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258" r:id="rId3"/>
    <p:sldId id="259" r:id="rId4"/>
    <p:sldId id="261" r:id="rId5"/>
    <p:sldId id="265" r:id="rId6"/>
    <p:sldId id="263" r:id="rId7"/>
    <p:sldId id="267" r:id="rId8"/>
    <p:sldId id="269" r:id="rId9"/>
    <p:sldId id="266" r:id="rId10"/>
    <p:sldId id="273" r:id="rId11"/>
    <p:sldId id="276" r:id="rId12"/>
    <p:sldId id="278" r:id="rId13"/>
    <p:sldId id="280" r:id="rId14"/>
    <p:sldId id="272" r:id="rId15"/>
    <p:sldId id="281" r:id="rId16"/>
    <p:sldId id="282" r:id="rId17"/>
    <p:sldId id="284" r:id="rId18"/>
    <p:sldId id="283" r:id="rId19"/>
    <p:sldId id="285" r:id="rId20"/>
    <p:sldId id="286" r:id="rId21"/>
    <p:sldId id="287" r:id="rId22"/>
    <p:sldId id="288" r:id="rId23"/>
    <p:sldId id="289" r:id="rId24"/>
    <p:sldId id="290" r:id="rId25"/>
    <p:sldId id="291" r:id="rId26"/>
    <p:sldId id="29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3" d="100"/>
          <a:sy n="103" d="100"/>
        </p:scale>
        <p:origin x="87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002063254127902E-2"/>
          <c:y val="7.6165225134352907E-2"/>
          <c:w val="0.96018831468615196"/>
          <c:h val="0.92020785938305905"/>
        </c:manualLayout>
      </c:layout>
      <c:areaChart>
        <c:grouping val="standard"/>
        <c:varyColors val="0"/>
        <c:ser>
          <c:idx val="0"/>
          <c:order val="0"/>
          <c:tx>
            <c:strRef>
              <c:f>Sheet1!$B$1</c:f>
              <c:strCache>
                <c:ptCount val="1"/>
                <c:pt idx="0">
                  <c:v>Type A</c:v>
                </c:pt>
              </c:strCache>
            </c:strRef>
          </c:tx>
          <c:spPr>
            <a:solidFill>
              <a:srgbClr val="7CAFDE"/>
            </a:solidFill>
            <a:effectLst>
              <a:outerShdw blurRad="38100" dist="38100" algn="ctr" rotWithShape="0">
                <a:srgbClr val="000000">
                  <a:alpha val="10000"/>
                </a:srgbClr>
              </a:outerShdw>
            </a:effectLst>
          </c:spP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Sheet1!$B$2:$B$13</c:f>
              <c:numCache>
                <c:formatCode>General</c:formatCode>
                <c:ptCount val="12"/>
                <c:pt idx="0">
                  <c:v>0</c:v>
                </c:pt>
                <c:pt idx="1">
                  <c:v>6</c:v>
                </c:pt>
                <c:pt idx="2">
                  <c:v>15</c:v>
                </c:pt>
                <c:pt idx="3">
                  <c:v>14</c:v>
                </c:pt>
                <c:pt idx="4">
                  <c:v>24</c:v>
                </c:pt>
                <c:pt idx="5">
                  <c:v>15</c:v>
                </c:pt>
                <c:pt idx="6">
                  <c:v>20</c:v>
                </c:pt>
                <c:pt idx="7">
                  <c:v>11</c:v>
                </c:pt>
                <c:pt idx="8">
                  <c:v>6</c:v>
                </c:pt>
                <c:pt idx="9">
                  <c:v>24</c:v>
                </c:pt>
                <c:pt idx="10">
                  <c:v>15</c:v>
                </c:pt>
                <c:pt idx="11">
                  <c:v>21</c:v>
                </c:pt>
              </c:numCache>
            </c:numRef>
          </c:val>
          <c:extLst>
            <c:ext xmlns:c16="http://schemas.microsoft.com/office/drawing/2014/chart" uri="{C3380CC4-5D6E-409C-BE32-E72D297353CC}">
              <c16:uniqueId val="{00000000-813B-4AC5-8110-97548C7EB28E}"/>
            </c:ext>
          </c:extLst>
        </c:ser>
        <c:ser>
          <c:idx val="1"/>
          <c:order val="1"/>
          <c:tx>
            <c:strRef>
              <c:f>Sheet1!$C$1</c:f>
              <c:strCache>
                <c:ptCount val="1"/>
                <c:pt idx="0">
                  <c:v>Type B</c:v>
                </c:pt>
              </c:strCache>
            </c:strRef>
          </c:tx>
          <c:spPr>
            <a:solidFill>
              <a:schemeClr val="accent1">
                <a:lumMod val="60000"/>
                <a:lumOff val="40000"/>
                <a:alpha val="70000"/>
              </a:schemeClr>
            </a:solidFill>
            <a:effectLst>
              <a:outerShdw blurRad="38100" dist="38100" algn="ctr" rotWithShape="0">
                <a:srgbClr val="000000">
                  <a:alpha val="23000"/>
                </a:srgbClr>
              </a:outerShdw>
            </a:effectLst>
          </c:spP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Sheet1!$C$2:$C$13</c:f>
              <c:numCache>
                <c:formatCode>General</c:formatCode>
                <c:ptCount val="12"/>
                <c:pt idx="0">
                  <c:v>0</c:v>
                </c:pt>
                <c:pt idx="1">
                  <c:v>8</c:v>
                </c:pt>
                <c:pt idx="2">
                  <c:v>6</c:v>
                </c:pt>
                <c:pt idx="3">
                  <c:v>19</c:v>
                </c:pt>
                <c:pt idx="4">
                  <c:v>17</c:v>
                </c:pt>
                <c:pt idx="5">
                  <c:v>17</c:v>
                </c:pt>
                <c:pt idx="6">
                  <c:v>7</c:v>
                </c:pt>
                <c:pt idx="7">
                  <c:v>12</c:v>
                </c:pt>
                <c:pt idx="8">
                  <c:v>7</c:v>
                </c:pt>
                <c:pt idx="9">
                  <c:v>17</c:v>
                </c:pt>
                <c:pt idx="10">
                  <c:v>17</c:v>
                </c:pt>
                <c:pt idx="11">
                  <c:v>6</c:v>
                </c:pt>
              </c:numCache>
            </c:numRef>
          </c:val>
          <c:extLst>
            <c:ext xmlns:c16="http://schemas.microsoft.com/office/drawing/2014/chart" uri="{C3380CC4-5D6E-409C-BE32-E72D297353CC}">
              <c16:uniqueId val="{00000001-813B-4AC5-8110-97548C7EB28E}"/>
            </c:ext>
          </c:extLst>
        </c:ser>
        <c:ser>
          <c:idx val="2"/>
          <c:order val="2"/>
          <c:tx>
            <c:strRef>
              <c:f>Sheet1!$D$1</c:f>
              <c:strCache>
                <c:ptCount val="1"/>
                <c:pt idx="0">
                  <c:v>Type C</c:v>
                </c:pt>
              </c:strCache>
            </c:strRef>
          </c:tx>
          <c:spPr>
            <a:solidFill>
              <a:schemeClr val="accent1">
                <a:lumMod val="40000"/>
                <a:lumOff val="60000"/>
                <a:alpha val="70000"/>
              </a:schemeClr>
            </a:solidFill>
            <a:ln w="25400">
              <a:noFill/>
            </a:ln>
            <a:effectLst>
              <a:outerShdw blurRad="38100" dist="38100" algn="ctr" rotWithShape="0">
                <a:srgbClr val="000000">
                  <a:alpha val="23000"/>
                </a:srgbClr>
              </a:outerShdw>
            </a:effectLst>
          </c:spP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Sheet1!$D$2:$D$13</c:f>
              <c:numCache>
                <c:formatCode>General</c:formatCode>
                <c:ptCount val="12"/>
                <c:pt idx="0">
                  <c:v>0</c:v>
                </c:pt>
                <c:pt idx="1">
                  <c:v>7</c:v>
                </c:pt>
                <c:pt idx="2">
                  <c:v>18</c:v>
                </c:pt>
                <c:pt idx="3">
                  <c:v>6</c:v>
                </c:pt>
                <c:pt idx="4">
                  <c:v>12</c:v>
                </c:pt>
                <c:pt idx="5">
                  <c:v>9</c:v>
                </c:pt>
                <c:pt idx="6">
                  <c:v>11</c:v>
                </c:pt>
                <c:pt idx="7">
                  <c:v>20</c:v>
                </c:pt>
                <c:pt idx="8">
                  <c:v>18</c:v>
                </c:pt>
                <c:pt idx="9">
                  <c:v>12</c:v>
                </c:pt>
                <c:pt idx="10">
                  <c:v>9</c:v>
                </c:pt>
                <c:pt idx="11">
                  <c:v>18</c:v>
                </c:pt>
              </c:numCache>
            </c:numRef>
          </c:val>
          <c:extLst>
            <c:ext xmlns:c16="http://schemas.microsoft.com/office/drawing/2014/chart" uri="{C3380CC4-5D6E-409C-BE32-E72D297353CC}">
              <c16:uniqueId val="{00000002-813B-4AC5-8110-97548C7EB28E}"/>
            </c:ext>
          </c:extLst>
        </c:ser>
        <c:ser>
          <c:idx val="3"/>
          <c:order val="3"/>
          <c:tx>
            <c:strRef>
              <c:f>Sheet1!$E$1</c:f>
              <c:strCache>
                <c:ptCount val="1"/>
                <c:pt idx="0">
                  <c:v>Type D</c:v>
                </c:pt>
              </c:strCache>
            </c:strRef>
          </c:tx>
          <c:spPr>
            <a:solidFill>
              <a:schemeClr val="accent1">
                <a:lumMod val="20000"/>
                <a:lumOff val="80000"/>
                <a:alpha val="70000"/>
              </a:schemeClr>
            </a:solidFill>
            <a:ln w="25400">
              <a:noFill/>
            </a:ln>
            <a:effectLst>
              <a:outerShdw blurRad="38100" dist="38100" algn="ctr" rotWithShape="0">
                <a:srgbClr val="000000">
                  <a:alpha val="23000"/>
                </a:srgbClr>
              </a:outerShdw>
            </a:effectLst>
          </c:spPr>
          <c:cat>
            <c:strRef>
              <c:f>Sheet1!$A$2:$A$13</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Sheet1!$E$2:$E$13</c:f>
              <c:numCache>
                <c:formatCode>General</c:formatCode>
                <c:ptCount val="12"/>
                <c:pt idx="0">
                  <c:v>0</c:v>
                </c:pt>
                <c:pt idx="1">
                  <c:v>2</c:v>
                </c:pt>
                <c:pt idx="2">
                  <c:v>4</c:v>
                </c:pt>
                <c:pt idx="3">
                  <c:v>14</c:v>
                </c:pt>
                <c:pt idx="4">
                  <c:v>3</c:v>
                </c:pt>
                <c:pt idx="5">
                  <c:v>5</c:v>
                </c:pt>
                <c:pt idx="6">
                  <c:v>6</c:v>
                </c:pt>
                <c:pt idx="7">
                  <c:v>24</c:v>
                </c:pt>
                <c:pt idx="8">
                  <c:v>11</c:v>
                </c:pt>
                <c:pt idx="9">
                  <c:v>3</c:v>
                </c:pt>
                <c:pt idx="10">
                  <c:v>5</c:v>
                </c:pt>
                <c:pt idx="11">
                  <c:v>4</c:v>
                </c:pt>
              </c:numCache>
            </c:numRef>
          </c:val>
          <c:extLst>
            <c:ext xmlns:c16="http://schemas.microsoft.com/office/drawing/2014/chart" uri="{C3380CC4-5D6E-409C-BE32-E72D297353CC}">
              <c16:uniqueId val="{00000003-813B-4AC5-8110-97548C7EB28E}"/>
            </c:ext>
          </c:extLst>
        </c:ser>
        <c:dLbls>
          <c:showLegendKey val="0"/>
          <c:showVal val="0"/>
          <c:showCatName val="0"/>
          <c:showSerName val="0"/>
          <c:showPercent val="0"/>
          <c:showBubbleSize val="0"/>
        </c:dLbls>
        <c:axId val="275276368"/>
        <c:axId val="275276928"/>
      </c:areaChart>
      <c:catAx>
        <c:axId val="275276368"/>
        <c:scaling>
          <c:orientation val="minMax"/>
        </c:scaling>
        <c:delete val="1"/>
        <c:axPos val="b"/>
        <c:numFmt formatCode="General" sourceLinked="0"/>
        <c:majorTickMark val="out"/>
        <c:minorTickMark val="none"/>
        <c:tickLblPos val="nextTo"/>
        <c:crossAx val="275276928"/>
        <c:crosses val="autoZero"/>
        <c:auto val="1"/>
        <c:lblAlgn val="ctr"/>
        <c:lblOffset val="100"/>
        <c:noMultiLvlLbl val="0"/>
      </c:catAx>
      <c:valAx>
        <c:axId val="275276928"/>
        <c:scaling>
          <c:orientation val="minMax"/>
        </c:scaling>
        <c:delete val="1"/>
        <c:axPos val="l"/>
        <c:numFmt formatCode="General" sourceLinked="1"/>
        <c:majorTickMark val="out"/>
        <c:minorTickMark val="none"/>
        <c:tickLblPos val="nextTo"/>
        <c:crossAx val="275276368"/>
        <c:crosses val="autoZero"/>
        <c:crossBetween val="midCat"/>
      </c:valAx>
    </c:plotArea>
    <c:plotVisOnly val="1"/>
    <c:dispBlanksAs val="gap"/>
    <c:showDLblsOverMax val="0"/>
  </c:chart>
  <c:txPr>
    <a:bodyPr/>
    <a:lstStyle/>
    <a:p>
      <a:pPr>
        <a:defRPr lang="zh-CN"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1C14CB-7A9E-457E-831E-4B8ACE1918A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A45DB0-1B85-4553-A90D-86D37E02F1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1143000"/>
            <a:ext cx="54832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1143000"/>
            <a:ext cx="54832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1143000"/>
            <a:ext cx="54832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18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1143000"/>
            <a:ext cx="54832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1143000"/>
            <a:ext cx="54832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4</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1143000"/>
            <a:ext cx="54832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1143000"/>
            <a:ext cx="54832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1143000"/>
            <a:ext cx="54832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7388" y="1143000"/>
            <a:ext cx="5483225"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8D1544D-F39A-4F55-BC21-9BE909A9BAC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Empty">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6" name="TextBox 9"/>
          <p:cNvSpPr txBox="1"/>
          <p:nvPr userDrawn="1"/>
        </p:nvSpPr>
        <p:spPr>
          <a:xfrm>
            <a:off x="747366" y="412966"/>
            <a:ext cx="346533" cy="261592"/>
          </a:xfrm>
          <a:prstGeom prst="rect">
            <a:avLst/>
          </a:prstGeom>
          <a:noFill/>
        </p:spPr>
        <p:txBody>
          <a:bodyPr wrap="none" lIns="91422" tIns="45711" rIns="91422" bIns="45711" rtlCol="0">
            <a:spAutoFit/>
          </a:bodyPr>
          <a:lstStyle/>
          <a:p>
            <a:pPr algn="ctr"/>
            <a:fld id="{260E2A6B-A809-4840-BF14-8648BC0BDF87}" type="slidenum">
              <a:rPr lang="id-ID" sz="1100" b="1" smtClean="0">
                <a:solidFill>
                  <a:schemeClr val="accent1"/>
                </a:solidFill>
                <a:latin typeface="Calibri Light" panose="020F0302020204030204"/>
                <a:cs typeface="Calibri Light" panose="020F0302020204030204"/>
              </a:rPr>
              <a:t>‹#›</a:t>
            </a:fld>
            <a:endParaRPr lang="id-ID" sz="1100" dirty="0">
              <a:solidFill>
                <a:schemeClr val="accent1"/>
              </a:solidFill>
              <a:latin typeface="Calibri Light" panose="020F0302020204030204"/>
              <a:cs typeface="Calibri Light" panose="020F0302020204030204"/>
            </a:endParaRPr>
          </a:p>
        </p:txBody>
      </p:sp>
      <p:cxnSp>
        <p:nvCxnSpPr>
          <p:cNvPr id="10" name="Gerader Verbinder 9"/>
          <p:cNvCxnSpPr/>
          <p:nvPr userDrawn="1"/>
        </p:nvCxnSpPr>
        <p:spPr>
          <a:xfrm>
            <a:off x="1154567" y="358680"/>
            <a:ext cx="0" cy="35413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7" name="日期占位符 1"/>
          <p:cNvSpPr>
            <a:spLocks noGrp="1"/>
          </p:cNvSpPr>
          <p:nvPr>
            <p:ph type="dt" sz="half" idx="2"/>
          </p:nvPr>
        </p:nvSpPr>
        <p:spPr bwMode="auto">
          <a:xfrm>
            <a:off x="838200" y="6356350"/>
            <a:ext cx="27432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95AE72EB-37D8-451A-81FA-BEEB53D49FA0}"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t>2021/1/6</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2"/>
          <p:cNvSpPr>
            <a:spLocks noGrp="1"/>
          </p:cNvSpPr>
          <p:nvPr>
            <p:ph type="ftr" sz="quarter" idx="3"/>
          </p:nvPr>
        </p:nvSpPr>
        <p:spPr bwMode="auto">
          <a:xfrm>
            <a:off x="4038600" y="6356350"/>
            <a:ext cx="4114800" cy="365125"/>
          </a:xfrm>
          <a:prstGeom prst="rect">
            <a:avLst/>
          </a:prstGeom>
          <a:noFill/>
          <a:ln w="9525">
            <a:noFill/>
            <a:miter lim="800000"/>
          </a:ln>
        </p:spPr>
        <p:txBody>
          <a:bodyPr vert="horz" wrap="square" lIns="91440" tIns="45720" rIns="91440" bIns="45720" numCol="1" anchor="ctr" anchorCtr="0" compatLnSpc="1"/>
          <a:lstStyle>
            <a:lvl1pPr>
              <a:defRPr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9" name="灯片编号占位符 3"/>
          <p:cNvSpPr>
            <a:spLocks noGrp="1"/>
          </p:cNvSpPr>
          <p:nvPr>
            <p:ph type="sldNum" sz="quarter" idx="4"/>
          </p:nvPr>
        </p:nvSpPr>
        <p:spPr bwMode="auto">
          <a:xfrm>
            <a:off x="8610600" y="6356350"/>
            <a:ext cx="2743200" cy="365125"/>
          </a:xfrm>
          <a:prstGeom prst="rect">
            <a:avLst/>
          </a:prstGeom>
          <a:noFill/>
          <a:ln w="9525">
            <a:noFill/>
            <a:miter lim="800000"/>
          </a:ln>
        </p:spPr>
        <p:txBody>
          <a:bodyPr vert="horz" wrap="square" lIns="91440" tIns="45720" rIns="91440" bIns="45720" numCol="1" anchor="ctr"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EA486A77-2950-412E-A85B-8EA9D12E8FE1}" type="slidenum">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a:t>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88" y="2094"/>
            <a:ext cx="12188825" cy="6855908"/>
          </a:xfrm>
          <a:prstGeom prst="rect">
            <a:avLst/>
          </a:prstGeom>
          <a:blipFill>
            <a:blip r:embed="rId3"/>
            <a:stretch>
              <a:fillRect l="-1" t="-9521" r="-37049" b="-48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solidFill>
              <a:latin typeface="Calibri" panose="020F0502020204030204"/>
            </a:endParaRPr>
          </a:p>
        </p:txBody>
      </p:sp>
      <p:sp>
        <p:nvSpPr>
          <p:cNvPr id="23" name="Rechteck 22"/>
          <p:cNvSpPr/>
          <p:nvPr/>
        </p:nvSpPr>
        <p:spPr>
          <a:xfrm>
            <a:off x="1588" y="2092"/>
            <a:ext cx="12188825" cy="6855909"/>
          </a:xfrm>
          <a:custGeom>
            <a:avLst/>
            <a:gdLst>
              <a:gd name="connsiteX0" fmla="*/ 0 w 24377650"/>
              <a:gd name="connsiteY0" fmla="*/ 0 h 13711817"/>
              <a:gd name="connsiteX1" fmla="*/ 24377650 w 24377650"/>
              <a:gd name="connsiteY1" fmla="*/ 0 h 13711817"/>
              <a:gd name="connsiteX2" fmla="*/ 24377650 w 24377650"/>
              <a:gd name="connsiteY2" fmla="*/ 13711817 h 13711817"/>
              <a:gd name="connsiteX3" fmla="*/ 0 w 24377650"/>
              <a:gd name="connsiteY3" fmla="*/ 13711817 h 13711817"/>
              <a:gd name="connsiteX4" fmla="*/ 0 w 24377650"/>
              <a:gd name="connsiteY4" fmla="*/ 0 h 13711817"/>
              <a:gd name="connsiteX0-1" fmla="*/ 0 w 24377650"/>
              <a:gd name="connsiteY0-2" fmla="*/ 0 h 13711817"/>
              <a:gd name="connsiteX1-3" fmla="*/ 19615150 w 24377650"/>
              <a:gd name="connsiteY1-4" fmla="*/ 3390900 h 13711817"/>
              <a:gd name="connsiteX2-5" fmla="*/ 24377650 w 24377650"/>
              <a:gd name="connsiteY2-6" fmla="*/ 13711817 h 13711817"/>
              <a:gd name="connsiteX3-7" fmla="*/ 0 w 24377650"/>
              <a:gd name="connsiteY3-8" fmla="*/ 13711817 h 13711817"/>
              <a:gd name="connsiteX4-9" fmla="*/ 0 w 24377650"/>
              <a:gd name="connsiteY4-10" fmla="*/ 0 h 1371181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377650" h="13711817">
                <a:moveTo>
                  <a:pt x="0" y="0"/>
                </a:moveTo>
                <a:lnTo>
                  <a:pt x="19615150" y="3390900"/>
                </a:lnTo>
                <a:lnTo>
                  <a:pt x="24377650" y="13711817"/>
                </a:lnTo>
                <a:lnTo>
                  <a:pt x="0" y="13711817"/>
                </a:lnTo>
                <a:lnTo>
                  <a:pt x="0" y="0"/>
                </a:lnTo>
                <a:close/>
              </a:path>
            </a:pathLst>
          </a:custGeom>
          <a:solidFill>
            <a:schemeClr val="accent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1200">
              <a:solidFill>
                <a:srgbClr val="F9F9F9"/>
              </a:solidFill>
              <a:latin typeface="Calibri" panose="020F0502020204030204"/>
            </a:endParaRPr>
          </a:p>
        </p:txBody>
      </p:sp>
      <p:sp>
        <p:nvSpPr>
          <p:cNvPr id="9" name="矩形 8"/>
          <p:cNvSpPr/>
          <p:nvPr/>
        </p:nvSpPr>
        <p:spPr>
          <a:xfrm>
            <a:off x="897399" y="1827574"/>
            <a:ext cx="4224020" cy="2299335"/>
          </a:xfrm>
          <a:prstGeom prst="rect">
            <a:avLst/>
          </a:prstGeom>
        </p:spPr>
        <p:txBody>
          <a:bodyPr wrap="none">
            <a:spAutoFit/>
          </a:bodyPr>
          <a:lstStyle/>
          <a:p>
            <a:pPr defTabSz="228600"/>
            <a:r>
              <a:rPr lang="en-US" altLang="zh-CN" sz="14350" dirty="0">
                <a:solidFill>
                  <a:srgbClr val="F9F9F9"/>
                </a:solidFill>
                <a:latin typeface="Century Gothic" panose="020B0502020202020204" pitchFamily="34" charset="0"/>
                <a:ea typeface="等线" panose="02010600030101010101" pitchFamily="2" charset="-122"/>
              </a:rPr>
              <a:t>2020</a:t>
            </a:r>
            <a:endParaRPr lang="de-DE" altLang="zh-CN" sz="14350" dirty="0">
              <a:solidFill>
                <a:srgbClr val="F9F9F9"/>
              </a:solidFill>
              <a:latin typeface="Century Gothic" panose="020B0502020202020204" pitchFamily="34" charset="0"/>
              <a:ea typeface="等线" panose="02010600030101010101" pitchFamily="2" charset="-122"/>
            </a:endParaRPr>
          </a:p>
        </p:txBody>
      </p:sp>
      <p:sp>
        <p:nvSpPr>
          <p:cNvPr id="10" name="Textfeld 36"/>
          <p:cNvSpPr txBox="1"/>
          <p:nvPr/>
        </p:nvSpPr>
        <p:spPr>
          <a:xfrm>
            <a:off x="965359" y="3828526"/>
            <a:ext cx="7389654" cy="769441"/>
          </a:xfrm>
          <a:prstGeom prst="rect">
            <a:avLst/>
          </a:prstGeom>
          <a:noFill/>
        </p:spPr>
        <p:txBody>
          <a:bodyPr wrap="square" rtlCol="0">
            <a:spAutoFit/>
          </a:bodyPr>
          <a:lstStyle/>
          <a:p>
            <a:pPr defTabSz="228600"/>
            <a:r>
              <a:rPr lang="zh-CN" altLang="en-US" sz="4400" dirty="0">
                <a:solidFill>
                  <a:srgbClr val="F9F9F9"/>
                </a:solidFill>
                <a:latin typeface="Century Gothic" panose="020B0502020202020204" pitchFamily="34" charset="0"/>
              </a:rPr>
              <a:t>公司</a:t>
            </a:r>
            <a:r>
              <a:rPr lang="en-US" altLang="zh-CN" sz="4400" dirty="0">
                <a:solidFill>
                  <a:srgbClr val="F9F9F9"/>
                </a:solidFill>
                <a:latin typeface="Century Gothic" panose="020B0502020202020204" pitchFamily="34" charset="0"/>
              </a:rPr>
              <a:t>/</a:t>
            </a:r>
            <a:r>
              <a:rPr lang="zh-CN" altLang="en-US" sz="4400" dirty="0">
                <a:solidFill>
                  <a:srgbClr val="F9F9F9"/>
                </a:solidFill>
                <a:latin typeface="Century Gothic" panose="020B0502020202020204" pitchFamily="34" charset="0"/>
              </a:rPr>
              <a:t>企业简介</a:t>
            </a:r>
            <a:r>
              <a:rPr lang="en-US" altLang="zh-CN" sz="4400" dirty="0">
                <a:solidFill>
                  <a:srgbClr val="F9F9F9"/>
                </a:solidFill>
                <a:latin typeface="Century Gothic" panose="020B0502020202020204" pitchFamily="34" charset="0"/>
              </a:rPr>
              <a:t>PPT</a:t>
            </a:r>
            <a:r>
              <a:rPr lang="zh-CN" altLang="en-US" sz="4400" dirty="0">
                <a:solidFill>
                  <a:srgbClr val="F9F9F9"/>
                </a:solidFill>
                <a:latin typeface="Century Gothic" panose="020B0502020202020204" pitchFamily="34" charset="0"/>
              </a:rPr>
              <a:t>模板</a:t>
            </a:r>
            <a:endParaRPr lang="de-DE" sz="4400" dirty="0">
              <a:solidFill>
                <a:srgbClr val="F9F9F9"/>
              </a:solidFill>
              <a:latin typeface="Century Gothic" panose="020B0502020202020204" pitchFamily="34" charset="0"/>
            </a:endParaRPr>
          </a:p>
        </p:txBody>
      </p:sp>
      <p:sp>
        <p:nvSpPr>
          <p:cNvPr id="11" name="Textfeld 78"/>
          <p:cNvSpPr txBox="1"/>
          <p:nvPr/>
        </p:nvSpPr>
        <p:spPr>
          <a:xfrm>
            <a:off x="1048818" y="4551801"/>
            <a:ext cx="5296420" cy="923330"/>
          </a:xfrm>
          <a:prstGeom prst="rect">
            <a:avLst/>
          </a:prstGeom>
          <a:noFill/>
        </p:spPr>
        <p:txBody>
          <a:bodyPr wrap="square" rtlCol="0">
            <a:spAutoFit/>
          </a:bodyPr>
          <a:lstStyle/>
          <a:p>
            <a:pPr defTabSz="228600">
              <a:lnSpc>
                <a:spcPct val="150000"/>
              </a:lnSpc>
            </a:pPr>
            <a:r>
              <a:rPr lang="de-DE" sz="900" dirty="0">
                <a:solidFill>
                  <a:srgbClr val="F9F9F9"/>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Gerader Verbinder 51"/>
          <p:cNvCxnSpPr/>
          <p:nvPr/>
        </p:nvCxnSpPr>
        <p:spPr>
          <a:xfrm>
            <a:off x="2333494" y="2876843"/>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1689443" y="2213210"/>
            <a:ext cx="1343465" cy="507831"/>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a:t>
            </a:r>
          </a:p>
        </p:txBody>
      </p:sp>
      <p:sp>
        <p:nvSpPr>
          <p:cNvPr id="61" name="Textfeld 60"/>
          <p:cNvSpPr txBox="1"/>
          <p:nvPr/>
        </p:nvSpPr>
        <p:spPr>
          <a:xfrm>
            <a:off x="1296408" y="2488014"/>
            <a:ext cx="1968938" cy="323165"/>
          </a:xfrm>
          <a:prstGeom prst="rect">
            <a:avLst/>
          </a:prstGeom>
          <a:noFill/>
        </p:spPr>
        <p:txBody>
          <a:bodyPr wrap="square" rtlCol="0">
            <a:spAutoFit/>
          </a:bodyPr>
          <a:lstStyle/>
          <a:p>
            <a:pPr algn="ctr" defTabSz="228600"/>
            <a:r>
              <a:rPr lang="de-DE" sz="1500">
                <a:solidFill>
                  <a:srgbClr val="0065FA"/>
                </a:solidFill>
                <a:latin typeface="Calibri Light" panose="020F0302020204030204" pitchFamily="34" charset="0"/>
              </a:rPr>
              <a:t>Title 01</a:t>
            </a:r>
          </a:p>
        </p:txBody>
      </p:sp>
      <p:cxnSp>
        <p:nvCxnSpPr>
          <p:cNvPr id="62" name="Gerader Verbinder 61"/>
          <p:cNvCxnSpPr/>
          <p:nvPr/>
        </p:nvCxnSpPr>
        <p:spPr>
          <a:xfrm>
            <a:off x="6095869" y="2876843"/>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63" name="Textfeld 62"/>
          <p:cNvSpPr txBox="1"/>
          <p:nvPr/>
        </p:nvSpPr>
        <p:spPr>
          <a:xfrm>
            <a:off x="5451818" y="2213210"/>
            <a:ext cx="1343465" cy="507831"/>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a:t>
            </a:r>
          </a:p>
        </p:txBody>
      </p:sp>
      <p:sp>
        <p:nvSpPr>
          <p:cNvPr id="64" name="Textfeld 63"/>
          <p:cNvSpPr txBox="1"/>
          <p:nvPr/>
        </p:nvSpPr>
        <p:spPr>
          <a:xfrm>
            <a:off x="5125458" y="2488014"/>
            <a:ext cx="1968938" cy="323165"/>
          </a:xfrm>
          <a:prstGeom prst="rect">
            <a:avLst/>
          </a:prstGeom>
          <a:noFill/>
        </p:spPr>
        <p:txBody>
          <a:bodyPr wrap="square" rtlCol="0">
            <a:spAutoFit/>
          </a:bodyPr>
          <a:lstStyle/>
          <a:p>
            <a:pPr algn="ctr" defTabSz="228600"/>
            <a:r>
              <a:rPr lang="de-DE" sz="1500">
                <a:solidFill>
                  <a:srgbClr val="0065FA"/>
                </a:solidFill>
                <a:latin typeface="Calibri Light" panose="020F0302020204030204" pitchFamily="34" charset="0"/>
              </a:rPr>
              <a:t>Title 03</a:t>
            </a:r>
          </a:p>
        </p:txBody>
      </p:sp>
      <p:cxnSp>
        <p:nvCxnSpPr>
          <p:cNvPr id="65" name="Gerader Verbinder 64"/>
          <p:cNvCxnSpPr/>
          <p:nvPr/>
        </p:nvCxnSpPr>
        <p:spPr>
          <a:xfrm>
            <a:off x="9826674" y="2876843"/>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66" name="Textfeld 65"/>
          <p:cNvSpPr txBox="1"/>
          <p:nvPr/>
        </p:nvSpPr>
        <p:spPr>
          <a:xfrm>
            <a:off x="9182623" y="2213210"/>
            <a:ext cx="1343465" cy="507831"/>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a:t>
            </a:r>
          </a:p>
        </p:txBody>
      </p:sp>
      <p:sp>
        <p:nvSpPr>
          <p:cNvPr id="67" name="Textfeld 66"/>
          <p:cNvSpPr txBox="1"/>
          <p:nvPr/>
        </p:nvSpPr>
        <p:spPr>
          <a:xfrm>
            <a:off x="8856264" y="2488014"/>
            <a:ext cx="1968938" cy="323165"/>
          </a:xfrm>
          <a:prstGeom prst="rect">
            <a:avLst/>
          </a:prstGeom>
          <a:noFill/>
        </p:spPr>
        <p:txBody>
          <a:bodyPr wrap="square" rtlCol="0">
            <a:spAutoFit/>
          </a:bodyPr>
          <a:lstStyle/>
          <a:p>
            <a:pPr algn="ctr" defTabSz="228600"/>
            <a:r>
              <a:rPr lang="de-DE" sz="1500">
                <a:solidFill>
                  <a:srgbClr val="0065FA"/>
                </a:solidFill>
                <a:latin typeface="Calibri Light" panose="020F0302020204030204" pitchFamily="34" charset="0"/>
              </a:rPr>
              <a:t>Title 05</a:t>
            </a:r>
          </a:p>
        </p:txBody>
      </p:sp>
      <p:cxnSp>
        <p:nvCxnSpPr>
          <p:cNvPr id="68" name="Gerader Verbinder 67"/>
          <p:cNvCxnSpPr/>
          <p:nvPr/>
        </p:nvCxnSpPr>
        <p:spPr>
          <a:xfrm>
            <a:off x="4165267" y="4203034"/>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69" name="Textfeld 68"/>
          <p:cNvSpPr txBox="1"/>
          <p:nvPr/>
        </p:nvSpPr>
        <p:spPr>
          <a:xfrm>
            <a:off x="3186017" y="4815759"/>
            <a:ext cx="1968938" cy="323165"/>
          </a:xfrm>
          <a:prstGeom prst="rect">
            <a:avLst/>
          </a:prstGeom>
          <a:noFill/>
        </p:spPr>
        <p:txBody>
          <a:bodyPr wrap="square" rtlCol="0">
            <a:spAutoFit/>
          </a:bodyPr>
          <a:lstStyle/>
          <a:p>
            <a:pPr algn="ctr" defTabSz="228600"/>
            <a:r>
              <a:rPr lang="de-DE" sz="1500">
                <a:solidFill>
                  <a:srgbClr val="0065FA"/>
                </a:solidFill>
                <a:latin typeface="Calibri Light" panose="020F0302020204030204" pitchFamily="34" charset="0"/>
              </a:rPr>
              <a:t>Title 02</a:t>
            </a:r>
          </a:p>
        </p:txBody>
      </p:sp>
      <p:sp>
        <p:nvSpPr>
          <p:cNvPr id="70" name="Textfeld 69"/>
          <p:cNvSpPr txBox="1"/>
          <p:nvPr/>
        </p:nvSpPr>
        <p:spPr>
          <a:xfrm>
            <a:off x="3537206" y="5070539"/>
            <a:ext cx="1343465" cy="507831"/>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a:t>
            </a:r>
          </a:p>
        </p:txBody>
      </p:sp>
      <p:cxnSp>
        <p:nvCxnSpPr>
          <p:cNvPr id="71" name="Gerader Verbinder 70"/>
          <p:cNvCxnSpPr/>
          <p:nvPr/>
        </p:nvCxnSpPr>
        <p:spPr>
          <a:xfrm>
            <a:off x="8014651" y="4203034"/>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73" name="Textfeld 72"/>
          <p:cNvSpPr txBox="1"/>
          <p:nvPr/>
        </p:nvSpPr>
        <p:spPr>
          <a:xfrm>
            <a:off x="7035401" y="4815759"/>
            <a:ext cx="1968938" cy="323165"/>
          </a:xfrm>
          <a:prstGeom prst="rect">
            <a:avLst/>
          </a:prstGeom>
          <a:noFill/>
        </p:spPr>
        <p:txBody>
          <a:bodyPr wrap="square" rtlCol="0">
            <a:spAutoFit/>
          </a:bodyPr>
          <a:lstStyle/>
          <a:p>
            <a:pPr algn="ctr" defTabSz="228600"/>
            <a:r>
              <a:rPr lang="de-DE" sz="1500">
                <a:solidFill>
                  <a:srgbClr val="0065FA"/>
                </a:solidFill>
                <a:latin typeface="Calibri Light" panose="020F0302020204030204" pitchFamily="34" charset="0"/>
              </a:rPr>
              <a:t>Title 04</a:t>
            </a:r>
          </a:p>
        </p:txBody>
      </p:sp>
      <p:sp>
        <p:nvSpPr>
          <p:cNvPr id="74" name="Textfeld 73"/>
          <p:cNvSpPr txBox="1"/>
          <p:nvPr/>
        </p:nvSpPr>
        <p:spPr>
          <a:xfrm>
            <a:off x="7386590" y="5070539"/>
            <a:ext cx="1343465" cy="507831"/>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a:t>
            </a:r>
          </a:p>
        </p:txBody>
      </p:sp>
      <p:sp>
        <p:nvSpPr>
          <p:cNvPr id="47" name="Textfeld 46"/>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More Process Styles</a:t>
            </a:r>
          </a:p>
        </p:txBody>
      </p:sp>
      <p:sp>
        <p:nvSpPr>
          <p:cNvPr id="48" name="Freeform 42"/>
          <p:cNvSpPr/>
          <p:nvPr/>
        </p:nvSpPr>
        <p:spPr>
          <a:xfrm flipV="1">
            <a:off x="3181514" y="2718039"/>
            <a:ext cx="2127400" cy="104874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id-ID" sz="900" dirty="0">
              <a:solidFill>
                <a:srgbClr val="F9F9F9"/>
              </a:solidFill>
              <a:latin typeface="Calibri" panose="020F0502020204030204"/>
            </a:endParaRPr>
          </a:p>
        </p:txBody>
      </p:sp>
      <p:sp>
        <p:nvSpPr>
          <p:cNvPr id="49" name="Freeform 43"/>
          <p:cNvSpPr/>
          <p:nvPr/>
        </p:nvSpPr>
        <p:spPr>
          <a:xfrm>
            <a:off x="1325906" y="3840523"/>
            <a:ext cx="2127400" cy="104874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id-ID" sz="900" dirty="0">
              <a:solidFill>
                <a:srgbClr val="F9F9F9">
                  <a:lumMod val="65000"/>
                </a:srgbClr>
              </a:solidFill>
              <a:latin typeface="Calibri" panose="020F0502020204030204"/>
            </a:endParaRPr>
          </a:p>
        </p:txBody>
      </p:sp>
      <p:sp>
        <p:nvSpPr>
          <p:cNvPr id="50" name="Freeform 48"/>
          <p:cNvSpPr/>
          <p:nvPr/>
        </p:nvSpPr>
        <p:spPr>
          <a:xfrm flipV="1">
            <a:off x="6892730" y="2718039"/>
            <a:ext cx="2127400" cy="104874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id-ID" sz="900" dirty="0">
              <a:solidFill>
                <a:srgbClr val="F9F9F9"/>
              </a:solidFill>
              <a:latin typeface="Calibri" panose="020F0502020204030204"/>
            </a:endParaRPr>
          </a:p>
        </p:txBody>
      </p:sp>
      <p:sp>
        <p:nvSpPr>
          <p:cNvPr id="51" name="Freeform 69"/>
          <p:cNvSpPr/>
          <p:nvPr/>
        </p:nvSpPr>
        <p:spPr>
          <a:xfrm>
            <a:off x="5045004" y="3840523"/>
            <a:ext cx="2105738" cy="104874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id-ID" sz="900" dirty="0">
              <a:solidFill>
                <a:srgbClr val="F9F9F9"/>
              </a:solidFill>
              <a:latin typeface="Calibri" panose="020F0502020204030204"/>
            </a:endParaRPr>
          </a:p>
        </p:txBody>
      </p:sp>
      <p:sp>
        <p:nvSpPr>
          <p:cNvPr id="53" name="Freeform 70"/>
          <p:cNvSpPr/>
          <p:nvPr/>
        </p:nvSpPr>
        <p:spPr>
          <a:xfrm>
            <a:off x="8756220" y="3840523"/>
            <a:ext cx="2127400" cy="1048742"/>
          </a:xfrm>
          <a:custGeom>
            <a:avLst/>
            <a:gdLst>
              <a:gd name="connsiteX0" fmla="*/ 0 w 2223735"/>
              <a:gd name="connsiteY0" fmla="*/ 0 h 1107346"/>
              <a:gd name="connsiteX1" fmla="*/ 280086 w 2223735"/>
              <a:gd name="connsiteY1" fmla="*/ 0 h 1107346"/>
              <a:gd name="connsiteX2" fmla="*/ 284141 w 2223735"/>
              <a:gd name="connsiteY2" fmla="*/ 80308 h 1107346"/>
              <a:gd name="connsiteX3" fmla="*/ 1111867 w 2223735"/>
              <a:gd name="connsiteY3" fmla="*/ 827260 h 1107346"/>
              <a:gd name="connsiteX4" fmla="*/ 1939593 w 2223735"/>
              <a:gd name="connsiteY4" fmla="*/ 80308 h 1107346"/>
              <a:gd name="connsiteX5" fmla="*/ 1943649 w 2223735"/>
              <a:gd name="connsiteY5" fmla="*/ 0 h 1107346"/>
              <a:gd name="connsiteX6" fmla="*/ 2223735 w 2223735"/>
              <a:gd name="connsiteY6" fmla="*/ 0 h 1107346"/>
              <a:gd name="connsiteX7" fmla="*/ 2218233 w 2223735"/>
              <a:gd name="connsiteY7" fmla="*/ 108945 h 1107346"/>
              <a:gd name="connsiteX8" fmla="*/ 1111867 w 2223735"/>
              <a:gd name="connsiteY8" fmla="*/ 1107346 h 1107346"/>
              <a:gd name="connsiteX9" fmla="*/ 5501 w 2223735"/>
              <a:gd name="connsiteY9" fmla="*/ 108945 h 110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3735" h="1107346">
                <a:moveTo>
                  <a:pt x="0" y="0"/>
                </a:moveTo>
                <a:lnTo>
                  <a:pt x="280086" y="0"/>
                </a:lnTo>
                <a:lnTo>
                  <a:pt x="284141" y="80308"/>
                </a:lnTo>
                <a:cubicBezTo>
                  <a:pt x="326749" y="499860"/>
                  <a:pt x="681074" y="827260"/>
                  <a:pt x="1111867" y="827260"/>
                </a:cubicBezTo>
                <a:cubicBezTo>
                  <a:pt x="1542661" y="827260"/>
                  <a:pt x="1896986" y="499860"/>
                  <a:pt x="1939593" y="80308"/>
                </a:cubicBezTo>
                <a:lnTo>
                  <a:pt x="1943649" y="0"/>
                </a:lnTo>
                <a:lnTo>
                  <a:pt x="2223735" y="0"/>
                </a:lnTo>
                <a:lnTo>
                  <a:pt x="2218233" y="108945"/>
                </a:lnTo>
                <a:cubicBezTo>
                  <a:pt x="2161282" y="669732"/>
                  <a:pt x="1687680" y="1107346"/>
                  <a:pt x="1111867" y="1107346"/>
                </a:cubicBezTo>
                <a:cubicBezTo>
                  <a:pt x="536055" y="1107346"/>
                  <a:pt x="62452" y="669732"/>
                  <a:pt x="5501" y="10894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id-ID" sz="900" dirty="0">
              <a:solidFill>
                <a:srgbClr val="F9F9F9"/>
              </a:solidFill>
              <a:latin typeface="Calibri" panose="020F0502020204030204"/>
            </a:endParaRPr>
          </a:p>
        </p:txBody>
      </p:sp>
      <p:cxnSp>
        <p:nvCxnSpPr>
          <p:cNvPr id="54" name="Gerader Verbinder 53"/>
          <p:cNvCxnSpPr/>
          <p:nvPr/>
        </p:nvCxnSpPr>
        <p:spPr>
          <a:xfrm flipH="1">
            <a:off x="-27910" y="3788328"/>
            <a:ext cx="12218322"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37" name="Shape 56"/>
          <p:cNvSpPr/>
          <p:nvPr/>
        </p:nvSpPr>
        <p:spPr>
          <a:xfrm>
            <a:off x="2110774" y="3556849"/>
            <a:ext cx="480094"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chemeClr val="accent1"/>
          </a:solidFill>
          <a:ln w="25400" cap="flat" cmpd="sng">
            <a:solidFill>
              <a:schemeClr val="accent1"/>
            </a:solidFill>
            <a:prstDash val="solid"/>
            <a:miter/>
            <a:headEnd type="none" w="med" len="med"/>
            <a:tailEnd type="none" w="med" len="med"/>
          </a:ln>
        </p:spPr>
        <p:txBody>
          <a:bodyPr lIns="0" tIns="0" rIns="0" bIns="0" anchor="ctr" anchorCtr="0">
            <a:noAutofit/>
          </a:bodyPr>
          <a:lstStyle/>
          <a:p>
            <a:pPr algn="ctr" defTabSz="228600"/>
            <a:endParaRPr lang="de-DE" sz="2800">
              <a:solidFill>
                <a:srgbClr val="F9F9F9"/>
              </a:solidFill>
              <a:latin typeface="Cabin"/>
              <a:ea typeface="Cabin"/>
              <a:cs typeface="Cabin"/>
              <a:sym typeface="Cabin"/>
            </a:endParaRPr>
          </a:p>
        </p:txBody>
      </p:sp>
      <p:sp>
        <p:nvSpPr>
          <p:cNvPr id="38" name="Shape 57"/>
          <p:cNvSpPr/>
          <p:nvPr/>
        </p:nvSpPr>
        <p:spPr>
          <a:xfrm>
            <a:off x="7763303" y="3556849"/>
            <a:ext cx="480094"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chemeClr val="bg1"/>
          </a:solidFill>
          <a:ln w="25400" cap="flat" cmpd="sng">
            <a:solidFill>
              <a:schemeClr val="accent1"/>
            </a:solidFill>
            <a:prstDash val="solid"/>
            <a:miter/>
            <a:headEnd type="none" w="med" len="med"/>
            <a:tailEnd type="none" w="med" len="med"/>
          </a:ln>
        </p:spPr>
        <p:txBody>
          <a:bodyPr lIns="0" tIns="0" rIns="0" bIns="0" anchor="ctr" anchorCtr="0">
            <a:noAutofit/>
          </a:bodyPr>
          <a:lstStyle/>
          <a:p>
            <a:pPr defTabSz="228600"/>
            <a:endParaRPr sz="2800">
              <a:solidFill>
                <a:srgbClr val="F9F9F9">
                  <a:lumMod val="50000"/>
                </a:srgbClr>
              </a:solidFill>
              <a:latin typeface="Cabin"/>
              <a:ea typeface="Cabin"/>
              <a:cs typeface="Cabin"/>
              <a:sym typeface="Cabin"/>
            </a:endParaRPr>
          </a:p>
        </p:txBody>
      </p:sp>
      <p:sp>
        <p:nvSpPr>
          <p:cNvPr id="39" name="Shape 58"/>
          <p:cNvSpPr/>
          <p:nvPr/>
        </p:nvSpPr>
        <p:spPr>
          <a:xfrm>
            <a:off x="3935773" y="3556849"/>
            <a:ext cx="480094"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chemeClr val="bg1"/>
          </a:solidFill>
          <a:ln w="25400" cap="flat" cmpd="sng">
            <a:solidFill>
              <a:schemeClr val="accent1"/>
            </a:solidFill>
            <a:prstDash val="solid"/>
            <a:miter/>
            <a:headEnd type="none" w="med" len="med"/>
            <a:tailEnd type="none" w="med" len="med"/>
          </a:ln>
        </p:spPr>
        <p:txBody>
          <a:bodyPr lIns="0" tIns="0" rIns="0" bIns="0" anchor="ctr" anchorCtr="0">
            <a:noAutofit/>
          </a:bodyPr>
          <a:lstStyle/>
          <a:p>
            <a:pPr defTabSz="228600"/>
            <a:endParaRPr sz="2800">
              <a:solidFill>
                <a:srgbClr val="F9F9F9">
                  <a:lumMod val="50000"/>
                </a:srgbClr>
              </a:solidFill>
              <a:latin typeface="Cabin"/>
              <a:ea typeface="Cabin"/>
              <a:cs typeface="Cabin"/>
              <a:sym typeface="Cabin"/>
            </a:endParaRPr>
          </a:p>
        </p:txBody>
      </p:sp>
      <p:sp>
        <p:nvSpPr>
          <p:cNvPr id="40" name="Shape 59"/>
          <p:cNvSpPr/>
          <p:nvPr/>
        </p:nvSpPr>
        <p:spPr>
          <a:xfrm>
            <a:off x="9602873" y="3556849"/>
            <a:ext cx="478955"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chemeClr val="bg1"/>
          </a:solidFill>
          <a:ln w="25400" cap="flat" cmpd="sng">
            <a:solidFill>
              <a:schemeClr val="accent1"/>
            </a:solidFill>
            <a:prstDash val="solid"/>
            <a:miter/>
            <a:headEnd type="none" w="med" len="med"/>
            <a:tailEnd type="none" w="med" len="med"/>
          </a:ln>
        </p:spPr>
        <p:txBody>
          <a:bodyPr lIns="0" tIns="0" rIns="0" bIns="0" anchor="ctr" anchorCtr="0">
            <a:noAutofit/>
          </a:bodyPr>
          <a:lstStyle/>
          <a:p>
            <a:pPr defTabSz="228600"/>
            <a:endParaRPr sz="2800">
              <a:solidFill>
                <a:srgbClr val="F9F9F9">
                  <a:lumMod val="50000"/>
                </a:srgbClr>
              </a:solidFill>
              <a:latin typeface="Cabin"/>
              <a:ea typeface="Cabin"/>
              <a:cs typeface="Cabin"/>
              <a:sym typeface="Cabin"/>
            </a:endParaRPr>
          </a:p>
        </p:txBody>
      </p:sp>
      <p:sp>
        <p:nvSpPr>
          <p:cNvPr id="45" name="Shape 74"/>
          <p:cNvSpPr/>
          <p:nvPr/>
        </p:nvSpPr>
        <p:spPr>
          <a:xfrm>
            <a:off x="5877925" y="3556849"/>
            <a:ext cx="478955" cy="480218"/>
          </a:xfrm>
          <a:custGeom>
            <a:avLst/>
            <a:gdLst/>
            <a:ahLst/>
            <a:cxnLst/>
            <a:rect l="0" t="0" r="0" b="0"/>
            <a:pathLst>
              <a:path w="120000" h="120000" extrusionOk="0">
                <a:moveTo>
                  <a:pt x="102419" y="17567"/>
                </a:moveTo>
                <a:cubicBezTo>
                  <a:pt x="125847" y="41002"/>
                  <a:pt x="125847" y="78985"/>
                  <a:pt x="102419" y="102419"/>
                </a:cubicBezTo>
                <a:cubicBezTo>
                  <a:pt x="78985" y="125853"/>
                  <a:pt x="41002" y="125853"/>
                  <a:pt x="17567" y="102419"/>
                </a:cubicBezTo>
                <a:cubicBezTo>
                  <a:pt x="-5860" y="78985"/>
                  <a:pt x="-5860" y="41002"/>
                  <a:pt x="17567" y="17567"/>
                </a:cubicBezTo>
                <a:cubicBezTo>
                  <a:pt x="41002" y="-5860"/>
                  <a:pt x="78985" y="-5860"/>
                  <a:pt x="102419" y="17567"/>
                </a:cubicBezTo>
              </a:path>
            </a:pathLst>
          </a:custGeom>
          <a:solidFill>
            <a:schemeClr val="bg1"/>
          </a:solidFill>
          <a:ln w="25400" cap="flat" cmpd="sng">
            <a:solidFill>
              <a:schemeClr val="accent1"/>
            </a:solidFill>
            <a:prstDash val="solid"/>
            <a:miter/>
            <a:headEnd type="none" w="med" len="med"/>
            <a:tailEnd type="none" w="med" len="med"/>
          </a:ln>
        </p:spPr>
        <p:txBody>
          <a:bodyPr lIns="0" tIns="0" rIns="0" bIns="0" anchor="ctr" anchorCtr="0">
            <a:noAutofit/>
          </a:bodyPr>
          <a:lstStyle/>
          <a:p>
            <a:pPr defTabSz="228600"/>
            <a:endParaRPr sz="2800">
              <a:solidFill>
                <a:srgbClr val="F9F9F9">
                  <a:lumMod val="50000"/>
                </a:srgbClr>
              </a:solidFill>
              <a:latin typeface="Cabin"/>
              <a:ea typeface="Cabin"/>
              <a:cs typeface="Cabin"/>
              <a:sym typeface="Cabin"/>
            </a:endParaRPr>
          </a:p>
        </p:txBody>
      </p:sp>
      <p:sp>
        <p:nvSpPr>
          <p:cNvPr id="77" name="Textfeld 76"/>
          <p:cNvSpPr txBox="1"/>
          <p:nvPr/>
        </p:nvSpPr>
        <p:spPr>
          <a:xfrm>
            <a:off x="2092407" y="3657746"/>
            <a:ext cx="518483" cy="323294"/>
          </a:xfrm>
          <a:prstGeom prst="rect">
            <a:avLst/>
          </a:prstGeom>
          <a:noFill/>
        </p:spPr>
        <p:txBody>
          <a:bodyPr wrap="square" rtlCol="0">
            <a:spAutoFit/>
          </a:bodyPr>
          <a:lstStyle/>
          <a:p>
            <a:pPr algn="ctr" defTabSz="228600"/>
            <a:r>
              <a:rPr lang="de-DE" sz="1500">
                <a:solidFill>
                  <a:srgbClr val="F9F9F9"/>
                </a:solidFill>
                <a:latin typeface="Calibri Light" panose="020F0302020204030204" pitchFamily="34" charset="0"/>
              </a:rPr>
              <a:t>01</a:t>
            </a:r>
          </a:p>
        </p:txBody>
      </p:sp>
      <p:sp>
        <p:nvSpPr>
          <p:cNvPr id="78" name="Textfeld 77"/>
          <p:cNvSpPr txBox="1"/>
          <p:nvPr/>
        </p:nvSpPr>
        <p:spPr>
          <a:xfrm>
            <a:off x="3916723" y="3657746"/>
            <a:ext cx="518483" cy="323294"/>
          </a:xfrm>
          <a:prstGeom prst="rect">
            <a:avLst/>
          </a:prstGeom>
          <a:noFill/>
        </p:spPr>
        <p:txBody>
          <a:bodyPr wrap="square" rtlCol="0">
            <a:spAutoFit/>
          </a:bodyPr>
          <a:lstStyle/>
          <a:p>
            <a:pPr algn="ctr" defTabSz="228600"/>
            <a:r>
              <a:rPr lang="de-DE" sz="1500">
                <a:solidFill>
                  <a:srgbClr val="F2F2F2"/>
                </a:solidFill>
                <a:latin typeface="Calibri Light" panose="020F0302020204030204" pitchFamily="34" charset="0"/>
              </a:rPr>
              <a:t>02</a:t>
            </a:r>
          </a:p>
        </p:txBody>
      </p:sp>
      <p:sp>
        <p:nvSpPr>
          <p:cNvPr id="79" name="Textfeld 78"/>
          <p:cNvSpPr txBox="1"/>
          <p:nvPr/>
        </p:nvSpPr>
        <p:spPr>
          <a:xfrm>
            <a:off x="5864307" y="3657746"/>
            <a:ext cx="518483" cy="323294"/>
          </a:xfrm>
          <a:prstGeom prst="rect">
            <a:avLst/>
          </a:prstGeom>
          <a:noFill/>
        </p:spPr>
        <p:txBody>
          <a:bodyPr wrap="square" rtlCol="0">
            <a:spAutoFit/>
          </a:bodyPr>
          <a:lstStyle/>
          <a:p>
            <a:pPr algn="ctr" defTabSz="228600"/>
            <a:r>
              <a:rPr lang="de-DE" sz="1500">
                <a:solidFill>
                  <a:srgbClr val="F2F2F2"/>
                </a:solidFill>
                <a:latin typeface="Calibri Light" panose="020F0302020204030204" pitchFamily="34" charset="0"/>
              </a:rPr>
              <a:t>03</a:t>
            </a:r>
          </a:p>
        </p:txBody>
      </p:sp>
      <p:sp>
        <p:nvSpPr>
          <p:cNvPr id="84" name="Textfeld 83"/>
          <p:cNvSpPr txBox="1"/>
          <p:nvPr/>
        </p:nvSpPr>
        <p:spPr>
          <a:xfrm>
            <a:off x="7756135" y="3657746"/>
            <a:ext cx="518483" cy="323294"/>
          </a:xfrm>
          <a:prstGeom prst="rect">
            <a:avLst/>
          </a:prstGeom>
          <a:noFill/>
        </p:spPr>
        <p:txBody>
          <a:bodyPr wrap="square" rtlCol="0">
            <a:spAutoFit/>
          </a:bodyPr>
          <a:lstStyle/>
          <a:p>
            <a:pPr algn="ctr" defTabSz="228600"/>
            <a:r>
              <a:rPr lang="de-DE" sz="1500">
                <a:solidFill>
                  <a:srgbClr val="F2F2F2"/>
                </a:solidFill>
                <a:latin typeface="Calibri Light" panose="020F0302020204030204" pitchFamily="34" charset="0"/>
              </a:rPr>
              <a:t>04</a:t>
            </a:r>
          </a:p>
        </p:txBody>
      </p:sp>
      <p:sp>
        <p:nvSpPr>
          <p:cNvPr id="86" name="Textfeld 85"/>
          <p:cNvSpPr txBox="1"/>
          <p:nvPr/>
        </p:nvSpPr>
        <p:spPr>
          <a:xfrm>
            <a:off x="9594447" y="3657746"/>
            <a:ext cx="518483" cy="323294"/>
          </a:xfrm>
          <a:prstGeom prst="rect">
            <a:avLst/>
          </a:prstGeom>
          <a:noFill/>
        </p:spPr>
        <p:txBody>
          <a:bodyPr wrap="square" rtlCol="0">
            <a:spAutoFit/>
          </a:bodyPr>
          <a:lstStyle/>
          <a:p>
            <a:pPr algn="ctr" defTabSz="228600"/>
            <a:r>
              <a:rPr lang="de-DE" sz="1500">
                <a:solidFill>
                  <a:srgbClr val="F2F2F2"/>
                </a:solidFill>
                <a:latin typeface="Calibri Light" panose="020F0302020204030204" pitchFamily="34" charset="0"/>
              </a:rPr>
              <a:t>05</a:t>
            </a: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Gerader Verbinder 27"/>
          <p:cNvCxnSpPr/>
          <p:nvPr/>
        </p:nvCxnSpPr>
        <p:spPr>
          <a:xfrm flipH="1">
            <a:off x="3526454" y="3790337"/>
            <a:ext cx="866396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Shape 689"/>
          <p:cNvPicPr preferRelativeResize="0"/>
          <p:nvPr/>
        </p:nvPicPr>
        <p:blipFill rotWithShape="1">
          <a:blip r:embed="rId3"/>
          <a:srcRect l="4792" r="4791"/>
          <a:stretch>
            <a:fillRect/>
          </a:stretch>
        </p:blipFill>
        <p:spPr>
          <a:xfrm>
            <a:off x="975736" y="1474838"/>
            <a:ext cx="4798455" cy="4130384"/>
          </a:xfrm>
          <a:prstGeom prst="rect">
            <a:avLst/>
          </a:prstGeom>
          <a:noFill/>
          <a:ln>
            <a:noFill/>
          </a:ln>
        </p:spPr>
      </p:pic>
      <p:sp>
        <p:nvSpPr>
          <p:cNvPr id="45" name="Shape 690"/>
          <p:cNvSpPr/>
          <p:nvPr/>
        </p:nvSpPr>
        <p:spPr>
          <a:xfrm>
            <a:off x="1596812" y="2238459"/>
            <a:ext cx="3517366" cy="2178360"/>
          </a:xfrm>
          <a:prstGeom prst="rect">
            <a:avLst/>
          </a:prstGeom>
          <a:blipFill>
            <a:blip r:embed="rId4"/>
            <a:srcRect/>
            <a:stretch>
              <a:fillRect l="-9369" t="-3945" r="-9369" b="-3945"/>
            </a:stretch>
          </a:blipFill>
          <a:ln>
            <a:noFill/>
          </a:ln>
        </p:spPr>
        <p:txBody>
          <a:bodyPr lIns="45713" tIns="22850" rIns="45713" bIns="22850" anchor="ctr" anchorCtr="0">
            <a:noAutofit/>
          </a:bodyPr>
          <a:lstStyle/>
          <a:p>
            <a:pPr algn="ctr" defTabSz="228600"/>
            <a:endParaRPr>
              <a:solidFill>
                <a:srgbClr val="F9F9F9">
                  <a:lumMod val="50000"/>
                </a:srgbClr>
              </a:solidFill>
              <a:latin typeface="Lato"/>
              <a:ea typeface="Lato"/>
              <a:cs typeface="Lato"/>
              <a:sym typeface="Lato"/>
            </a:endParaRPr>
          </a:p>
        </p:txBody>
      </p:sp>
      <p:sp>
        <p:nvSpPr>
          <p:cNvPr id="30" name="Freeform 9"/>
          <p:cNvSpPr>
            <a:spLocks noChangeArrowheads="1"/>
          </p:cNvSpPr>
          <p:nvPr/>
        </p:nvSpPr>
        <p:spPr bwMode="auto">
          <a:xfrm>
            <a:off x="6155646" y="4586869"/>
            <a:ext cx="204069" cy="204122"/>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1"/>
          </a:solidFill>
          <a:ln>
            <a:noFill/>
          </a:ln>
          <a:effectLst/>
        </p:spPr>
        <p:txBody>
          <a:bodyPr wrap="none" lIns="45712" tIns="22856" rIns="45712" bIns="22856" anchor="ctr"/>
          <a:lstStyle/>
          <a:p>
            <a:pPr defTabSz="228600">
              <a:defRPr/>
            </a:pPr>
            <a:endParaRPr lang="en-US" sz="900" dirty="0">
              <a:solidFill>
                <a:srgbClr val="F9F9F9">
                  <a:lumMod val="50000"/>
                </a:srgbClr>
              </a:solidFill>
              <a:latin typeface="Calibri" panose="020F0502020204030204"/>
            </a:endParaRPr>
          </a:p>
        </p:txBody>
      </p:sp>
      <p:sp>
        <p:nvSpPr>
          <p:cNvPr id="31" name="Freeform 39"/>
          <p:cNvSpPr>
            <a:spLocks noChangeArrowheads="1"/>
          </p:cNvSpPr>
          <p:nvPr/>
        </p:nvSpPr>
        <p:spPr bwMode="auto">
          <a:xfrm>
            <a:off x="6150496" y="4267537"/>
            <a:ext cx="212502" cy="212557"/>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1"/>
          </a:solidFill>
          <a:ln>
            <a:noFill/>
          </a:ln>
          <a:effectLst/>
        </p:spPr>
        <p:txBody>
          <a:bodyPr wrap="none" lIns="45712" tIns="22856" rIns="45712" bIns="22856" anchor="ctr"/>
          <a:lstStyle/>
          <a:p>
            <a:pPr defTabSz="228600">
              <a:defRPr/>
            </a:pPr>
            <a:endParaRPr lang="en-US" sz="900" dirty="0">
              <a:solidFill>
                <a:srgbClr val="F9F9F9">
                  <a:lumMod val="50000"/>
                </a:srgbClr>
              </a:solidFill>
              <a:latin typeface="Calibri" panose="020F0502020204030204"/>
            </a:endParaRPr>
          </a:p>
        </p:txBody>
      </p:sp>
      <p:sp>
        <p:nvSpPr>
          <p:cNvPr id="32" name="Freeform 79"/>
          <p:cNvSpPr>
            <a:spLocks noChangeArrowheads="1"/>
          </p:cNvSpPr>
          <p:nvPr/>
        </p:nvSpPr>
        <p:spPr bwMode="auto">
          <a:xfrm>
            <a:off x="6130661" y="4923387"/>
            <a:ext cx="227681" cy="229426"/>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1"/>
          </a:solidFill>
          <a:ln>
            <a:noFill/>
          </a:ln>
          <a:effectLst/>
        </p:spPr>
        <p:txBody>
          <a:bodyPr wrap="none" lIns="45712" tIns="22856" rIns="45712" bIns="22856" anchor="ctr"/>
          <a:lstStyle/>
          <a:p>
            <a:pPr defTabSz="228600">
              <a:defRPr/>
            </a:pPr>
            <a:endParaRPr lang="en-US" sz="900" dirty="0">
              <a:solidFill>
                <a:srgbClr val="F9F9F9">
                  <a:lumMod val="50000"/>
                </a:srgbClr>
              </a:solidFill>
              <a:latin typeface="Calibri" panose="020F0502020204030204"/>
            </a:endParaRPr>
          </a:p>
        </p:txBody>
      </p:sp>
      <p:sp>
        <p:nvSpPr>
          <p:cNvPr id="33" name="Freeform 133"/>
          <p:cNvSpPr>
            <a:spLocks noChangeArrowheads="1"/>
          </p:cNvSpPr>
          <p:nvPr/>
        </p:nvSpPr>
        <p:spPr bwMode="auto">
          <a:xfrm>
            <a:off x="6125616" y="3906091"/>
            <a:ext cx="237799" cy="227740"/>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1"/>
          </a:solidFill>
          <a:ln>
            <a:noFill/>
          </a:ln>
          <a:effectLst/>
        </p:spPr>
        <p:txBody>
          <a:bodyPr wrap="none" lIns="45712" tIns="22856" rIns="45712" bIns="22856" anchor="ctr"/>
          <a:lstStyle/>
          <a:p>
            <a:pPr defTabSz="228600">
              <a:defRPr/>
            </a:pPr>
            <a:endParaRPr lang="en-US" sz="900" dirty="0">
              <a:solidFill>
                <a:srgbClr val="F9F9F9">
                  <a:lumMod val="50000"/>
                </a:srgbClr>
              </a:solidFill>
              <a:latin typeface="Calibri" panose="020F0502020204030204"/>
            </a:endParaRPr>
          </a:p>
        </p:txBody>
      </p:sp>
      <p:sp>
        <p:nvSpPr>
          <p:cNvPr id="34" name="Textfeld 33"/>
          <p:cNvSpPr txBox="1"/>
          <p:nvPr/>
        </p:nvSpPr>
        <p:spPr>
          <a:xfrm>
            <a:off x="6457183" y="3955972"/>
            <a:ext cx="1950985"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01 Objective One</a:t>
            </a:r>
          </a:p>
        </p:txBody>
      </p:sp>
      <p:sp>
        <p:nvSpPr>
          <p:cNvPr id="35" name="Textfeld 34"/>
          <p:cNvSpPr txBox="1"/>
          <p:nvPr/>
        </p:nvSpPr>
        <p:spPr>
          <a:xfrm>
            <a:off x="6457185" y="4297033"/>
            <a:ext cx="2525562"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02 Objective Two and a Half</a:t>
            </a:r>
          </a:p>
        </p:txBody>
      </p:sp>
      <p:sp>
        <p:nvSpPr>
          <p:cNvPr id="36" name="Textfeld 35"/>
          <p:cNvSpPr txBox="1"/>
          <p:nvPr/>
        </p:nvSpPr>
        <p:spPr>
          <a:xfrm>
            <a:off x="6457183" y="4632250"/>
            <a:ext cx="1950985"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03 Objective Three</a:t>
            </a:r>
          </a:p>
        </p:txBody>
      </p:sp>
      <p:sp>
        <p:nvSpPr>
          <p:cNvPr id="37" name="Textfeld 36"/>
          <p:cNvSpPr txBox="1"/>
          <p:nvPr/>
        </p:nvSpPr>
        <p:spPr>
          <a:xfrm>
            <a:off x="6457183" y="4967825"/>
            <a:ext cx="1950985"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04 Objective Four</a:t>
            </a:r>
          </a:p>
        </p:txBody>
      </p:sp>
      <p:cxnSp>
        <p:nvCxnSpPr>
          <p:cNvPr id="38" name="Gerader Verbinder 37"/>
          <p:cNvCxnSpPr/>
          <p:nvPr/>
        </p:nvCxnSpPr>
        <p:spPr>
          <a:xfrm>
            <a:off x="9203561" y="2368365"/>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8334427" y="2467231"/>
            <a:ext cx="795392" cy="215444"/>
          </a:xfrm>
          <a:prstGeom prst="rect">
            <a:avLst/>
          </a:prstGeom>
          <a:noFill/>
        </p:spPr>
        <p:txBody>
          <a:bodyPr wrap="square" rtlCol="0">
            <a:spAutoFit/>
          </a:bodyPr>
          <a:lstStyle/>
          <a:p>
            <a:pPr algn="r" defTabSz="228600"/>
            <a:r>
              <a:rPr lang="de-DE" sz="800">
                <a:solidFill>
                  <a:srgbClr val="F9F9F9">
                    <a:lumMod val="50000"/>
                  </a:srgbClr>
                </a:solidFill>
                <a:latin typeface="Century Gothic" panose="020B0502020202020204" pitchFamily="34" charset="0"/>
              </a:rPr>
              <a:t>Agenda</a:t>
            </a:r>
          </a:p>
        </p:txBody>
      </p:sp>
      <p:sp>
        <p:nvSpPr>
          <p:cNvPr id="40" name="Textfeld 39"/>
          <p:cNvSpPr txBox="1"/>
          <p:nvPr/>
        </p:nvSpPr>
        <p:spPr>
          <a:xfrm>
            <a:off x="9258450" y="3946581"/>
            <a:ext cx="2434670" cy="1131079"/>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a:t>
            </a:r>
          </a:p>
          <a:p>
            <a:pPr marL="228600" indent="-228600" defTabSz="228600">
              <a:lnSpc>
                <a:spcPct val="150000"/>
              </a:lnSpc>
              <a:buFontTx/>
              <a:buAutoNum type="arabicPeriod"/>
            </a:pPr>
            <a:endParaRPr lang="de-DE" sz="900">
              <a:solidFill>
                <a:srgbClr val="F9F9F9">
                  <a:lumMod val="50000"/>
                </a:srgbClr>
              </a:solidFill>
              <a:latin typeface="Century Gothic" panose="020B0502020202020204" pitchFamily="34" charset="0"/>
            </a:endParaRPr>
          </a:p>
        </p:txBody>
      </p:sp>
      <p:sp>
        <p:nvSpPr>
          <p:cNvPr id="41" name="Textfeld 40"/>
          <p:cNvSpPr txBox="1"/>
          <p:nvPr/>
        </p:nvSpPr>
        <p:spPr>
          <a:xfrm>
            <a:off x="9233059" y="3038763"/>
            <a:ext cx="3170993" cy="477054"/>
          </a:xfrm>
          <a:prstGeom prst="rect">
            <a:avLst/>
          </a:prstGeom>
          <a:noFill/>
        </p:spPr>
        <p:txBody>
          <a:bodyPr wrap="square" rtlCol="0">
            <a:spAutoFit/>
          </a:bodyPr>
          <a:lstStyle/>
          <a:p>
            <a:pPr defTabSz="228600"/>
            <a:r>
              <a:rPr lang="de-DE" sz="2500">
                <a:solidFill>
                  <a:srgbClr val="F9F9F9">
                    <a:lumMod val="50000"/>
                  </a:srgbClr>
                </a:solidFill>
                <a:latin typeface="Calibri Light" panose="020F0302020204030204" pitchFamily="34" charset="0"/>
              </a:rPr>
              <a:t>Show your Website</a:t>
            </a:r>
          </a:p>
        </p:txBody>
      </p:sp>
      <p:sp>
        <p:nvSpPr>
          <p:cNvPr id="42" name="Textfeld 41"/>
          <p:cNvSpPr txBox="1"/>
          <p:nvPr/>
        </p:nvSpPr>
        <p:spPr>
          <a:xfrm>
            <a:off x="9247808" y="3428011"/>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Second Title</a:t>
            </a:r>
          </a:p>
        </p:txBody>
      </p:sp>
      <p:sp>
        <p:nvSpPr>
          <p:cNvPr id="47" name="Textfeld 46"/>
          <p:cNvSpPr txBox="1"/>
          <p:nvPr/>
        </p:nvSpPr>
        <p:spPr>
          <a:xfrm>
            <a:off x="9312902" y="2372564"/>
            <a:ext cx="378378" cy="707886"/>
          </a:xfrm>
          <a:prstGeom prst="rect">
            <a:avLst/>
          </a:prstGeom>
          <a:solidFill>
            <a:schemeClr val="accent1"/>
          </a:solidFill>
        </p:spPr>
        <p:txBody>
          <a:bodyPr wrap="square" rtlCol="0">
            <a:spAutoFit/>
          </a:bodyPr>
          <a:lstStyle/>
          <a:p>
            <a:pPr algn="ctr" defTabSz="228600"/>
            <a:r>
              <a:rPr lang="de-DE" sz="2000">
                <a:solidFill>
                  <a:srgbClr val="F2F2F2"/>
                </a:solidFill>
                <a:latin typeface="Century Gothic" panose="020B0502020202020204" pitchFamily="34" charset="0"/>
              </a:rPr>
              <a:t>01</a:t>
            </a:r>
          </a:p>
        </p:txBody>
      </p:sp>
      <p:sp>
        <p:nvSpPr>
          <p:cNvPr id="55" name="Textfeld 54"/>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Laptop Mockup</a:t>
            </a: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p:cNvSpPr/>
          <p:nvPr/>
        </p:nvSpPr>
        <p:spPr>
          <a:xfrm>
            <a:off x="4153707" y="1162419"/>
            <a:ext cx="3871003" cy="3871003"/>
          </a:xfrm>
          <a:prstGeom prst="ellipse">
            <a:avLst/>
          </a:prstGeom>
          <a:blipFill dpi="0" rotWithShape="1">
            <a:blip r:embed="rId2"/>
            <a:srcRect/>
            <a:stretch>
              <a:fillRect l="-86732" t="-26942" r="-86732" b="-26942"/>
            </a:stretch>
          </a:blipFill>
          <a:ln w="63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sp>
        <p:nvSpPr>
          <p:cNvPr id="38" name="Ellipse 37"/>
          <p:cNvSpPr/>
          <p:nvPr/>
        </p:nvSpPr>
        <p:spPr>
          <a:xfrm rot="10800000" flipV="1">
            <a:off x="7059261" y="4236147"/>
            <a:ext cx="637316" cy="637316"/>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de-DE" sz="2500">
                <a:solidFill>
                  <a:srgbClr val="F2F2F2"/>
                </a:solidFill>
                <a:latin typeface="Calibri" panose="020F0502020204030204"/>
              </a:rPr>
              <a:t>04</a:t>
            </a:r>
          </a:p>
        </p:txBody>
      </p:sp>
      <p:sp>
        <p:nvSpPr>
          <p:cNvPr id="39" name="Ellipse 38"/>
          <p:cNvSpPr/>
          <p:nvPr/>
        </p:nvSpPr>
        <p:spPr>
          <a:xfrm rot="10800000" flipV="1">
            <a:off x="4464607" y="4206651"/>
            <a:ext cx="637316" cy="637316"/>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de-DE" sz="2500">
                <a:solidFill>
                  <a:srgbClr val="F2F2F2"/>
                </a:solidFill>
                <a:latin typeface="Calibri" panose="020F0502020204030204"/>
              </a:rPr>
              <a:t>03</a:t>
            </a:r>
          </a:p>
        </p:txBody>
      </p:sp>
      <p:sp>
        <p:nvSpPr>
          <p:cNvPr id="27" name="Ellipse 26"/>
          <p:cNvSpPr/>
          <p:nvPr/>
        </p:nvSpPr>
        <p:spPr>
          <a:xfrm rot="10800000" flipV="1">
            <a:off x="7077679" y="1364694"/>
            <a:ext cx="637316" cy="637316"/>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de-DE" sz="2500">
                <a:solidFill>
                  <a:srgbClr val="F2F2F2"/>
                </a:solidFill>
                <a:latin typeface="Calibri" panose="020F0502020204030204"/>
              </a:rPr>
              <a:t>02</a:t>
            </a:r>
          </a:p>
        </p:txBody>
      </p:sp>
      <p:sp>
        <p:nvSpPr>
          <p:cNvPr id="37" name="Ellipse 36"/>
          <p:cNvSpPr/>
          <p:nvPr/>
        </p:nvSpPr>
        <p:spPr>
          <a:xfrm rot="10800000" flipV="1">
            <a:off x="4483025" y="1379442"/>
            <a:ext cx="637316" cy="637316"/>
          </a:xfrm>
          <a:prstGeom prst="ellipse">
            <a:avLst/>
          </a:prstGeom>
          <a:solidFill>
            <a:schemeClr val="accent1"/>
          </a:solidFill>
          <a:ln w="19050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de-DE" sz="2500">
                <a:solidFill>
                  <a:srgbClr val="F2F2F2"/>
                </a:solidFill>
                <a:latin typeface="Calibri" panose="020F0502020204030204"/>
              </a:rPr>
              <a:t>01</a:t>
            </a:r>
          </a:p>
        </p:txBody>
      </p:sp>
      <p:sp>
        <p:nvSpPr>
          <p:cNvPr id="40" name="Textfeld 39"/>
          <p:cNvSpPr txBox="1"/>
          <p:nvPr/>
        </p:nvSpPr>
        <p:spPr>
          <a:xfrm>
            <a:off x="8364669" y="1748996"/>
            <a:ext cx="2434670" cy="1131079"/>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t>
            </a:r>
          </a:p>
        </p:txBody>
      </p:sp>
      <p:sp>
        <p:nvSpPr>
          <p:cNvPr id="41" name="Textfeld 40"/>
          <p:cNvSpPr txBox="1"/>
          <p:nvPr/>
        </p:nvSpPr>
        <p:spPr>
          <a:xfrm>
            <a:off x="8354027" y="1377913"/>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03 | Our Company Plan</a:t>
            </a:r>
          </a:p>
        </p:txBody>
      </p:sp>
      <p:sp>
        <p:nvSpPr>
          <p:cNvPr id="42" name="Textfeld 41"/>
          <p:cNvSpPr txBox="1"/>
          <p:nvPr/>
        </p:nvSpPr>
        <p:spPr>
          <a:xfrm>
            <a:off x="8375312" y="4077308"/>
            <a:ext cx="2434670" cy="923330"/>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a:t>
            </a:r>
          </a:p>
        </p:txBody>
      </p:sp>
      <p:sp>
        <p:nvSpPr>
          <p:cNvPr id="43" name="Textfeld 42"/>
          <p:cNvSpPr txBox="1"/>
          <p:nvPr/>
        </p:nvSpPr>
        <p:spPr>
          <a:xfrm>
            <a:off x="8364671" y="3706224"/>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04 | Our Company Plan</a:t>
            </a:r>
          </a:p>
        </p:txBody>
      </p:sp>
      <p:sp>
        <p:nvSpPr>
          <p:cNvPr id="44" name="Ellipse 43"/>
          <p:cNvSpPr/>
          <p:nvPr/>
        </p:nvSpPr>
        <p:spPr>
          <a:xfrm>
            <a:off x="8228351" y="1472212"/>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47" name="Ellipse 46"/>
          <p:cNvSpPr/>
          <p:nvPr/>
        </p:nvSpPr>
        <p:spPr>
          <a:xfrm>
            <a:off x="8228350" y="3799751"/>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49" name="Textfeld 48"/>
          <p:cNvSpPr txBox="1"/>
          <p:nvPr/>
        </p:nvSpPr>
        <p:spPr>
          <a:xfrm>
            <a:off x="1349082" y="1748996"/>
            <a:ext cx="2434670" cy="1338828"/>
          </a:xfrm>
          <a:prstGeom prst="rect">
            <a:avLst/>
          </a:prstGeom>
          <a:noFill/>
        </p:spPr>
        <p:txBody>
          <a:bodyPr wrap="square" rtlCol="0">
            <a:spAutoFit/>
          </a:bodyPr>
          <a:lstStyle/>
          <a:p>
            <a:pPr algn="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a:t>
            </a:r>
          </a:p>
        </p:txBody>
      </p:sp>
      <p:sp>
        <p:nvSpPr>
          <p:cNvPr id="50" name="Textfeld 49"/>
          <p:cNvSpPr txBox="1"/>
          <p:nvPr/>
        </p:nvSpPr>
        <p:spPr>
          <a:xfrm>
            <a:off x="612759" y="1377913"/>
            <a:ext cx="3170993" cy="323165"/>
          </a:xfrm>
          <a:prstGeom prst="rect">
            <a:avLst/>
          </a:prstGeom>
          <a:noFill/>
        </p:spPr>
        <p:txBody>
          <a:bodyPr wrap="square" rtlCol="0">
            <a:spAutoFit/>
          </a:bodyPr>
          <a:lstStyle/>
          <a:p>
            <a:pPr algn="r" defTabSz="228600"/>
            <a:r>
              <a:rPr lang="de-DE" sz="1500">
                <a:solidFill>
                  <a:srgbClr val="0065FA"/>
                </a:solidFill>
                <a:latin typeface="Calibri Light" panose="020F0302020204030204" pitchFamily="34" charset="0"/>
              </a:rPr>
              <a:t>01 | Our Company Plan</a:t>
            </a:r>
          </a:p>
        </p:txBody>
      </p:sp>
      <p:sp>
        <p:nvSpPr>
          <p:cNvPr id="51" name="Textfeld 50"/>
          <p:cNvSpPr txBox="1"/>
          <p:nvPr/>
        </p:nvSpPr>
        <p:spPr>
          <a:xfrm>
            <a:off x="1349082" y="4077308"/>
            <a:ext cx="2434670" cy="923330"/>
          </a:xfrm>
          <a:prstGeom prst="rect">
            <a:avLst/>
          </a:prstGeom>
          <a:noFill/>
        </p:spPr>
        <p:txBody>
          <a:bodyPr wrap="square" rtlCol="0">
            <a:spAutoFit/>
          </a:bodyPr>
          <a:lstStyle/>
          <a:p>
            <a:pPr algn="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a:t>
            </a:r>
          </a:p>
        </p:txBody>
      </p:sp>
      <p:sp>
        <p:nvSpPr>
          <p:cNvPr id="66" name="Textfeld 65"/>
          <p:cNvSpPr txBox="1"/>
          <p:nvPr/>
        </p:nvSpPr>
        <p:spPr>
          <a:xfrm>
            <a:off x="612759" y="3706224"/>
            <a:ext cx="3170993" cy="323165"/>
          </a:xfrm>
          <a:prstGeom prst="rect">
            <a:avLst/>
          </a:prstGeom>
          <a:noFill/>
        </p:spPr>
        <p:txBody>
          <a:bodyPr wrap="square" rtlCol="0">
            <a:spAutoFit/>
          </a:bodyPr>
          <a:lstStyle/>
          <a:p>
            <a:pPr algn="r" defTabSz="228600"/>
            <a:r>
              <a:rPr lang="de-DE" sz="1500">
                <a:solidFill>
                  <a:srgbClr val="0065FA"/>
                </a:solidFill>
                <a:latin typeface="Calibri Light" panose="020F0302020204030204" pitchFamily="34" charset="0"/>
              </a:rPr>
              <a:t>02 | Our Company Plan</a:t>
            </a:r>
          </a:p>
        </p:txBody>
      </p:sp>
      <p:sp>
        <p:nvSpPr>
          <p:cNvPr id="67" name="Ellipse 66"/>
          <p:cNvSpPr/>
          <p:nvPr/>
        </p:nvSpPr>
        <p:spPr>
          <a:xfrm>
            <a:off x="3848869" y="1481467"/>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68" name="Ellipse 67"/>
          <p:cNvSpPr/>
          <p:nvPr/>
        </p:nvSpPr>
        <p:spPr>
          <a:xfrm>
            <a:off x="3848869" y="3799751"/>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53" name="Textfeld 52"/>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panose="020F0502020204030204"/>
              </a:rPr>
              <a:t>Presentation</a:t>
            </a: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uppieren 41"/>
          <p:cNvGrpSpPr/>
          <p:nvPr/>
        </p:nvGrpSpPr>
        <p:grpSpPr>
          <a:xfrm>
            <a:off x="4355258" y="1437877"/>
            <a:ext cx="3398379" cy="3506242"/>
            <a:chOff x="14175450" y="5375101"/>
            <a:chExt cx="3555492" cy="3668342"/>
          </a:xfrm>
        </p:grpSpPr>
        <p:sp>
          <p:nvSpPr>
            <p:cNvPr id="43" name="Freeform 5"/>
            <p:cNvSpPr/>
            <p:nvPr/>
          </p:nvSpPr>
          <p:spPr bwMode="auto">
            <a:xfrm rot="5400000" flipH="1">
              <a:off x="15475196" y="6408931"/>
              <a:ext cx="2866706" cy="1644787"/>
            </a:xfrm>
            <a:custGeom>
              <a:avLst/>
              <a:gdLst>
                <a:gd name="T0" fmla="*/ 0 w 933"/>
                <a:gd name="T1" fmla="*/ 507 h 535"/>
                <a:gd name="T2" fmla="*/ 467 w 933"/>
                <a:gd name="T3" fmla="*/ 535 h 535"/>
                <a:gd name="T4" fmla="*/ 933 w 933"/>
                <a:gd name="T5" fmla="*/ 494 h 535"/>
                <a:gd name="T6" fmla="*/ 875 w 933"/>
                <a:gd name="T7" fmla="*/ 305 h 535"/>
                <a:gd name="T8" fmla="*/ 237 w 933"/>
                <a:gd name="T9" fmla="*/ 127 h 535"/>
                <a:gd name="T10" fmla="*/ 0 w 933"/>
                <a:gd name="T11" fmla="*/ 507 h 535"/>
              </a:gdLst>
              <a:ahLst/>
              <a:cxnLst>
                <a:cxn ang="0">
                  <a:pos x="T0" y="T1"/>
                </a:cxn>
                <a:cxn ang="0">
                  <a:pos x="T2" y="T3"/>
                </a:cxn>
                <a:cxn ang="0">
                  <a:pos x="T4" y="T5"/>
                </a:cxn>
                <a:cxn ang="0">
                  <a:pos x="T6" y="T7"/>
                </a:cxn>
                <a:cxn ang="0">
                  <a:pos x="T8" y="T9"/>
                </a:cxn>
                <a:cxn ang="0">
                  <a:pos x="T10" y="T11"/>
                </a:cxn>
              </a:cxnLst>
              <a:rect l="0" t="0" r="r" b="b"/>
              <a:pathLst>
                <a:path w="933" h="535">
                  <a:moveTo>
                    <a:pt x="0" y="507"/>
                  </a:moveTo>
                  <a:cubicBezTo>
                    <a:pt x="467" y="535"/>
                    <a:pt x="467" y="535"/>
                    <a:pt x="467" y="535"/>
                  </a:cubicBezTo>
                  <a:cubicBezTo>
                    <a:pt x="933" y="494"/>
                    <a:pt x="933" y="494"/>
                    <a:pt x="933" y="494"/>
                  </a:cubicBezTo>
                  <a:cubicBezTo>
                    <a:pt x="928" y="430"/>
                    <a:pt x="909" y="365"/>
                    <a:pt x="875" y="305"/>
                  </a:cubicBezTo>
                  <a:cubicBezTo>
                    <a:pt x="748" y="80"/>
                    <a:pt x="462" y="0"/>
                    <a:pt x="237" y="127"/>
                  </a:cubicBezTo>
                  <a:cubicBezTo>
                    <a:pt x="94" y="208"/>
                    <a:pt x="9" y="353"/>
                    <a:pt x="0" y="507"/>
                  </a:cubicBezTo>
                  <a:close/>
                </a:path>
              </a:pathLst>
            </a:custGeom>
            <a:solidFill>
              <a:schemeClr val="accent1">
                <a:lumMod val="60000"/>
                <a:lumOff val="40000"/>
              </a:schemeClr>
            </a:solidFill>
            <a:ln>
              <a:noFill/>
            </a:ln>
            <a:effectLst>
              <a:outerShdw blurRad="38100" dist="38100" algn="ctr" rotWithShape="0">
                <a:srgbClr val="000000">
                  <a:alpha val="23000"/>
                </a:srgbClr>
              </a:outerShdw>
            </a:effectLst>
          </p:spPr>
          <p:txBody>
            <a:bodyPr vert="horz" wrap="square" lIns="34290" tIns="17145" rIns="34290" bIns="17145" numCol="1" anchor="t" anchorCtr="0" compatLnSpc="1"/>
            <a:lstStyle/>
            <a:p>
              <a:pPr defTabSz="228600"/>
              <a:endParaRPr lang="id-ID" sz="675">
                <a:solidFill>
                  <a:srgbClr val="F9F9F9">
                    <a:lumMod val="50000"/>
                  </a:srgbClr>
                </a:solidFill>
                <a:latin typeface="Calibri" panose="020F0502020204030204"/>
              </a:endParaRPr>
            </a:p>
          </p:txBody>
        </p:sp>
        <p:sp>
          <p:nvSpPr>
            <p:cNvPr id="44" name="Freeform 6"/>
            <p:cNvSpPr/>
            <p:nvPr/>
          </p:nvSpPr>
          <p:spPr bwMode="auto">
            <a:xfrm rot="5400000" flipH="1">
              <a:off x="16036864" y="5611182"/>
              <a:ext cx="1629222" cy="1616251"/>
            </a:xfrm>
            <a:custGeom>
              <a:avLst/>
              <a:gdLst>
                <a:gd name="T0" fmla="*/ 530 w 530"/>
                <a:gd name="T1" fmla="*/ 423 h 526"/>
                <a:gd name="T2" fmla="*/ 441 w 530"/>
                <a:gd name="T3" fmla="*/ 222 h 526"/>
                <a:gd name="T4" fmla="*/ 0 w 530"/>
                <a:gd name="T5" fmla="*/ 7 h 526"/>
                <a:gd name="T6" fmla="*/ 20 w 530"/>
                <a:gd name="T7" fmla="*/ 526 h 526"/>
                <a:gd name="T8" fmla="*/ 530 w 530"/>
                <a:gd name="T9" fmla="*/ 423 h 526"/>
              </a:gdLst>
              <a:ahLst/>
              <a:cxnLst>
                <a:cxn ang="0">
                  <a:pos x="T0" y="T1"/>
                </a:cxn>
                <a:cxn ang="0">
                  <a:pos x="T2" y="T3"/>
                </a:cxn>
                <a:cxn ang="0">
                  <a:pos x="T4" y="T5"/>
                </a:cxn>
                <a:cxn ang="0">
                  <a:pos x="T6" y="T7"/>
                </a:cxn>
                <a:cxn ang="0">
                  <a:pos x="T8" y="T9"/>
                </a:cxn>
              </a:cxnLst>
              <a:rect l="0" t="0" r="r" b="b"/>
              <a:pathLst>
                <a:path w="530" h="526">
                  <a:moveTo>
                    <a:pt x="530" y="423"/>
                  </a:moveTo>
                  <a:cubicBezTo>
                    <a:pt x="516" y="353"/>
                    <a:pt x="486" y="284"/>
                    <a:pt x="441" y="222"/>
                  </a:cubicBezTo>
                  <a:cubicBezTo>
                    <a:pt x="336" y="75"/>
                    <a:pt x="168" y="0"/>
                    <a:pt x="0" y="7"/>
                  </a:cubicBezTo>
                  <a:cubicBezTo>
                    <a:pt x="20" y="526"/>
                    <a:pt x="20" y="526"/>
                    <a:pt x="20" y="526"/>
                  </a:cubicBezTo>
                  <a:lnTo>
                    <a:pt x="530" y="423"/>
                  </a:lnTo>
                  <a:close/>
                </a:path>
              </a:pathLst>
            </a:custGeom>
            <a:solidFill>
              <a:schemeClr val="accent1"/>
            </a:solidFill>
            <a:ln>
              <a:noFill/>
            </a:ln>
            <a:effectLst>
              <a:outerShdw blurRad="38100" dist="38100" dir="5400000" algn="t" rotWithShape="0">
                <a:prstClr val="black">
                  <a:alpha val="50000"/>
                </a:prstClr>
              </a:outerShdw>
            </a:effectLst>
          </p:spPr>
          <p:txBody>
            <a:bodyPr vert="horz" wrap="square" lIns="34290" tIns="17145" rIns="34290" bIns="17145" numCol="1" anchor="t" anchorCtr="0" compatLnSpc="1"/>
            <a:lstStyle/>
            <a:p>
              <a:pPr defTabSz="228600"/>
              <a:endParaRPr lang="id-ID" sz="675">
                <a:solidFill>
                  <a:srgbClr val="F9F9F9">
                    <a:lumMod val="50000"/>
                  </a:srgbClr>
                </a:solidFill>
                <a:latin typeface="Calibri" panose="020F0502020204030204"/>
              </a:endParaRPr>
            </a:p>
          </p:txBody>
        </p:sp>
        <p:sp>
          <p:nvSpPr>
            <p:cNvPr id="47" name="Freeform 7"/>
            <p:cNvSpPr/>
            <p:nvPr/>
          </p:nvSpPr>
          <p:spPr bwMode="auto">
            <a:xfrm rot="5400000" flipH="1">
              <a:off x="14830514" y="4886075"/>
              <a:ext cx="1901625" cy="2879677"/>
            </a:xfrm>
            <a:custGeom>
              <a:avLst/>
              <a:gdLst>
                <a:gd name="T0" fmla="*/ 0 w 619"/>
                <a:gd name="T1" fmla="*/ 923 h 937"/>
                <a:gd name="T2" fmla="*/ 579 w 619"/>
                <a:gd name="T3" fmla="*/ 483 h 937"/>
                <a:gd name="T4" fmla="*/ 463 w 619"/>
                <a:gd name="T5" fmla="*/ 0 h 937"/>
                <a:gd name="T6" fmla="*/ 29 w 619"/>
                <a:gd name="T7" fmla="*/ 360 h 937"/>
                <a:gd name="T8" fmla="*/ 0 w 619"/>
                <a:gd name="T9" fmla="*/ 923 h 937"/>
              </a:gdLst>
              <a:ahLst/>
              <a:cxnLst>
                <a:cxn ang="0">
                  <a:pos x="T0" y="T1"/>
                </a:cxn>
                <a:cxn ang="0">
                  <a:pos x="T2" y="T3"/>
                </a:cxn>
                <a:cxn ang="0">
                  <a:pos x="T4" y="T5"/>
                </a:cxn>
                <a:cxn ang="0">
                  <a:pos x="T6" y="T7"/>
                </a:cxn>
                <a:cxn ang="0">
                  <a:pos x="T8" y="T9"/>
                </a:cxn>
              </a:cxnLst>
              <a:rect l="0" t="0" r="r" b="b"/>
              <a:pathLst>
                <a:path w="619" h="937">
                  <a:moveTo>
                    <a:pt x="0" y="923"/>
                  </a:moveTo>
                  <a:cubicBezTo>
                    <a:pt x="270" y="937"/>
                    <a:pt x="518" y="755"/>
                    <a:pt x="579" y="483"/>
                  </a:cubicBezTo>
                  <a:cubicBezTo>
                    <a:pt x="619" y="306"/>
                    <a:pt x="570" y="129"/>
                    <a:pt x="463" y="0"/>
                  </a:cubicBezTo>
                  <a:cubicBezTo>
                    <a:pt x="29" y="360"/>
                    <a:pt x="29" y="360"/>
                    <a:pt x="29" y="360"/>
                  </a:cubicBezTo>
                  <a:lnTo>
                    <a:pt x="0" y="923"/>
                  </a:lnTo>
                  <a:close/>
                </a:path>
              </a:pathLst>
            </a:custGeom>
            <a:solidFill>
              <a:schemeClr val="accent1">
                <a:lumMod val="75000"/>
              </a:schemeClr>
            </a:solidFill>
            <a:ln>
              <a:noFill/>
            </a:ln>
            <a:effectLst>
              <a:outerShdw blurRad="38100" dist="38100" dir="2700000" algn="tl" rotWithShape="0">
                <a:prstClr val="black">
                  <a:alpha val="23000"/>
                </a:prstClr>
              </a:outerShdw>
            </a:effectLst>
          </p:spPr>
          <p:txBody>
            <a:bodyPr vert="horz" wrap="square" lIns="34290" tIns="17145" rIns="34290" bIns="17145" numCol="1" anchor="t" anchorCtr="0" compatLnSpc="1"/>
            <a:lstStyle/>
            <a:p>
              <a:pPr defTabSz="228600"/>
              <a:endParaRPr lang="id-ID" sz="675">
                <a:solidFill>
                  <a:srgbClr val="F9F9F9">
                    <a:lumMod val="50000"/>
                  </a:srgbClr>
                </a:solidFill>
                <a:latin typeface="Calibri" panose="020F0502020204030204"/>
              </a:endParaRPr>
            </a:p>
          </p:txBody>
        </p:sp>
        <p:sp>
          <p:nvSpPr>
            <p:cNvPr id="49" name="Freeform 8"/>
            <p:cNvSpPr/>
            <p:nvPr/>
          </p:nvSpPr>
          <p:spPr bwMode="auto">
            <a:xfrm rot="5400000" flipH="1">
              <a:off x="14111242" y="5964655"/>
              <a:ext cx="3142998" cy="3014580"/>
            </a:xfrm>
            <a:custGeom>
              <a:avLst/>
              <a:gdLst>
                <a:gd name="T0" fmla="*/ 1023 w 1023"/>
                <a:gd name="T1" fmla="*/ 803 h 981"/>
                <a:gd name="T2" fmla="*/ 641 w 1023"/>
                <a:gd name="T3" fmla="*/ 371 h 981"/>
                <a:gd name="T4" fmla="*/ 199 w 1023"/>
                <a:gd name="T5" fmla="*/ 0 h 981"/>
                <a:gd name="T6" fmla="*/ 86 w 1023"/>
                <a:gd name="T7" fmla="*/ 216 h 981"/>
                <a:gd name="T8" fmla="*/ 486 w 1023"/>
                <a:gd name="T9" fmla="*/ 927 h 981"/>
                <a:gd name="T10" fmla="*/ 1023 w 1023"/>
                <a:gd name="T11" fmla="*/ 803 h 981"/>
              </a:gdLst>
              <a:ahLst/>
              <a:cxnLst>
                <a:cxn ang="0">
                  <a:pos x="T0" y="T1"/>
                </a:cxn>
                <a:cxn ang="0">
                  <a:pos x="T2" y="T3"/>
                </a:cxn>
                <a:cxn ang="0">
                  <a:pos x="T4" y="T5"/>
                </a:cxn>
                <a:cxn ang="0">
                  <a:pos x="T6" y="T7"/>
                </a:cxn>
                <a:cxn ang="0">
                  <a:pos x="T8" y="T9"/>
                </a:cxn>
                <a:cxn ang="0">
                  <a:pos x="T10" y="T11"/>
                </a:cxn>
              </a:cxnLst>
              <a:rect l="0" t="0" r="r" b="b"/>
              <a:pathLst>
                <a:path w="1023" h="981">
                  <a:moveTo>
                    <a:pt x="1023" y="803"/>
                  </a:moveTo>
                  <a:cubicBezTo>
                    <a:pt x="641" y="371"/>
                    <a:pt x="641" y="371"/>
                    <a:pt x="641" y="371"/>
                  </a:cubicBezTo>
                  <a:cubicBezTo>
                    <a:pt x="199" y="0"/>
                    <a:pt x="199" y="0"/>
                    <a:pt x="199" y="0"/>
                  </a:cubicBezTo>
                  <a:cubicBezTo>
                    <a:pt x="148" y="61"/>
                    <a:pt x="108" y="134"/>
                    <a:pt x="86" y="216"/>
                  </a:cubicBezTo>
                  <a:cubicBezTo>
                    <a:pt x="0" y="523"/>
                    <a:pt x="179" y="841"/>
                    <a:pt x="486" y="927"/>
                  </a:cubicBezTo>
                  <a:cubicBezTo>
                    <a:pt x="682" y="981"/>
                    <a:pt x="882" y="928"/>
                    <a:pt x="1023" y="803"/>
                  </a:cubicBezTo>
                  <a:close/>
                </a:path>
              </a:pathLst>
            </a:custGeom>
            <a:solidFill>
              <a:schemeClr val="tx2"/>
            </a:solidFill>
            <a:ln>
              <a:noFill/>
            </a:ln>
            <a:effectLst>
              <a:outerShdw blurRad="38100" dist="38100" algn="l" rotWithShape="0">
                <a:prstClr val="black">
                  <a:alpha val="23000"/>
                </a:prstClr>
              </a:outerShdw>
            </a:effectLst>
          </p:spPr>
          <p:txBody>
            <a:bodyPr vert="horz" wrap="square" lIns="34290" tIns="17145" rIns="34290" bIns="17145" numCol="1" anchor="t" anchorCtr="0" compatLnSpc="1"/>
            <a:lstStyle/>
            <a:p>
              <a:pPr defTabSz="228600"/>
              <a:endParaRPr lang="id-ID" sz="675">
                <a:solidFill>
                  <a:srgbClr val="F9F9F9">
                    <a:lumMod val="50000"/>
                  </a:srgbClr>
                </a:solidFill>
                <a:latin typeface="Calibri" panose="020F0502020204030204"/>
              </a:endParaRPr>
            </a:p>
          </p:txBody>
        </p:sp>
      </p:grpSp>
      <p:sp>
        <p:nvSpPr>
          <p:cNvPr id="90" name="Textfeld 89"/>
          <p:cNvSpPr txBox="1"/>
          <p:nvPr/>
        </p:nvSpPr>
        <p:spPr>
          <a:xfrm>
            <a:off x="8922110" y="2773912"/>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02 Point</a:t>
            </a:r>
          </a:p>
        </p:txBody>
      </p:sp>
      <p:sp>
        <p:nvSpPr>
          <p:cNvPr id="91" name="Textfeld 90"/>
          <p:cNvSpPr txBox="1"/>
          <p:nvPr/>
        </p:nvSpPr>
        <p:spPr>
          <a:xfrm>
            <a:off x="8922108" y="3124312"/>
            <a:ext cx="2434670" cy="507831"/>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 consetetur sadipscin. Lorem ipsum dolor sit amet.</a:t>
            </a:r>
          </a:p>
        </p:txBody>
      </p:sp>
      <p:sp>
        <p:nvSpPr>
          <p:cNvPr id="92" name="Textfeld 91"/>
          <p:cNvSpPr txBox="1"/>
          <p:nvPr/>
        </p:nvSpPr>
        <p:spPr>
          <a:xfrm>
            <a:off x="8922110" y="1759856"/>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01 Point</a:t>
            </a:r>
          </a:p>
        </p:txBody>
      </p:sp>
      <p:sp>
        <p:nvSpPr>
          <p:cNvPr id="93" name="Textfeld 92"/>
          <p:cNvSpPr txBox="1"/>
          <p:nvPr/>
        </p:nvSpPr>
        <p:spPr>
          <a:xfrm>
            <a:off x="8922108" y="2110256"/>
            <a:ext cx="2434670" cy="507831"/>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 consetetur sadipscin. Lorem ipsum dolor sit amet.</a:t>
            </a:r>
          </a:p>
        </p:txBody>
      </p:sp>
      <p:sp>
        <p:nvSpPr>
          <p:cNvPr id="94" name="Shape 4075"/>
          <p:cNvSpPr/>
          <p:nvPr/>
        </p:nvSpPr>
        <p:spPr>
          <a:xfrm flipH="1">
            <a:off x="6954690" y="2603535"/>
            <a:ext cx="217434" cy="210043"/>
          </a:xfrm>
          <a:custGeom>
            <a:avLst/>
            <a:gdLst/>
            <a:ahLst/>
            <a:cxnLst/>
            <a:rect l="0" t="0" r="0" b="0"/>
            <a:pathLst>
              <a:path w="120000" h="120000" extrusionOk="0">
                <a:moveTo>
                  <a:pt x="18407" y="81204"/>
                </a:moveTo>
                <a:lnTo>
                  <a:pt x="18407" y="81204"/>
                </a:lnTo>
                <a:cubicBezTo>
                  <a:pt x="10252" y="89638"/>
                  <a:pt x="16543" y="100240"/>
                  <a:pt x="4194" y="113253"/>
                </a:cubicBezTo>
                <a:cubicBezTo>
                  <a:pt x="0" y="119759"/>
                  <a:pt x="27029" y="117349"/>
                  <a:pt x="39378" y="104578"/>
                </a:cubicBezTo>
                <a:cubicBezTo>
                  <a:pt x="45436" y="98072"/>
                  <a:pt x="43339" y="89638"/>
                  <a:pt x="37281" y="83373"/>
                </a:cubicBezTo>
                <a:cubicBezTo>
                  <a:pt x="30757" y="76867"/>
                  <a:pt x="22601" y="76867"/>
                  <a:pt x="18407" y="81204"/>
                </a:cubicBezTo>
                <a:close/>
                <a:moveTo>
                  <a:pt x="115572" y="4337"/>
                </a:moveTo>
                <a:lnTo>
                  <a:pt x="115572" y="4337"/>
                </a:lnTo>
                <a:cubicBezTo>
                  <a:pt x="111611" y="0"/>
                  <a:pt x="59883" y="40481"/>
                  <a:pt x="45436" y="55662"/>
                </a:cubicBezTo>
                <a:cubicBezTo>
                  <a:pt x="39378" y="64096"/>
                  <a:pt x="37281" y="68433"/>
                  <a:pt x="32854" y="70602"/>
                </a:cubicBezTo>
                <a:cubicBezTo>
                  <a:pt x="32854" y="72530"/>
                  <a:pt x="34951" y="72530"/>
                  <a:pt x="34951" y="72530"/>
                </a:cubicBezTo>
                <a:cubicBezTo>
                  <a:pt x="37281" y="74698"/>
                  <a:pt x="39378" y="74698"/>
                  <a:pt x="43339" y="79036"/>
                </a:cubicBezTo>
                <a:cubicBezTo>
                  <a:pt x="45436" y="81204"/>
                  <a:pt x="47533" y="83373"/>
                  <a:pt x="47533" y="85301"/>
                </a:cubicBezTo>
                <a:cubicBezTo>
                  <a:pt x="47533" y="87469"/>
                  <a:pt x="49631" y="87469"/>
                  <a:pt x="49631" y="87469"/>
                </a:cubicBezTo>
                <a:cubicBezTo>
                  <a:pt x="53592" y="85301"/>
                  <a:pt x="57786" y="81204"/>
                  <a:pt x="64077" y="74698"/>
                </a:cubicBezTo>
                <a:cubicBezTo>
                  <a:pt x="78291" y="59759"/>
                  <a:pt x="119766" y="8433"/>
                  <a:pt x="115572" y="4337"/>
                </a:cubicBezTo>
                <a:close/>
              </a:path>
            </a:pathLst>
          </a:custGeom>
          <a:solidFill>
            <a:schemeClr val="bg2"/>
          </a:solidFill>
          <a:ln>
            <a:noFill/>
          </a:ln>
        </p:spPr>
        <p:txBody>
          <a:bodyPr lIns="45700" tIns="22850" rIns="45700"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95" name="Shape 4068"/>
          <p:cNvSpPr/>
          <p:nvPr/>
        </p:nvSpPr>
        <p:spPr>
          <a:xfrm flipH="1">
            <a:off x="6967585" y="3440637"/>
            <a:ext cx="217293" cy="224249"/>
          </a:xfrm>
          <a:custGeom>
            <a:avLst/>
            <a:gdLst/>
            <a:ahLst/>
            <a:cxnLst/>
            <a:rect l="0" t="0" r="0" b="0"/>
            <a:pathLst>
              <a:path w="120000" h="120000" extrusionOk="0">
                <a:moveTo>
                  <a:pt x="107865" y="41298"/>
                </a:moveTo>
                <a:lnTo>
                  <a:pt x="107865" y="41298"/>
                </a:lnTo>
                <a:cubicBezTo>
                  <a:pt x="98157" y="18441"/>
                  <a:pt x="81438" y="0"/>
                  <a:pt x="71730" y="2077"/>
                </a:cubicBezTo>
                <a:cubicBezTo>
                  <a:pt x="57438" y="9350"/>
                  <a:pt x="81438" y="36883"/>
                  <a:pt x="9707" y="64415"/>
                </a:cubicBezTo>
                <a:cubicBezTo>
                  <a:pt x="2426" y="66753"/>
                  <a:pt x="0" y="75844"/>
                  <a:pt x="2426" y="82857"/>
                </a:cubicBezTo>
                <a:cubicBezTo>
                  <a:pt x="4853" y="87532"/>
                  <a:pt x="14292" y="94285"/>
                  <a:pt x="21842" y="92207"/>
                </a:cubicBezTo>
                <a:lnTo>
                  <a:pt x="26426" y="89870"/>
                </a:lnTo>
                <a:cubicBezTo>
                  <a:pt x="31280" y="96623"/>
                  <a:pt x="36134" y="92207"/>
                  <a:pt x="36134" y="96623"/>
                </a:cubicBezTo>
                <a:cubicBezTo>
                  <a:pt x="38561" y="101298"/>
                  <a:pt x="43146" y="110389"/>
                  <a:pt x="43146" y="112727"/>
                </a:cubicBezTo>
                <a:cubicBezTo>
                  <a:pt x="45573" y="115064"/>
                  <a:pt x="48000" y="119740"/>
                  <a:pt x="50426" y="117402"/>
                </a:cubicBezTo>
                <a:cubicBezTo>
                  <a:pt x="52853" y="117402"/>
                  <a:pt x="62292" y="115064"/>
                  <a:pt x="64719" y="112727"/>
                </a:cubicBezTo>
                <a:cubicBezTo>
                  <a:pt x="69303" y="112727"/>
                  <a:pt x="69303" y="110389"/>
                  <a:pt x="67146" y="108051"/>
                </a:cubicBezTo>
                <a:cubicBezTo>
                  <a:pt x="67146" y="105974"/>
                  <a:pt x="62292" y="103636"/>
                  <a:pt x="62292" y="101298"/>
                </a:cubicBezTo>
                <a:cubicBezTo>
                  <a:pt x="59865" y="98961"/>
                  <a:pt x="57438" y="89870"/>
                  <a:pt x="55011" y="87532"/>
                </a:cubicBezTo>
                <a:cubicBezTo>
                  <a:pt x="52853" y="85194"/>
                  <a:pt x="57438" y="80519"/>
                  <a:pt x="62292" y="80519"/>
                </a:cubicBezTo>
                <a:cubicBezTo>
                  <a:pt x="95730" y="78441"/>
                  <a:pt x="100584" y="96623"/>
                  <a:pt x="112449" y="92207"/>
                </a:cubicBezTo>
                <a:cubicBezTo>
                  <a:pt x="119730" y="89870"/>
                  <a:pt x="119730" y="64415"/>
                  <a:pt x="107865" y="41298"/>
                </a:cubicBezTo>
                <a:close/>
                <a:moveTo>
                  <a:pt x="105168" y="80519"/>
                </a:moveTo>
                <a:lnTo>
                  <a:pt x="105168" y="80519"/>
                </a:lnTo>
                <a:cubicBezTo>
                  <a:pt x="102741" y="80519"/>
                  <a:pt x="88449" y="71428"/>
                  <a:pt x="81438" y="52987"/>
                </a:cubicBezTo>
                <a:cubicBezTo>
                  <a:pt x="74157" y="34545"/>
                  <a:pt x="74157" y="16103"/>
                  <a:pt x="76584" y="16103"/>
                </a:cubicBezTo>
                <a:cubicBezTo>
                  <a:pt x="79011" y="16103"/>
                  <a:pt x="90876" y="27532"/>
                  <a:pt x="98157" y="45974"/>
                </a:cubicBezTo>
                <a:cubicBezTo>
                  <a:pt x="107865" y="64415"/>
                  <a:pt x="105168" y="78441"/>
                  <a:pt x="105168" y="80519"/>
                </a:cubicBezTo>
                <a:close/>
              </a:path>
            </a:pathLst>
          </a:custGeom>
          <a:solidFill>
            <a:schemeClr val="bg2"/>
          </a:solidFill>
          <a:ln>
            <a:noFill/>
          </a:ln>
        </p:spPr>
        <p:txBody>
          <a:bodyPr lIns="45700" tIns="22850" rIns="45700"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97" name="Shape 4063"/>
          <p:cNvSpPr/>
          <p:nvPr/>
        </p:nvSpPr>
        <p:spPr>
          <a:xfrm flipH="1">
            <a:off x="5494047" y="3532906"/>
            <a:ext cx="267819" cy="216764"/>
          </a:xfrm>
          <a:custGeom>
            <a:avLst/>
            <a:gdLst/>
            <a:ahLst/>
            <a:cxnLst/>
            <a:rect l="0" t="0" r="0" b="0"/>
            <a:pathLst>
              <a:path w="120000" h="120000"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bg2"/>
          </a:solidFill>
          <a:ln>
            <a:noFill/>
          </a:ln>
        </p:spPr>
        <p:txBody>
          <a:bodyPr lIns="45700" tIns="22850" rIns="45700" bIns="22850" anchor="ctr" anchorCtr="0">
            <a:noAutofit/>
          </a:bodyPr>
          <a:lstStyle/>
          <a:p>
            <a:pPr defTabSz="228600"/>
            <a:endParaRPr>
              <a:solidFill>
                <a:srgbClr val="F9F9F9">
                  <a:lumMod val="50000"/>
                </a:srgbClr>
              </a:solidFill>
              <a:latin typeface="Lato"/>
              <a:ea typeface="Lato"/>
              <a:cs typeface="Lato"/>
              <a:sym typeface="Lato"/>
            </a:endParaRPr>
          </a:p>
        </p:txBody>
      </p:sp>
      <p:cxnSp>
        <p:nvCxnSpPr>
          <p:cNvPr id="98" name="Gerader Verbinder 97"/>
          <p:cNvCxnSpPr/>
          <p:nvPr/>
        </p:nvCxnSpPr>
        <p:spPr>
          <a:xfrm>
            <a:off x="8857174" y="1817009"/>
            <a:ext cx="0" cy="706421"/>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cxnSp>
        <p:nvCxnSpPr>
          <p:cNvPr id="99" name="Gerader Verbinder 98"/>
          <p:cNvCxnSpPr/>
          <p:nvPr/>
        </p:nvCxnSpPr>
        <p:spPr>
          <a:xfrm>
            <a:off x="8857174" y="2824620"/>
            <a:ext cx="0" cy="706421"/>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6" name="Shape 4055"/>
          <p:cNvSpPr/>
          <p:nvPr/>
        </p:nvSpPr>
        <p:spPr>
          <a:xfrm flipH="1">
            <a:off x="5954363" y="2062252"/>
            <a:ext cx="250347" cy="225371"/>
          </a:xfrm>
          <a:custGeom>
            <a:avLst/>
            <a:gdLst/>
            <a:ahLst/>
            <a:cxnLst/>
            <a:rect l="0" t="0" r="0" b="0"/>
            <a:pathLst>
              <a:path w="120000" h="120000" extrusionOk="0">
                <a:moveTo>
                  <a:pt x="19277" y="40719"/>
                </a:moveTo>
                <a:lnTo>
                  <a:pt x="19277" y="40719"/>
                </a:lnTo>
                <a:cubicBezTo>
                  <a:pt x="23373" y="36134"/>
                  <a:pt x="27951" y="38561"/>
                  <a:pt x="34216" y="45573"/>
                </a:cubicBezTo>
                <a:cubicBezTo>
                  <a:pt x="36385" y="48000"/>
                  <a:pt x="36385" y="45573"/>
                  <a:pt x="36385" y="45573"/>
                </a:cubicBezTo>
                <a:cubicBezTo>
                  <a:pt x="38554" y="45573"/>
                  <a:pt x="44819" y="36134"/>
                  <a:pt x="46987" y="36134"/>
                </a:cubicBezTo>
                <a:cubicBezTo>
                  <a:pt x="46987" y="36134"/>
                  <a:pt x="46987" y="36134"/>
                  <a:pt x="46987" y="33707"/>
                </a:cubicBezTo>
                <a:cubicBezTo>
                  <a:pt x="44819" y="33707"/>
                  <a:pt x="42891" y="31280"/>
                  <a:pt x="42891" y="28853"/>
                </a:cubicBezTo>
                <a:cubicBezTo>
                  <a:pt x="32048" y="12134"/>
                  <a:pt x="72530" y="2696"/>
                  <a:pt x="66265" y="2696"/>
                </a:cubicBezTo>
                <a:cubicBezTo>
                  <a:pt x="61927" y="0"/>
                  <a:pt x="49156" y="0"/>
                  <a:pt x="46987" y="0"/>
                </a:cubicBezTo>
                <a:cubicBezTo>
                  <a:pt x="40722" y="2696"/>
                  <a:pt x="30120" y="9707"/>
                  <a:pt x="25783" y="14561"/>
                </a:cubicBezTo>
                <a:cubicBezTo>
                  <a:pt x="19277" y="19415"/>
                  <a:pt x="17349" y="21842"/>
                  <a:pt x="17349" y="21842"/>
                </a:cubicBezTo>
                <a:cubicBezTo>
                  <a:pt x="14939" y="24000"/>
                  <a:pt x="17349" y="28853"/>
                  <a:pt x="12771" y="31280"/>
                </a:cubicBezTo>
                <a:cubicBezTo>
                  <a:pt x="8674" y="33707"/>
                  <a:pt x="6506" y="31280"/>
                  <a:pt x="4337" y="33707"/>
                </a:cubicBezTo>
                <a:cubicBezTo>
                  <a:pt x="4337" y="36134"/>
                  <a:pt x="2168" y="36134"/>
                  <a:pt x="0" y="38561"/>
                </a:cubicBezTo>
                <a:lnTo>
                  <a:pt x="0" y="40719"/>
                </a:lnTo>
                <a:lnTo>
                  <a:pt x="8674" y="50426"/>
                </a:lnTo>
                <a:cubicBezTo>
                  <a:pt x="8674" y="52853"/>
                  <a:pt x="10602" y="52853"/>
                  <a:pt x="12771" y="52853"/>
                </a:cubicBezTo>
                <a:cubicBezTo>
                  <a:pt x="12771" y="50426"/>
                  <a:pt x="14939" y="48000"/>
                  <a:pt x="17349" y="48000"/>
                </a:cubicBezTo>
                <a:cubicBezTo>
                  <a:pt x="17349" y="48000"/>
                  <a:pt x="17349" y="40719"/>
                  <a:pt x="19277" y="40719"/>
                </a:cubicBezTo>
                <a:close/>
                <a:moveTo>
                  <a:pt x="53493" y="43146"/>
                </a:moveTo>
                <a:lnTo>
                  <a:pt x="53493" y="43146"/>
                </a:lnTo>
                <a:cubicBezTo>
                  <a:pt x="51325" y="43146"/>
                  <a:pt x="51325" y="43146"/>
                  <a:pt x="51325" y="43146"/>
                </a:cubicBezTo>
                <a:cubicBezTo>
                  <a:pt x="42891" y="50426"/>
                  <a:pt x="42891" y="50426"/>
                  <a:pt x="42891" y="50426"/>
                </a:cubicBezTo>
                <a:cubicBezTo>
                  <a:pt x="40722" y="52853"/>
                  <a:pt x="40722" y="52853"/>
                  <a:pt x="40722" y="55011"/>
                </a:cubicBezTo>
                <a:cubicBezTo>
                  <a:pt x="91807" y="117303"/>
                  <a:pt x="91807" y="117303"/>
                  <a:pt x="91807" y="117303"/>
                </a:cubicBezTo>
                <a:cubicBezTo>
                  <a:pt x="91807" y="119730"/>
                  <a:pt x="94216" y="119730"/>
                  <a:pt x="96144" y="117303"/>
                </a:cubicBezTo>
                <a:cubicBezTo>
                  <a:pt x="102650" y="112449"/>
                  <a:pt x="102650" y="112449"/>
                  <a:pt x="102650" y="112449"/>
                </a:cubicBezTo>
                <a:cubicBezTo>
                  <a:pt x="102650" y="110022"/>
                  <a:pt x="102650" y="107865"/>
                  <a:pt x="102650" y="107865"/>
                </a:cubicBezTo>
                <a:lnTo>
                  <a:pt x="53493" y="43146"/>
                </a:lnTo>
                <a:close/>
                <a:moveTo>
                  <a:pt x="119759" y="16988"/>
                </a:moveTo>
                <a:lnTo>
                  <a:pt x="119759" y="16988"/>
                </a:lnTo>
                <a:cubicBezTo>
                  <a:pt x="117590" y="12134"/>
                  <a:pt x="117590" y="14561"/>
                  <a:pt x="115421" y="14561"/>
                </a:cubicBezTo>
                <a:cubicBezTo>
                  <a:pt x="115421" y="16988"/>
                  <a:pt x="111084" y="21842"/>
                  <a:pt x="111084" y="24000"/>
                </a:cubicBezTo>
                <a:cubicBezTo>
                  <a:pt x="108915" y="28853"/>
                  <a:pt x="104819" y="33707"/>
                  <a:pt x="98313" y="28853"/>
                </a:cubicBezTo>
                <a:cubicBezTo>
                  <a:pt x="91807" y="21842"/>
                  <a:pt x="94216" y="19415"/>
                  <a:pt x="96144" y="16988"/>
                </a:cubicBezTo>
                <a:cubicBezTo>
                  <a:pt x="96144" y="14561"/>
                  <a:pt x="100481" y="7550"/>
                  <a:pt x="100481" y="5123"/>
                </a:cubicBezTo>
                <a:cubicBezTo>
                  <a:pt x="102650" y="5123"/>
                  <a:pt x="100481" y="2696"/>
                  <a:pt x="98313" y="2696"/>
                </a:cubicBezTo>
                <a:cubicBezTo>
                  <a:pt x="96144" y="5123"/>
                  <a:pt x="83373" y="9707"/>
                  <a:pt x="81204" y="19415"/>
                </a:cubicBezTo>
                <a:cubicBezTo>
                  <a:pt x="79036" y="26426"/>
                  <a:pt x="83373" y="33707"/>
                  <a:pt x="76867" y="40719"/>
                </a:cubicBezTo>
                <a:cubicBezTo>
                  <a:pt x="68433" y="50426"/>
                  <a:pt x="68433" y="50426"/>
                  <a:pt x="68433" y="50426"/>
                </a:cubicBezTo>
                <a:cubicBezTo>
                  <a:pt x="76867" y="62292"/>
                  <a:pt x="76867" y="62292"/>
                  <a:pt x="76867" y="62292"/>
                </a:cubicBezTo>
                <a:cubicBezTo>
                  <a:pt x="87710" y="50426"/>
                  <a:pt x="87710" y="50426"/>
                  <a:pt x="87710" y="50426"/>
                </a:cubicBezTo>
                <a:cubicBezTo>
                  <a:pt x="89638" y="48000"/>
                  <a:pt x="94216" y="45573"/>
                  <a:pt x="98313" y="48000"/>
                </a:cubicBezTo>
                <a:cubicBezTo>
                  <a:pt x="108915" y="50426"/>
                  <a:pt x="113253" y="45573"/>
                  <a:pt x="117590" y="38561"/>
                </a:cubicBezTo>
                <a:cubicBezTo>
                  <a:pt x="119759" y="31280"/>
                  <a:pt x="119759" y="19415"/>
                  <a:pt x="119759" y="16988"/>
                </a:cubicBezTo>
                <a:close/>
                <a:moveTo>
                  <a:pt x="17349" y="107865"/>
                </a:moveTo>
                <a:lnTo>
                  <a:pt x="17349" y="107865"/>
                </a:lnTo>
                <a:cubicBezTo>
                  <a:pt x="14939" y="110022"/>
                  <a:pt x="14939" y="112449"/>
                  <a:pt x="17349" y="112449"/>
                </a:cubicBezTo>
                <a:cubicBezTo>
                  <a:pt x="21445" y="119730"/>
                  <a:pt x="21445" y="119730"/>
                  <a:pt x="21445" y="119730"/>
                </a:cubicBezTo>
                <a:cubicBezTo>
                  <a:pt x="23373" y="119730"/>
                  <a:pt x="25783" y="119730"/>
                  <a:pt x="25783" y="117303"/>
                </a:cubicBezTo>
                <a:cubicBezTo>
                  <a:pt x="55662" y="86292"/>
                  <a:pt x="55662" y="86292"/>
                  <a:pt x="55662" y="86292"/>
                </a:cubicBezTo>
                <a:cubicBezTo>
                  <a:pt x="46987" y="74157"/>
                  <a:pt x="46987" y="74157"/>
                  <a:pt x="46987" y="74157"/>
                </a:cubicBezTo>
                <a:lnTo>
                  <a:pt x="17349" y="107865"/>
                </a:lnTo>
                <a:close/>
              </a:path>
            </a:pathLst>
          </a:custGeom>
          <a:solidFill>
            <a:schemeClr val="bg2"/>
          </a:solidFill>
          <a:ln>
            <a:noFill/>
          </a:ln>
        </p:spPr>
        <p:txBody>
          <a:bodyPr lIns="45700" tIns="22850" rIns="45700" bIns="22850" anchor="ctr" anchorCtr="0">
            <a:noAutofit/>
          </a:bodyPr>
          <a:lstStyle/>
          <a:p>
            <a:pPr defTabSz="228600"/>
            <a:endParaRPr>
              <a:solidFill>
                <a:srgbClr val="F9F9F9">
                  <a:lumMod val="50000"/>
                </a:srgbClr>
              </a:solidFill>
              <a:latin typeface="Lato"/>
              <a:ea typeface="Lato"/>
              <a:cs typeface="Lato"/>
              <a:sym typeface="Lato"/>
            </a:endParaRPr>
          </a:p>
        </p:txBody>
      </p:sp>
      <p:cxnSp>
        <p:nvCxnSpPr>
          <p:cNvPr id="70" name="Gerader Verbinder 69"/>
          <p:cNvCxnSpPr/>
          <p:nvPr/>
        </p:nvCxnSpPr>
        <p:spPr>
          <a:xfrm flipH="1">
            <a:off x="-13161" y="3790335"/>
            <a:ext cx="43105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Ellipse 70"/>
          <p:cNvSpPr/>
          <p:nvPr/>
        </p:nvSpPr>
        <p:spPr>
          <a:xfrm>
            <a:off x="4153707" y="1162419"/>
            <a:ext cx="3871003" cy="3871003"/>
          </a:xfrm>
          <a:prstGeom prst="ellipse">
            <a:avLst/>
          </a:prstGeom>
          <a:noFill/>
          <a:ln w="6350" cmpd="sng">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cxnSp>
        <p:nvCxnSpPr>
          <p:cNvPr id="72" name="Gerader Verbinder 71"/>
          <p:cNvCxnSpPr/>
          <p:nvPr/>
        </p:nvCxnSpPr>
        <p:spPr>
          <a:xfrm flipH="1">
            <a:off x="7891975" y="3790335"/>
            <a:ext cx="431318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a:off x="1155854" y="2387213"/>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74" name="Textfeld 73"/>
          <p:cNvSpPr txBox="1"/>
          <p:nvPr/>
        </p:nvSpPr>
        <p:spPr>
          <a:xfrm>
            <a:off x="286720" y="2486080"/>
            <a:ext cx="795392" cy="215444"/>
          </a:xfrm>
          <a:prstGeom prst="rect">
            <a:avLst/>
          </a:prstGeom>
          <a:noFill/>
        </p:spPr>
        <p:txBody>
          <a:bodyPr wrap="square" rtlCol="0">
            <a:spAutoFit/>
          </a:bodyPr>
          <a:lstStyle/>
          <a:p>
            <a:pPr algn="r" defTabSz="228600"/>
            <a:r>
              <a:rPr lang="de-DE" sz="800">
                <a:solidFill>
                  <a:srgbClr val="F9F9F9">
                    <a:lumMod val="50000"/>
                  </a:srgbClr>
                </a:solidFill>
                <a:latin typeface="Century Gothic" panose="020B0502020202020204" pitchFamily="34" charset="0"/>
              </a:rPr>
              <a:t>Agenda</a:t>
            </a:r>
          </a:p>
        </p:txBody>
      </p:sp>
      <p:sp>
        <p:nvSpPr>
          <p:cNvPr id="75" name="Textfeld 74"/>
          <p:cNvSpPr txBox="1"/>
          <p:nvPr/>
        </p:nvSpPr>
        <p:spPr>
          <a:xfrm>
            <a:off x="1210743" y="3965428"/>
            <a:ext cx="2434670" cy="1338828"/>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a:t>
            </a:r>
          </a:p>
        </p:txBody>
      </p:sp>
      <p:sp>
        <p:nvSpPr>
          <p:cNvPr id="76" name="Textfeld 75"/>
          <p:cNvSpPr txBox="1"/>
          <p:nvPr/>
        </p:nvSpPr>
        <p:spPr>
          <a:xfrm>
            <a:off x="1185351" y="3057612"/>
            <a:ext cx="3170993" cy="477054"/>
          </a:xfrm>
          <a:prstGeom prst="rect">
            <a:avLst/>
          </a:prstGeom>
          <a:noFill/>
        </p:spPr>
        <p:txBody>
          <a:bodyPr wrap="square" rtlCol="0">
            <a:spAutoFit/>
          </a:bodyPr>
          <a:lstStyle/>
          <a:p>
            <a:pPr defTabSz="228600"/>
            <a:r>
              <a:rPr lang="de-DE" sz="2500">
                <a:solidFill>
                  <a:srgbClr val="F9F9F9">
                    <a:lumMod val="50000"/>
                  </a:srgbClr>
                </a:solidFill>
                <a:latin typeface="Calibri Light" panose="020F0302020204030204" pitchFamily="34" charset="0"/>
              </a:rPr>
              <a:t>Welcome</a:t>
            </a:r>
          </a:p>
        </p:txBody>
      </p:sp>
      <p:sp>
        <p:nvSpPr>
          <p:cNvPr id="77" name="Textfeld 76"/>
          <p:cNvSpPr txBox="1"/>
          <p:nvPr/>
        </p:nvSpPr>
        <p:spPr>
          <a:xfrm>
            <a:off x="1200100" y="3446860"/>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Our Company Plan</a:t>
            </a:r>
          </a:p>
        </p:txBody>
      </p:sp>
      <p:sp>
        <p:nvSpPr>
          <p:cNvPr id="78" name="Textfeld 77"/>
          <p:cNvSpPr txBox="1"/>
          <p:nvPr/>
        </p:nvSpPr>
        <p:spPr>
          <a:xfrm>
            <a:off x="1263734" y="2402057"/>
            <a:ext cx="378378" cy="707886"/>
          </a:xfrm>
          <a:prstGeom prst="rect">
            <a:avLst/>
          </a:prstGeom>
          <a:solidFill>
            <a:schemeClr val="accent1"/>
          </a:solidFill>
        </p:spPr>
        <p:txBody>
          <a:bodyPr wrap="square" rtlCol="0">
            <a:spAutoFit/>
          </a:bodyPr>
          <a:lstStyle/>
          <a:p>
            <a:pPr algn="ctr" defTabSz="228600"/>
            <a:r>
              <a:rPr lang="de-DE" sz="2000">
                <a:solidFill>
                  <a:srgbClr val="F2F2F2"/>
                </a:solidFill>
                <a:latin typeface="Century Gothic" panose="020B0502020202020204" pitchFamily="34" charset="0"/>
              </a:rPr>
              <a:t>01</a:t>
            </a:r>
          </a:p>
        </p:txBody>
      </p:sp>
      <p:sp>
        <p:nvSpPr>
          <p:cNvPr id="80" name="Textfeld 79"/>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panose="020F0502020204030204"/>
              </a:rPr>
              <a:t>Presentation</a:t>
            </a: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11"/>
          <p:cNvSpPr/>
          <p:nvPr/>
        </p:nvSpPr>
        <p:spPr>
          <a:xfrm>
            <a:off x="4893136" y="-19050"/>
            <a:ext cx="7297277" cy="6877050"/>
          </a:xfrm>
          <a:custGeom>
            <a:avLst/>
            <a:gdLst>
              <a:gd name="connsiteX0" fmla="*/ 0 w 12528550"/>
              <a:gd name="connsiteY0" fmla="*/ 0 h 13716000"/>
              <a:gd name="connsiteX1" fmla="*/ 12528550 w 12528550"/>
              <a:gd name="connsiteY1" fmla="*/ 0 h 13716000"/>
              <a:gd name="connsiteX2" fmla="*/ 12528550 w 12528550"/>
              <a:gd name="connsiteY2" fmla="*/ 13716000 h 13716000"/>
              <a:gd name="connsiteX3" fmla="*/ 0 w 12528550"/>
              <a:gd name="connsiteY3" fmla="*/ 13716000 h 13716000"/>
              <a:gd name="connsiteX4" fmla="*/ 0 w 12528550"/>
              <a:gd name="connsiteY4" fmla="*/ 0 h 13716000"/>
              <a:gd name="connsiteX0-1" fmla="*/ 2781300 w 12528550"/>
              <a:gd name="connsiteY0-2" fmla="*/ 0 h 13754100"/>
              <a:gd name="connsiteX1-3" fmla="*/ 12528550 w 12528550"/>
              <a:gd name="connsiteY1-4" fmla="*/ 38100 h 13754100"/>
              <a:gd name="connsiteX2-5" fmla="*/ 12528550 w 12528550"/>
              <a:gd name="connsiteY2-6" fmla="*/ 13754100 h 13754100"/>
              <a:gd name="connsiteX3-7" fmla="*/ 0 w 12528550"/>
              <a:gd name="connsiteY3-8" fmla="*/ 13754100 h 13754100"/>
              <a:gd name="connsiteX4-9" fmla="*/ 2781300 w 12528550"/>
              <a:gd name="connsiteY4-10" fmla="*/ 0 h 13754100"/>
              <a:gd name="connsiteX0-11" fmla="*/ 4876800 w 14624050"/>
              <a:gd name="connsiteY0-12" fmla="*/ 0 h 13754100"/>
              <a:gd name="connsiteX1-13" fmla="*/ 14624050 w 14624050"/>
              <a:gd name="connsiteY1-14" fmla="*/ 38100 h 13754100"/>
              <a:gd name="connsiteX2-15" fmla="*/ 14624050 w 14624050"/>
              <a:gd name="connsiteY2-16" fmla="*/ 13754100 h 13754100"/>
              <a:gd name="connsiteX3-17" fmla="*/ 0 w 14624050"/>
              <a:gd name="connsiteY3-18" fmla="*/ 13716000 h 13754100"/>
              <a:gd name="connsiteX4-19" fmla="*/ 4876800 w 14624050"/>
              <a:gd name="connsiteY4-20" fmla="*/ 0 h 13754100"/>
              <a:gd name="connsiteX0-21" fmla="*/ 4847303 w 14594553"/>
              <a:gd name="connsiteY0-22" fmla="*/ 0 h 13754100"/>
              <a:gd name="connsiteX1-23" fmla="*/ 14594553 w 14594553"/>
              <a:gd name="connsiteY1-24" fmla="*/ 38100 h 13754100"/>
              <a:gd name="connsiteX2-25" fmla="*/ 14594553 w 14594553"/>
              <a:gd name="connsiteY2-26" fmla="*/ 13754100 h 13754100"/>
              <a:gd name="connsiteX3-27" fmla="*/ 0 w 14594553"/>
              <a:gd name="connsiteY3-28" fmla="*/ 13745497 h 13754100"/>
              <a:gd name="connsiteX4-29" fmla="*/ 4847303 w 14594553"/>
              <a:gd name="connsiteY4-30" fmla="*/ 0 h 13754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94553" h="13754100">
                <a:moveTo>
                  <a:pt x="4847303" y="0"/>
                </a:moveTo>
                <a:lnTo>
                  <a:pt x="14594553" y="38100"/>
                </a:lnTo>
                <a:lnTo>
                  <a:pt x="14594553" y="13754100"/>
                </a:lnTo>
                <a:lnTo>
                  <a:pt x="0" y="13745497"/>
                </a:lnTo>
                <a:lnTo>
                  <a:pt x="4847303" y="0"/>
                </a:lnTo>
                <a:close/>
              </a:path>
            </a:pathLst>
          </a:custGeom>
          <a:blipFill dpi="0" rotWithShape="0">
            <a:blip r:embed="rId3"/>
            <a:srcRect/>
            <a:stretch>
              <a:fillRect l="-43138" t="-7586" r="-27000" b="-125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134" name="Träne 3133"/>
          <p:cNvSpPr/>
          <p:nvPr/>
        </p:nvSpPr>
        <p:spPr>
          <a:xfrm>
            <a:off x="4423129" y="1720160"/>
            <a:ext cx="3411674" cy="34116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defTabSz="228600"/>
            <a:endParaRPr lang="de-DE" sz="900">
              <a:solidFill>
                <a:srgbClr val="F9F9F9"/>
              </a:solidFill>
              <a:latin typeface="Calibri" panose="020F0502020204030204"/>
            </a:endParaRPr>
          </a:p>
        </p:txBody>
      </p:sp>
      <p:sp>
        <p:nvSpPr>
          <p:cNvPr id="11" name="Textfeld 10"/>
          <p:cNvSpPr txBox="1"/>
          <p:nvPr/>
        </p:nvSpPr>
        <p:spPr>
          <a:xfrm>
            <a:off x="741523" y="3929068"/>
            <a:ext cx="4144130" cy="631070"/>
          </a:xfrm>
          <a:prstGeom prst="rect">
            <a:avLst/>
          </a:prstGeom>
          <a:noFill/>
        </p:spPr>
        <p:txBody>
          <a:bodyPr wrap="square" rtlCol="0">
            <a:spAutoFit/>
          </a:bodyPr>
          <a:lstStyle/>
          <a:p>
            <a:pPr defTabSz="228600"/>
            <a:r>
              <a:rPr lang="de-DE" sz="1500">
                <a:solidFill>
                  <a:srgbClr val="F9F9F9">
                    <a:lumMod val="50000"/>
                  </a:srgbClr>
                </a:solidFill>
                <a:latin typeface="Century Gothic" panose="020B0502020202020204" pitchFamily="34" charset="0"/>
              </a:rPr>
              <a:t>Please be back in 15 Minutes</a:t>
            </a:r>
            <a:endParaRPr lang="de-DE" sz="1000" b="1">
              <a:solidFill>
                <a:srgbClr val="F9F9F9">
                  <a:lumMod val="50000"/>
                </a:srgbClr>
              </a:solidFill>
              <a:latin typeface="Calibri Light" panose="020F0302020204030204" pitchFamily="34" charset="0"/>
            </a:endParaRPr>
          </a:p>
          <a:p>
            <a:pPr defTabSz="228600"/>
            <a:endParaRPr lang="de-DE" sz="2000">
              <a:solidFill>
                <a:srgbClr val="F9F9F9">
                  <a:lumMod val="50000"/>
                </a:srgbClr>
              </a:solidFill>
              <a:latin typeface="Century Gothic" panose="020B0502020202020204" pitchFamily="34" charset="0"/>
            </a:endParaRPr>
          </a:p>
        </p:txBody>
      </p:sp>
      <p:sp>
        <p:nvSpPr>
          <p:cNvPr id="15" name="Textfeld 14"/>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Picture Site</a:t>
            </a:r>
          </a:p>
        </p:txBody>
      </p:sp>
      <p:pic>
        <p:nvPicPr>
          <p:cNvPr id="3135" name="Grafik 31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4185" y="1896639"/>
            <a:ext cx="2976987" cy="2976987"/>
          </a:xfrm>
          <a:prstGeom prst="rect">
            <a:avLst/>
          </a:prstGeom>
        </p:spPr>
      </p:pic>
      <p:sp>
        <p:nvSpPr>
          <p:cNvPr id="12" name="Textfeld 29"/>
          <p:cNvSpPr txBox="1"/>
          <p:nvPr/>
        </p:nvSpPr>
        <p:spPr>
          <a:xfrm>
            <a:off x="563338" y="2492659"/>
            <a:ext cx="1665346" cy="1623521"/>
          </a:xfrm>
          <a:prstGeom prst="rect">
            <a:avLst/>
          </a:prstGeom>
          <a:noFill/>
        </p:spPr>
        <p:txBody>
          <a:bodyPr wrap="square" rtlCol="0">
            <a:spAutoFit/>
          </a:bodyPr>
          <a:lstStyle/>
          <a:p>
            <a:pPr defTabSz="228600"/>
            <a:r>
              <a:rPr lang="de-DE" sz="9950" b="1" dirty="0">
                <a:solidFill>
                  <a:srgbClr val="F9F9F9">
                    <a:lumMod val="25000"/>
                  </a:srgbClr>
                </a:solidFill>
                <a:latin typeface="Century Gothic" panose="020B0502020202020204" pitchFamily="34" charset="0"/>
              </a:rPr>
              <a:t>03</a:t>
            </a:r>
          </a:p>
        </p:txBody>
      </p:sp>
      <p:sp>
        <p:nvSpPr>
          <p:cNvPr id="9" name="Textfeld 29"/>
          <p:cNvSpPr txBox="1"/>
          <p:nvPr/>
        </p:nvSpPr>
        <p:spPr>
          <a:xfrm>
            <a:off x="1988548" y="2626088"/>
            <a:ext cx="3913959" cy="1169551"/>
          </a:xfrm>
          <a:prstGeom prst="rect">
            <a:avLst/>
          </a:prstGeom>
          <a:noFill/>
        </p:spPr>
        <p:txBody>
          <a:bodyPr wrap="square" rtlCol="0">
            <a:spAutoFit/>
          </a:bodyPr>
          <a:lstStyle/>
          <a:p>
            <a:pPr defTabSz="228600"/>
            <a:endParaRPr lang="de-DE" sz="3500" dirty="0">
              <a:solidFill>
                <a:srgbClr val="F9F9F9">
                  <a:lumMod val="25000"/>
                </a:srgbClr>
              </a:solidFill>
              <a:latin typeface="Century Gothic" panose="020B0502020202020204" pitchFamily="34" charset="0"/>
            </a:endParaRPr>
          </a:p>
          <a:p>
            <a:pPr defTabSz="228600"/>
            <a:r>
              <a:rPr lang="zh-CN" altLang="en-US" sz="3500" dirty="0">
                <a:solidFill>
                  <a:srgbClr val="F9F9F9">
                    <a:lumMod val="25000"/>
                  </a:srgbClr>
                </a:solidFill>
                <a:latin typeface="Century Gothic" panose="020B0502020202020204" pitchFamily="34" charset="0"/>
              </a:rPr>
              <a:t>管理团队</a:t>
            </a:r>
            <a:endParaRPr lang="de-DE" sz="3500" dirty="0">
              <a:solidFill>
                <a:srgbClr val="F9F9F9">
                  <a:lumMod val="25000"/>
                </a:srgbClr>
              </a:solidFill>
              <a:latin typeface="Century Gothic" panose="020B0502020202020204" pitchFamily="34" charset="0"/>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8151376" y="2175734"/>
            <a:ext cx="2432204" cy="2432204"/>
            <a:chOff x="16299577" y="3407569"/>
            <a:chExt cx="4864408" cy="4864408"/>
          </a:xfrm>
        </p:grpSpPr>
        <p:sp>
          <p:nvSpPr>
            <p:cNvPr id="26" name="Ellipse 25"/>
            <p:cNvSpPr/>
            <p:nvPr/>
          </p:nvSpPr>
          <p:spPr>
            <a:xfrm>
              <a:off x="16708868" y="3797173"/>
              <a:ext cx="4144194" cy="4144194"/>
            </a:xfrm>
            <a:prstGeom prst="ellipse">
              <a:avLst/>
            </a:prstGeom>
            <a:solidFill>
              <a:schemeClr val="tx2">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sp>
          <p:nvSpPr>
            <p:cNvPr id="38" name="Ellipse 37"/>
            <p:cNvSpPr/>
            <p:nvPr/>
          </p:nvSpPr>
          <p:spPr>
            <a:xfrm>
              <a:off x="16299577" y="3407569"/>
              <a:ext cx="4864408" cy="4864408"/>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grpSp>
      <p:grpSp>
        <p:nvGrpSpPr>
          <p:cNvPr id="5" name="Gruppieren 4"/>
          <p:cNvGrpSpPr/>
          <p:nvPr/>
        </p:nvGrpSpPr>
        <p:grpSpPr>
          <a:xfrm>
            <a:off x="6981130" y="2591647"/>
            <a:ext cx="2045469" cy="2045469"/>
            <a:chOff x="13959082" y="4239393"/>
            <a:chExt cx="4090937" cy="4090937"/>
          </a:xfrm>
        </p:grpSpPr>
        <p:sp>
          <p:nvSpPr>
            <p:cNvPr id="25" name="Ellipse 24"/>
            <p:cNvSpPr/>
            <p:nvPr/>
          </p:nvSpPr>
          <p:spPr>
            <a:xfrm>
              <a:off x="14301190" y="4544481"/>
              <a:ext cx="3485242" cy="3485242"/>
            </a:xfrm>
            <a:prstGeom prst="ellipse">
              <a:avLst/>
            </a:prstGeom>
            <a:solidFill>
              <a:schemeClr val="accent1">
                <a:lumMod val="60000"/>
                <a:lumOff val="40000"/>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sp>
          <p:nvSpPr>
            <p:cNvPr id="40" name="Ellipse 39"/>
            <p:cNvSpPr/>
            <p:nvPr/>
          </p:nvSpPr>
          <p:spPr>
            <a:xfrm>
              <a:off x="13959082" y="4239393"/>
              <a:ext cx="4090937" cy="4090937"/>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grpSp>
      <p:cxnSp>
        <p:nvCxnSpPr>
          <p:cNvPr id="58" name="Gerader Verbinder 57"/>
          <p:cNvCxnSpPr/>
          <p:nvPr/>
        </p:nvCxnSpPr>
        <p:spPr>
          <a:xfrm flipH="1">
            <a:off x="1589" y="3790336"/>
            <a:ext cx="697954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llipse 2"/>
          <p:cNvSpPr/>
          <p:nvPr/>
        </p:nvSpPr>
        <p:spPr>
          <a:xfrm>
            <a:off x="9192325" y="3171930"/>
            <a:ext cx="442452" cy="4424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de-DE" sz="1500" b="1">
                <a:solidFill>
                  <a:srgbClr val="F2F2F2"/>
                </a:solidFill>
                <a:latin typeface="Century Gothic" panose="020B0502020202020204" pitchFamily="34" charset="0"/>
              </a:rPr>
              <a:t>86</a:t>
            </a:r>
          </a:p>
        </p:txBody>
      </p:sp>
      <p:sp>
        <p:nvSpPr>
          <p:cNvPr id="68" name="Ellipse 67"/>
          <p:cNvSpPr/>
          <p:nvPr/>
        </p:nvSpPr>
        <p:spPr>
          <a:xfrm>
            <a:off x="7765583" y="3347886"/>
            <a:ext cx="442452" cy="442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de-DE" sz="1500" b="1">
                <a:solidFill>
                  <a:srgbClr val="F2F2F2"/>
                </a:solidFill>
                <a:latin typeface="Century Gothic" panose="020B0502020202020204" pitchFamily="34" charset="0"/>
              </a:rPr>
              <a:t>64</a:t>
            </a:r>
          </a:p>
        </p:txBody>
      </p:sp>
      <p:sp>
        <p:nvSpPr>
          <p:cNvPr id="70" name="Ellipse 69"/>
          <p:cNvSpPr/>
          <p:nvPr/>
        </p:nvSpPr>
        <p:spPr>
          <a:xfrm>
            <a:off x="4265635" y="3971167"/>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73" name="Ellipse 72"/>
          <p:cNvSpPr/>
          <p:nvPr/>
        </p:nvSpPr>
        <p:spPr>
          <a:xfrm>
            <a:off x="4266441" y="4204007"/>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74" name="Ellipse 73"/>
          <p:cNvSpPr/>
          <p:nvPr/>
        </p:nvSpPr>
        <p:spPr>
          <a:xfrm>
            <a:off x="4266441" y="446334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75" name="Ellipse 74"/>
          <p:cNvSpPr/>
          <p:nvPr/>
        </p:nvSpPr>
        <p:spPr>
          <a:xfrm>
            <a:off x="4266441" y="4722690"/>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76" name="Ellipse 75"/>
          <p:cNvSpPr/>
          <p:nvPr/>
        </p:nvSpPr>
        <p:spPr>
          <a:xfrm>
            <a:off x="4266441" y="4982031"/>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77" name="Ellipse 76"/>
          <p:cNvSpPr/>
          <p:nvPr/>
        </p:nvSpPr>
        <p:spPr>
          <a:xfrm>
            <a:off x="4266441" y="5241371"/>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78" name="Textfeld 77"/>
          <p:cNvSpPr txBox="1"/>
          <p:nvPr/>
        </p:nvSpPr>
        <p:spPr>
          <a:xfrm>
            <a:off x="4418720" y="3920604"/>
            <a:ext cx="167718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One</a:t>
            </a:r>
          </a:p>
        </p:txBody>
      </p:sp>
      <p:sp>
        <p:nvSpPr>
          <p:cNvPr id="79" name="Textfeld 78"/>
          <p:cNvSpPr txBox="1"/>
          <p:nvPr/>
        </p:nvSpPr>
        <p:spPr>
          <a:xfrm>
            <a:off x="4418720" y="4175894"/>
            <a:ext cx="167718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Two and a Half</a:t>
            </a:r>
          </a:p>
        </p:txBody>
      </p:sp>
      <p:sp>
        <p:nvSpPr>
          <p:cNvPr id="80" name="Textfeld 79"/>
          <p:cNvSpPr txBox="1"/>
          <p:nvPr/>
        </p:nvSpPr>
        <p:spPr>
          <a:xfrm>
            <a:off x="4418720" y="4431181"/>
            <a:ext cx="167718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Three or Free</a:t>
            </a:r>
          </a:p>
        </p:txBody>
      </p:sp>
      <p:sp>
        <p:nvSpPr>
          <p:cNvPr id="81" name="Textfeld 80"/>
          <p:cNvSpPr txBox="1"/>
          <p:nvPr/>
        </p:nvSpPr>
        <p:spPr>
          <a:xfrm>
            <a:off x="4418720" y="4941758"/>
            <a:ext cx="167718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Five</a:t>
            </a:r>
          </a:p>
        </p:txBody>
      </p:sp>
      <p:sp>
        <p:nvSpPr>
          <p:cNvPr id="82" name="Textfeld 81"/>
          <p:cNvSpPr txBox="1"/>
          <p:nvPr/>
        </p:nvSpPr>
        <p:spPr>
          <a:xfrm>
            <a:off x="4418720" y="4686471"/>
            <a:ext cx="167718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Four</a:t>
            </a:r>
          </a:p>
        </p:txBody>
      </p:sp>
      <p:sp>
        <p:nvSpPr>
          <p:cNvPr id="83" name="Textfeld 82"/>
          <p:cNvSpPr txBox="1"/>
          <p:nvPr/>
        </p:nvSpPr>
        <p:spPr>
          <a:xfrm>
            <a:off x="4418720" y="5197046"/>
            <a:ext cx="167718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six, yo.</a:t>
            </a:r>
          </a:p>
        </p:txBody>
      </p:sp>
      <p:cxnSp>
        <p:nvCxnSpPr>
          <p:cNvPr id="86" name="Gerader Verbinder 85"/>
          <p:cNvCxnSpPr/>
          <p:nvPr/>
        </p:nvCxnSpPr>
        <p:spPr>
          <a:xfrm flipH="1">
            <a:off x="9481490" y="2050163"/>
            <a:ext cx="583563" cy="117181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9" name="Ellipse 88"/>
          <p:cNvSpPr/>
          <p:nvPr/>
        </p:nvSpPr>
        <p:spPr>
          <a:xfrm>
            <a:off x="10017086" y="2026834"/>
            <a:ext cx="95935" cy="9593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91" name="Textfeld 90"/>
          <p:cNvSpPr txBox="1"/>
          <p:nvPr/>
        </p:nvSpPr>
        <p:spPr>
          <a:xfrm>
            <a:off x="10140031" y="1917281"/>
            <a:ext cx="1222556" cy="323165"/>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pitchFamily="34" charset="0"/>
              </a:rPr>
              <a:t>Europe </a:t>
            </a:r>
            <a:r>
              <a:rPr lang="de-DE" sz="1000">
                <a:solidFill>
                  <a:srgbClr val="F9F9F9">
                    <a:lumMod val="50000"/>
                  </a:srgbClr>
                </a:solidFill>
                <a:latin typeface="Calibri Light" panose="020F0302020204030204" pitchFamily="34" charset="0"/>
              </a:rPr>
              <a:t>(2014)</a:t>
            </a:r>
          </a:p>
        </p:txBody>
      </p:sp>
      <p:cxnSp>
        <p:nvCxnSpPr>
          <p:cNvPr id="92" name="Gerader Verbinder 91"/>
          <p:cNvCxnSpPr/>
          <p:nvPr/>
        </p:nvCxnSpPr>
        <p:spPr>
          <a:xfrm>
            <a:off x="7153407" y="2457663"/>
            <a:ext cx="738213" cy="96428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Ellipse 93"/>
          <p:cNvSpPr/>
          <p:nvPr/>
        </p:nvSpPr>
        <p:spPr>
          <a:xfrm>
            <a:off x="7097478" y="238854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96" name="Textfeld 95"/>
          <p:cNvSpPr txBox="1"/>
          <p:nvPr/>
        </p:nvSpPr>
        <p:spPr>
          <a:xfrm>
            <a:off x="5814415" y="2247961"/>
            <a:ext cx="1222556" cy="323165"/>
          </a:xfrm>
          <a:prstGeom prst="rect">
            <a:avLst/>
          </a:prstGeom>
          <a:noFill/>
        </p:spPr>
        <p:txBody>
          <a:bodyPr wrap="square" rtlCol="0">
            <a:spAutoFit/>
          </a:bodyPr>
          <a:lstStyle/>
          <a:p>
            <a:pPr algn="r" defTabSz="228600"/>
            <a:r>
              <a:rPr lang="de-DE" sz="1500">
                <a:solidFill>
                  <a:srgbClr val="F9F9F9">
                    <a:lumMod val="50000"/>
                  </a:srgbClr>
                </a:solidFill>
                <a:latin typeface="Calibri Light" panose="020F0302020204030204" pitchFamily="34" charset="0"/>
              </a:rPr>
              <a:t>U.S.A. </a:t>
            </a:r>
            <a:r>
              <a:rPr lang="de-DE" sz="1000">
                <a:solidFill>
                  <a:srgbClr val="F9F9F9">
                    <a:lumMod val="50000"/>
                  </a:srgbClr>
                </a:solidFill>
                <a:latin typeface="Calibri Light" panose="020F0302020204030204" pitchFamily="34" charset="0"/>
              </a:rPr>
              <a:t>(2014)</a:t>
            </a:r>
          </a:p>
        </p:txBody>
      </p:sp>
      <p:cxnSp>
        <p:nvCxnSpPr>
          <p:cNvPr id="97" name="Gerader Verbinder 96"/>
          <p:cNvCxnSpPr/>
          <p:nvPr/>
        </p:nvCxnSpPr>
        <p:spPr>
          <a:xfrm>
            <a:off x="8689586" y="4466725"/>
            <a:ext cx="738213" cy="96428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Ellipse 97"/>
          <p:cNvSpPr/>
          <p:nvPr/>
        </p:nvSpPr>
        <p:spPr>
          <a:xfrm>
            <a:off x="9385424" y="5383044"/>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99" name="Textfeld 98"/>
          <p:cNvSpPr txBox="1"/>
          <p:nvPr/>
        </p:nvSpPr>
        <p:spPr>
          <a:xfrm>
            <a:off x="9530318" y="5287549"/>
            <a:ext cx="1222556" cy="323165"/>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pitchFamily="34" charset="0"/>
              </a:rPr>
              <a:t>Asia </a:t>
            </a:r>
            <a:r>
              <a:rPr lang="de-DE" sz="1000">
                <a:solidFill>
                  <a:srgbClr val="F9F9F9">
                    <a:lumMod val="50000"/>
                  </a:srgbClr>
                </a:solidFill>
                <a:latin typeface="Calibri Light" panose="020F0302020204030204" pitchFamily="34" charset="0"/>
              </a:rPr>
              <a:t>(2014)</a:t>
            </a:r>
          </a:p>
        </p:txBody>
      </p:sp>
      <p:cxnSp>
        <p:nvCxnSpPr>
          <p:cNvPr id="52" name="Gerader Verbinder 51"/>
          <p:cNvCxnSpPr/>
          <p:nvPr/>
        </p:nvCxnSpPr>
        <p:spPr>
          <a:xfrm>
            <a:off x="1155854" y="2387215"/>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53" name="Textfeld 52"/>
          <p:cNvSpPr txBox="1"/>
          <p:nvPr/>
        </p:nvSpPr>
        <p:spPr>
          <a:xfrm>
            <a:off x="286720" y="2486082"/>
            <a:ext cx="795392" cy="215444"/>
          </a:xfrm>
          <a:prstGeom prst="rect">
            <a:avLst/>
          </a:prstGeom>
          <a:noFill/>
        </p:spPr>
        <p:txBody>
          <a:bodyPr wrap="square" rtlCol="0">
            <a:spAutoFit/>
          </a:bodyPr>
          <a:lstStyle/>
          <a:p>
            <a:pPr algn="r" defTabSz="228600"/>
            <a:r>
              <a:rPr lang="de-DE" sz="800">
                <a:solidFill>
                  <a:srgbClr val="F9F9F9">
                    <a:lumMod val="50000"/>
                  </a:srgbClr>
                </a:solidFill>
                <a:latin typeface="Century Gothic" panose="020B0502020202020204" pitchFamily="34" charset="0"/>
              </a:rPr>
              <a:t>Agenda</a:t>
            </a:r>
          </a:p>
        </p:txBody>
      </p:sp>
      <p:sp>
        <p:nvSpPr>
          <p:cNvPr id="54" name="Textfeld 53"/>
          <p:cNvSpPr txBox="1"/>
          <p:nvPr/>
        </p:nvSpPr>
        <p:spPr>
          <a:xfrm>
            <a:off x="1210743" y="3965430"/>
            <a:ext cx="2434670" cy="1338828"/>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a:t>
            </a:r>
          </a:p>
        </p:txBody>
      </p:sp>
      <p:sp>
        <p:nvSpPr>
          <p:cNvPr id="55" name="Textfeld 54"/>
          <p:cNvSpPr txBox="1"/>
          <p:nvPr/>
        </p:nvSpPr>
        <p:spPr>
          <a:xfrm>
            <a:off x="1185351" y="3057614"/>
            <a:ext cx="3170993" cy="477054"/>
          </a:xfrm>
          <a:prstGeom prst="rect">
            <a:avLst/>
          </a:prstGeom>
          <a:noFill/>
        </p:spPr>
        <p:txBody>
          <a:bodyPr wrap="square" rtlCol="0">
            <a:spAutoFit/>
          </a:bodyPr>
          <a:lstStyle/>
          <a:p>
            <a:pPr defTabSz="228600"/>
            <a:r>
              <a:rPr lang="de-DE" sz="2500">
                <a:solidFill>
                  <a:srgbClr val="F9F9F9">
                    <a:lumMod val="50000"/>
                  </a:srgbClr>
                </a:solidFill>
                <a:latin typeface="Calibri Light" panose="020F0302020204030204" pitchFamily="34" charset="0"/>
              </a:rPr>
              <a:t>Welcome</a:t>
            </a:r>
          </a:p>
        </p:txBody>
      </p:sp>
      <p:sp>
        <p:nvSpPr>
          <p:cNvPr id="56" name="Textfeld 55"/>
          <p:cNvSpPr txBox="1"/>
          <p:nvPr/>
        </p:nvSpPr>
        <p:spPr>
          <a:xfrm>
            <a:off x="1200100" y="3446862"/>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Our Company Plan</a:t>
            </a:r>
          </a:p>
        </p:txBody>
      </p:sp>
      <p:sp>
        <p:nvSpPr>
          <p:cNvPr id="57" name="Textfeld 56"/>
          <p:cNvSpPr txBox="1"/>
          <p:nvPr/>
        </p:nvSpPr>
        <p:spPr>
          <a:xfrm>
            <a:off x="1263734" y="2402059"/>
            <a:ext cx="378378" cy="707886"/>
          </a:xfrm>
          <a:prstGeom prst="rect">
            <a:avLst/>
          </a:prstGeom>
          <a:solidFill>
            <a:schemeClr val="accent1"/>
          </a:solidFill>
        </p:spPr>
        <p:txBody>
          <a:bodyPr wrap="square" rtlCol="0">
            <a:spAutoFit/>
          </a:bodyPr>
          <a:lstStyle/>
          <a:p>
            <a:pPr algn="ctr" defTabSz="228600"/>
            <a:r>
              <a:rPr lang="de-DE" sz="2000">
                <a:solidFill>
                  <a:srgbClr val="F2F2F2"/>
                </a:solidFill>
                <a:latin typeface="Century Gothic" panose="020B0502020202020204" pitchFamily="34" charset="0"/>
              </a:rPr>
              <a:t>01</a:t>
            </a:r>
          </a:p>
        </p:txBody>
      </p:sp>
      <p:sp>
        <p:nvSpPr>
          <p:cNvPr id="93" name="Textfeld 92"/>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panose="020F0502020204030204"/>
              </a:rPr>
              <a:t>Presentation</a:t>
            </a:r>
          </a:p>
        </p:txBody>
      </p:sp>
      <p:grpSp>
        <p:nvGrpSpPr>
          <p:cNvPr id="4" name="Gruppieren 3"/>
          <p:cNvGrpSpPr/>
          <p:nvPr/>
        </p:nvGrpSpPr>
        <p:grpSpPr>
          <a:xfrm>
            <a:off x="7860425" y="3563128"/>
            <a:ext cx="1475152" cy="1475152"/>
            <a:chOff x="15717671" y="6182354"/>
            <a:chExt cx="2950304" cy="2950304"/>
          </a:xfrm>
        </p:grpSpPr>
        <p:sp>
          <p:nvSpPr>
            <p:cNvPr id="27" name="Ellipse 26"/>
            <p:cNvSpPr/>
            <p:nvPr/>
          </p:nvSpPr>
          <p:spPr>
            <a:xfrm>
              <a:off x="15964123" y="6399235"/>
              <a:ext cx="2513488" cy="2513488"/>
            </a:xfrm>
            <a:prstGeom prst="ellipse">
              <a:avLst/>
            </a:prstGeom>
            <a:solidFill>
              <a:schemeClr val="accent1">
                <a:alpha val="8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sp>
          <p:nvSpPr>
            <p:cNvPr id="39" name="Ellipse 38"/>
            <p:cNvSpPr/>
            <p:nvPr/>
          </p:nvSpPr>
          <p:spPr>
            <a:xfrm>
              <a:off x="15717671" y="6182354"/>
              <a:ext cx="2950304" cy="295030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grpSp>
      <p:sp>
        <p:nvSpPr>
          <p:cNvPr id="69" name="Ellipse 68"/>
          <p:cNvSpPr/>
          <p:nvPr/>
        </p:nvSpPr>
        <p:spPr>
          <a:xfrm>
            <a:off x="8399705" y="4133625"/>
            <a:ext cx="442452" cy="4424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de-DE" sz="1500" b="1">
                <a:solidFill>
                  <a:srgbClr val="F2F2F2"/>
                </a:solidFill>
                <a:latin typeface="Century Gothic" panose="020B0502020202020204" pitchFamily="34" charset="0"/>
              </a:rPr>
              <a:t>49</a:t>
            </a: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llipse 44"/>
          <p:cNvSpPr/>
          <p:nvPr/>
        </p:nvSpPr>
        <p:spPr>
          <a:xfrm>
            <a:off x="4380885" y="1396242"/>
            <a:ext cx="3416649" cy="3416649"/>
          </a:xfrm>
          <a:prstGeom prst="ellipse">
            <a:avLst/>
          </a:prstGeom>
          <a:solidFill>
            <a:schemeClr val="accent1">
              <a:lumMod val="60000"/>
              <a:lumOff val="40000"/>
              <a:alpha val="7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sp>
        <p:nvSpPr>
          <p:cNvPr id="26" name="Ellipse 25"/>
          <p:cNvSpPr/>
          <p:nvPr/>
        </p:nvSpPr>
        <p:spPr>
          <a:xfrm>
            <a:off x="4785260" y="2204994"/>
            <a:ext cx="2607899" cy="2607899"/>
          </a:xfrm>
          <a:prstGeom prst="ellipse">
            <a:avLst/>
          </a:prstGeom>
          <a:solidFill>
            <a:srgbClr val="7CAFDE">
              <a:alpha val="70000"/>
            </a:srgb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sp>
        <p:nvSpPr>
          <p:cNvPr id="25" name="Ellipse 24"/>
          <p:cNvSpPr/>
          <p:nvPr/>
        </p:nvSpPr>
        <p:spPr>
          <a:xfrm>
            <a:off x="5075133" y="2784740"/>
            <a:ext cx="2028149" cy="2028149"/>
          </a:xfrm>
          <a:prstGeom prst="ellipse">
            <a:avLst/>
          </a:prstGeom>
          <a:solidFill>
            <a:schemeClr val="accent1">
              <a:lumMod val="75000"/>
              <a:alpha val="7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sp>
        <p:nvSpPr>
          <p:cNvPr id="27" name="Ellipse 26"/>
          <p:cNvSpPr/>
          <p:nvPr/>
        </p:nvSpPr>
        <p:spPr>
          <a:xfrm>
            <a:off x="5357877" y="3350228"/>
            <a:ext cx="1462661" cy="1462661"/>
          </a:xfrm>
          <a:prstGeom prst="ellipse">
            <a:avLst/>
          </a:prstGeom>
          <a:solidFill>
            <a:schemeClr val="tx2">
              <a:alpha val="70000"/>
            </a:schemeClr>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sp>
        <p:nvSpPr>
          <p:cNvPr id="91" name="Textfeld 90"/>
          <p:cNvSpPr txBox="1"/>
          <p:nvPr/>
        </p:nvSpPr>
        <p:spPr>
          <a:xfrm>
            <a:off x="5362586" y="2992803"/>
            <a:ext cx="1422871" cy="323165"/>
          </a:xfrm>
          <a:prstGeom prst="rect">
            <a:avLst/>
          </a:prstGeom>
          <a:noFill/>
        </p:spPr>
        <p:txBody>
          <a:bodyPr wrap="square" rtlCol="0">
            <a:spAutoFit/>
          </a:bodyPr>
          <a:lstStyle/>
          <a:p>
            <a:pPr algn="ctr" defTabSz="228600"/>
            <a:r>
              <a:rPr lang="de-DE" sz="1250">
                <a:solidFill>
                  <a:srgbClr val="F2F2F2"/>
                </a:solidFill>
                <a:latin typeface="Calibri Light" panose="020F0302020204030204" pitchFamily="34" charset="0"/>
              </a:rPr>
              <a:t>Europe</a:t>
            </a:r>
            <a:r>
              <a:rPr lang="de-DE" sz="1500">
                <a:solidFill>
                  <a:srgbClr val="F2F2F2"/>
                </a:solidFill>
                <a:latin typeface="Calibri Light" panose="020F0302020204030204" pitchFamily="34" charset="0"/>
              </a:rPr>
              <a:t> </a:t>
            </a:r>
            <a:r>
              <a:rPr lang="de-DE" sz="1000">
                <a:solidFill>
                  <a:srgbClr val="F2F2F2"/>
                </a:solidFill>
                <a:latin typeface="Calibri Light" panose="020F0302020204030204" pitchFamily="34" charset="0"/>
              </a:rPr>
              <a:t>(49 %)</a:t>
            </a:r>
          </a:p>
        </p:txBody>
      </p:sp>
      <p:sp>
        <p:nvSpPr>
          <p:cNvPr id="96" name="Textfeld 95"/>
          <p:cNvSpPr txBox="1"/>
          <p:nvPr/>
        </p:nvSpPr>
        <p:spPr>
          <a:xfrm>
            <a:off x="5362586" y="1735299"/>
            <a:ext cx="1422871" cy="284822"/>
          </a:xfrm>
          <a:prstGeom prst="rect">
            <a:avLst/>
          </a:prstGeom>
          <a:noFill/>
        </p:spPr>
        <p:txBody>
          <a:bodyPr wrap="square" rtlCol="0">
            <a:spAutoFit/>
          </a:bodyPr>
          <a:lstStyle/>
          <a:p>
            <a:pPr algn="ctr" defTabSz="228600"/>
            <a:r>
              <a:rPr lang="de-DE" sz="1250">
                <a:solidFill>
                  <a:srgbClr val="F2F2F2"/>
                </a:solidFill>
                <a:latin typeface="Calibri Light" panose="020F0302020204030204" pitchFamily="34" charset="0"/>
              </a:rPr>
              <a:t>U.S.A. </a:t>
            </a:r>
            <a:r>
              <a:rPr lang="de-DE" sz="1000">
                <a:solidFill>
                  <a:srgbClr val="F2F2F2"/>
                </a:solidFill>
                <a:latin typeface="Calibri Light" panose="020F0302020204030204" pitchFamily="34" charset="0"/>
              </a:rPr>
              <a:t>(76 %)</a:t>
            </a:r>
          </a:p>
        </p:txBody>
      </p:sp>
      <p:sp>
        <p:nvSpPr>
          <p:cNvPr id="99" name="Textfeld 98"/>
          <p:cNvSpPr txBox="1"/>
          <p:nvPr/>
        </p:nvSpPr>
        <p:spPr>
          <a:xfrm>
            <a:off x="5362586" y="3873369"/>
            <a:ext cx="1422871" cy="323165"/>
          </a:xfrm>
          <a:prstGeom prst="rect">
            <a:avLst/>
          </a:prstGeom>
          <a:noFill/>
        </p:spPr>
        <p:txBody>
          <a:bodyPr wrap="square" rtlCol="0">
            <a:spAutoFit/>
          </a:bodyPr>
          <a:lstStyle/>
          <a:p>
            <a:pPr algn="ctr" defTabSz="228600"/>
            <a:r>
              <a:rPr lang="de-DE" sz="1250">
                <a:solidFill>
                  <a:srgbClr val="F2F2F2"/>
                </a:solidFill>
                <a:latin typeface="Calibri Light" panose="020F0302020204030204" pitchFamily="34" charset="0"/>
              </a:rPr>
              <a:t>Asia</a:t>
            </a:r>
            <a:r>
              <a:rPr lang="de-DE" sz="1500">
                <a:solidFill>
                  <a:srgbClr val="F2F2F2"/>
                </a:solidFill>
                <a:latin typeface="Calibri Light" panose="020F0302020204030204" pitchFamily="34" charset="0"/>
              </a:rPr>
              <a:t> </a:t>
            </a:r>
            <a:r>
              <a:rPr lang="de-DE" sz="1000">
                <a:solidFill>
                  <a:srgbClr val="F2F2F2"/>
                </a:solidFill>
                <a:latin typeface="Calibri Light" panose="020F0302020204030204" pitchFamily="34" charset="0"/>
              </a:rPr>
              <a:t>(38 %)</a:t>
            </a:r>
          </a:p>
        </p:txBody>
      </p:sp>
      <p:sp>
        <p:nvSpPr>
          <p:cNvPr id="65" name="Textfeld 64"/>
          <p:cNvSpPr txBox="1"/>
          <p:nvPr/>
        </p:nvSpPr>
        <p:spPr>
          <a:xfrm>
            <a:off x="5362586" y="2390014"/>
            <a:ext cx="1422871" cy="323165"/>
          </a:xfrm>
          <a:prstGeom prst="rect">
            <a:avLst/>
          </a:prstGeom>
          <a:noFill/>
        </p:spPr>
        <p:txBody>
          <a:bodyPr wrap="square" rtlCol="0">
            <a:spAutoFit/>
          </a:bodyPr>
          <a:lstStyle/>
          <a:p>
            <a:pPr algn="ctr" defTabSz="228600"/>
            <a:r>
              <a:rPr lang="de-DE" sz="1250">
                <a:solidFill>
                  <a:srgbClr val="F2F2F2"/>
                </a:solidFill>
                <a:latin typeface="Calibri Light" panose="020F0302020204030204" pitchFamily="34" charset="0"/>
              </a:rPr>
              <a:t>Australia</a:t>
            </a:r>
            <a:r>
              <a:rPr lang="de-DE" sz="1500">
                <a:solidFill>
                  <a:srgbClr val="F2F2F2"/>
                </a:solidFill>
                <a:latin typeface="Calibri Light" panose="020F0302020204030204" pitchFamily="34" charset="0"/>
              </a:rPr>
              <a:t> </a:t>
            </a:r>
            <a:r>
              <a:rPr lang="de-DE" sz="1000">
                <a:solidFill>
                  <a:srgbClr val="F2F2F2"/>
                </a:solidFill>
                <a:latin typeface="Calibri Light" panose="020F0302020204030204" pitchFamily="34" charset="0"/>
              </a:rPr>
              <a:t>(61 %)</a:t>
            </a:r>
          </a:p>
        </p:txBody>
      </p:sp>
      <p:cxnSp>
        <p:nvCxnSpPr>
          <p:cNvPr id="44" name="Gerader Verbinder 43"/>
          <p:cNvCxnSpPr/>
          <p:nvPr/>
        </p:nvCxnSpPr>
        <p:spPr>
          <a:xfrm flipH="1">
            <a:off x="1588" y="3790335"/>
            <a:ext cx="431051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Ellipse 46"/>
          <p:cNvSpPr/>
          <p:nvPr/>
        </p:nvSpPr>
        <p:spPr>
          <a:xfrm>
            <a:off x="8618919" y="301251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49" name="Ellipse 48"/>
          <p:cNvSpPr/>
          <p:nvPr/>
        </p:nvSpPr>
        <p:spPr>
          <a:xfrm>
            <a:off x="8619723" y="324535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50" name="Ellipse 49"/>
          <p:cNvSpPr/>
          <p:nvPr/>
        </p:nvSpPr>
        <p:spPr>
          <a:xfrm>
            <a:off x="8619723" y="3504700"/>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51" name="Ellipse 50"/>
          <p:cNvSpPr/>
          <p:nvPr/>
        </p:nvSpPr>
        <p:spPr>
          <a:xfrm>
            <a:off x="8619723" y="3970520"/>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52" name="Ellipse 51"/>
          <p:cNvSpPr/>
          <p:nvPr/>
        </p:nvSpPr>
        <p:spPr>
          <a:xfrm>
            <a:off x="8619723" y="4229861"/>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53" name="Ellipse 52"/>
          <p:cNvSpPr/>
          <p:nvPr/>
        </p:nvSpPr>
        <p:spPr>
          <a:xfrm>
            <a:off x="8619723" y="4489202"/>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54" name="Textfeld 53"/>
          <p:cNvSpPr txBox="1"/>
          <p:nvPr/>
        </p:nvSpPr>
        <p:spPr>
          <a:xfrm>
            <a:off x="8772002" y="2961956"/>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One</a:t>
            </a:r>
          </a:p>
        </p:txBody>
      </p:sp>
      <p:sp>
        <p:nvSpPr>
          <p:cNvPr id="55" name="Textfeld 54"/>
          <p:cNvSpPr txBox="1"/>
          <p:nvPr/>
        </p:nvSpPr>
        <p:spPr>
          <a:xfrm>
            <a:off x="8772002" y="3217245"/>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Two and a Half</a:t>
            </a:r>
          </a:p>
        </p:txBody>
      </p:sp>
      <p:sp>
        <p:nvSpPr>
          <p:cNvPr id="56" name="Textfeld 55"/>
          <p:cNvSpPr txBox="1"/>
          <p:nvPr/>
        </p:nvSpPr>
        <p:spPr>
          <a:xfrm>
            <a:off x="8772002" y="3472533"/>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Three or Free</a:t>
            </a:r>
          </a:p>
        </p:txBody>
      </p:sp>
      <p:sp>
        <p:nvSpPr>
          <p:cNvPr id="57" name="Textfeld 56"/>
          <p:cNvSpPr txBox="1"/>
          <p:nvPr/>
        </p:nvSpPr>
        <p:spPr>
          <a:xfrm>
            <a:off x="8772002" y="4189589"/>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Five</a:t>
            </a:r>
          </a:p>
        </p:txBody>
      </p:sp>
      <p:sp>
        <p:nvSpPr>
          <p:cNvPr id="60" name="Textfeld 59"/>
          <p:cNvSpPr txBox="1"/>
          <p:nvPr/>
        </p:nvSpPr>
        <p:spPr>
          <a:xfrm>
            <a:off x="8772002" y="3934301"/>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Four</a:t>
            </a:r>
          </a:p>
        </p:txBody>
      </p:sp>
      <p:sp>
        <p:nvSpPr>
          <p:cNvPr id="68" name="Textfeld 67"/>
          <p:cNvSpPr txBox="1"/>
          <p:nvPr/>
        </p:nvSpPr>
        <p:spPr>
          <a:xfrm>
            <a:off x="8772002" y="4444877"/>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six, yo.</a:t>
            </a:r>
          </a:p>
        </p:txBody>
      </p:sp>
      <p:sp>
        <p:nvSpPr>
          <p:cNvPr id="69" name="Ellipse 68"/>
          <p:cNvSpPr/>
          <p:nvPr/>
        </p:nvSpPr>
        <p:spPr>
          <a:xfrm>
            <a:off x="4153707" y="1162419"/>
            <a:ext cx="3871003" cy="3871003"/>
          </a:xfrm>
          <a:prstGeom prst="ellipse">
            <a:avLst/>
          </a:prstGeom>
          <a:noFill/>
          <a:ln w="6350">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cxnSp>
        <p:nvCxnSpPr>
          <p:cNvPr id="86" name="Gerader Verbinder 85"/>
          <p:cNvCxnSpPr/>
          <p:nvPr/>
        </p:nvCxnSpPr>
        <p:spPr>
          <a:xfrm flipH="1">
            <a:off x="7891977" y="3790335"/>
            <a:ext cx="4298438"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p:nvPr/>
        </p:nvCxnSpPr>
        <p:spPr>
          <a:xfrm>
            <a:off x="1155854" y="2387213"/>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a:off x="286720" y="2486080"/>
            <a:ext cx="795392" cy="215444"/>
          </a:xfrm>
          <a:prstGeom prst="rect">
            <a:avLst/>
          </a:prstGeom>
          <a:noFill/>
        </p:spPr>
        <p:txBody>
          <a:bodyPr wrap="square" rtlCol="0">
            <a:spAutoFit/>
          </a:bodyPr>
          <a:lstStyle/>
          <a:p>
            <a:pPr algn="r" defTabSz="228600"/>
            <a:r>
              <a:rPr lang="de-DE" sz="800">
                <a:solidFill>
                  <a:srgbClr val="F9F9F9">
                    <a:lumMod val="50000"/>
                  </a:srgbClr>
                </a:solidFill>
                <a:latin typeface="Century Gothic" panose="020B0502020202020204" pitchFamily="34" charset="0"/>
              </a:rPr>
              <a:t>Agenda</a:t>
            </a:r>
          </a:p>
        </p:txBody>
      </p:sp>
      <p:sp>
        <p:nvSpPr>
          <p:cNvPr id="89" name="Textfeld 88"/>
          <p:cNvSpPr txBox="1"/>
          <p:nvPr/>
        </p:nvSpPr>
        <p:spPr>
          <a:xfrm>
            <a:off x="1210743" y="3965428"/>
            <a:ext cx="2434670" cy="1338828"/>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a:t>
            </a:r>
          </a:p>
        </p:txBody>
      </p:sp>
      <p:sp>
        <p:nvSpPr>
          <p:cNvPr id="90" name="Textfeld 89"/>
          <p:cNvSpPr txBox="1"/>
          <p:nvPr/>
        </p:nvSpPr>
        <p:spPr>
          <a:xfrm>
            <a:off x="1185351" y="3057612"/>
            <a:ext cx="3170993" cy="477054"/>
          </a:xfrm>
          <a:prstGeom prst="rect">
            <a:avLst/>
          </a:prstGeom>
          <a:noFill/>
        </p:spPr>
        <p:txBody>
          <a:bodyPr wrap="square" rtlCol="0">
            <a:spAutoFit/>
          </a:bodyPr>
          <a:lstStyle/>
          <a:p>
            <a:pPr defTabSz="228600"/>
            <a:r>
              <a:rPr lang="de-DE" sz="2500">
                <a:solidFill>
                  <a:srgbClr val="F9F9F9">
                    <a:lumMod val="50000"/>
                  </a:srgbClr>
                </a:solidFill>
                <a:latin typeface="Calibri Light" panose="020F0302020204030204" pitchFamily="34" charset="0"/>
              </a:rPr>
              <a:t>Welcome</a:t>
            </a:r>
          </a:p>
        </p:txBody>
      </p:sp>
      <p:sp>
        <p:nvSpPr>
          <p:cNvPr id="92" name="Textfeld 91"/>
          <p:cNvSpPr txBox="1"/>
          <p:nvPr/>
        </p:nvSpPr>
        <p:spPr>
          <a:xfrm>
            <a:off x="1200100" y="3446860"/>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Our Company Plan</a:t>
            </a:r>
          </a:p>
        </p:txBody>
      </p:sp>
      <p:sp>
        <p:nvSpPr>
          <p:cNvPr id="93" name="Textfeld 92"/>
          <p:cNvSpPr txBox="1"/>
          <p:nvPr/>
        </p:nvSpPr>
        <p:spPr>
          <a:xfrm>
            <a:off x="1263734" y="2402057"/>
            <a:ext cx="378378" cy="707886"/>
          </a:xfrm>
          <a:prstGeom prst="rect">
            <a:avLst/>
          </a:prstGeom>
          <a:solidFill>
            <a:schemeClr val="accent1"/>
          </a:solidFill>
        </p:spPr>
        <p:txBody>
          <a:bodyPr wrap="square" rtlCol="0">
            <a:spAutoFit/>
          </a:bodyPr>
          <a:lstStyle/>
          <a:p>
            <a:pPr algn="ctr" defTabSz="228600"/>
            <a:r>
              <a:rPr lang="de-DE" sz="2000">
                <a:solidFill>
                  <a:srgbClr val="F2F2F2"/>
                </a:solidFill>
                <a:latin typeface="Century Gothic" panose="020B0502020202020204" pitchFamily="34" charset="0"/>
              </a:rPr>
              <a:t>01</a:t>
            </a:r>
          </a:p>
        </p:txBody>
      </p:sp>
      <p:sp>
        <p:nvSpPr>
          <p:cNvPr id="103" name="Textfeld 102"/>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panose="020F0502020204030204"/>
              </a:rPr>
              <a:t>Presentation</a:t>
            </a: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Quad Arrow 15"/>
          <p:cNvSpPr/>
          <p:nvPr/>
        </p:nvSpPr>
        <p:spPr>
          <a:xfrm>
            <a:off x="4063342" y="1553681"/>
            <a:ext cx="4065322" cy="4065322"/>
          </a:xfrm>
          <a:prstGeom prst="quadArrow">
            <a:avLst>
              <a:gd name="adj1" fmla="val 937"/>
              <a:gd name="adj2" fmla="val 1969"/>
              <a:gd name="adj3" fmla="val 5000"/>
            </a:avLst>
          </a:prstGeom>
          <a:solidFill>
            <a:schemeClr val="accent1"/>
          </a:solidFill>
          <a:ln>
            <a:noFill/>
          </a:ln>
          <a:effectLst/>
        </p:spPr>
        <p:style>
          <a:lnRef idx="0">
            <a:scrgbClr r="0" g="0" b="0"/>
          </a:lnRef>
          <a:fillRef idx="1">
            <a:scrgbClr r="0" g="0" b="0"/>
          </a:fillRef>
          <a:effectRef idx="2">
            <a:scrgbClr r="0" g="0" b="0"/>
          </a:effectRef>
          <a:fontRef idx="minor">
            <a:schemeClr val="dk1">
              <a:hueOff val="0"/>
              <a:satOff val="0"/>
              <a:lumOff val="0"/>
              <a:alphaOff val="0"/>
            </a:schemeClr>
          </a:fontRef>
        </p:style>
      </p:sp>
      <p:sp>
        <p:nvSpPr>
          <p:cNvPr id="110" name="Freeform 16"/>
          <p:cNvSpPr/>
          <p:nvPr/>
        </p:nvSpPr>
        <p:spPr>
          <a:xfrm>
            <a:off x="4327588" y="1817925"/>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9F9F9">
                  <a:lumMod val="50000"/>
                </a:srgbClr>
              </a:solidFill>
              <a:latin typeface="Lato Light"/>
              <a:cs typeface="Lato Light"/>
            </a:endParaRPr>
          </a:p>
        </p:txBody>
      </p:sp>
      <p:sp>
        <p:nvSpPr>
          <p:cNvPr id="111" name="Freeform 17"/>
          <p:cNvSpPr/>
          <p:nvPr/>
        </p:nvSpPr>
        <p:spPr>
          <a:xfrm>
            <a:off x="6238288" y="1817925"/>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9F9F9">
                  <a:lumMod val="50000"/>
                </a:srgbClr>
              </a:solidFill>
              <a:latin typeface="Lato Light"/>
              <a:cs typeface="Lato Light"/>
            </a:endParaRPr>
          </a:p>
        </p:txBody>
      </p:sp>
      <p:sp>
        <p:nvSpPr>
          <p:cNvPr id="112" name="Freeform 18"/>
          <p:cNvSpPr/>
          <p:nvPr/>
        </p:nvSpPr>
        <p:spPr>
          <a:xfrm>
            <a:off x="4327588" y="3728626"/>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9F9F9">
                  <a:lumMod val="50000"/>
                </a:srgbClr>
              </a:solidFill>
              <a:latin typeface="Lato Light"/>
              <a:cs typeface="Lato Light"/>
            </a:endParaRPr>
          </a:p>
        </p:txBody>
      </p:sp>
      <p:sp>
        <p:nvSpPr>
          <p:cNvPr id="113" name="Freeform 19"/>
          <p:cNvSpPr/>
          <p:nvPr/>
        </p:nvSpPr>
        <p:spPr>
          <a:xfrm>
            <a:off x="6238288" y="3728626"/>
            <a:ext cx="1626129" cy="1626129"/>
          </a:xfrm>
          <a:custGeom>
            <a:avLst/>
            <a:gdLst>
              <a:gd name="connsiteX0" fmla="*/ 0 w 3656647"/>
              <a:gd name="connsiteY0" fmla="*/ 0 h 3656647"/>
              <a:gd name="connsiteX1" fmla="*/ 3656647 w 3656647"/>
              <a:gd name="connsiteY1" fmla="*/ 0 h 3656647"/>
              <a:gd name="connsiteX2" fmla="*/ 3656647 w 3656647"/>
              <a:gd name="connsiteY2" fmla="*/ 3656647 h 3656647"/>
              <a:gd name="connsiteX3" fmla="*/ 0 w 3656647"/>
              <a:gd name="connsiteY3" fmla="*/ 3656647 h 3656647"/>
              <a:gd name="connsiteX4" fmla="*/ 0 w 3656647"/>
              <a:gd name="connsiteY4" fmla="*/ 0 h 3656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6647" h="3656647">
                <a:moveTo>
                  <a:pt x="0" y="0"/>
                </a:moveTo>
                <a:lnTo>
                  <a:pt x="3656647" y="0"/>
                </a:lnTo>
                <a:lnTo>
                  <a:pt x="3656647" y="3656647"/>
                </a:lnTo>
                <a:lnTo>
                  <a:pt x="0" y="3656647"/>
                </a:lnTo>
                <a:lnTo>
                  <a:pt x="0" y="0"/>
                </a:lnTo>
                <a:close/>
              </a:path>
            </a:pathLst>
          </a:custGeom>
          <a:solidFill>
            <a:schemeClr val="accent1"/>
          </a:solidFill>
          <a:ln>
            <a:noFill/>
          </a:ln>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2860" tIns="22860" rIns="22860" bIns="22860" numCol="1" spcCol="1270" anchor="ctr" anchorCtr="0">
            <a:noAutofit/>
          </a:bodyPr>
          <a:lstStyle/>
          <a:p>
            <a:pPr algn="ctr" defTabSz="266700">
              <a:lnSpc>
                <a:spcPct val="90000"/>
              </a:lnSpc>
              <a:spcBef>
                <a:spcPct val="0"/>
              </a:spcBef>
              <a:spcAft>
                <a:spcPct val="35000"/>
              </a:spcAft>
            </a:pPr>
            <a:endParaRPr lang="en-US" sz="800" dirty="0">
              <a:solidFill>
                <a:srgbClr val="F9F9F9">
                  <a:lumMod val="50000"/>
                </a:srgbClr>
              </a:solidFill>
              <a:latin typeface="Lato Light"/>
              <a:cs typeface="Lato Light"/>
            </a:endParaRPr>
          </a:p>
        </p:txBody>
      </p:sp>
      <p:sp>
        <p:nvSpPr>
          <p:cNvPr id="114" name="Shape 3858"/>
          <p:cNvSpPr/>
          <p:nvPr/>
        </p:nvSpPr>
        <p:spPr>
          <a:xfrm>
            <a:off x="4879160" y="4219754"/>
            <a:ext cx="522980" cy="496389"/>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2"/>
          </a:solidFill>
          <a:ln>
            <a:noFill/>
          </a:ln>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115" name="Shape 3810"/>
          <p:cNvSpPr/>
          <p:nvPr/>
        </p:nvSpPr>
        <p:spPr>
          <a:xfrm>
            <a:off x="4879160" y="2401887"/>
            <a:ext cx="522980" cy="458206"/>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2"/>
          </a:solidFill>
          <a:ln>
            <a:noFill/>
          </a:ln>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116" name="Shape 3895"/>
          <p:cNvSpPr/>
          <p:nvPr/>
        </p:nvSpPr>
        <p:spPr>
          <a:xfrm>
            <a:off x="6839489" y="2356947"/>
            <a:ext cx="522983" cy="515480"/>
          </a:xfrm>
          <a:custGeom>
            <a:avLst/>
            <a:gdLst/>
            <a:ahLst/>
            <a:cxnLst/>
            <a:rect l="0" t="0" r="0" b="0"/>
            <a:pathLst>
              <a:path w="120000" h="120000" extrusionOk="0">
                <a:moveTo>
                  <a:pt x="105647" y="48605"/>
                </a:moveTo>
                <a:lnTo>
                  <a:pt x="105647" y="48605"/>
                </a:lnTo>
                <a:cubicBezTo>
                  <a:pt x="104252" y="50016"/>
                  <a:pt x="104252" y="58487"/>
                  <a:pt x="114219" y="64134"/>
                </a:cubicBezTo>
                <a:cubicBezTo>
                  <a:pt x="114219" y="64134"/>
                  <a:pt x="100066" y="66957"/>
                  <a:pt x="90299" y="54252"/>
                </a:cubicBezTo>
                <a:cubicBezTo>
                  <a:pt x="87308" y="54252"/>
                  <a:pt x="84518" y="55663"/>
                  <a:pt x="81727" y="55663"/>
                </a:cubicBezTo>
                <a:cubicBezTo>
                  <a:pt x="60598" y="55663"/>
                  <a:pt x="47840" y="42756"/>
                  <a:pt x="47840" y="27226"/>
                </a:cubicBezTo>
                <a:cubicBezTo>
                  <a:pt x="47840" y="12907"/>
                  <a:pt x="60598" y="0"/>
                  <a:pt x="81727" y="0"/>
                </a:cubicBezTo>
                <a:cubicBezTo>
                  <a:pt x="102857" y="0"/>
                  <a:pt x="119800" y="12907"/>
                  <a:pt x="119800" y="27226"/>
                </a:cubicBezTo>
                <a:cubicBezTo>
                  <a:pt x="119800" y="35697"/>
                  <a:pt x="114219" y="44168"/>
                  <a:pt x="105647" y="48605"/>
                </a:cubicBezTo>
                <a:close/>
                <a:moveTo>
                  <a:pt x="40863" y="30050"/>
                </a:moveTo>
                <a:lnTo>
                  <a:pt x="40863" y="30050"/>
                </a:lnTo>
                <a:cubicBezTo>
                  <a:pt x="42259" y="46991"/>
                  <a:pt x="56411" y="61310"/>
                  <a:pt x="78936" y="62722"/>
                </a:cubicBezTo>
                <a:cubicBezTo>
                  <a:pt x="81727" y="62722"/>
                  <a:pt x="84518" y="62722"/>
                  <a:pt x="87308" y="61310"/>
                </a:cubicBezTo>
                <a:lnTo>
                  <a:pt x="87308" y="61310"/>
                </a:lnTo>
                <a:lnTo>
                  <a:pt x="87308" y="61310"/>
                </a:lnTo>
                <a:cubicBezTo>
                  <a:pt x="94485" y="68369"/>
                  <a:pt x="102857" y="69983"/>
                  <a:pt x="107043" y="69983"/>
                </a:cubicBezTo>
                <a:cubicBezTo>
                  <a:pt x="102857" y="88537"/>
                  <a:pt x="84518" y="102655"/>
                  <a:pt x="56411" y="102655"/>
                </a:cubicBezTo>
                <a:cubicBezTo>
                  <a:pt x="53621" y="102655"/>
                  <a:pt x="49435" y="101243"/>
                  <a:pt x="45049" y="99831"/>
                </a:cubicBezTo>
                <a:cubicBezTo>
                  <a:pt x="31096" y="119798"/>
                  <a:pt x="7176" y="115563"/>
                  <a:pt x="7176" y="115563"/>
                </a:cubicBezTo>
                <a:cubicBezTo>
                  <a:pt x="23920" y="108302"/>
                  <a:pt x="23920" y="94184"/>
                  <a:pt x="19734" y="92773"/>
                </a:cubicBezTo>
                <a:cubicBezTo>
                  <a:pt x="7176" y="85512"/>
                  <a:pt x="0" y="72806"/>
                  <a:pt x="0" y="59899"/>
                </a:cubicBezTo>
                <a:cubicBezTo>
                  <a:pt x="0" y="39932"/>
                  <a:pt x="18338" y="22789"/>
                  <a:pt x="43654" y="18554"/>
                </a:cubicBezTo>
                <a:cubicBezTo>
                  <a:pt x="42259" y="22789"/>
                  <a:pt x="40863" y="25815"/>
                  <a:pt x="40863" y="30050"/>
                </a:cubicBezTo>
                <a:close/>
              </a:path>
            </a:pathLst>
          </a:custGeom>
          <a:solidFill>
            <a:schemeClr val="bg2"/>
          </a:solidFill>
          <a:ln>
            <a:noFill/>
          </a:ln>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117" name="Shape 3850"/>
          <p:cNvSpPr/>
          <p:nvPr/>
        </p:nvSpPr>
        <p:spPr>
          <a:xfrm>
            <a:off x="6839488" y="4252052"/>
            <a:ext cx="423729" cy="519298"/>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2"/>
          </a:solidFill>
          <a:ln>
            <a:noFill/>
          </a:ln>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118" name="Textfeld 117"/>
          <p:cNvSpPr txBox="1"/>
          <p:nvPr/>
        </p:nvSpPr>
        <p:spPr>
          <a:xfrm>
            <a:off x="8351915" y="2080010"/>
            <a:ext cx="2657922"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02 | Title Three</a:t>
            </a:r>
          </a:p>
        </p:txBody>
      </p:sp>
      <p:sp>
        <p:nvSpPr>
          <p:cNvPr id="119" name="Textfeld 118"/>
          <p:cNvSpPr txBox="1"/>
          <p:nvPr/>
        </p:nvSpPr>
        <p:spPr>
          <a:xfrm>
            <a:off x="8351913" y="2419745"/>
            <a:ext cx="2434670" cy="923330"/>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a:t>
            </a:r>
          </a:p>
        </p:txBody>
      </p:sp>
      <p:sp>
        <p:nvSpPr>
          <p:cNvPr id="120" name="Textfeld 119"/>
          <p:cNvSpPr txBox="1"/>
          <p:nvPr/>
        </p:nvSpPr>
        <p:spPr>
          <a:xfrm>
            <a:off x="8351913" y="3912314"/>
            <a:ext cx="2657921"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04 | Title Four</a:t>
            </a:r>
          </a:p>
        </p:txBody>
      </p:sp>
      <p:sp>
        <p:nvSpPr>
          <p:cNvPr id="121" name="Textfeld 120"/>
          <p:cNvSpPr txBox="1"/>
          <p:nvPr/>
        </p:nvSpPr>
        <p:spPr>
          <a:xfrm>
            <a:off x="8351913" y="4252049"/>
            <a:ext cx="2434670" cy="923330"/>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a:t>
            </a:r>
          </a:p>
        </p:txBody>
      </p:sp>
      <p:sp>
        <p:nvSpPr>
          <p:cNvPr id="122" name="Textfeld 121"/>
          <p:cNvSpPr txBox="1"/>
          <p:nvPr/>
        </p:nvSpPr>
        <p:spPr>
          <a:xfrm>
            <a:off x="1405418" y="2080010"/>
            <a:ext cx="2434670" cy="323165"/>
          </a:xfrm>
          <a:prstGeom prst="rect">
            <a:avLst/>
          </a:prstGeom>
          <a:noFill/>
        </p:spPr>
        <p:txBody>
          <a:bodyPr wrap="square" rtlCol="0">
            <a:spAutoFit/>
          </a:bodyPr>
          <a:lstStyle/>
          <a:p>
            <a:pPr algn="r" defTabSz="228600"/>
            <a:r>
              <a:rPr lang="de-DE" sz="1500">
                <a:solidFill>
                  <a:srgbClr val="0065FA"/>
                </a:solidFill>
                <a:latin typeface="Calibri Light" panose="020F0302020204030204" pitchFamily="34" charset="0"/>
              </a:rPr>
              <a:t>01 | Title One</a:t>
            </a:r>
          </a:p>
        </p:txBody>
      </p:sp>
      <p:sp>
        <p:nvSpPr>
          <p:cNvPr id="123" name="Textfeld 122"/>
          <p:cNvSpPr txBox="1"/>
          <p:nvPr/>
        </p:nvSpPr>
        <p:spPr>
          <a:xfrm>
            <a:off x="1405418" y="2419745"/>
            <a:ext cx="2434670" cy="923330"/>
          </a:xfrm>
          <a:prstGeom prst="rect">
            <a:avLst/>
          </a:prstGeom>
          <a:noFill/>
        </p:spPr>
        <p:txBody>
          <a:bodyPr wrap="square" rtlCol="0">
            <a:spAutoFit/>
          </a:bodyPr>
          <a:lstStyle/>
          <a:p>
            <a:pPr algn="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a:t>
            </a:r>
          </a:p>
        </p:txBody>
      </p:sp>
      <p:sp>
        <p:nvSpPr>
          <p:cNvPr id="124" name="Textfeld 123"/>
          <p:cNvSpPr txBox="1"/>
          <p:nvPr/>
        </p:nvSpPr>
        <p:spPr>
          <a:xfrm>
            <a:off x="1579665" y="3912314"/>
            <a:ext cx="2260423" cy="323165"/>
          </a:xfrm>
          <a:prstGeom prst="rect">
            <a:avLst/>
          </a:prstGeom>
          <a:noFill/>
        </p:spPr>
        <p:txBody>
          <a:bodyPr wrap="square" rtlCol="0">
            <a:spAutoFit/>
          </a:bodyPr>
          <a:lstStyle/>
          <a:p>
            <a:pPr algn="r" defTabSz="228600"/>
            <a:r>
              <a:rPr lang="de-DE" sz="1500">
                <a:solidFill>
                  <a:srgbClr val="0065FA"/>
                </a:solidFill>
                <a:latin typeface="Calibri Light" panose="020F0302020204030204" pitchFamily="34" charset="0"/>
              </a:rPr>
              <a:t>03 | Title Two</a:t>
            </a:r>
          </a:p>
        </p:txBody>
      </p:sp>
      <p:sp>
        <p:nvSpPr>
          <p:cNvPr id="125" name="Textfeld 124"/>
          <p:cNvSpPr txBox="1"/>
          <p:nvPr/>
        </p:nvSpPr>
        <p:spPr>
          <a:xfrm>
            <a:off x="1405418" y="4252049"/>
            <a:ext cx="2434670" cy="923330"/>
          </a:xfrm>
          <a:prstGeom prst="rect">
            <a:avLst/>
          </a:prstGeom>
          <a:noFill/>
        </p:spPr>
        <p:txBody>
          <a:bodyPr wrap="square" rtlCol="0">
            <a:spAutoFit/>
          </a:bodyPr>
          <a:lstStyle/>
          <a:p>
            <a:pPr algn="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a:t>
            </a:r>
          </a:p>
        </p:txBody>
      </p:sp>
      <p:sp>
        <p:nvSpPr>
          <p:cNvPr id="34" name="Textfeld 33"/>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Swot</a:t>
            </a: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11"/>
          <p:cNvSpPr/>
          <p:nvPr/>
        </p:nvSpPr>
        <p:spPr>
          <a:xfrm>
            <a:off x="4893136" y="-19050"/>
            <a:ext cx="7297277" cy="6877050"/>
          </a:xfrm>
          <a:custGeom>
            <a:avLst/>
            <a:gdLst>
              <a:gd name="connsiteX0" fmla="*/ 0 w 12528550"/>
              <a:gd name="connsiteY0" fmla="*/ 0 h 13716000"/>
              <a:gd name="connsiteX1" fmla="*/ 12528550 w 12528550"/>
              <a:gd name="connsiteY1" fmla="*/ 0 h 13716000"/>
              <a:gd name="connsiteX2" fmla="*/ 12528550 w 12528550"/>
              <a:gd name="connsiteY2" fmla="*/ 13716000 h 13716000"/>
              <a:gd name="connsiteX3" fmla="*/ 0 w 12528550"/>
              <a:gd name="connsiteY3" fmla="*/ 13716000 h 13716000"/>
              <a:gd name="connsiteX4" fmla="*/ 0 w 12528550"/>
              <a:gd name="connsiteY4" fmla="*/ 0 h 13716000"/>
              <a:gd name="connsiteX0-1" fmla="*/ 2781300 w 12528550"/>
              <a:gd name="connsiteY0-2" fmla="*/ 0 h 13754100"/>
              <a:gd name="connsiteX1-3" fmla="*/ 12528550 w 12528550"/>
              <a:gd name="connsiteY1-4" fmla="*/ 38100 h 13754100"/>
              <a:gd name="connsiteX2-5" fmla="*/ 12528550 w 12528550"/>
              <a:gd name="connsiteY2-6" fmla="*/ 13754100 h 13754100"/>
              <a:gd name="connsiteX3-7" fmla="*/ 0 w 12528550"/>
              <a:gd name="connsiteY3-8" fmla="*/ 13754100 h 13754100"/>
              <a:gd name="connsiteX4-9" fmla="*/ 2781300 w 12528550"/>
              <a:gd name="connsiteY4-10" fmla="*/ 0 h 13754100"/>
              <a:gd name="connsiteX0-11" fmla="*/ 4876800 w 14624050"/>
              <a:gd name="connsiteY0-12" fmla="*/ 0 h 13754100"/>
              <a:gd name="connsiteX1-13" fmla="*/ 14624050 w 14624050"/>
              <a:gd name="connsiteY1-14" fmla="*/ 38100 h 13754100"/>
              <a:gd name="connsiteX2-15" fmla="*/ 14624050 w 14624050"/>
              <a:gd name="connsiteY2-16" fmla="*/ 13754100 h 13754100"/>
              <a:gd name="connsiteX3-17" fmla="*/ 0 w 14624050"/>
              <a:gd name="connsiteY3-18" fmla="*/ 13716000 h 13754100"/>
              <a:gd name="connsiteX4-19" fmla="*/ 4876800 w 14624050"/>
              <a:gd name="connsiteY4-20" fmla="*/ 0 h 13754100"/>
              <a:gd name="connsiteX0-21" fmla="*/ 4847303 w 14594553"/>
              <a:gd name="connsiteY0-22" fmla="*/ 0 h 13754100"/>
              <a:gd name="connsiteX1-23" fmla="*/ 14594553 w 14594553"/>
              <a:gd name="connsiteY1-24" fmla="*/ 38100 h 13754100"/>
              <a:gd name="connsiteX2-25" fmla="*/ 14594553 w 14594553"/>
              <a:gd name="connsiteY2-26" fmla="*/ 13754100 h 13754100"/>
              <a:gd name="connsiteX3-27" fmla="*/ 0 w 14594553"/>
              <a:gd name="connsiteY3-28" fmla="*/ 13745497 h 13754100"/>
              <a:gd name="connsiteX4-29" fmla="*/ 4847303 w 14594553"/>
              <a:gd name="connsiteY4-30" fmla="*/ 0 h 13754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94553" h="13754100">
                <a:moveTo>
                  <a:pt x="4847303" y="0"/>
                </a:moveTo>
                <a:lnTo>
                  <a:pt x="14594553" y="38100"/>
                </a:lnTo>
                <a:lnTo>
                  <a:pt x="14594553" y="13754100"/>
                </a:lnTo>
                <a:lnTo>
                  <a:pt x="0" y="13745497"/>
                </a:lnTo>
                <a:lnTo>
                  <a:pt x="4847303" y="0"/>
                </a:lnTo>
                <a:close/>
              </a:path>
            </a:pathLst>
          </a:custGeom>
          <a:blipFill dpi="0" rotWithShape="1">
            <a:blip r:embed="rId3"/>
            <a:srcRect/>
            <a:stretch>
              <a:fillRect l="-43138" t="-7586" r="-58094" b="-125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134" name="Träne 3133"/>
          <p:cNvSpPr/>
          <p:nvPr/>
        </p:nvSpPr>
        <p:spPr>
          <a:xfrm>
            <a:off x="4423129" y="1720160"/>
            <a:ext cx="3411674" cy="34116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defTabSz="228600"/>
            <a:endParaRPr lang="de-DE" sz="900">
              <a:solidFill>
                <a:srgbClr val="F9F9F9"/>
              </a:solidFill>
              <a:latin typeface="Calibri" panose="020F0502020204030204"/>
            </a:endParaRPr>
          </a:p>
        </p:txBody>
      </p:sp>
      <p:sp>
        <p:nvSpPr>
          <p:cNvPr id="11" name="Textfeld 10"/>
          <p:cNvSpPr txBox="1"/>
          <p:nvPr/>
        </p:nvSpPr>
        <p:spPr>
          <a:xfrm>
            <a:off x="741523" y="3929068"/>
            <a:ext cx="4144130" cy="631070"/>
          </a:xfrm>
          <a:prstGeom prst="rect">
            <a:avLst/>
          </a:prstGeom>
          <a:noFill/>
        </p:spPr>
        <p:txBody>
          <a:bodyPr wrap="square" rtlCol="0">
            <a:spAutoFit/>
          </a:bodyPr>
          <a:lstStyle/>
          <a:p>
            <a:pPr defTabSz="228600"/>
            <a:r>
              <a:rPr lang="de-DE" sz="1500">
                <a:solidFill>
                  <a:srgbClr val="F9F9F9">
                    <a:lumMod val="50000"/>
                  </a:srgbClr>
                </a:solidFill>
                <a:latin typeface="Century Gothic" panose="020B0502020202020204" pitchFamily="34" charset="0"/>
              </a:rPr>
              <a:t>Please be back in 15 Minutes</a:t>
            </a:r>
            <a:endParaRPr lang="de-DE" sz="1000" b="1">
              <a:solidFill>
                <a:srgbClr val="F9F9F9">
                  <a:lumMod val="50000"/>
                </a:srgbClr>
              </a:solidFill>
              <a:latin typeface="Calibri Light" panose="020F0302020204030204" pitchFamily="34" charset="0"/>
            </a:endParaRPr>
          </a:p>
          <a:p>
            <a:pPr defTabSz="228600"/>
            <a:endParaRPr lang="de-DE" sz="2000">
              <a:solidFill>
                <a:srgbClr val="F9F9F9">
                  <a:lumMod val="50000"/>
                </a:srgbClr>
              </a:solidFill>
              <a:latin typeface="Century Gothic" panose="020B0502020202020204" pitchFamily="34" charset="0"/>
            </a:endParaRPr>
          </a:p>
        </p:txBody>
      </p:sp>
      <p:sp>
        <p:nvSpPr>
          <p:cNvPr id="15" name="Textfeld 14"/>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Picture Site</a:t>
            </a:r>
          </a:p>
        </p:txBody>
      </p:sp>
      <p:pic>
        <p:nvPicPr>
          <p:cNvPr id="3135" name="Grafik 31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4185" y="1896639"/>
            <a:ext cx="2976987" cy="2976987"/>
          </a:xfrm>
          <a:prstGeom prst="rect">
            <a:avLst/>
          </a:prstGeom>
        </p:spPr>
      </p:pic>
      <p:sp>
        <p:nvSpPr>
          <p:cNvPr id="12" name="Textfeld 29"/>
          <p:cNvSpPr txBox="1"/>
          <p:nvPr/>
        </p:nvSpPr>
        <p:spPr>
          <a:xfrm>
            <a:off x="563338" y="2492659"/>
            <a:ext cx="1665346" cy="1623521"/>
          </a:xfrm>
          <a:prstGeom prst="rect">
            <a:avLst/>
          </a:prstGeom>
          <a:noFill/>
        </p:spPr>
        <p:txBody>
          <a:bodyPr wrap="square" rtlCol="0">
            <a:spAutoFit/>
          </a:bodyPr>
          <a:lstStyle/>
          <a:p>
            <a:pPr defTabSz="228600"/>
            <a:r>
              <a:rPr lang="de-DE" sz="9950" b="1" dirty="0">
                <a:solidFill>
                  <a:srgbClr val="F9F9F9">
                    <a:lumMod val="25000"/>
                  </a:srgbClr>
                </a:solidFill>
                <a:latin typeface="Century Gothic" panose="020B0502020202020204" pitchFamily="34" charset="0"/>
              </a:rPr>
              <a:t>04</a:t>
            </a:r>
          </a:p>
        </p:txBody>
      </p:sp>
      <p:sp>
        <p:nvSpPr>
          <p:cNvPr id="13" name="Textfeld 29"/>
          <p:cNvSpPr txBox="1"/>
          <p:nvPr/>
        </p:nvSpPr>
        <p:spPr>
          <a:xfrm>
            <a:off x="1988548" y="2671277"/>
            <a:ext cx="3913959" cy="1169551"/>
          </a:xfrm>
          <a:prstGeom prst="rect">
            <a:avLst/>
          </a:prstGeom>
          <a:noFill/>
        </p:spPr>
        <p:txBody>
          <a:bodyPr wrap="square" rtlCol="0">
            <a:spAutoFit/>
          </a:bodyPr>
          <a:lstStyle/>
          <a:p>
            <a:pPr defTabSz="228600"/>
            <a:endParaRPr lang="de-DE" sz="3500" dirty="0">
              <a:solidFill>
                <a:srgbClr val="F9F9F9">
                  <a:lumMod val="25000"/>
                </a:srgbClr>
              </a:solidFill>
              <a:latin typeface="Century Gothic" panose="020B0502020202020204" pitchFamily="34" charset="0"/>
            </a:endParaRPr>
          </a:p>
          <a:p>
            <a:pPr defTabSz="228600"/>
            <a:r>
              <a:rPr lang="zh-CN" altLang="en-US" sz="3500" dirty="0">
                <a:solidFill>
                  <a:srgbClr val="F9F9F9">
                    <a:lumMod val="25000"/>
                  </a:srgbClr>
                </a:solidFill>
                <a:latin typeface="Century Gothic" panose="020B0502020202020204" pitchFamily="34" charset="0"/>
              </a:rPr>
              <a:t>市场分析</a:t>
            </a:r>
            <a:endParaRPr lang="de-DE" sz="3500" dirty="0">
              <a:solidFill>
                <a:srgbClr val="F9F9F9">
                  <a:lumMod val="25000"/>
                </a:srgbClr>
              </a:solidFill>
              <a:latin typeface="Century Gothic" panose="020B0502020202020204" pitchFamily="34" charset="0"/>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utoShape 27"/>
          <p:cNvSpPr>
            <a:spLocks noChangeAspect="1" noChangeArrowheads="1" noTextEdit="1"/>
          </p:cNvSpPr>
          <p:nvPr/>
        </p:nvSpPr>
        <p:spPr bwMode="auto">
          <a:xfrm>
            <a:off x="1176161" y="2714476"/>
            <a:ext cx="6396038"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28" name="Freeform 29"/>
          <p:cNvSpPr/>
          <p:nvPr/>
        </p:nvSpPr>
        <p:spPr bwMode="auto">
          <a:xfrm>
            <a:off x="2115962" y="4504382"/>
            <a:ext cx="388938" cy="937419"/>
          </a:xfrm>
          <a:custGeom>
            <a:avLst/>
            <a:gdLst>
              <a:gd name="T0" fmla="*/ 0 w 490"/>
              <a:gd name="T1" fmla="*/ 885 h 1181"/>
              <a:gd name="T2" fmla="*/ 490 w 490"/>
              <a:gd name="T3" fmla="*/ 1181 h 1181"/>
              <a:gd name="T4" fmla="*/ 490 w 490"/>
              <a:gd name="T5" fmla="*/ 296 h 1181"/>
              <a:gd name="T6" fmla="*/ 0 w 490"/>
              <a:gd name="T7" fmla="*/ 0 h 1181"/>
              <a:gd name="T8" fmla="*/ 0 w 490"/>
              <a:gd name="T9" fmla="*/ 885 h 1181"/>
            </a:gdLst>
            <a:ahLst/>
            <a:cxnLst>
              <a:cxn ang="0">
                <a:pos x="T0" y="T1"/>
              </a:cxn>
              <a:cxn ang="0">
                <a:pos x="T2" y="T3"/>
              </a:cxn>
              <a:cxn ang="0">
                <a:pos x="T4" y="T5"/>
              </a:cxn>
              <a:cxn ang="0">
                <a:pos x="T6" y="T7"/>
              </a:cxn>
              <a:cxn ang="0">
                <a:pos x="T8" y="T9"/>
              </a:cxn>
            </a:cxnLst>
            <a:rect l="0" t="0" r="r" b="b"/>
            <a:pathLst>
              <a:path w="490" h="1181">
                <a:moveTo>
                  <a:pt x="0" y="885"/>
                </a:moveTo>
                <a:lnTo>
                  <a:pt x="490" y="1181"/>
                </a:lnTo>
                <a:lnTo>
                  <a:pt x="490" y="296"/>
                </a:lnTo>
                <a:lnTo>
                  <a:pt x="0" y="0"/>
                </a:lnTo>
                <a:lnTo>
                  <a:pt x="0" y="885"/>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29" name="Freeform 30"/>
          <p:cNvSpPr/>
          <p:nvPr/>
        </p:nvSpPr>
        <p:spPr bwMode="auto">
          <a:xfrm>
            <a:off x="2504901" y="4504382"/>
            <a:ext cx="392907" cy="937419"/>
          </a:xfrm>
          <a:custGeom>
            <a:avLst/>
            <a:gdLst>
              <a:gd name="T0" fmla="*/ 495 w 495"/>
              <a:gd name="T1" fmla="*/ 885 h 1181"/>
              <a:gd name="T2" fmla="*/ 0 w 495"/>
              <a:gd name="T3" fmla="*/ 1181 h 1181"/>
              <a:gd name="T4" fmla="*/ 0 w 495"/>
              <a:gd name="T5" fmla="*/ 296 h 1181"/>
              <a:gd name="T6" fmla="*/ 495 w 495"/>
              <a:gd name="T7" fmla="*/ 0 h 1181"/>
              <a:gd name="T8" fmla="*/ 495 w 495"/>
              <a:gd name="T9" fmla="*/ 885 h 1181"/>
            </a:gdLst>
            <a:ahLst/>
            <a:cxnLst>
              <a:cxn ang="0">
                <a:pos x="T0" y="T1"/>
              </a:cxn>
              <a:cxn ang="0">
                <a:pos x="T2" y="T3"/>
              </a:cxn>
              <a:cxn ang="0">
                <a:pos x="T4" y="T5"/>
              </a:cxn>
              <a:cxn ang="0">
                <a:pos x="T6" y="T7"/>
              </a:cxn>
              <a:cxn ang="0">
                <a:pos x="T8" y="T9"/>
              </a:cxn>
            </a:cxnLst>
            <a:rect l="0" t="0" r="r" b="b"/>
            <a:pathLst>
              <a:path w="495" h="1181">
                <a:moveTo>
                  <a:pt x="495" y="885"/>
                </a:moveTo>
                <a:lnTo>
                  <a:pt x="0" y="1181"/>
                </a:lnTo>
                <a:lnTo>
                  <a:pt x="0" y="296"/>
                </a:lnTo>
                <a:lnTo>
                  <a:pt x="495" y="0"/>
                </a:lnTo>
                <a:lnTo>
                  <a:pt x="495" y="885"/>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30" name="Freeform 31"/>
          <p:cNvSpPr/>
          <p:nvPr/>
        </p:nvSpPr>
        <p:spPr bwMode="auto">
          <a:xfrm>
            <a:off x="2115962" y="4272607"/>
            <a:ext cx="781844" cy="466725"/>
          </a:xfrm>
          <a:custGeom>
            <a:avLst/>
            <a:gdLst>
              <a:gd name="T0" fmla="*/ 0 w 985"/>
              <a:gd name="T1" fmla="*/ 292 h 588"/>
              <a:gd name="T2" fmla="*/ 490 w 985"/>
              <a:gd name="T3" fmla="*/ 0 h 588"/>
              <a:gd name="T4" fmla="*/ 985 w 985"/>
              <a:gd name="T5" fmla="*/ 292 h 588"/>
              <a:gd name="T6" fmla="*/ 490 w 985"/>
              <a:gd name="T7" fmla="*/ 588 h 588"/>
              <a:gd name="T8" fmla="*/ 0 w 985"/>
              <a:gd name="T9" fmla="*/ 292 h 588"/>
            </a:gdLst>
            <a:ahLst/>
            <a:cxnLst>
              <a:cxn ang="0">
                <a:pos x="T0" y="T1"/>
              </a:cxn>
              <a:cxn ang="0">
                <a:pos x="T2" y="T3"/>
              </a:cxn>
              <a:cxn ang="0">
                <a:pos x="T4" y="T5"/>
              </a:cxn>
              <a:cxn ang="0">
                <a:pos x="T6" y="T7"/>
              </a:cxn>
              <a:cxn ang="0">
                <a:pos x="T8" y="T9"/>
              </a:cxn>
            </a:cxnLst>
            <a:rect l="0" t="0" r="r" b="b"/>
            <a:pathLst>
              <a:path w="985" h="588">
                <a:moveTo>
                  <a:pt x="0" y="292"/>
                </a:moveTo>
                <a:lnTo>
                  <a:pt x="490" y="0"/>
                </a:lnTo>
                <a:lnTo>
                  <a:pt x="985" y="292"/>
                </a:lnTo>
                <a:lnTo>
                  <a:pt x="490" y="588"/>
                </a:lnTo>
                <a:lnTo>
                  <a:pt x="0" y="29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31" name="Freeform 32"/>
          <p:cNvSpPr/>
          <p:nvPr/>
        </p:nvSpPr>
        <p:spPr bwMode="auto">
          <a:xfrm>
            <a:off x="3052587" y="3647928"/>
            <a:ext cx="388938" cy="1793875"/>
          </a:xfrm>
          <a:custGeom>
            <a:avLst/>
            <a:gdLst>
              <a:gd name="T0" fmla="*/ 0 w 490"/>
              <a:gd name="T1" fmla="*/ 1964 h 2260"/>
              <a:gd name="T2" fmla="*/ 490 w 490"/>
              <a:gd name="T3" fmla="*/ 2260 h 2260"/>
              <a:gd name="T4" fmla="*/ 490 w 490"/>
              <a:gd name="T5" fmla="*/ 292 h 2260"/>
              <a:gd name="T6" fmla="*/ 0 w 490"/>
              <a:gd name="T7" fmla="*/ 0 h 2260"/>
              <a:gd name="T8" fmla="*/ 0 w 490"/>
              <a:gd name="T9" fmla="*/ 1964 h 2260"/>
            </a:gdLst>
            <a:ahLst/>
            <a:cxnLst>
              <a:cxn ang="0">
                <a:pos x="T0" y="T1"/>
              </a:cxn>
              <a:cxn ang="0">
                <a:pos x="T2" y="T3"/>
              </a:cxn>
              <a:cxn ang="0">
                <a:pos x="T4" y="T5"/>
              </a:cxn>
              <a:cxn ang="0">
                <a:pos x="T6" y="T7"/>
              </a:cxn>
              <a:cxn ang="0">
                <a:pos x="T8" y="T9"/>
              </a:cxn>
            </a:cxnLst>
            <a:rect l="0" t="0" r="r" b="b"/>
            <a:pathLst>
              <a:path w="490" h="2260">
                <a:moveTo>
                  <a:pt x="0" y="1964"/>
                </a:moveTo>
                <a:lnTo>
                  <a:pt x="490" y="2260"/>
                </a:lnTo>
                <a:lnTo>
                  <a:pt x="490" y="292"/>
                </a:lnTo>
                <a:lnTo>
                  <a:pt x="0" y="0"/>
                </a:lnTo>
                <a:lnTo>
                  <a:pt x="0" y="1964"/>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32" name="Freeform 33"/>
          <p:cNvSpPr/>
          <p:nvPr/>
        </p:nvSpPr>
        <p:spPr bwMode="auto">
          <a:xfrm>
            <a:off x="3441524" y="3647928"/>
            <a:ext cx="388938" cy="1793875"/>
          </a:xfrm>
          <a:custGeom>
            <a:avLst/>
            <a:gdLst>
              <a:gd name="T0" fmla="*/ 490 w 490"/>
              <a:gd name="T1" fmla="*/ 1964 h 2260"/>
              <a:gd name="T2" fmla="*/ 0 w 490"/>
              <a:gd name="T3" fmla="*/ 2260 h 2260"/>
              <a:gd name="T4" fmla="*/ 0 w 490"/>
              <a:gd name="T5" fmla="*/ 292 h 2260"/>
              <a:gd name="T6" fmla="*/ 490 w 490"/>
              <a:gd name="T7" fmla="*/ 0 h 2260"/>
              <a:gd name="T8" fmla="*/ 490 w 490"/>
              <a:gd name="T9" fmla="*/ 1964 h 2260"/>
            </a:gdLst>
            <a:ahLst/>
            <a:cxnLst>
              <a:cxn ang="0">
                <a:pos x="T0" y="T1"/>
              </a:cxn>
              <a:cxn ang="0">
                <a:pos x="T2" y="T3"/>
              </a:cxn>
              <a:cxn ang="0">
                <a:pos x="T4" y="T5"/>
              </a:cxn>
              <a:cxn ang="0">
                <a:pos x="T6" y="T7"/>
              </a:cxn>
              <a:cxn ang="0">
                <a:pos x="T8" y="T9"/>
              </a:cxn>
            </a:cxnLst>
            <a:rect l="0" t="0" r="r" b="b"/>
            <a:pathLst>
              <a:path w="490" h="2260">
                <a:moveTo>
                  <a:pt x="490" y="1964"/>
                </a:moveTo>
                <a:lnTo>
                  <a:pt x="0" y="2260"/>
                </a:lnTo>
                <a:lnTo>
                  <a:pt x="0" y="292"/>
                </a:lnTo>
                <a:lnTo>
                  <a:pt x="490" y="0"/>
                </a:lnTo>
                <a:lnTo>
                  <a:pt x="490" y="1964"/>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33" name="Freeform 34"/>
          <p:cNvSpPr/>
          <p:nvPr/>
        </p:nvSpPr>
        <p:spPr bwMode="auto">
          <a:xfrm>
            <a:off x="3052587" y="3412976"/>
            <a:ext cx="777875" cy="466725"/>
          </a:xfrm>
          <a:custGeom>
            <a:avLst/>
            <a:gdLst>
              <a:gd name="T0" fmla="*/ 0 w 980"/>
              <a:gd name="T1" fmla="*/ 296 h 588"/>
              <a:gd name="T2" fmla="*/ 490 w 980"/>
              <a:gd name="T3" fmla="*/ 0 h 588"/>
              <a:gd name="T4" fmla="*/ 980 w 980"/>
              <a:gd name="T5" fmla="*/ 296 h 588"/>
              <a:gd name="T6" fmla="*/ 490 w 980"/>
              <a:gd name="T7" fmla="*/ 588 h 588"/>
              <a:gd name="T8" fmla="*/ 0 w 980"/>
              <a:gd name="T9" fmla="*/ 296 h 588"/>
            </a:gdLst>
            <a:ahLst/>
            <a:cxnLst>
              <a:cxn ang="0">
                <a:pos x="T0" y="T1"/>
              </a:cxn>
              <a:cxn ang="0">
                <a:pos x="T2" y="T3"/>
              </a:cxn>
              <a:cxn ang="0">
                <a:pos x="T4" y="T5"/>
              </a:cxn>
              <a:cxn ang="0">
                <a:pos x="T6" y="T7"/>
              </a:cxn>
              <a:cxn ang="0">
                <a:pos x="T8" y="T9"/>
              </a:cxn>
            </a:cxnLst>
            <a:rect l="0" t="0" r="r" b="b"/>
            <a:pathLst>
              <a:path w="980" h="588">
                <a:moveTo>
                  <a:pt x="0" y="296"/>
                </a:moveTo>
                <a:lnTo>
                  <a:pt x="490" y="0"/>
                </a:lnTo>
                <a:lnTo>
                  <a:pt x="980" y="296"/>
                </a:lnTo>
                <a:lnTo>
                  <a:pt x="490" y="588"/>
                </a:lnTo>
                <a:lnTo>
                  <a:pt x="0" y="29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34" name="Freeform 35"/>
          <p:cNvSpPr/>
          <p:nvPr/>
        </p:nvSpPr>
        <p:spPr bwMode="auto">
          <a:xfrm>
            <a:off x="4925043" y="3802709"/>
            <a:ext cx="388938" cy="1639094"/>
          </a:xfrm>
          <a:custGeom>
            <a:avLst/>
            <a:gdLst>
              <a:gd name="T0" fmla="*/ 0 w 490"/>
              <a:gd name="T1" fmla="*/ 1769 h 2065"/>
              <a:gd name="T2" fmla="*/ 490 w 490"/>
              <a:gd name="T3" fmla="*/ 2065 h 2065"/>
              <a:gd name="T4" fmla="*/ 490 w 490"/>
              <a:gd name="T5" fmla="*/ 292 h 2065"/>
              <a:gd name="T6" fmla="*/ 0 w 490"/>
              <a:gd name="T7" fmla="*/ 0 h 2065"/>
              <a:gd name="T8" fmla="*/ 0 w 490"/>
              <a:gd name="T9" fmla="*/ 1769 h 2065"/>
            </a:gdLst>
            <a:ahLst/>
            <a:cxnLst>
              <a:cxn ang="0">
                <a:pos x="T0" y="T1"/>
              </a:cxn>
              <a:cxn ang="0">
                <a:pos x="T2" y="T3"/>
              </a:cxn>
              <a:cxn ang="0">
                <a:pos x="T4" y="T5"/>
              </a:cxn>
              <a:cxn ang="0">
                <a:pos x="T6" y="T7"/>
              </a:cxn>
              <a:cxn ang="0">
                <a:pos x="T8" y="T9"/>
              </a:cxn>
            </a:cxnLst>
            <a:rect l="0" t="0" r="r" b="b"/>
            <a:pathLst>
              <a:path w="490" h="2065">
                <a:moveTo>
                  <a:pt x="0" y="1769"/>
                </a:moveTo>
                <a:lnTo>
                  <a:pt x="490" y="2065"/>
                </a:lnTo>
                <a:lnTo>
                  <a:pt x="490" y="292"/>
                </a:lnTo>
                <a:lnTo>
                  <a:pt x="0" y="0"/>
                </a:lnTo>
                <a:lnTo>
                  <a:pt x="0" y="1769"/>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35" name="Freeform 36"/>
          <p:cNvSpPr/>
          <p:nvPr/>
        </p:nvSpPr>
        <p:spPr bwMode="auto">
          <a:xfrm>
            <a:off x="5313981" y="3802709"/>
            <a:ext cx="388938" cy="1639094"/>
          </a:xfrm>
          <a:custGeom>
            <a:avLst/>
            <a:gdLst>
              <a:gd name="T0" fmla="*/ 490 w 490"/>
              <a:gd name="T1" fmla="*/ 1769 h 2065"/>
              <a:gd name="T2" fmla="*/ 0 w 490"/>
              <a:gd name="T3" fmla="*/ 2065 h 2065"/>
              <a:gd name="T4" fmla="*/ 0 w 490"/>
              <a:gd name="T5" fmla="*/ 292 h 2065"/>
              <a:gd name="T6" fmla="*/ 490 w 490"/>
              <a:gd name="T7" fmla="*/ 0 h 2065"/>
              <a:gd name="T8" fmla="*/ 490 w 490"/>
              <a:gd name="T9" fmla="*/ 1769 h 2065"/>
            </a:gdLst>
            <a:ahLst/>
            <a:cxnLst>
              <a:cxn ang="0">
                <a:pos x="T0" y="T1"/>
              </a:cxn>
              <a:cxn ang="0">
                <a:pos x="T2" y="T3"/>
              </a:cxn>
              <a:cxn ang="0">
                <a:pos x="T4" y="T5"/>
              </a:cxn>
              <a:cxn ang="0">
                <a:pos x="T6" y="T7"/>
              </a:cxn>
              <a:cxn ang="0">
                <a:pos x="T8" y="T9"/>
              </a:cxn>
            </a:cxnLst>
            <a:rect l="0" t="0" r="r" b="b"/>
            <a:pathLst>
              <a:path w="490" h="2065">
                <a:moveTo>
                  <a:pt x="490" y="1769"/>
                </a:moveTo>
                <a:lnTo>
                  <a:pt x="0" y="2065"/>
                </a:lnTo>
                <a:lnTo>
                  <a:pt x="0" y="292"/>
                </a:lnTo>
                <a:lnTo>
                  <a:pt x="490" y="0"/>
                </a:lnTo>
                <a:lnTo>
                  <a:pt x="490" y="1769"/>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36" name="Freeform 37"/>
          <p:cNvSpPr/>
          <p:nvPr/>
        </p:nvSpPr>
        <p:spPr bwMode="auto">
          <a:xfrm>
            <a:off x="4925043" y="3566963"/>
            <a:ext cx="777875" cy="467519"/>
          </a:xfrm>
          <a:custGeom>
            <a:avLst/>
            <a:gdLst>
              <a:gd name="T0" fmla="*/ 0 w 980"/>
              <a:gd name="T1" fmla="*/ 297 h 589"/>
              <a:gd name="T2" fmla="*/ 490 w 980"/>
              <a:gd name="T3" fmla="*/ 0 h 589"/>
              <a:gd name="T4" fmla="*/ 980 w 980"/>
              <a:gd name="T5" fmla="*/ 297 h 589"/>
              <a:gd name="T6" fmla="*/ 490 w 980"/>
              <a:gd name="T7" fmla="*/ 589 h 589"/>
              <a:gd name="T8" fmla="*/ 0 w 980"/>
              <a:gd name="T9" fmla="*/ 297 h 589"/>
            </a:gdLst>
            <a:ahLst/>
            <a:cxnLst>
              <a:cxn ang="0">
                <a:pos x="T0" y="T1"/>
              </a:cxn>
              <a:cxn ang="0">
                <a:pos x="T2" y="T3"/>
              </a:cxn>
              <a:cxn ang="0">
                <a:pos x="T4" y="T5"/>
              </a:cxn>
              <a:cxn ang="0">
                <a:pos x="T6" y="T7"/>
              </a:cxn>
              <a:cxn ang="0">
                <a:pos x="T8" y="T9"/>
              </a:cxn>
            </a:cxnLst>
            <a:rect l="0" t="0" r="r" b="b"/>
            <a:pathLst>
              <a:path w="980" h="589">
                <a:moveTo>
                  <a:pt x="0" y="297"/>
                </a:moveTo>
                <a:lnTo>
                  <a:pt x="490" y="0"/>
                </a:lnTo>
                <a:lnTo>
                  <a:pt x="980" y="297"/>
                </a:lnTo>
                <a:lnTo>
                  <a:pt x="490" y="589"/>
                </a:lnTo>
                <a:lnTo>
                  <a:pt x="0" y="2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37" name="Freeform 38"/>
          <p:cNvSpPr/>
          <p:nvPr/>
        </p:nvSpPr>
        <p:spPr bwMode="auto">
          <a:xfrm>
            <a:off x="5857701" y="3566966"/>
            <a:ext cx="392907" cy="1874838"/>
          </a:xfrm>
          <a:custGeom>
            <a:avLst/>
            <a:gdLst>
              <a:gd name="T0" fmla="*/ 0 w 495"/>
              <a:gd name="T1" fmla="*/ 2066 h 2362"/>
              <a:gd name="T2" fmla="*/ 495 w 495"/>
              <a:gd name="T3" fmla="*/ 2362 h 2362"/>
              <a:gd name="T4" fmla="*/ 495 w 495"/>
              <a:gd name="T5" fmla="*/ 297 h 2362"/>
              <a:gd name="T6" fmla="*/ 0 w 495"/>
              <a:gd name="T7" fmla="*/ 0 h 2362"/>
              <a:gd name="T8" fmla="*/ 0 w 495"/>
              <a:gd name="T9" fmla="*/ 2066 h 2362"/>
            </a:gdLst>
            <a:ahLst/>
            <a:cxnLst>
              <a:cxn ang="0">
                <a:pos x="T0" y="T1"/>
              </a:cxn>
              <a:cxn ang="0">
                <a:pos x="T2" y="T3"/>
              </a:cxn>
              <a:cxn ang="0">
                <a:pos x="T4" y="T5"/>
              </a:cxn>
              <a:cxn ang="0">
                <a:pos x="T6" y="T7"/>
              </a:cxn>
              <a:cxn ang="0">
                <a:pos x="T8" y="T9"/>
              </a:cxn>
            </a:cxnLst>
            <a:rect l="0" t="0" r="r" b="b"/>
            <a:pathLst>
              <a:path w="495" h="2362">
                <a:moveTo>
                  <a:pt x="0" y="2066"/>
                </a:moveTo>
                <a:lnTo>
                  <a:pt x="495" y="2362"/>
                </a:lnTo>
                <a:lnTo>
                  <a:pt x="495" y="297"/>
                </a:lnTo>
                <a:lnTo>
                  <a:pt x="0" y="0"/>
                </a:lnTo>
                <a:lnTo>
                  <a:pt x="0" y="2066"/>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38" name="Freeform 39"/>
          <p:cNvSpPr/>
          <p:nvPr/>
        </p:nvSpPr>
        <p:spPr bwMode="auto">
          <a:xfrm>
            <a:off x="6250606" y="3566966"/>
            <a:ext cx="388938" cy="1874838"/>
          </a:xfrm>
          <a:custGeom>
            <a:avLst/>
            <a:gdLst>
              <a:gd name="T0" fmla="*/ 490 w 490"/>
              <a:gd name="T1" fmla="*/ 2066 h 2362"/>
              <a:gd name="T2" fmla="*/ 0 w 490"/>
              <a:gd name="T3" fmla="*/ 2362 h 2362"/>
              <a:gd name="T4" fmla="*/ 0 w 490"/>
              <a:gd name="T5" fmla="*/ 297 h 2362"/>
              <a:gd name="T6" fmla="*/ 490 w 490"/>
              <a:gd name="T7" fmla="*/ 0 h 2362"/>
              <a:gd name="T8" fmla="*/ 490 w 490"/>
              <a:gd name="T9" fmla="*/ 2066 h 2362"/>
            </a:gdLst>
            <a:ahLst/>
            <a:cxnLst>
              <a:cxn ang="0">
                <a:pos x="T0" y="T1"/>
              </a:cxn>
              <a:cxn ang="0">
                <a:pos x="T2" y="T3"/>
              </a:cxn>
              <a:cxn ang="0">
                <a:pos x="T4" y="T5"/>
              </a:cxn>
              <a:cxn ang="0">
                <a:pos x="T6" y="T7"/>
              </a:cxn>
              <a:cxn ang="0">
                <a:pos x="T8" y="T9"/>
              </a:cxn>
            </a:cxnLst>
            <a:rect l="0" t="0" r="r" b="b"/>
            <a:pathLst>
              <a:path w="490" h="2362">
                <a:moveTo>
                  <a:pt x="490" y="2066"/>
                </a:moveTo>
                <a:lnTo>
                  <a:pt x="0" y="2362"/>
                </a:lnTo>
                <a:lnTo>
                  <a:pt x="0" y="297"/>
                </a:lnTo>
                <a:lnTo>
                  <a:pt x="490" y="0"/>
                </a:lnTo>
                <a:lnTo>
                  <a:pt x="490" y="2066"/>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39" name="Freeform 40"/>
          <p:cNvSpPr/>
          <p:nvPr/>
        </p:nvSpPr>
        <p:spPr bwMode="auto">
          <a:xfrm>
            <a:off x="5857700" y="3332014"/>
            <a:ext cx="781844" cy="470694"/>
          </a:xfrm>
          <a:custGeom>
            <a:avLst/>
            <a:gdLst>
              <a:gd name="T0" fmla="*/ 0 w 985"/>
              <a:gd name="T1" fmla="*/ 296 h 593"/>
              <a:gd name="T2" fmla="*/ 495 w 985"/>
              <a:gd name="T3" fmla="*/ 0 h 593"/>
              <a:gd name="T4" fmla="*/ 985 w 985"/>
              <a:gd name="T5" fmla="*/ 296 h 593"/>
              <a:gd name="T6" fmla="*/ 495 w 985"/>
              <a:gd name="T7" fmla="*/ 593 h 593"/>
              <a:gd name="T8" fmla="*/ 0 w 985"/>
              <a:gd name="T9" fmla="*/ 296 h 593"/>
            </a:gdLst>
            <a:ahLst/>
            <a:cxnLst>
              <a:cxn ang="0">
                <a:pos x="T0" y="T1"/>
              </a:cxn>
              <a:cxn ang="0">
                <a:pos x="T2" y="T3"/>
              </a:cxn>
              <a:cxn ang="0">
                <a:pos x="T4" y="T5"/>
              </a:cxn>
              <a:cxn ang="0">
                <a:pos x="T6" y="T7"/>
              </a:cxn>
              <a:cxn ang="0">
                <a:pos x="T8" y="T9"/>
              </a:cxn>
            </a:cxnLst>
            <a:rect l="0" t="0" r="r" b="b"/>
            <a:pathLst>
              <a:path w="985" h="593">
                <a:moveTo>
                  <a:pt x="0" y="296"/>
                </a:moveTo>
                <a:lnTo>
                  <a:pt x="495" y="0"/>
                </a:lnTo>
                <a:lnTo>
                  <a:pt x="985" y="296"/>
                </a:lnTo>
                <a:lnTo>
                  <a:pt x="495" y="593"/>
                </a:lnTo>
                <a:lnTo>
                  <a:pt x="0" y="29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40" name="Freeform 41"/>
          <p:cNvSpPr/>
          <p:nvPr/>
        </p:nvSpPr>
        <p:spPr bwMode="auto">
          <a:xfrm>
            <a:off x="3988416" y="4114652"/>
            <a:ext cx="389732" cy="1327151"/>
          </a:xfrm>
          <a:custGeom>
            <a:avLst/>
            <a:gdLst>
              <a:gd name="T0" fmla="*/ 0 w 491"/>
              <a:gd name="T1" fmla="*/ 1376 h 1672"/>
              <a:gd name="T2" fmla="*/ 491 w 491"/>
              <a:gd name="T3" fmla="*/ 1672 h 1672"/>
              <a:gd name="T4" fmla="*/ 491 w 491"/>
              <a:gd name="T5" fmla="*/ 292 h 1672"/>
              <a:gd name="T6" fmla="*/ 0 w 491"/>
              <a:gd name="T7" fmla="*/ 0 h 1672"/>
              <a:gd name="T8" fmla="*/ 0 w 491"/>
              <a:gd name="T9" fmla="*/ 1376 h 1672"/>
            </a:gdLst>
            <a:ahLst/>
            <a:cxnLst>
              <a:cxn ang="0">
                <a:pos x="T0" y="T1"/>
              </a:cxn>
              <a:cxn ang="0">
                <a:pos x="T2" y="T3"/>
              </a:cxn>
              <a:cxn ang="0">
                <a:pos x="T4" y="T5"/>
              </a:cxn>
              <a:cxn ang="0">
                <a:pos x="T6" y="T7"/>
              </a:cxn>
              <a:cxn ang="0">
                <a:pos x="T8" y="T9"/>
              </a:cxn>
            </a:cxnLst>
            <a:rect l="0" t="0" r="r" b="b"/>
            <a:pathLst>
              <a:path w="491" h="1672">
                <a:moveTo>
                  <a:pt x="0" y="1376"/>
                </a:moveTo>
                <a:lnTo>
                  <a:pt x="491" y="1672"/>
                </a:lnTo>
                <a:lnTo>
                  <a:pt x="491" y="292"/>
                </a:lnTo>
                <a:lnTo>
                  <a:pt x="0" y="0"/>
                </a:lnTo>
                <a:lnTo>
                  <a:pt x="0" y="1376"/>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41" name="Freeform 42"/>
          <p:cNvSpPr/>
          <p:nvPr/>
        </p:nvSpPr>
        <p:spPr bwMode="auto">
          <a:xfrm>
            <a:off x="4378150" y="4114652"/>
            <a:ext cx="388938" cy="1327151"/>
          </a:xfrm>
          <a:custGeom>
            <a:avLst/>
            <a:gdLst>
              <a:gd name="T0" fmla="*/ 490 w 490"/>
              <a:gd name="T1" fmla="*/ 1376 h 1672"/>
              <a:gd name="T2" fmla="*/ 0 w 490"/>
              <a:gd name="T3" fmla="*/ 1672 h 1672"/>
              <a:gd name="T4" fmla="*/ 0 w 490"/>
              <a:gd name="T5" fmla="*/ 292 h 1672"/>
              <a:gd name="T6" fmla="*/ 490 w 490"/>
              <a:gd name="T7" fmla="*/ 0 h 1672"/>
              <a:gd name="T8" fmla="*/ 490 w 490"/>
              <a:gd name="T9" fmla="*/ 1376 h 1672"/>
            </a:gdLst>
            <a:ahLst/>
            <a:cxnLst>
              <a:cxn ang="0">
                <a:pos x="T0" y="T1"/>
              </a:cxn>
              <a:cxn ang="0">
                <a:pos x="T2" y="T3"/>
              </a:cxn>
              <a:cxn ang="0">
                <a:pos x="T4" y="T5"/>
              </a:cxn>
              <a:cxn ang="0">
                <a:pos x="T6" y="T7"/>
              </a:cxn>
              <a:cxn ang="0">
                <a:pos x="T8" y="T9"/>
              </a:cxn>
            </a:cxnLst>
            <a:rect l="0" t="0" r="r" b="b"/>
            <a:pathLst>
              <a:path w="490" h="1672">
                <a:moveTo>
                  <a:pt x="490" y="1376"/>
                </a:moveTo>
                <a:lnTo>
                  <a:pt x="0" y="1672"/>
                </a:lnTo>
                <a:lnTo>
                  <a:pt x="0" y="292"/>
                </a:lnTo>
                <a:lnTo>
                  <a:pt x="490" y="0"/>
                </a:lnTo>
                <a:lnTo>
                  <a:pt x="490" y="1376"/>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42" name="Freeform 43"/>
          <p:cNvSpPr/>
          <p:nvPr/>
        </p:nvSpPr>
        <p:spPr bwMode="auto">
          <a:xfrm>
            <a:off x="3988417" y="3879701"/>
            <a:ext cx="778669" cy="466725"/>
          </a:xfrm>
          <a:custGeom>
            <a:avLst/>
            <a:gdLst>
              <a:gd name="T0" fmla="*/ 0 w 981"/>
              <a:gd name="T1" fmla="*/ 296 h 588"/>
              <a:gd name="T2" fmla="*/ 491 w 981"/>
              <a:gd name="T3" fmla="*/ 0 h 588"/>
              <a:gd name="T4" fmla="*/ 981 w 981"/>
              <a:gd name="T5" fmla="*/ 296 h 588"/>
              <a:gd name="T6" fmla="*/ 491 w 981"/>
              <a:gd name="T7" fmla="*/ 588 h 588"/>
              <a:gd name="T8" fmla="*/ 0 w 981"/>
              <a:gd name="T9" fmla="*/ 296 h 588"/>
            </a:gdLst>
            <a:ahLst/>
            <a:cxnLst>
              <a:cxn ang="0">
                <a:pos x="T0" y="T1"/>
              </a:cxn>
              <a:cxn ang="0">
                <a:pos x="T2" y="T3"/>
              </a:cxn>
              <a:cxn ang="0">
                <a:pos x="T4" y="T5"/>
              </a:cxn>
              <a:cxn ang="0">
                <a:pos x="T6" y="T7"/>
              </a:cxn>
              <a:cxn ang="0">
                <a:pos x="T8" y="T9"/>
              </a:cxn>
            </a:cxnLst>
            <a:rect l="0" t="0" r="r" b="b"/>
            <a:pathLst>
              <a:path w="981" h="588">
                <a:moveTo>
                  <a:pt x="0" y="296"/>
                </a:moveTo>
                <a:lnTo>
                  <a:pt x="491" y="0"/>
                </a:lnTo>
                <a:lnTo>
                  <a:pt x="981" y="296"/>
                </a:lnTo>
                <a:lnTo>
                  <a:pt x="491" y="588"/>
                </a:lnTo>
                <a:lnTo>
                  <a:pt x="0" y="29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50" name="Freeform 44"/>
          <p:cNvSpPr/>
          <p:nvPr/>
        </p:nvSpPr>
        <p:spPr bwMode="auto">
          <a:xfrm>
            <a:off x="6793529" y="2946251"/>
            <a:ext cx="389732" cy="2495550"/>
          </a:xfrm>
          <a:custGeom>
            <a:avLst/>
            <a:gdLst>
              <a:gd name="T0" fmla="*/ 0 w 491"/>
              <a:gd name="T1" fmla="*/ 2848 h 3144"/>
              <a:gd name="T2" fmla="*/ 491 w 491"/>
              <a:gd name="T3" fmla="*/ 3144 h 3144"/>
              <a:gd name="T4" fmla="*/ 491 w 491"/>
              <a:gd name="T5" fmla="*/ 292 h 3144"/>
              <a:gd name="T6" fmla="*/ 0 w 491"/>
              <a:gd name="T7" fmla="*/ 0 h 3144"/>
              <a:gd name="T8" fmla="*/ 0 w 491"/>
              <a:gd name="T9" fmla="*/ 2848 h 3144"/>
            </a:gdLst>
            <a:ahLst/>
            <a:cxnLst>
              <a:cxn ang="0">
                <a:pos x="T0" y="T1"/>
              </a:cxn>
              <a:cxn ang="0">
                <a:pos x="T2" y="T3"/>
              </a:cxn>
              <a:cxn ang="0">
                <a:pos x="T4" y="T5"/>
              </a:cxn>
              <a:cxn ang="0">
                <a:pos x="T6" y="T7"/>
              </a:cxn>
              <a:cxn ang="0">
                <a:pos x="T8" y="T9"/>
              </a:cxn>
            </a:cxnLst>
            <a:rect l="0" t="0" r="r" b="b"/>
            <a:pathLst>
              <a:path w="491" h="3144">
                <a:moveTo>
                  <a:pt x="0" y="2848"/>
                </a:moveTo>
                <a:lnTo>
                  <a:pt x="491" y="3144"/>
                </a:lnTo>
                <a:lnTo>
                  <a:pt x="491" y="292"/>
                </a:lnTo>
                <a:lnTo>
                  <a:pt x="0" y="0"/>
                </a:lnTo>
                <a:lnTo>
                  <a:pt x="0" y="2848"/>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51" name="Freeform 45"/>
          <p:cNvSpPr/>
          <p:nvPr/>
        </p:nvSpPr>
        <p:spPr bwMode="auto">
          <a:xfrm>
            <a:off x="7183262" y="2946251"/>
            <a:ext cx="388938" cy="2495550"/>
          </a:xfrm>
          <a:custGeom>
            <a:avLst/>
            <a:gdLst>
              <a:gd name="T0" fmla="*/ 490 w 490"/>
              <a:gd name="T1" fmla="*/ 2848 h 3144"/>
              <a:gd name="T2" fmla="*/ 0 w 490"/>
              <a:gd name="T3" fmla="*/ 3144 h 3144"/>
              <a:gd name="T4" fmla="*/ 0 w 490"/>
              <a:gd name="T5" fmla="*/ 292 h 3144"/>
              <a:gd name="T6" fmla="*/ 490 w 490"/>
              <a:gd name="T7" fmla="*/ 0 h 3144"/>
              <a:gd name="T8" fmla="*/ 490 w 490"/>
              <a:gd name="T9" fmla="*/ 2848 h 3144"/>
            </a:gdLst>
            <a:ahLst/>
            <a:cxnLst>
              <a:cxn ang="0">
                <a:pos x="T0" y="T1"/>
              </a:cxn>
              <a:cxn ang="0">
                <a:pos x="T2" y="T3"/>
              </a:cxn>
              <a:cxn ang="0">
                <a:pos x="T4" y="T5"/>
              </a:cxn>
              <a:cxn ang="0">
                <a:pos x="T6" y="T7"/>
              </a:cxn>
              <a:cxn ang="0">
                <a:pos x="T8" y="T9"/>
              </a:cxn>
            </a:cxnLst>
            <a:rect l="0" t="0" r="r" b="b"/>
            <a:pathLst>
              <a:path w="490" h="3144">
                <a:moveTo>
                  <a:pt x="490" y="2848"/>
                </a:moveTo>
                <a:lnTo>
                  <a:pt x="0" y="3144"/>
                </a:lnTo>
                <a:lnTo>
                  <a:pt x="0" y="292"/>
                </a:lnTo>
                <a:lnTo>
                  <a:pt x="490" y="0"/>
                </a:lnTo>
                <a:lnTo>
                  <a:pt x="490" y="2848"/>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52" name="Freeform 46"/>
          <p:cNvSpPr/>
          <p:nvPr/>
        </p:nvSpPr>
        <p:spPr bwMode="auto">
          <a:xfrm>
            <a:off x="6793529" y="2710508"/>
            <a:ext cx="778669" cy="467519"/>
          </a:xfrm>
          <a:custGeom>
            <a:avLst/>
            <a:gdLst>
              <a:gd name="T0" fmla="*/ 0 w 981"/>
              <a:gd name="T1" fmla="*/ 297 h 589"/>
              <a:gd name="T2" fmla="*/ 491 w 981"/>
              <a:gd name="T3" fmla="*/ 0 h 589"/>
              <a:gd name="T4" fmla="*/ 981 w 981"/>
              <a:gd name="T5" fmla="*/ 297 h 589"/>
              <a:gd name="T6" fmla="*/ 491 w 981"/>
              <a:gd name="T7" fmla="*/ 589 h 589"/>
              <a:gd name="T8" fmla="*/ 0 w 981"/>
              <a:gd name="T9" fmla="*/ 297 h 589"/>
            </a:gdLst>
            <a:ahLst/>
            <a:cxnLst>
              <a:cxn ang="0">
                <a:pos x="T0" y="T1"/>
              </a:cxn>
              <a:cxn ang="0">
                <a:pos x="T2" y="T3"/>
              </a:cxn>
              <a:cxn ang="0">
                <a:pos x="T4" y="T5"/>
              </a:cxn>
              <a:cxn ang="0">
                <a:pos x="T6" y="T7"/>
              </a:cxn>
              <a:cxn ang="0">
                <a:pos x="T8" y="T9"/>
              </a:cxn>
            </a:cxnLst>
            <a:rect l="0" t="0" r="r" b="b"/>
            <a:pathLst>
              <a:path w="981" h="589">
                <a:moveTo>
                  <a:pt x="0" y="297"/>
                </a:moveTo>
                <a:lnTo>
                  <a:pt x="491" y="0"/>
                </a:lnTo>
                <a:lnTo>
                  <a:pt x="981" y="297"/>
                </a:lnTo>
                <a:lnTo>
                  <a:pt x="491" y="589"/>
                </a:lnTo>
                <a:lnTo>
                  <a:pt x="0" y="2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53" name="Freeform 47"/>
          <p:cNvSpPr/>
          <p:nvPr/>
        </p:nvSpPr>
        <p:spPr bwMode="auto">
          <a:xfrm>
            <a:off x="1180129" y="4739332"/>
            <a:ext cx="392113" cy="702469"/>
          </a:xfrm>
          <a:custGeom>
            <a:avLst/>
            <a:gdLst>
              <a:gd name="T0" fmla="*/ 0 w 494"/>
              <a:gd name="T1" fmla="*/ 589 h 885"/>
              <a:gd name="T2" fmla="*/ 494 w 494"/>
              <a:gd name="T3" fmla="*/ 885 h 885"/>
              <a:gd name="T4" fmla="*/ 494 w 494"/>
              <a:gd name="T5" fmla="*/ 297 h 885"/>
              <a:gd name="T6" fmla="*/ 0 w 494"/>
              <a:gd name="T7" fmla="*/ 0 h 885"/>
              <a:gd name="T8" fmla="*/ 0 w 494"/>
              <a:gd name="T9" fmla="*/ 589 h 885"/>
            </a:gdLst>
            <a:ahLst/>
            <a:cxnLst>
              <a:cxn ang="0">
                <a:pos x="T0" y="T1"/>
              </a:cxn>
              <a:cxn ang="0">
                <a:pos x="T2" y="T3"/>
              </a:cxn>
              <a:cxn ang="0">
                <a:pos x="T4" y="T5"/>
              </a:cxn>
              <a:cxn ang="0">
                <a:pos x="T6" y="T7"/>
              </a:cxn>
              <a:cxn ang="0">
                <a:pos x="T8" y="T9"/>
              </a:cxn>
            </a:cxnLst>
            <a:rect l="0" t="0" r="r" b="b"/>
            <a:pathLst>
              <a:path w="494" h="885">
                <a:moveTo>
                  <a:pt x="0" y="589"/>
                </a:moveTo>
                <a:lnTo>
                  <a:pt x="494" y="885"/>
                </a:lnTo>
                <a:lnTo>
                  <a:pt x="494" y="297"/>
                </a:lnTo>
                <a:lnTo>
                  <a:pt x="0" y="0"/>
                </a:lnTo>
                <a:lnTo>
                  <a:pt x="0" y="589"/>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54" name="Freeform 48"/>
          <p:cNvSpPr/>
          <p:nvPr/>
        </p:nvSpPr>
        <p:spPr bwMode="auto">
          <a:xfrm>
            <a:off x="1572242" y="4739332"/>
            <a:ext cx="389732" cy="702469"/>
          </a:xfrm>
          <a:custGeom>
            <a:avLst/>
            <a:gdLst>
              <a:gd name="T0" fmla="*/ 491 w 491"/>
              <a:gd name="T1" fmla="*/ 589 h 885"/>
              <a:gd name="T2" fmla="*/ 0 w 491"/>
              <a:gd name="T3" fmla="*/ 885 h 885"/>
              <a:gd name="T4" fmla="*/ 0 w 491"/>
              <a:gd name="T5" fmla="*/ 297 h 885"/>
              <a:gd name="T6" fmla="*/ 491 w 491"/>
              <a:gd name="T7" fmla="*/ 0 h 885"/>
              <a:gd name="T8" fmla="*/ 491 w 491"/>
              <a:gd name="T9" fmla="*/ 589 h 885"/>
            </a:gdLst>
            <a:ahLst/>
            <a:cxnLst>
              <a:cxn ang="0">
                <a:pos x="T0" y="T1"/>
              </a:cxn>
              <a:cxn ang="0">
                <a:pos x="T2" y="T3"/>
              </a:cxn>
              <a:cxn ang="0">
                <a:pos x="T4" y="T5"/>
              </a:cxn>
              <a:cxn ang="0">
                <a:pos x="T6" y="T7"/>
              </a:cxn>
              <a:cxn ang="0">
                <a:pos x="T8" y="T9"/>
              </a:cxn>
            </a:cxnLst>
            <a:rect l="0" t="0" r="r" b="b"/>
            <a:pathLst>
              <a:path w="491" h="885">
                <a:moveTo>
                  <a:pt x="491" y="589"/>
                </a:moveTo>
                <a:lnTo>
                  <a:pt x="0" y="885"/>
                </a:lnTo>
                <a:lnTo>
                  <a:pt x="0" y="297"/>
                </a:lnTo>
                <a:lnTo>
                  <a:pt x="491" y="0"/>
                </a:lnTo>
                <a:lnTo>
                  <a:pt x="491" y="589"/>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55" name="Freeform 49"/>
          <p:cNvSpPr/>
          <p:nvPr/>
        </p:nvSpPr>
        <p:spPr bwMode="auto">
          <a:xfrm>
            <a:off x="1180131" y="4504382"/>
            <a:ext cx="781844" cy="470694"/>
          </a:xfrm>
          <a:custGeom>
            <a:avLst/>
            <a:gdLst>
              <a:gd name="T0" fmla="*/ 0 w 985"/>
              <a:gd name="T1" fmla="*/ 296 h 593"/>
              <a:gd name="T2" fmla="*/ 494 w 985"/>
              <a:gd name="T3" fmla="*/ 0 h 593"/>
              <a:gd name="T4" fmla="*/ 985 w 985"/>
              <a:gd name="T5" fmla="*/ 296 h 593"/>
              <a:gd name="T6" fmla="*/ 494 w 985"/>
              <a:gd name="T7" fmla="*/ 593 h 593"/>
              <a:gd name="T8" fmla="*/ 0 w 985"/>
              <a:gd name="T9" fmla="*/ 296 h 593"/>
            </a:gdLst>
            <a:ahLst/>
            <a:cxnLst>
              <a:cxn ang="0">
                <a:pos x="T0" y="T1"/>
              </a:cxn>
              <a:cxn ang="0">
                <a:pos x="T2" y="T3"/>
              </a:cxn>
              <a:cxn ang="0">
                <a:pos x="T4" y="T5"/>
              </a:cxn>
              <a:cxn ang="0">
                <a:pos x="T6" y="T7"/>
              </a:cxn>
              <a:cxn ang="0">
                <a:pos x="T8" y="T9"/>
              </a:cxn>
            </a:cxnLst>
            <a:rect l="0" t="0" r="r" b="b"/>
            <a:pathLst>
              <a:path w="985" h="593">
                <a:moveTo>
                  <a:pt x="0" y="296"/>
                </a:moveTo>
                <a:lnTo>
                  <a:pt x="494" y="0"/>
                </a:lnTo>
                <a:lnTo>
                  <a:pt x="985" y="296"/>
                </a:lnTo>
                <a:lnTo>
                  <a:pt x="494" y="593"/>
                </a:lnTo>
                <a:lnTo>
                  <a:pt x="0" y="29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cxnSp>
        <p:nvCxnSpPr>
          <p:cNvPr id="126" name="Gerader Verbinder 125"/>
          <p:cNvCxnSpPr/>
          <p:nvPr/>
        </p:nvCxnSpPr>
        <p:spPr>
          <a:xfrm>
            <a:off x="1568542" y="3834642"/>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7" name="Textfeld 126"/>
          <p:cNvSpPr txBox="1"/>
          <p:nvPr/>
        </p:nvSpPr>
        <p:spPr>
          <a:xfrm>
            <a:off x="587773" y="3569993"/>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01 </a:t>
            </a:r>
            <a:r>
              <a:rPr lang="de-DE" sz="1000" b="1">
                <a:solidFill>
                  <a:srgbClr val="0065FA"/>
                </a:solidFill>
                <a:latin typeface="Calibri Light" panose="020F0302020204030204" pitchFamily="34" charset="0"/>
              </a:rPr>
              <a:t>Identity</a:t>
            </a:r>
          </a:p>
        </p:txBody>
      </p:sp>
      <p:cxnSp>
        <p:nvCxnSpPr>
          <p:cNvPr id="129" name="Gerader Verbinder 128"/>
          <p:cNvCxnSpPr/>
          <p:nvPr/>
        </p:nvCxnSpPr>
        <p:spPr>
          <a:xfrm>
            <a:off x="3426774" y="2747212"/>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30" name="Textfeld 129"/>
          <p:cNvSpPr txBox="1"/>
          <p:nvPr/>
        </p:nvSpPr>
        <p:spPr>
          <a:xfrm>
            <a:off x="2446006" y="2482563"/>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02 </a:t>
            </a:r>
            <a:r>
              <a:rPr lang="de-DE" sz="1000" b="1">
                <a:solidFill>
                  <a:srgbClr val="0065FA"/>
                </a:solidFill>
                <a:latin typeface="Calibri Light" panose="020F0302020204030204" pitchFamily="34" charset="0"/>
              </a:rPr>
              <a:t>Behaivior</a:t>
            </a:r>
          </a:p>
        </p:txBody>
      </p:sp>
      <p:cxnSp>
        <p:nvCxnSpPr>
          <p:cNvPr id="79" name="Gerader Verbinder 78"/>
          <p:cNvCxnSpPr/>
          <p:nvPr/>
        </p:nvCxnSpPr>
        <p:spPr>
          <a:xfrm>
            <a:off x="2510711" y="3602887"/>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0" name="Textfeld 79"/>
          <p:cNvSpPr txBox="1"/>
          <p:nvPr/>
        </p:nvSpPr>
        <p:spPr>
          <a:xfrm>
            <a:off x="1529943" y="3338237"/>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01 </a:t>
            </a:r>
            <a:r>
              <a:rPr lang="de-DE" sz="1000" b="1">
                <a:solidFill>
                  <a:srgbClr val="0065FA"/>
                </a:solidFill>
                <a:latin typeface="Calibri Light" panose="020F0302020204030204" pitchFamily="34" charset="0"/>
              </a:rPr>
              <a:t>Identity</a:t>
            </a:r>
          </a:p>
        </p:txBody>
      </p:sp>
      <p:cxnSp>
        <p:nvCxnSpPr>
          <p:cNvPr id="81" name="Gerader Verbinder 80"/>
          <p:cNvCxnSpPr/>
          <p:nvPr/>
        </p:nvCxnSpPr>
        <p:spPr>
          <a:xfrm>
            <a:off x="4373820" y="3224155"/>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2" name="Textfeld 81"/>
          <p:cNvSpPr txBox="1"/>
          <p:nvPr/>
        </p:nvSpPr>
        <p:spPr>
          <a:xfrm>
            <a:off x="3393052" y="2959506"/>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02 </a:t>
            </a:r>
            <a:r>
              <a:rPr lang="de-DE" sz="1000" b="1">
                <a:solidFill>
                  <a:srgbClr val="0065FA"/>
                </a:solidFill>
                <a:latin typeface="Calibri Light" panose="020F0302020204030204" pitchFamily="34" charset="0"/>
              </a:rPr>
              <a:t>Behaivior</a:t>
            </a:r>
          </a:p>
        </p:txBody>
      </p:sp>
      <p:cxnSp>
        <p:nvCxnSpPr>
          <p:cNvPr id="83" name="Gerader Verbinder 82"/>
          <p:cNvCxnSpPr/>
          <p:nvPr/>
        </p:nvCxnSpPr>
        <p:spPr>
          <a:xfrm>
            <a:off x="5310279" y="2936510"/>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4" name="Textfeld 83"/>
          <p:cNvSpPr txBox="1"/>
          <p:nvPr/>
        </p:nvSpPr>
        <p:spPr>
          <a:xfrm>
            <a:off x="4329510" y="2671861"/>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01 </a:t>
            </a:r>
            <a:r>
              <a:rPr lang="de-DE" sz="1000" b="1">
                <a:solidFill>
                  <a:srgbClr val="0065FA"/>
                </a:solidFill>
                <a:latin typeface="Calibri Light" panose="020F0302020204030204" pitchFamily="34" charset="0"/>
              </a:rPr>
              <a:t>Identity</a:t>
            </a:r>
          </a:p>
        </p:txBody>
      </p:sp>
      <p:cxnSp>
        <p:nvCxnSpPr>
          <p:cNvPr id="85" name="Gerader Verbinder 84"/>
          <p:cNvCxnSpPr/>
          <p:nvPr/>
        </p:nvCxnSpPr>
        <p:spPr>
          <a:xfrm>
            <a:off x="6246904" y="2689767"/>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6" name="Textfeld 85"/>
          <p:cNvSpPr txBox="1"/>
          <p:nvPr/>
        </p:nvSpPr>
        <p:spPr>
          <a:xfrm>
            <a:off x="5266135" y="2425118"/>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01 </a:t>
            </a:r>
            <a:r>
              <a:rPr lang="de-DE" sz="1000" b="1">
                <a:solidFill>
                  <a:srgbClr val="0065FA"/>
                </a:solidFill>
                <a:latin typeface="Calibri Light" panose="020F0302020204030204" pitchFamily="34" charset="0"/>
              </a:rPr>
              <a:t>Identity</a:t>
            </a:r>
          </a:p>
        </p:txBody>
      </p:sp>
      <p:cxnSp>
        <p:nvCxnSpPr>
          <p:cNvPr id="87" name="Gerader Verbinder 86"/>
          <p:cNvCxnSpPr/>
          <p:nvPr/>
        </p:nvCxnSpPr>
        <p:spPr>
          <a:xfrm>
            <a:off x="7179560" y="2080916"/>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a:off x="6198793" y="1816268"/>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01 </a:t>
            </a:r>
            <a:r>
              <a:rPr lang="de-DE" sz="1000" b="1">
                <a:solidFill>
                  <a:srgbClr val="0065FA"/>
                </a:solidFill>
                <a:latin typeface="Calibri Light" panose="020F0302020204030204" pitchFamily="34" charset="0"/>
              </a:rPr>
              <a:t>Identity</a:t>
            </a:r>
          </a:p>
        </p:txBody>
      </p:sp>
      <p:sp>
        <p:nvSpPr>
          <p:cNvPr id="89" name="Ellipse 88"/>
          <p:cNvSpPr/>
          <p:nvPr/>
        </p:nvSpPr>
        <p:spPr>
          <a:xfrm>
            <a:off x="8618919" y="3012522"/>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90" name="Ellipse 89"/>
          <p:cNvSpPr/>
          <p:nvPr/>
        </p:nvSpPr>
        <p:spPr>
          <a:xfrm>
            <a:off x="8619723" y="3245363"/>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91" name="Ellipse 90"/>
          <p:cNvSpPr/>
          <p:nvPr/>
        </p:nvSpPr>
        <p:spPr>
          <a:xfrm>
            <a:off x="8619723" y="3504704"/>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92" name="Ellipse 91"/>
          <p:cNvSpPr/>
          <p:nvPr/>
        </p:nvSpPr>
        <p:spPr>
          <a:xfrm>
            <a:off x="8619723" y="3970524"/>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93" name="Ellipse 92"/>
          <p:cNvSpPr/>
          <p:nvPr/>
        </p:nvSpPr>
        <p:spPr>
          <a:xfrm>
            <a:off x="8619723" y="4229865"/>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94" name="Ellipse 93"/>
          <p:cNvSpPr/>
          <p:nvPr/>
        </p:nvSpPr>
        <p:spPr>
          <a:xfrm>
            <a:off x="8619723" y="4489207"/>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95" name="Textfeld 94"/>
          <p:cNvSpPr txBox="1"/>
          <p:nvPr/>
        </p:nvSpPr>
        <p:spPr>
          <a:xfrm>
            <a:off x="8772002" y="2961961"/>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One</a:t>
            </a:r>
          </a:p>
        </p:txBody>
      </p:sp>
      <p:sp>
        <p:nvSpPr>
          <p:cNvPr id="96" name="Textfeld 95"/>
          <p:cNvSpPr txBox="1"/>
          <p:nvPr/>
        </p:nvSpPr>
        <p:spPr>
          <a:xfrm>
            <a:off x="8772002" y="3217249"/>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Two and a Half</a:t>
            </a:r>
          </a:p>
        </p:txBody>
      </p:sp>
      <p:sp>
        <p:nvSpPr>
          <p:cNvPr id="97" name="Textfeld 96"/>
          <p:cNvSpPr txBox="1"/>
          <p:nvPr/>
        </p:nvSpPr>
        <p:spPr>
          <a:xfrm>
            <a:off x="8772002" y="3472538"/>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Three or Free</a:t>
            </a:r>
          </a:p>
        </p:txBody>
      </p:sp>
      <p:sp>
        <p:nvSpPr>
          <p:cNvPr id="98" name="Textfeld 97"/>
          <p:cNvSpPr txBox="1"/>
          <p:nvPr/>
        </p:nvSpPr>
        <p:spPr>
          <a:xfrm>
            <a:off x="8772002" y="4189593"/>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Five</a:t>
            </a:r>
          </a:p>
        </p:txBody>
      </p:sp>
      <p:sp>
        <p:nvSpPr>
          <p:cNvPr id="99" name="Textfeld 98"/>
          <p:cNvSpPr txBox="1"/>
          <p:nvPr/>
        </p:nvSpPr>
        <p:spPr>
          <a:xfrm>
            <a:off x="8772002" y="3934305"/>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Four</a:t>
            </a:r>
          </a:p>
        </p:txBody>
      </p:sp>
      <p:sp>
        <p:nvSpPr>
          <p:cNvPr id="100" name="Textfeld 99"/>
          <p:cNvSpPr txBox="1"/>
          <p:nvPr/>
        </p:nvSpPr>
        <p:spPr>
          <a:xfrm>
            <a:off x="8772002" y="4444882"/>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Six, yo.</a:t>
            </a:r>
          </a:p>
        </p:txBody>
      </p:sp>
      <p:sp>
        <p:nvSpPr>
          <p:cNvPr id="103" name="Ellipse 102"/>
          <p:cNvSpPr/>
          <p:nvPr/>
        </p:nvSpPr>
        <p:spPr>
          <a:xfrm>
            <a:off x="8618919" y="472755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04" name="Textfeld 103"/>
          <p:cNvSpPr txBox="1"/>
          <p:nvPr/>
        </p:nvSpPr>
        <p:spPr>
          <a:xfrm>
            <a:off x="8771196" y="4683233"/>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Seven Sisters in England</a:t>
            </a:r>
          </a:p>
        </p:txBody>
      </p:sp>
      <p:sp>
        <p:nvSpPr>
          <p:cNvPr id="108" name="Textfeld 107"/>
          <p:cNvSpPr txBox="1"/>
          <p:nvPr/>
        </p:nvSpPr>
        <p:spPr>
          <a:xfrm>
            <a:off x="8526613" y="2285304"/>
            <a:ext cx="3170993" cy="477054"/>
          </a:xfrm>
          <a:prstGeom prst="rect">
            <a:avLst/>
          </a:prstGeom>
          <a:noFill/>
        </p:spPr>
        <p:txBody>
          <a:bodyPr wrap="square" rtlCol="0">
            <a:spAutoFit/>
          </a:bodyPr>
          <a:lstStyle/>
          <a:p>
            <a:pPr defTabSz="228600"/>
            <a:r>
              <a:rPr lang="de-DE" sz="2500">
                <a:solidFill>
                  <a:srgbClr val="0065FA"/>
                </a:solidFill>
                <a:latin typeface="Calibri Light" panose="020F0302020204030204" pitchFamily="34" charset="0"/>
              </a:rPr>
              <a:t>Diagramm / Chart</a:t>
            </a:r>
          </a:p>
        </p:txBody>
      </p:sp>
      <p:cxnSp>
        <p:nvCxnSpPr>
          <p:cNvPr id="112" name="Gerader Verbinder 111"/>
          <p:cNvCxnSpPr/>
          <p:nvPr/>
        </p:nvCxnSpPr>
        <p:spPr>
          <a:xfrm flipH="1">
            <a:off x="6693849" y="2602948"/>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14" name="Gerader Verbinder 113"/>
          <p:cNvCxnSpPr/>
          <p:nvPr/>
        </p:nvCxnSpPr>
        <p:spPr>
          <a:xfrm flipH="1">
            <a:off x="5761270" y="3213175"/>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15" name="Gerader Verbinder 114"/>
          <p:cNvCxnSpPr/>
          <p:nvPr/>
        </p:nvCxnSpPr>
        <p:spPr>
          <a:xfrm flipH="1">
            <a:off x="4822621" y="3450293"/>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18" name="Gerader Verbinder 117"/>
          <p:cNvCxnSpPr/>
          <p:nvPr/>
        </p:nvCxnSpPr>
        <p:spPr>
          <a:xfrm flipH="1">
            <a:off x="3888278" y="3748556"/>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19" name="Gerader Verbinder 118"/>
          <p:cNvCxnSpPr/>
          <p:nvPr/>
        </p:nvCxnSpPr>
        <p:spPr>
          <a:xfrm flipH="1">
            <a:off x="2941458" y="3271733"/>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2" name="Gerader Verbinder 121"/>
          <p:cNvCxnSpPr/>
          <p:nvPr/>
        </p:nvCxnSpPr>
        <p:spPr>
          <a:xfrm flipH="1">
            <a:off x="2016680" y="4129003"/>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3" name="Gerader Verbinder 122"/>
          <p:cNvCxnSpPr/>
          <p:nvPr/>
        </p:nvCxnSpPr>
        <p:spPr>
          <a:xfrm flipH="1">
            <a:off x="1080388" y="4357886"/>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25" name="Textfeld 124"/>
          <p:cNvSpPr txBox="1"/>
          <p:nvPr/>
        </p:nvSpPr>
        <p:spPr>
          <a:xfrm rot="19711171">
            <a:off x="6500322" y="2523575"/>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85 %</a:t>
            </a:r>
            <a:endParaRPr lang="de-DE" sz="1000" b="1">
              <a:solidFill>
                <a:srgbClr val="F9F9F9">
                  <a:lumMod val="50000"/>
                </a:srgbClr>
              </a:solidFill>
              <a:latin typeface="Calibri Light" panose="020F0302020204030204" pitchFamily="34" charset="0"/>
            </a:endParaRPr>
          </a:p>
        </p:txBody>
      </p:sp>
      <p:sp>
        <p:nvSpPr>
          <p:cNvPr id="128" name="Textfeld 127"/>
          <p:cNvSpPr txBox="1"/>
          <p:nvPr/>
        </p:nvSpPr>
        <p:spPr>
          <a:xfrm rot="19711171">
            <a:off x="5599417" y="3125559"/>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75 %</a:t>
            </a:r>
            <a:endParaRPr lang="de-DE" sz="1000" b="1">
              <a:solidFill>
                <a:srgbClr val="F9F9F9">
                  <a:lumMod val="50000"/>
                </a:srgbClr>
              </a:solidFill>
              <a:latin typeface="Calibri Light" panose="020F0302020204030204" pitchFamily="34" charset="0"/>
            </a:endParaRPr>
          </a:p>
        </p:txBody>
      </p:sp>
      <p:sp>
        <p:nvSpPr>
          <p:cNvPr id="131" name="Textfeld 130"/>
          <p:cNvSpPr txBox="1"/>
          <p:nvPr/>
        </p:nvSpPr>
        <p:spPr>
          <a:xfrm rot="19711171">
            <a:off x="4662619" y="3381147"/>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65 %</a:t>
            </a:r>
            <a:endParaRPr lang="de-DE" sz="1000" b="1">
              <a:solidFill>
                <a:srgbClr val="F9F9F9">
                  <a:lumMod val="50000"/>
                </a:srgbClr>
              </a:solidFill>
              <a:latin typeface="Calibri Light" panose="020F0302020204030204" pitchFamily="34" charset="0"/>
            </a:endParaRPr>
          </a:p>
        </p:txBody>
      </p:sp>
      <p:sp>
        <p:nvSpPr>
          <p:cNvPr id="134" name="Textfeld 133"/>
          <p:cNvSpPr txBox="1"/>
          <p:nvPr/>
        </p:nvSpPr>
        <p:spPr>
          <a:xfrm rot="19711171">
            <a:off x="3699591" y="3686741"/>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55 %</a:t>
            </a:r>
            <a:endParaRPr lang="de-DE" sz="1000" b="1">
              <a:solidFill>
                <a:srgbClr val="F9F9F9">
                  <a:lumMod val="50000"/>
                </a:srgbClr>
              </a:solidFill>
              <a:latin typeface="Calibri Light" panose="020F0302020204030204" pitchFamily="34" charset="0"/>
            </a:endParaRPr>
          </a:p>
        </p:txBody>
      </p:sp>
      <p:sp>
        <p:nvSpPr>
          <p:cNvPr id="137" name="Textfeld 136"/>
          <p:cNvSpPr txBox="1"/>
          <p:nvPr/>
        </p:nvSpPr>
        <p:spPr>
          <a:xfrm rot="19711171">
            <a:off x="2757665" y="3199043"/>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75 %</a:t>
            </a:r>
            <a:endParaRPr lang="de-DE" sz="1000" b="1">
              <a:solidFill>
                <a:srgbClr val="F9F9F9">
                  <a:lumMod val="50000"/>
                </a:srgbClr>
              </a:solidFill>
              <a:latin typeface="Calibri Light" panose="020F0302020204030204" pitchFamily="34" charset="0"/>
            </a:endParaRPr>
          </a:p>
        </p:txBody>
      </p:sp>
      <p:sp>
        <p:nvSpPr>
          <p:cNvPr id="138" name="Textfeld 137"/>
          <p:cNvSpPr txBox="1"/>
          <p:nvPr/>
        </p:nvSpPr>
        <p:spPr>
          <a:xfrm rot="19711171">
            <a:off x="1842198" y="4056917"/>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35 %</a:t>
            </a:r>
            <a:endParaRPr lang="de-DE" sz="1000" b="1">
              <a:solidFill>
                <a:srgbClr val="F9F9F9">
                  <a:lumMod val="50000"/>
                </a:srgbClr>
              </a:solidFill>
              <a:latin typeface="Calibri Light" panose="020F0302020204030204" pitchFamily="34" charset="0"/>
            </a:endParaRPr>
          </a:p>
        </p:txBody>
      </p:sp>
      <p:sp>
        <p:nvSpPr>
          <p:cNvPr id="139" name="Textfeld 138"/>
          <p:cNvSpPr txBox="1"/>
          <p:nvPr/>
        </p:nvSpPr>
        <p:spPr>
          <a:xfrm rot="19711171">
            <a:off x="889469" y="4295387"/>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25 %</a:t>
            </a:r>
            <a:endParaRPr lang="de-DE" sz="1000" b="1">
              <a:solidFill>
                <a:srgbClr val="F9F9F9">
                  <a:lumMod val="50000"/>
                </a:srgbClr>
              </a:solidFill>
              <a:latin typeface="Calibri Light" panose="020F0302020204030204" pitchFamily="34" charset="0"/>
            </a:endParaRPr>
          </a:p>
        </p:txBody>
      </p:sp>
      <p:sp>
        <p:nvSpPr>
          <p:cNvPr id="142" name="Ellipse 141"/>
          <p:cNvSpPr/>
          <p:nvPr/>
        </p:nvSpPr>
        <p:spPr>
          <a:xfrm>
            <a:off x="7155864" y="2578521"/>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43" name="Ellipse 142"/>
          <p:cNvSpPr/>
          <p:nvPr/>
        </p:nvSpPr>
        <p:spPr>
          <a:xfrm>
            <a:off x="6220635" y="3187539"/>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44" name="Ellipse 143"/>
          <p:cNvSpPr/>
          <p:nvPr/>
        </p:nvSpPr>
        <p:spPr>
          <a:xfrm>
            <a:off x="5748526" y="3482612"/>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46" name="Ellipse 145"/>
          <p:cNvSpPr/>
          <p:nvPr/>
        </p:nvSpPr>
        <p:spPr>
          <a:xfrm>
            <a:off x="6222300" y="2685302"/>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47" name="Ellipse 146"/>
          <p:cNvSpPr/>
          <p:nvPr/>
        </p:nvSpPr>
        <p:spPr>
          <a:xfrm>
            <a:off x="7155864" y="2067308"/>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48" name="Ellipse 147"/>
          <p:cNvSpPr/>
          <p:nvPr/>
        </p:nvSpPr>
        <p:spPr>
          <a:xfrm>
            <a:off x="6675651" y="2864062"/>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49" name="Ellipse 148"/>
          <p:cNvSpPr/>
          <p:nvPr/>
        </p:nvSpPr>
        <p:spPr>
          <a:xfrm>
            <a:off x="4800229" y="3722949"/>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50" name="Ellipse 149"/>
          <p:cNvSpPr/>
          <p:nvPr/>
        </p:nvSpPr>
        <p:spPr>
          <a:xfrm>
            <a:off x="5283815" y="3428755"/>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51" name="Ellipse 150"/>
          <p:cNvSpPr/>
          <p:nvPr/>
        </p:nvSpPr>
        <p:spPr>
          <a:xfrm>
            <a:off x="5286979" y="2922700"/>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52" name="Ellipse 151"/>
          <p:cNvSpPr/>
          <p:nvPr/>
        </p:nvSpPr>
        <p:spPr>
          <a:xfrm>
            <a:off x="4350622" y="3719572"/>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53" name="Ellipse 152"/>
          <p:cNvSpPr/>
          <p:nvPr/>
        </p:nvSpPr>
        <p:spPr>
          <a:xfrm>
            <a:off x="4350622" y="3209468"/>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54" name="Ellipse 153"/>
          <p:cNvSpPr/>
          <p:nvPr/>
        </p:nvSpPr>
        <p:spPr>
          <a:xfrm>
            <a:off x="3866009" y="4019977"/>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55" name="Ellipse 154"/>
          <p:cNvSpPr/>
          <p:nvPr/>
        </p:nvSpPr>
        <p:spPr>
          <a:xfrm>
            <a:off x="3403786" y="3239280"/>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56" name="Ellipse 155"/>
          <p:cNvSpPr/>
          <p:nvPr/>
        </p:nvSpPr>
        <p:spPr>
          <a:xfrm>
            <a:off x="3399775" y="2725185"/>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57" name="Ellipse 156"/>
          <p:cNvSpPr/>
          <p:nvPr/>
        </p:nvSpPr>
        <p:spPr>
          <a:xfrm>
            <a:off x="2920865" y="3547040"/>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58" name="Ellipse 157"/>
          <p:cNvSpPr/>
          <p:nvPr/>
        </p:nvSpPr>
        <p:spPr>
          <a:xfrm>
            <a:off x="2488799" y="3579135"/>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59" name="Ellipse 158"/>
          <p:cNvSpPr/>
          <p:nvPr/>
        </p:nvSpPr>
        <p:spPr>
          <a:xfrm>
            <a:off x="2481871" y="4092823"/>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05" name="Ellipse 104"/>
          <p:cNvSpPr/>
          <p:nvPr/>
        </p:nvSpPr>
        <p:spPr>
          <a:xfrm>
            <a:off x="1997113" y="4394764"/>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06" name="Ellipse 105"/>
          <p:cNvSpPr/>
          <p:nvPr/>
        </p:nvSpPr>
        <p:spPr>
          <a:xfrm>
            <a:off x="1547171" y="3792552"/>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07" name="Ellipse 106"/>
          <p:cNvSpPr/>
          <p:nvPr/>
        </p:nvSpPr>
        <p:spPr>
          <a:xfrm>
            <a:off x="1543570" y="4333044"/>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09" name="Ellipse 108"/>
          <p:cNvSpPr/>
          <p:nvPr/>
        </p:nvSpPr>
        <p:spPr>
          <a:xfrm>
            <a:off x="1041438" y="4637968"/>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24" name="Textfeld 123"/>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Charts</a:t>
            </a: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4073"/>
          <p:cNvSpPr/>
          <p:nvPr/>
        </p:nvSpPr>
        <p:spPr>
          <a:xfrm>
            <a:off x="8172164" y="2676450"/>
            <a:ext cx="233816" cy="250006"/>
          </a:xfrm>
          <a:custGeom>
            <a:avLst/>
            <a:gdLst/>
            <a:ahLst/>
            <a:cxnLst/>
            <a:rect l="0" t="0" r="0" b="0"/>
            <a:pathLst>
              <a:path w="120000" h="120000" extrusionOk="0">
                <a:moveTo>
                  <a:pt x="75403" y="112293"/>
                </a:moveTo>
                <a:lnTo>
                  <a:pt x="75403" y="112293"/>
                </a:lnTo>
                <a:cubicBezTo>
                  <a:pt x="75403" y="114770"/>
                  <a:pt x="78044" y="117247"/>
                  <a:pt x="80684" y="117247"/>
                </a:cubicBezTo>
                <a:cubicBezTo>
                  <a:pt x="109144" y="119724"/>
                  <a:pt x="109144" y="119724"/>
                  <a:pt x="109144" y="119724"/>
                </a:cubicBezTo>
                <a:cubicBezTo>
                  <a:pt x="112078" y="119724"/>
                  <a:pt x="112078" y="117247"/>
                  <a:pt x="114718" y="114770"/>
                </a:cubicBezTo>
                <a:cubicBezTo>
                  <a:pt x="114718" y="92752"/>
                  <a:pt x="114718" y="92752"/>
                  <a:pt x="114718" y="92752"/>
                </a:cubicBezTo>
                <a:cubicBezTo>
                  <a:pt x="78044" y="90275"/>
                  <a:pt x="78044" y="90275"/>
                  <a:pt x="78044" y="90275"/>
                </a:cubicBezTo>
                <a:lnTo>
                  <a:pt x="75403" y="112293"/>
                </a:lnTo>
                <a:close/>
                <a:moveTo>
                  <a:pt x="5281" y="92752"/>
                </a:moveTo>
                <a:lnTo>
                  <a:pt x="5281" y="92752"/>
                </a:lnTo>
                <a:cubicBezTo>
                  <a:pt x="5281" y="114770"/>
                  <a:pt x="5281" y="114770"/>
                  <a:pt x="5281" y="114770"/>
                </a:cubicBezTo>
                <a:cubicBezTo>
                  <a:pt x="5281" y="117247"/>
                  <a:pt x="7921" y="119724"/>
                  <a:pt x="10268" y="119724"/>
                </a:cubicBezTo>
                <a:cubicBezTo>
                  <a:pt x="39022" y="117247"/>
                  <a:pt x="39022" y="117247"/>
                  <a:pt x="39022" y="117247"/>
                </a:cubicBezTo>
                <a:cubicBezTo>
                  <a:pt x="41662" y="117247"/>
                  <a:pt x="44303" y="114770"/>
                  <a:pt x="44303" y="112293"/>
                </a:cubicBezTo>
                <a:cubicBezTo>
                  <a:pt x="41662" y="90275"/>
                  <a:pt x="41662" y="90275"/>
                  <a:pt x="41662" y="90275"/>
                </a:cubicBezTo>
                <a:lnTo>
                  <a:pt x="5281" y="92752"/>
                </a:lnTo>
                <a:close/>
                <a:moveTo>
                  <a:pt x="0" y="56422"/>
                </a:moveTo>
                <a:lnTo>
                  <a:pt x="0" y="56422"/>
                </a:lnTo>
                <a:cubicBezTo>
                  <a:pt x="2640" y="80642"/>
                  <a:pt x="2640" y="80642"/>
                  <a:pt x="2640" y="80642"/>
                </a:cubicBezTo>
                <a:cubicBezTo>
                  <a:pt x="39022" y="75688"/>
                  <a:pt x="39022" y="75688"/>
                  <a:pt x="39022" y="75688"/>
                </a:cubicBezTo>
                <a:cubicBezTo>
                  <a:pt x="39022" y="53944"/>
                  <a:pt x="39022" y="53944"/>
                  <a:pt x="39022" y="53944"/>
                </a:cubicBezTo>
                <a:lnTo>
                  <a:pt x="39022" y="51467"/>
                </a:lnTo>
                <a:cubicBezTo>
                  <a:pt x="39022" y="41834"/>
                  <a:pt x="46943" y="31926"/>
                  <a:pt x="59853" y="31926"/>
                </a:cubicBezTo>
                <a:cubicBezTo>
                  <a:pt x="72762" y="31926"/>
                  <a:pt x="80684" y="41834"/>
                  <a:pt x="80684" y="51467"/>
                </a:cubicBezTo>
                <a:lnTo>
                  <a:pt x="80684" y="53944"/>
                </a:lnTo>
                <a:cubicBezTo>
                  <a:pt x="78044" y="75688"/>
                  <a:pt x="78044" y="75688"/>
                  <a:pt x="78044" y="75688"/>
                </a:cubicBezTo>
                <a:cubicBezTo>
                  <a:pt x="117066" y="80642"/>
                  <a:pt x="117066" y="80642"/>
                  <a:pt x="117066" y="80642"/>
                </a:cubicBezTo>
                <a:cubicBezTo>
                  <a:pt x="119706" y="56422"/>
                  <a:pt x="119706" y="56422"/>
                  <a:pt x="119706" y="56422"/>
                </a:cubicBezTo>
                <a:cubicBezTo>
                  <a:pt x="119706" y="53944"/>
                  <a:pt x="119706" y="53944"/>
                  <a:pt x="119706" y="51467"/>
                </a:cubicBezTo>
                <a:cubicBezTo>
                  <a:pt x="119706" y="22018"/>
                  <a:pt x="93594" y="0"/>
                  <a:pt x="59853" y="0"/>
                </a:cubicBezTo>
                <a:cubicBezTo>
                  <a:pt x="25819" y="0"/>
                  <a:pt x="0" y="22018"/>
                  <a:pt x="0" y="51467"/>
                </a:cubicBezTo>
                <a:cubicBezTo>
                  <a:pt x="0" y="53944"/>
                  <a:pt x="0" y="53944"/>
                  <a:pt x="0" y="56422"/>
                </a:cubicBezTo>
                <a:close/>
              </a:path>
            </a:pathLst>
          </a:custGeom>
          <a:solidFill>
            <a:schemeClr val="accent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24" name="Shape 3986"/>
          <p:cNvSpPr/>
          <p:nvPr/>
        </p:nvSpPr>
        <p:spPr>
          <a:xfrm>
            <a:off x="8160041" y="4540564"/>
            <a:ext cx="284208" cy="225811"/>
          </a:xfrm>
          <a:custGeom>
            <a:avLst/>
            <a:gdLst/>
            <a:ahLst/>
            <a:cxnLst/>
            <a:rect l="0" t="0" r="0" b="0"/>
            <a:pathLst>
              <a:path w="120000" h="120000" extrusionOk="0">
                <a:moveTo>
                  <a:pt x="59879" y="45112"/>
                </a:moveTo>
                <a:lnTo>
                  <a:pt x="59879" y="45112"/>
                </a:lnTo>
                <a:cubicBezTo>
                  <a:pt x="49014" y="45112"/>
                  <a:pt x="42736" y="52932"/>
                  <a:pt x="42736" y="66466"/>
                </a:cubicBezTo>
                <a:cubicBezTo>
                  <a:pt x="42736" y="80000"/>
                  <a:pt x="49014" y="87819"/>
                  <a:pt x="59879" y="87819"/>
                </a:cubicBezTo>
                <a:cubicBezTo>
                  <a:pt x="70503" y="87819"/>
                  <a:pt x="77022" y="80000"/>
                  <a:pt x="77022" y="66466"/>
                </a:cubicBezTo>
                <a:cubicBezTo>
                  <a:pt x="77022" y="52932"/>
                  <a:pt x="70503" y="45112"/>
                  <a:pt x="59879" y="45112"/>
                </a:cubicBezTo>
                <a:close/>
                <a:moveTo>
                  <a:pt x="106720" y="21052"/>
                </a:moveTo>
                <a:lnTo>
                  <a:pt x="106720" y="21052"/>
                </a:lnTo>
                <a:cubicBezTo>
                  <a:pt x="93923" y="21052"/>
                  <a:pt x="93923" y="21052"/>
                  <a:pt x="93923" y="21052"/>
                </a:cubicBezTo>
                <a:cubicBezTo>
                  <a:pt x="91750" y="21052"/>
                  <a:pt x="89818" y="21052"/>
                  <a:pt x="87645" y="18345"/>
                </a:cubicBezTo>
                <a:cubicBezTo>
                  <a:pt x="85472" y="2406"/>
                  <a:pt x="85472" y="2406"/>
                  <a:pt x="85472" y="2406"/>
                </a:cubicBezTo>
                <a:cubicBezTo>
                  <a:pt x="83299" y="2406"/>
                  <a:pt x="81126" y="0"/>
                  <a:pt x="78953" y="0"/>
                </a:cubicBezTo>
                <a:cubicBezTo>
                  <a:pt x="38390" y="0"/>
                  <a:pt x="38390" y="0"/>
                  <a:pt x="38390" y="0"/>
                </a:cubicBezTo>
                <a:cubicBezTo>
                  <a:pt x="38390" y="0"/>
                  <a:pt x="36217" y="2406"/>
                  <a:pt x="34285" y="2406"/>
                </a:cubicBezTo>
                <a:cubicBezTo>
                  <a:pt x="29698" y="18345"/>
                  <a:pt x="29698" y="18345"/>
                  <a:pt x="29698" y="18345"/>
                </a:cubicBezTo>
                <a:cubicBezTo>
                  <a:pt x="29698" y="21052"/>
                  <a:pt x="27766" y="21052"/>
                  <a:pt x="25593" y="21052"/>
                </a:cubicBezTo>
                <a:cubicBezTo>
                  <a:pt x="12796" y="21052"/>
                  <a:pt x="12796" y="21052"/>
                  <a:pt x="12796" y="21052"/>
                </a:cubicBezTo>
                <a:cubicBezTo>
                  <a:pt x="4104" y="21052"/>
                  <a:pt x="0" y="29172"/>
                  <a:pt x="0" y="36992"/>
                </a:cubicBezTo>
                <a:cubicBezTo>
                  <a:pt x="0" y="103759"/>
                  <a:pt x="0" y="103759"/>
                  <a:pt x="0" y="103759"/>
                </a:cubicBezTo>
                <a:cubicBezTo>
                  <a:pt x="0" y="111879"/>
                  <a:pt x="4104" y="119699"/>
                  <a:pt x="12796" y="119699"/>
                </a:cubicBezTo>
                <a:cubicBezTo>
                  <a:pt x="106720" y="119699"/>
                  <a:pt x="106720" y="119699"/>
                  <a:pt x="106720" y="119699"/>
                </a:cubicBezTo>
                <a:cubicBezTo>
                  <a:pt x="113480" y="119699"/>
                  <a:pt x="119758" y="111879"/>
                  <a:pt x="119758" y="103759"/>
                </a:cubicBezTo>
                <a:cubicBezTo>
                  <a:pt x="119758" y="36992"/>
                  <a:pt x="119758" y="36992"/>
                  <a:pt x="119758" y="36992"/>
                </a:cubicBezTo>
                <a:cubicBezTo>
                  <a:pt x="119758" y="29172"/>
                  <a:pt x="113480" y="21052"/>
                  <a:pt x="106720" y="21052"/>
                </a:cubicBezTo>
                <a:close/>
                <a:moveTo>
                  <a:pt x="59879" y="103759"/>
                </a:moveTo>
                <a:lnTo>
                  <a:pt x="59879" y="103759"/>
                </a:lnTo>
                <a:cubicBezTo>
                  <a:pt x="42736" y="103759"/>
                  <a:pt x="29698" y="87819"/>
                  <a:pt x="29698" y="66466"/>
                </a:cubicBezTo>
                <a:cubicBezTo>
                  <a:pt x="29698" y="45112"/>
                  <a:pt x="42736" y="29172"/>
                  <a:pt x="59879" y="29172"/>
                </a:cubicBezTo>
                <a:cubicBezTo>
                  <a:pt x="77022" y="29172"/>
                  <a:pt x="89818" y="45112"/>
                  <a:pt x="89818" y="66466"/>
                </a:cubicBezTo>
                <a:cubicBezTo>
                  <a:pt x="89818" y="87819"/>
                  <a:pt x="77022" y="103759"/>
                  <a:pt x="59879" y="103759"/>
                </a:cubicBezTo>
                <a:close/>
                <a:moveTo>
                  <a:pt x="102615" y="47819"/>
                </a:moveTo>
                <a:lnTo>
                  <a:pt x="102615" y="47819"/>
                </a:lnTo>
                <a:cubicBezTo>
                  <a:pt x="100442" y="47819"/>
                  <a:pt x="98269" y="45112"/>
                  <a:pt x="98269" y="42406"/>
                </a:cubicBezTo>
                <a:cubicBezTo>
                  <a:pt x="98269" y="39699"/>
                  <a:pt x="100442" y="36992"/>
                  <a:pt x="102615" y="36992"/>
                </a:cubicBezTo>
                <a:cubicBezTo>
                  <a:pt x="104547" y="36992"/>
                  <a:pt x="106720" y="39699"/>
                  <a:pt x="106720" y="42406"/>
                </a:cubicBezTo>
                <a:cubicBezTo>
                  <a:pt x="106720" y="45112"/>
                  <a:pt x="104547" y="47819"/>
                  <a:pt x="102615" y="47819"/>
                </a:cubicBezTo>
                <a:close/>
              </a:path>
            </a:pathLst>
          </a:custGeom>
          <a:solidFill>
            <a:schemeClr val="accent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25" name="Shape 4077"/>
          <p:cNvSpPr/>
          <p:nvPr/>
        </p:nvSpPr>
        <p:spPr>
          <a:xfrm>
            <a:off x="5042048" y="3655296"/>
            <a:ext cx="258003" cy="264117"/>
          </a:xfrm>
          <a:custGeom>
            <a:avLst/>
            <a:gdLst/>
            <a:ahLst/>
            <a:cxnLst/>
            <a:rect l="0" t="0" r="0" b="0"/>
            <a:pathLst>
              <a:path w="120000" h="120000" extrusionOk="0">
                <a:moveTo>
                  <a:pt x="73008" y="78181"/>
                </a:moveTo>
                <a:lnTo>
                  <a:pt x="73008" y="78181"/>
                </a:lnTo>
                <a:cubicBezTo>
                  <a:pt x="73008" y="78181"/>
                  <a:pt x="119734" y="43896"/>
                  <a:pt x="115221" y="6753"/>
                </a:cubicBezTo>
                <a:lnTo>
                  <a:pt x="115221" y="4675"/>
                </a:lnTo>
                <a:cubicBezTo>
                  <a:pt x="112831" y="4675"/>
                  <a:pt x="112831" y="4675"/>
                  <a:pt x="112831" y="4675"/>
                </a:cubicBezTo>
                <a:cubicBezTo>
                  <a:pt x="75398" y="0"/>
                  <a:pt x="42212" y="46233"/>
                  <a:pt x="42212" y="46233"/>
                </a:cubicBezTo>
                <a:cubicBezTo>
                  <a:pt x="14070" y="41298"/>
                  <a:pt x="16460" y="48311"/>
                  <a:pt x="2389" y="78181"/>
                </a:cubicBezTo>
                <a:cubicBezTo>
                  <a:pt x="0" y="85194"/>
                  <a:pt x="4778" y="85194"/>
                  <a:pt x="9292" y="85194"/>
                </a:cubicBezTo>
                <a:cubicBezTo>
                  <a:pt x="14070" y="82857"/>
                  <a:pt x="23362" y="80519"/>
                  <a:pt x="23362" y="80519"/>
                </a:cubicBezTo>
                <a:cubicBezTo>
                  <a:pt x="40088" y="96623"/>
                  <a:pt x="40088" y="96623"/>
                  <a:pt x="40088" y="96623"/>
                </a:cubicBezTo>
                <a:cubicBezTo>
                  <a:pt x="40088" y="96623"/>
                  <a:pt x="37433" y="105714"/>
                  <a:pt x="35309" y="110389"/>
                </a:cubicBezTo>
                <a:cubicBezTo>
                  <a:pt x="32920" y="115064"/>
                  <a:pt x="35309" y="119740"/>
                  <a:pt x="40088" y="117402"/>
                </a:cubicBezTo>
                <a:cubicBezTo>
                  <a:pt x="70619" y="103376"/>
                  <a:pt x="77522" y="105714"/>
                  <a:pt x="73008" y="78181"/>
                </a:cubicBezTo>
                <a:close/>
                <a:moveTo>
                  <a:pt x="79911" y="38961"/>
                </a:moveTo>
                <a:lnTo>
                  <a:pt x="79911" y="38961"/>
                </a:lnTo>
                <a:cubicBezTo>
                  <a:pt x="75398" y="34545"/>
                  <a:pt x="75398" y="29870"/>
                  <a:pt x="79911" y="25194"/>
                </a:cubicBezTo>
                <a:cubicBezTo>
                  <a:pt x="84690" y="20779"/>
                  <a:pt x="91592" y="20779"/>
                  <a:pt x="93982" y="25194"/>
                </a:cubicBezTo>
                <a:cubicBezTo>
                  <a:pt x="98761" y="29870"/>
                  <a:pt x="98761" y="34545"/>
                  <a:pt x="93982" y="38961"/>
                </a:cubicBezTo>
                <a:cubicBezTo>
                  <a:pt x="91592" y="43896"/>
                  <a:pt x="84690" y="43896"/>
                  <a:pt x="79911" y="38961"/>
                </a:cubicBezTo>
                <a:close/>
              </a:path>
            </a:pathLst>
          </a:custGeom>
          <a:solidFill>
            <a:schemeClr val="accent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26" name="Shape 4087"/>
          <p:cNvSpPr/>
          <p:nvPr/>
        </p:nvSpPr>
        <p:spPr>
          <a:xfrm>
            <a:off x="8146324" y="3665376"/>
            <a:ext cx="253972" cy="254038"/>
          </a:xfrm>
          <a:custGeom>
            <a:avLst/>
            <a:gdLst/>
            <a:ahLst/>
            <a:cxnLst/>
            <a:rect l="0" t="0" r="0" b="0"/>
            <a:pathLst>
              <a:path w="120000" h="120000" extrusionOk="0">
                <a:moveTo>
                  <a:pt x="18918" y="107865"/>
                </a:moveTo>
                <a:lnTo>
                  <a:pt x="18918" y="107865"/>
                </a:lnTo>
                <a:cubicBezTo>
                  <a:pt x="18918" y="114876"/>
                  <a:pt x="26486" y="119730"/>
                  <a:pt x="33513" y="119730"/>
                </a:cubicBezTo>
                <a:cubicBezTo>
                  <a:pt x="40810" y="119730"/>
                  <a:pt x="45405" y="114876"/>
                  <a:pt x="45405" y="107865"/>
                </a:cubicBezTo>
                <a:cubicBezTo>
                  <a:pt x="45405" y="100584"/>
                  <a:pt x="40810" y="93303"/>
                  <a:pt x="33513" y="93303"/>
                </a:cubicBezTo>
                <a:cubicBezTo>
                  <a:pt x="26486" y="93303"/>
                  <a:pt x="18918" y="100584"/>
                  <a:pt x="18918" y="107865"/>
                </a:cubicBezTo>
                <a:close/>
                <a:moveTo>
                  <a:pt x="86216" y="107865"/>
                </a:moveTo>
                <a:lnTo>
                  <a:pt x="86216" y="107865"/>
                </a:lnTo>
                <a:cubicBezTo>
                  <a:pt x="86216" y="114876"/>
                  <a:pt x="93243" y="119730"/>
                  <a:pt x="100540" y="119730"/>
                </a:cubicBezTo>
                <a:cubicBezTo>
                  <a:pt x="107837" y="119730"/>
                  <a:pt x="112702" y="114876"/>
                  <a:pt x="112702" y="107865"/>
                </a:cubicBezTo>
                <a:cubicBezTo>
                  <a:pt x="112702" y="100584"/>
                  <a:pt x="107837" y="93303"/>
                  <a:pt x="100540" y="93303"/>
                </a:cubicBezTo>
                <a:cubicBezTo>
                  <a:pt x="93243" y="93303"/>
                  <a:pt x="86216" y="100584"/>
                  <a:pt x="86216" y="107865"/>
                </a:cubicBezTo>
                <a:close/>
                <a:moveTo>
                  <a:pt x="42972" y="76584"/>
                </a:moveTo>
                <a:lnTo>
                  <a:pt x="42972" y="76584"/>
                </a:lnTo>
                <a:cubicBezTo>
                  <a:pt x="117297" y="55011"/>
                  <a:pt x="117297" y="55011"/>
                  <a:pt x="117297" y="55011"/>
                </a:cubicBezTo>
                <a:cubicBezTo>
                  <a:pt x="119729" y="55011"/>
                  <a:pt x="119729" y="52584"/>
                  <a:pt x="119729" y="50426"/>
                </a:cubicBezTo>
                <a:cubicBezTo>
                  <a:pt x="119729" y="14561"/>
                  <a:pt x="119729" y="14561"/>
                  <a:pt x="119729" y="14561"/>
                </a:cubicBezTo>
                <a:cubicBezTo>
                  <a:pt x="26486" y="14561"/>
                  <a:pt x="26486" y="14561"/>
                  <a:pt x="26486" y="14561"/>
                </a:cubicBezTo>
                <a:cubicBezTo>
                  <a:pt x="26486" y="2696"/>
                  <a:pt x="26486" y="2696"/>
                  <a:pt x="26486" y="2696"/>
                </a:cubicBezTo>
                <a:lnTo>
                  <a:pt x="24054" y="0"/>
                </a:lnTo>
                <a:cubicBezTo>
                  <a:pt x="2432" y="0"/>
                  <a:pt x="2432" y="0"/>
                  <a:pt x="2432" y="0"/>
                </a:cubicBezTo>
                <a:cubicBezTo>
                  <a:pt x="0" y="0"/>
                  <a:pt x="0" y="2696"/>
                  <a:pt x="0" y="2696"/>
                </a:cubicBezTo>
                <a:cubicBezTo>
                  <a:pt x="0" y="14561"/>
                  <a:pt x="0" y="14561"/>
                  <a:pt x="0" y="14561"/>
                </a:cubicBezTo>
                <a:cubicBezTo>
                  <a:pt x="12162" y="14561"/>
                  <a:pt x="12162" y="14561"/>
                  <a:pt x="12162" y="14561"/>
                </a:cubicBezTo>
                <a:cubicBezTo>
                  <a:pt x="26486" y="74157"/>
                  <a:pt x="26486" y="74157"/>
                  <a:pt x="26486" y="74157"/>
                </a:cubicBezTo>
                <a:cubicBezTo>
                  <a:pt x="26486" y="81438"/>
                  <a:pt x="26486" y="81438"/>
                  <a:pt x="26486" y="81438"/>
                </a:cubicBezTo>
                <a:cubicBezTo>
                  <a:pt x="26486" y="91146"/>
                  <a:pt x="26486" y="91146"/>
                  <a:pt x="26486" y="91146"/>
                </a:cubicBezTo>
                <a:cubicBezTo>
                  <a:pt x="26486" y="93303"/>
                  <a:pt x="28648" y="93303"/>
                  <a:pt x="28648" y="93303"/>
                </a:cubicBezTo>
                <a:cubicBezTo>
                  <a:pt x="33513" y="93303"/>
                  <a:pt x="33513" y="93303"/>
                  <a:pt x="33513" y="93303"/>
                </a:cubicBezTo>
                <a:cubicBezTo>
                  <a:pt x="100540" y="93303"/>
                  <a:pt x="100540" y="93303"/>
                  <a:pt x="100540" y="93303"/>
                </a:cubicBezTo>
                <a:cubicBezTo>
                  <a:pt x="117297" y="93303"/>
                  <a:pt x="117297" y="93303"/>
                  <a:pt x="117297" y="93303"/>
                </a:cubicBezTo>
                <a:cubicBezTo>
                  <a:pt x="119729" y="93303"/>
                  <a:pt x="119729" y="93303"/>
                  <a:pt x="119729" y="91146"/>
                </a:cubicBezTo>
                <a:cubicBezTo>
                  <a:pt x="119729" y="81438"/>
                  <a:pt x="119729" y="81438"/>
                  <a:pt x="119729" y="81438"/>
                </a:cubicBezTo>
                <a:cubicBezTo>
                  <a:pt x="45405" y="81438"/>
                  <a:pt x="45405" y="81438"/>
                  <a:pt x="45405" y="81438"/>
                </a:cubicBezTo>
                <a:cubicBezTo>
                  <a:pt x="35945" y="81438"/>
                  <a:pt x="35945" y="76584"/>
                  <a:pt x="42972" y="76584"/>
                </a:cubicBezTo>
                <a:close/>
              </a:path>
            </a:pathLst>
          </a:custGeom>
          <a:solidFill>
            <a:schemeClr val="accent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27" name="Shape 4025"/>
          <p:cNvSpPr/>
          <p:nvPr/>
        </p:nvSpPr>
        <p:spPr>
          <a:xfrm>
            <a:off x="5111137" y="4521515"/>
            <a:ext cx="260019" cy="302427"/>
          </a:xfrm>
          <a:custGeom>
            <a:avLst/>
            <a:gdLst/>
            <a:ahLst/>
            <a:cxnLst/>
            <a:rect l="0" t="0" r="0" b="0"/>
            <a:pathLst>
              <a:path w="120000" h="120000" extrusionOk="0">
                <a:moveTo>
                  <a:pt x="114966" y="41876"/>
                </a:moveTo>
                <a:lnTo>
                  <a:pt x="114966" y="41876"/>
                </a:lnTo>
                <a:cubicBezTo>
                  <a:pt x="39999" y="67767"/>
                  <a:pt x="70463" y="0"/>
                  <a:pt x="11655" y="36022"/>
                </a:cubicBezTo>
                <a:cubicBezTo>
                  <a:pt x="0" y="40075"/>
                  <a:pt x="0" y="40075"/>
                  <a:pt x="0" y="40075"/>
                </a:cubicBezTo>
                <a:cubicBezTo>
                  <a:pt x="23311" y="119774"/>
                  <a:pt x="23311" y="119774"/>
                  <a:pt x="23311" y="119774"/>
                </a:cubicBezTo>
                <a:cubicBezTo>
                  <a:pt x="37350" y="119774"/>
                  <a:pt x="37350" y="119774"/>
                  <a:pt x="37350" y="119774"/>
                </a:cubicBezTo>
                <a:cubicBezTo>
                  <a:pt x="25695" y="79924"/>
                  <a:pt x="25695" y="79924"/>
                  <a:pt x="25695" y="79924"/>
                </a:cubicBezTo>
                <a:cubicBezTo>
                  <a:pt x="77615" y="43902"/>
                  <a:pt x="56423" y="119774"/>
                  <a:pt x="117350" y="43902"/>
                </a:cubicBezTo>
                <a:cubicBezTo>
                  <a:pt x="119735" y="43902"/>
                  <a:pt x="117350" y="41876"/>
                  <a:pt x="114966" y="41876"/>
                </a:cubicBezTo>
              </a:path>
            </a:pathLst>
          </a:custGeom>
          <a:solidFill>
            <a:schemeClr val="accent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28" name="Shape 4066"/>
          <p:cNvSpPr/>
          <p:nvPr/>
        </p:nvSpPr>
        <p:spPr>
          <a:xfrm>
            <a:off x="5043771" y="2720663"/>
            <a:ext cx="264049" cy="213715"/>
          </a:xfrm>
          <a:custGeom>
            <a:avLst/>
            <a:gdLst/>
            <a:ahLst/>
            <a:cxnLst/>
            <a:rect l="0" t="0" r="0" b="0"/>
            <a:pathLst>
              <a:path w="120000" h="120000"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accent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29" name="Ellipse 28"/>
          <p:cNvSpPr/>
          <p:nvPr/>
        </p:nvSpPr>
        <p:spPr>
          <a:xfrm>
            <a:off x="4937274" y="2563459"/>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0" name="Ellipse 29"/>
          <p:cNvSpPr/>
          <p:nvPr/>
        </p:nvSpPr>
        <p:spPr>
          <a:xfrm>
            <a:off x="8042266" y="4419303"/>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1" name="Ellipse 30"/>
          <p:cNvSpPr/>
          <p:nvPr/>
        </p:nvSpPr>
        <p:spPr>
          <a:xfrm>
            <a:off x="8029196" y="2561610"/>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2" name="Ellipse 31"/>
          <p:cNvSpPr/>
          <p:nvPr/>
        </p:nvSpPr>
        <p:spPr>
          <a:xfrm>
            <a:off x="8027072" y="3528471"/>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3" name="Ellipse 32"/>
          <p:cNvSpPr/>
          <p:nvPr/>
        </p:nvSpPr>
        <p:spPr>
          <a:xfrm>
            <a:off x="4954253" y="4434773"/>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4" name="Ellipse 33"/>
          <p:cNvSpPr/>
          <p:nvPr/>
        </p:nvSpPr>
        <p:spPr>
          <a:xfrm>
            <a:off x="4943901" y="3530635"/>
            <a:ext cx="501094" cy="501094"/>
          </a:xfrm>
          <a:prstGeom prst="ellipse">
            <a:avLst/>
          </a:prstGeom>
          <a:noFill/>
          <a:ln>
            <a:solidFill>
              <a:schemeClr val="bg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6" name="Textfeld 35"/>
          <p:cNvSpPr txBox="1"/>
          <p:nvPr/>
        </p:nvSpPr>
        <p:spPr>
          <a:xfrm>
            <a:off x="5567210" y="2608684"/>
            <a:ext cx="2382414" cy="323165"/>
          </a:xfrm>
          <a:prstGeom prst="rect">
            <a:avLst/>
          </a:prstGeom>
          <a:noFill/>
        </p:spPr>
        <p:txBody>
          <a:bodyPr wrap="square" rtlCol="0">
            <a:spAutoFit/>
          </a:bodyPr>
          <a:lstStyle/>
          <a:p>
            <a:pPr defTabSz="228600"/>
            <a:r>
              <a:rPr lang="zh-CN" altLang="en-US" sz="1500" b="1" dirty="0">
                <a:solidFill>
                  <a:srgbClr val="0065FA"/>
                </a:solidFill>
                <a:latin typeface="Calibri Light" panose="020F0302020204030204" pitchFamily="34" charset="0"/>
              </a:rPr>
              <a:t>关于我们</a:t>
            </a:r>
            <a:endParaRPr lang="de-DE" sz="1500" b="1" dirty="0">
              <a:solidFill>
                <a:srgbClr val="0065FA"/>
              </a:solidFill>
              <a:latin typeface="Calibri Light" panose="020F0302020204030204" pitchFamily="34" charset="0"/>
            </a:endParaRPr>
          </a:p>
        </p:txBody>
      </p:sp>
      <p:sp>
        <p:nvSpPr>
          <p:cNvPr id="38" name="Textfeld 37"/>
          <p:cNvSpPr txBox="1"/>
          <p:nvPr/>
        </p:nvSpPr>
        <p:spPr>
          <a:xfrm>
            <a:off x="5581959" y="2817855"/>
            <a:ext cx="1829204" cy="300082"/>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a:t>
            </a:r>
          </a:p>
        </p:txBody>
      </p:sp>
      <p:sp>
        <p:nvSpPr>
          <p:cNvPr id="40" name="Textfeld 39"/>
          <p:cNvSpPr txBox="1"/>
          <p:nvPr/>
        </p:nvSpPr>
        <p:spPr>
          <a:xfrm>
            <a:off x="5571373" y="3539382"/>
            <a:ext cx="2382414" cy="323165"/>
          </a:xfrm>
          <a:prstGeom prst="rect">
            <a:avLst/>
          </a:prstGeom>
          <a:noFill/>
        </p:spPr>
        <p:txBody>
          <a:bodyPr wrap="square" rtlCol="0">
            <a:spAutoFit/>
          </a:bodyPr>
          <a:lstStyle/>
          <a:p>
            <a:pPr defTabSz="228600"/>
            <a:r>
              <a:rPr lang="zh-CN" altLang="en-US" sz="1500" b="1" dirty="0">
                <a:solidFill>
                  <a:srgbClr val="0065FA"/>
                </a:solidFill>
                <a:latin typeface="Calibri Light" panose="020F0302020204030204" pitchFamily="34" charset="0"/>
              </a:rPr>
              <a:t>市场分析</a:t>
            </a:r>
            <a:endParaRPr lang="de-DE" sz="1500" b="1" dirty="0">
              <a:solidFill>
                <a:srgbClr val="0065FA"/>
              </a:solidFill>
              <a:latin typeface="Calibri Light" panose="020F0302020204030204" pitchFamily="34" charset="0"/>
            </a:endParaRPr>
          </a:p>
        </p:txBody>
      </p:sp>
      <p:sp>
        <p:nvSpPr>
          <p:cNvPr id="43" name="Textfeld 42"/>
          <p:cNvSpPr txBox="1"/>
          <p:nvPr/>
        </p:nvSpPr>
        <p:spPr>
          <a:xfrm>
            <a:off x="5586123" y="3748553"/>
            <a:ext cx="1829204" cy="300082"/>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a:t>
            </a:r>
          </a:p>
        </p:txBody>
      </p:sp>
      <p:sp>
        <p:nvSpPr>
          <p:cNvPr id="44" name="Textfeld 43"/>
          <p:cNvSpPr txBox="1"/>
          <p:nvPr/>
        </p:nvSpPr>
        <p:spPr>
          <a:xfrm>
            <a:off x="5573075" y="4465509"/>
            <a:ext cx="2382414" cy="323165"/>
          </a:xfrm>
          <a:prstGeom prst="rect">
            <a:avLst/>
          </a:prstGeom>
          <a:noFill/>
        </p:spPr>
        <p:txBody>
          <a:bodyPr wrap="square" rtlCol="0">
            <a:spAutoFit/>
          </a:bodyPr>
          <a:lstStyle/>
          <a:p>
            <a:pPr defTabSz="228600"/>
            <a:r>
              <a:rPr lang="zh-CN" altLang="en-US" sz="1500" b="1" dirty="0">
                <a:solidFill>
                  <a:srgbClr val="0065FA"/>
                </a:solidFill>
                <a:latin typeface="Calibri Light" panose="020F0302020204030204" pitchFamily="34" charset="0"/>
              </a:rPr>
              <a:t>管理团队</a:t>
            </a:r>
            <a:endParaRPr lang="de-DE" sz="1500" b="1" dirty="0">
              <a:solidFill>
                <a:srgbClr val="0065FA"/>
              </a:solidFill>
              <a:latin typeface="Calibri Light" panose="020F0302020204030204" pitchFamily="34" charset="0"/>
            </a:endParaRPr>
          </a:p>
        </p:txBody>
      </p:sp>
      <p:sp>
        <p:nvSpPr>
          <p:cNvPr id="46" name="Textfeld 45"/>
          <p:cNvSpPr txBox="1"/>
          <p:nvPr/>
        </p:nvSpPr>
        <p:spPr>
          <a:xfrm>
            <a:off x="5587824" y="4674680"/>
            <a:ext cx="1829204" cy="300082"/>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a:t>
            </a:r>
          </a:p>
        </p:txBody>
      </p:sp>
      <p:sp>
        <p:nvSpPr>
          <p:cNvPr id="47" name="Textfeld 46"/>
          <p:cNvSpPr txBox="1"/>
          <p:nvPr/>
        </p:nvSpPr>
        <p:spPr>
          <a:xfrm>
            <a:off x="8670673" y="2609178"/>
            <a:ext cx="2382414" cy="323165"/>
          </a:xfrm>
          <a:prstGeom prst="rect">
            <a:avLst/>
          </a:prstGeom>
          <a:noFill/>
        </p:spPr>
        <p:txBody>
          <a:bodyPr wrap="square" rtlCol="0">
            <a:spAutoFit/>
          </a:bodyPr>
          <a:lstStyle/>
          <a:p>
            <a:pPr defTabSz="228600"/>
            <a:r>
              <a:rPr lang="zh-CN" altLang="en-US" sz="1500" b="1" dirty="0">
                <a:solidFill>
                  <a:srgbClr val="0065FA"/>
                </a:solidFill>
                <a:latin typeface="Calibri Light" panose="020F0302020204030204" pitchFamily="34" charset="0"/>
              </a:rPr>
              <a:t>商品服务</a:t>
            </a:r>
            <a:endParaRPr lang="de-DE" sz="1500" b="1" dirty="0">
              <a:solidFill>
                <a:srgbClr val="0065FA"/>
              </a:solidFill>
              <a:latin typeface="Calibri Light" panose="020F0302020204030204" pitchFamily="34" charset="0"/>
            </a:endParaRPr>
          </a:p>
        </p:txBody>
      </p:sp>
      <p:sp>
        <p:nvSpPr>
          <p:cNvPr id="48" name="Textfeld 47"/>
          <p:cNvSpPr txBox="1"/>
          <p:nvPr/>
        </p:nvSpPr>
        <p:spPr>
          <a:xfrm>
            <a:off x="8685422" y="2818350"/>
            <a:ext cx="1829204" cy="300082"/>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a:t>
            </a:r>
          </a:p>
        </p:txBody>
      </p:sp>
      <p:sp>
        <p:nvSpPr>
          <p:cNvPr id="49" name="Textfeld 48"/>
          <p:cNvSpPr txBox="1"/>
          <p:nvPr/>
        </p:nvSpPr>
        <p:spPr>
          <a:xfrm>
            <a:off x="8674837" y="3539875"/>
            <a:ext cx="2382414" cy="323165"/>
          </a:xfrm>
          <a:prstGeom prst="rect">
            <a:avLst/>
          </a:prstGeom>
          <a:noFill/>
        </p:spPr>
        <p:txBody>
          <a:bodyPr wrap="square" rtlCol="0">
            <a:spAutoFit/>
          </a:bodyPr>
          <a:lstStyle/>
          <a:p>
            <a:pPr defTabSz="228600"/>
            <a:r>
              <a:rPr lang="zh-CN" altLang="en-US" sz="1500" b="1" dirty="0">
                <a:solidFill>
                  <a:srgbClr val="0065FA"/>
                </a:solidFill>
                <a:latin typeface="Calibri Light" panose="020F0302020204030204" pitchFamily="34" charset="0"/>
              </a:rPr>
              <a:t>策略推行</a:t>
            </a:r>
            <a:endParaRPr lang="de-DE" sz="1500" b="1" dirty="0">
              <a:solidFill>
                <a:srgbClr val="0065FA"/>
              </a:solidFill>
              <a:latin typeface="Calibri Light" panose="020F0302020204030204" pitchFamily="34" charset="0"/>
            </a:endParaRPr>
          </a:p>
        </p:txBody>
      </p:sp>
      <p:sp>
        <p:nvSpPr>
          <p:cNvPr id="50" name="Textfeld 49"/>
          <p:cNvSpPr txBox="1"/>
          <p:nvPr/>
        </p:nvSpPr>
        <p:spPr>
          <a:xfrm>
            <a:off x="8689586" y="3749048"/>
            <a:ext cx="1829204" cy="300082"/>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a:t>
            </a:r>
          </a:p>
        </p:txBody>
      </p:sp>
      <p:sp>
        <p:nvSpPr>
          <p:cNvPr id="58" name="Textfeld 57"/>
          <p:cNvSpPr txBox="1"/>
          <p:nvPr/>
        </p:nvSpPr>
        <p:spPr>
          <a:xfrm>
            <a:off x="8676537" y="4466003"/>
            <a:ext cx="2382414" cy="323165"/>
          </a:xfrm>
          <a:prstGeom prst="rect">
            <a:avLst/>
          </a:prstGeom>
          <a:noFill/>
        </p:spPr>
        <p:txBody>
          <a:bodyPr wrap="square" rtlCol="0">
            <a:spAutoFit/>
          </a:bodyPr>
          <a:lstStyle/>
          <a:p>
            <a:pPr defTabSz="228600"/>
            <a:r>
              <a:rPr lang="zh-CN" altLang="en-US" sz="1500" b="1" dirty="0">
                <a:solidFill>
                  <a:srgbClr val="0065FA"/>
                </a:solidFill>
                <a:latin typeface="Calibri Light" panose="020F0302020204030204" pitchFamily="34" charset="0"/>
              </a:rPr>
              <a:t>财务分析</a:t>
            </a:r>
            <a:endParaRPr lang="de-DE" sz="1500" b="1" dirty="0">
              <a:solidFill>
                <a:srgbClr val="0065FA"/>
              </a:solidFill>
              <a:latin typeface="Calibri Light" panose="020F0302020204030204" pitchFamily="34" charset="0"/>
            </a:endParaRPr>
          </a:p>
        </p:txBody>
      </p:sp>
      <p:sp>
        <p:nvSpPr>
          <p:cNvPr id="59" name="Textfeld 58"/>
          <p:cNvSpPr txBox="1"/>
          <p:nvPr/>
        </p:nvSpPr>
        <p:spPr>
          <a:xfrm>
            <a:off x="8691286" y="4675175"/>
            <a:ext cx="1829204" cy="300082"/>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a:t>
            </a:r>
          </a:p>
        </p:txBody>
      </p:sp>
      <p:cxnSp>
        <p:nvCxnSpPr>
          <p:cNvPr id="77" name="Gerader Verbinder 76"/>
          <p:cNvCxnSpPr/>
          <p:nvPr/>
        </p:nvCxnSpPr>
        <p:spPr>
          <a:xfrm>
            <a:off x="1155854" y="2387215"/>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78" name="Textfeld 77"/>
          <p:cNvSpPr txBox="1"/>
          <p:nvPr/>
        </p:nvSpPr>
        <p:spPr>
          <a:xfrm>
            <a:off x="286720" y="2486082"/>
            <a:ext cx="795392" cy="215444"/>
          </a:xfrm>
          <a:prstGeom prst="rect">
            <a:avLst/>
          </a:prstGeom>
          <a:noFill/>
        </p:spPr>
        <p:txBody>
          <a:bodyPr wrap="square" rtlCol="0">
            <a:spAutoFit/>
          </a:bodyPr>
          <a:lstStyle/>
          <a:p>
            <a:pPr algn="r" defTabSz="228600"/>
            <a:r>
              <a:rPr lang="de-DE" sz="800" dirty="0">
                <a:solidFill>
                  <a:srgbClr val="F9F9F9">
                    <a:lumMod val="50000"/>
                  </a:srgbClr>
                </a:solidFill>
                <a:latin typeface="Century Gothic" panose="020B0502020202020204" pitchFamily="34" charset="0"/>
              </a:rPr>
              <a:t>Agenda</a:t>
            </a:r>
          </a:p>
        </p:txBody>
      </p:sp>
      <p:sp>
        <p:nvSpPr>
          <p:cNvPr id="79" name="Textfeld 78"/>
          <p:cNvSpPr txBox="1"/>
          <p:nvPr/>
        </p:nvSpPr>
        <p:spPr>
          <a:xfrm>
            <a:off x="1210743" y="3965431"/>
            <a:ext cx="2434670" cy="1754326"/>
          </a:xfrm>
          <a:prstGeom prst="rect">
            <a:avLst/>
          </a:prstGeom>
          <a:noFill/>
        </p:spPr>
        <p:txBody>
          <a:bodyPr wrap="square" rtlCol="0">
            <a:spAutoFit/>
          </a:bodyPr>
          <a:lstStyle/>
          <a:p>
            <a:pPr defTabSz="228600">
              <a:lnSpc>
                <a:spcPct val="150000"/>
              </a:lnSpc>
            </a:pPr>
            <a:r>
              <a:rPr lang="de-DE" sz="900" dirty="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81" name="Textfeld 80"/>
          <p:cNvSpPr txBox="1"/>
          <p:nvPr/>
        </p:nvSpPr>
        <p:spPr>
          <a:xfrm>
            <a:off x="1200100" y="3737011"/>
            <a:ext cx="3170993" cy="323165"/>
          </a:xfrm>
          <a:prstGeom prst="rect">
            <a:avLst/>
          </a:prstGeom>
          <a:noFill/>
        </p:spPr>
        <p:txBody>
          <a:bodyPr wrap="square" rtlCol="0">
            <a:spAutoFit/>
          </a:bodyPr>
          <a:lstStyle/>
          <a:p>
            <a:pPr defTabSz="228600"/>
            <a:r>
              <a:rPr lang="de-DE" sz="1500" dirty="0">
                <a:solidFill>
                  <a:srgbClr val="0065FA"/>
                </a:solidFill>
                <a:latin typeface="Calibri Light" panose="020F0302020204030204" pitchFamily="34" charset="0"/>
              </a:rPr>
              <a:t>Our Company Plan</a:t>
            </a:r>
          </a:p>
        </p:txBody>
      </p:sp>
      <p:sp>
        <p:nvSpPr>
          <p:cNvPr id="82" name="Textfeld 81"/>
          <p:cNvSpPr txBox="1"/>
          <p:nvPr/>
        </p:nvSpPr>
        <p:spPr>
          <a:xfrm>
            <a:off x="1263734" y="2402059"/>
            <a:ext cx="378378" cy="707886"/>
          </a:xfrm>
          <a:prstGeom prst="rect">
            <a:avLst/>
          </a:prstGeom>
          <a:solidFill>
            <a:schemeClr val="accent1"/>
          </a:solidFill>
        </p:spPr>
        <p:txBody>
          <a:bodyPr wrap="square" rtlCol="0">
            <a:spAutoFit/>
          </a:bodyPr>
          <a:lstStyle/>
          <a:p>
            <a:pPr algn="ctr" defTabSz="228600"/>
            <a:r>
              <a:rPr lang="de-DE" sz="2000">
                <a:solidFill>
                  <a:srgbClr val="F9F9F9"/>
                </a:solidFill>
                <a:latin typeface="Century Gothic" panose="020B0502020202020204" pitchFamily="34" charset="0"/>
              </a:rPr>
              <a:t>01</a:t>
            </a:r>
          </a:p>
        </p:txBody>
      </p:sp>
      <p:cxnSp>
        <p:nvCxnSpPr>
          <p:cNvPr id="84" name="Gerader Verbinder 83"/>
          <p:cNvCxnSpPr/>
          <p:nvPr/>
        </p:nvCxnSpPr>
        <p:spPr>
          <a:xfrm>
            <a:off x="4613510" y="3446862"/>
            <a:ext cx="0" cy="71218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a:off x="10725946" y="3446862"/>
            <a:ext cx="0" cy="71218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a:off x="1225492" y="388177"/>
            <a:ext cx="1814264" cy="323294"/>
          </a:xfrm>
          <a:prstGeom prst="rect">
            <a:avLst/>
          </a:prstGeom>
          <a:noFill/>
        </p:spPr>
        <p:txBody>
          <a:bodyPr wrap="square" rtlCol="0">
            <a:spAutoFit/>
          </a:bodyPr>
          <a:lstStyle/>
          <a:p>
            <a:pPr defTabSz="228600"/>
            <a:r>
              <a:rPr lang="de-DE" sz="1500" dirty="0">
                <a:solidFill>
                  <a:srgbClr val="F9F9F9">
                    <a:lumMod val="50000"/>
                  </a:srgbClr>
                </a:solidFill>
                <a:latin typeface="Calibri Light" panose="020F0302020204030204"/>
              </a:rPr>
              <a:t>Overview</a:t>
            </a:r>
          </a:p>
        </p:txBody>
      </p:sp>
      <p:sp>
        <p:nvSpPr>
          <p:cNvPr id="2" name="矩形 1"/>
          <p:cNvSpPr/>
          <p:nvPr/>
        </p:nvSpPr>
        <p:spPr>
          <a:xfrm>
            <a:off x="1125999" y="3033038"/>
            <a:ext cx="3292889" cy="830997"/>
          </a:xfrm>
          <a:prstGeom prst="rect">
            <a:avLst/>
          </a:prstGeom>
        </p:spPr>
        <p:txBody>
          <a:bodyPr wrap="none">
            <a:spAutoFit/>
          </a:bodyPr>
          <a:lstStyle/>
          <a:p>
            <a:pPr defTabSz="228600"/>
            <a:r>
              <a:rPr lang="en-US" altLang="zh-CN" sz="4800" dirty="0">
                <a:solidFill>
                  <a:prstClr val="black">
                    <a:lumMod val="75000"/>
                    <a:lumOff val="25000"/>
                  </a:prstClr>
                </a:solidFill>
                <a:latin typeface="Century Gothic" panose="020B0502020202020204" pitchFamily="34" charset="0"/>
                <a:ea typeface="等线" panose="02010600030101010101" pitchFamily="2" charset="-122"/>
              </a:rPr>
              <a:t>CONTENTS</a:t>
            </a:r>
            <a:endParaRPr lang="de-DE" altLang="zh-CN" sz="4800" dirty="0">
              <a:solidFill>
                <a:prstClr val="black">
                  <a:lumMod val="75000"/>
                  <a:lumOff val="25000"/>
                </a:prstClr>
              </a:solidFill>
              <a:latin typeface="Century Gothic" panose="020B0502020202020204" pitchFamily="34" charset="0"/>
              <a:ea typeface="等线" panose="02010600030101010101" pitchFamily="2" charset="-122"/>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28"/>
          <p:cNvGrpSpPr>
            <a:grpSpLocks noChangeAspect="1"/>
          </p:cNvGrpSpPr>
          <p:nvPr/>
        </p:nvGrpSpPr>
        <p:grpSpPr bwMode="auto">
          <a:xfrm>
            <a:off x="2890694" y="1428387"/>
            <a:ext cx="6396038" cy="2731294"/>
            <a:chOff x="3327" y="2653"/>
            <a:chExt cx="8058" cy="3441"/>
          </a:xfrm>
        </p:grpSpPr>
        <p:sp>
          <p:nvSpPr>
            <p:cNvPr id="121" name="AutoShape 27"/>
            <p:cNvSpPr>
              <a:spLocks noChangeAspect="1" noChangeArrowheads="1" noTextEdit="1"/>
            </p:cNvSpPr>
            <p:nvPr/>
          </p:nvSpPr>
          <p:spPr bwMode="auto">
            <a:xfrm>
              <a:off x="3327" y="2658"/>
              <a:ext cx="8058" cy="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22" name="Freeform 29"/>
            <p:cNvSpPr/>
            <p:nvPr/>
          </p:nvSpPr>
          <p:spPr bwMode="auto">
            <a:xfrm>
              <a:off x="4511" y="4913"/>
              <a:ext cx="490" cy="1181"/>
            </a:xfrm>
            <a:custGeom>
              <a:avLst/>
              <a:gdLst>
                <a:gd name="T0" fmla="*/ 0 w 490"/>
                <a:gd name="T1" fmla="*/ 885 h 1181"/>
                <a:gd name="T2" fmla="*/ 490 w 490"/>
                <a:gd name="T3" fmla="*/ 1181 h 1181"/>
                <a:gd name="T4" fmla="*/ 490 w 490"/>
                <a:gd name="T5" fmla="*/ 296 h 1181"/>
                <a:gd name="T6" fmla="*/ 0 w 490"/>
                <a:gd name="T7" fmla="*/ 0 h 1181"/>
                <a:gd name="T8" fmla="*/ 0 w 490"/>
                <a:gd name="T9" fmla="*/ 885 h 1181"/>
              </a:gdLst>
              <a:ahLst/>
              <a:cxnLst>
                <a:cxn ang="0">
                  <a:pos x="T0" y="T1"/>
                </a:cxn>
                <a:cxn ang="0">
                  <a:pos x="T2" y="T3"/>
                </a:cxn>
                <a:cxn ang="0">
                  <a:pos x="T4" y="T5"/>
                </a:cxn>
                <a:cxn ang="0">
                  <a:pos x="T6" y="T7"/>
                </a:cxn>
                <a:cxn ang="0">
                  <a:pos x="T8" y="T9"/>
                </a:cxn>
              </a:cxnLst>
              <a:rect l="0" t="0" r="r" b="b"/>
              <a:pathLst>
                <a:path w="490" h="1181">
                  <a:moveTo>
                    <a:pt x="0" y="885"/>
                  </a:moveTo>
                  <a:lnTo>
                    <a:pt x="490" y="1181"/>
                  </a:lnTo>
                  <a:lnTo>
                    <a:pt x="490" y="296"/>
                  </a:lnTo>
                  <a:lnTo>
                    <a:pt x="0" y="0"/>
                  </a:lnTo>
                  <a:lnTo>
                    <a:pt x="0" y="885"/>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23" name="Freeform 30"/>
            <p:cNvSpPr/>
            <p:nvPr/>
          </p:nvSpPr>
          <p:spPr bwMode="auto">
            <a:xfrm>
              <a:off x="5001" y="4913"/>
              <a:ext cx="495" cy="1181"/>
            </a:xfrm>
            <a:custGeom>
              <a:avLst/>
              <a:gdLst>
                <a:gd name="T0" fmla="*/ 495 w 495"/>
                <a:gd name="T1" fmla="*/ 885 h 1181"/>
                <a:gd name="T2" fmla="*/ 0 w 495"/>
                <a:gd name="T3" fmla="*/ 1181 h 1181"/>
                <a:gd name="T4" fmla="*/ 0 w 495"/>
                <a:gd name="T5" fmla="*/ 296 h 1181"/>
                <a:gd name="T6" fmla="*/ 495 w 495"/>
                <a:gd name="T7" fmla="*/ 0 h 1181"/>
                <a:gd name="T8" fmla="*/ 495 w 495"/>
                <a:gd name="T9" fmla="*/ 885 h 1181"/>
              </a:gdLst>
              <a:ahLst/>
              <a:cxnLst>
                <a:cxn ang="0">
                  <a:pos x="T0" y="T1"/>
                </a:cxn>
                <a:cxn ang="0">
                  <a:pos x="T2" y="T3"/>
                </a:cxn>
                <a:cxn ang="0">
                  <a:pos x="T4" y="T5"/>
                </a:cxn>
                <a:cxn ang="0">
                  <a:pos x="T6" y="T7"/>
                </a:cxn>
                <a:cxn ang="0">
                  <a:pos x="T8" y="T9"/>
                </a:cxn>
              </a:cxnLst>
              <a:rect l="0" t="0" r="r" b="b"/>
              <a:pathLst>
                <a:path w="495" h="1181">
                  <a:moveTo>
                    <a:pt x="495" y="885"/>
                  </a:moveTo>
                  <a:lnTo>
                    <a:pt x="0" y="1181"/>
                  </a:lnTo>
                  <a:lnTo>
                    <a:pt x="0" y="296"/>
                  </a:lnTo>
                  <a:lnTo>
                    <a:pt x="495" y="0"/>
                  </a:lnTo>
                  <a:lnTo>
                    <a:pt x="495" y="885"/>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24" name="Freeform 31"/>
            <p:cNvSpPr/>
            <p:nvPr/>
          </p:nvSpPr>
          <p:spPr bwMode="auto">
            <a:xfrm>
              <a:off x="4511" y="4621"/>
              <a:ext cx="985" cy="588"/>
            </a:xfrm>
            <a:custGeom>
              <a:avLst/>
              <a:gdLst>
                <a:gd name="T0" fmla="*/ 0 w 985"/>
                <a:gd name="T1" fmla="*/ 292 h 588"/>
                <a:gd name="T2" fmla="*/ 490 w 985"/>
                <a:gd name="T3" fmla="*/ 0 h 588"/>
                <a:gd name="T4" fmla="*/ 985 w 985"/>
                <a:gd name="T5" fmla="*/ 292 h 588"/>
                <a:gd name="T6" fmla="*/ 490 w 985"/>
                <a:gd name="T7" fmla="*/ 588 h 588"/>
                <a:gd name="T8" fmla="*/ 0 w 985"/>
                <a:gd name="T9" fmla="*/ 292 h 588"/>
              </a:gdLst>
              <a:ahLst/>
              <a:cxnLst>
                <a:cxn ang="0">
                  <a:pos x="T0" y="T1"/>
                </a:cxn>
                <a:cxn ang="0">
                  <a:pos x="T2" y="T3"/>
                </a:cxn>
                <a:cxn ang="0">
                  <a:pos x="T4" y="T5"/>
                </a:cxn>
                <a:cxn ang="0">
                  <a:pos x="T6" y="T7"/>
                </a:cxn>
                <a:cxn ang="0">
                  <a:pos x="T8" y="T9"/>
                </a:cxn>
              </a:cxnLst>
              <a:rect l="0" t="0" r="r" b="b"/>
              <a:pathLst>
                <a:path w="985" h="588">
                  <a:moveTo>
                    <a:pt x="0" y="292"/>
                  </a:moveTo>
                  <a:lnTo>
                    <a:pt x="490" y="0"/>
                  </a:lnTo>
                  <a:lnTo>
                    <a:pt x="985" y="292"/>
                  </a:lnTo>
                  <a:lnTo>
                    <a:pt x="490" y="588"/>
                  </a:lnTo>
                  <a:lnTo>
                    <a:pt x="0" y="29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25" name="Freeform 32"/>
            <p:cNvSpPr/>
            <p:nvPr/>
          </p:nvSpPr>
          <p:spPr bwMode="auto">
            <a:xfrm>
              <a:off x="5691" y="3834"/>
              <a:ext cx="490" cy="2260"/>
            </a:xfrm>
            <a:custGeom>
              <a:avLst/>
              <a:gdLst>
                <a:gd name="T0" fmla="*/ 0 w 490"/>
                <a:gd name="T1" fmla="*/ 1964 h 2260"/>
                <a:gd name="T2" fmla="*/ 490 w 490"/>
                <a:gd name="T3" fmla="*/ 2260 h 2260"/>
                <a:gd name="T4" fmla="*/ 490 w 490"/>
                <a:gd name="T5" fmla="*/ 292 h 2260"/>
                <a:gd name="T6" fmla="*/ 0 w 490"/>
                <a:gd name="T7" fmla="*/ 0 h 2260"/>
                <a:gd name="T8" fmla="*/ 0 w 490"/>
                <a:gd name="T9" fmla="*/ 1964 h 2260"/>
              </a:gdLst>
              <a:ahLst/>
              <a:cxnLst>
                <a:cxn ang="0">
                  <a:pos x="T0" y="T1"/>
                </a:cxn>
                <a:cxn ang="0">
                  <a:pos x="T2" y="T3"/>
                </a:cxn>
                <a:cxn ang="0">
                  <a:pos x="T4" y="T5"/>
                </a:cxn>
                <a:cxn ang="0">
                  <a:pos x="T6" y="T7"/>
                </a:cxn>
                <a:cxn ang="0">
                  <a:pos x="T8" y="T9"/>
                </a:cxn>
              </a:cxnLst>
              <a:rect l="0" t="0" r="r" b="b"/>
              <a:pathLst>
                <a:path w="490" h="2260">
                  <a:moveTo>
                    <a:pt x="0" y="1964"/>
                  </a:moveTo>
                  <a:lnTo>
                    <a:pt x="490" y="2260"/>
                  </a:lnTo>
                  <a:lnTo>
                    <a:pt x="490" y="292"/>
                  </a:lnTo>
                  <a:lnTo>
                    <a:pt x="0" y="0"/>
                  </a:lnTo>
                  <a:lnTo>
                    <a:pt x="0" y="1964"/>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26" name="Freeform 33"/>
            <p:cNvSpPr/>
            <p:nvPr/>
          </p:nvSpPr>
          <p:spPr bwMode="auto">
            <a:xfrm>
              <a:off x="6181" y="3834"/>
              <a:ext cx="490" cy="2260"/>
            </a:xfrm>
            <a:custGeom>
              <a:avLst/>
              <a:gdLst>
                <a:gd name="T0" fmla="*/ 490 w 490"/>
                <a:gd name="T1" fmla="*/ 1964 h 2260"/>
                <a:gd name="T2" fmla="*/ 0 w 490"/>
                <a:gd name="T3" fmla="*/ 2260 h 2260"/>
                <a:gd name="T4" fmla="*/ 0 w 490"/>
                <a:gd name="T5" fmla="*/ 292 h 2260"/>
                <a:gd name="T6" fmla="*/ 490 w 490"/>
                <a:gd name="T7" fmla="*/ 0 h 2260"/>
                <a:gd name="T8" fmla="*/ 490 w 490"/>
                <a:gd name="T9" fmla="*/ 1964 h 2260"/>
              </a:gdLst>
              <a:ahLst/>
              <a:cxnLst>
                <a:cxn ang="0">
                  <a:pos x="T0" y="T1"/>
                </a:cxn>
                <a:cxn ang="0">
                  <a:pos x="T2" y="T3"/>
                </a:cxn>
                <a:cxn ang="0">
                  <a:pos x="T4" y="T5"/>
                </a:cxn>
                <a:cxn ang="0">
                  <a:pos x="T6" y="T7"/>
                </a:cxn>
                <a:cxn ang="0">
                  <a:pos x="T8" y="T9"/>
                </a:cxn>
              </a:cxnLst>
              <a:rect l="0" t="0" r="r" b="b"/>
              <a:pathLst>
                <a:path w="490" h="2260">
                  <a:moveTo>
                    <a:pt x="490" y="1964"/>
                  </a:moveTo>
                  <a:lnTo>
                    <a:pt x="0" y="2260"/>
                  </a:lnTo>
                  <a:lnTo>
                    <a:pt x="0" y="292"/>
                  </a:lnTo>
                  <a:lnTo>
                    <a:pt x="490" y="0"/>
                  </a:lnTo>
                  <a:lnTo>
                    <a:pt x="490" y="1964"/>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27" name="Freeform 34"/>
            <p:cNvSpPr/>
            <p:nvPr/>
          </p:nvSpPr>
          <p:spPr bwMode="auto">
            <a:xfrm>
              <a:off x="5691" y="3538"/>
              <a:ext cx="980" cy="588"/>
            </a:xfrm>
            <a:custGeom>
              <a:avLst/>
              <a:gdLst>
                <a:gd name="T0" fmla="*/ 0 w 980"/>
                <a:gd name="T1" fmla="*/ 296 h 588"/>
                <a:gd name="T2" fmla="*/ 490 w 980"/>
                <a:gd name="T3" fmla="*/ 0 h 588"/>
                <a:gd name="T4" fmla="*/ 980 w 980"/>
                <a:gd name="T5" fmla="*/ 296 h 588"/>
                <a:gd name="T6" fmla="*/ 490 w 980"/>
                <a:gd name="T7" fmla="*/ 588 h 588"/>
                <a:gd name="T8" fmla="*/ 0 w 980"/>
                <a:gd name="T9" fmla="*/ 296 h 588"/>
              </a:gdLst>
              <a:ahLst/>
              <a:cxnLst>
                <a:cxn ang="0">
                  <a:pos x="T0" y="T1"/>
                </a:cxn>
                <a:cxn ang="0">
                  <a:pos x="T2" y="T3"/>
                </a:cxn>
                <a:cxn ang="0">
                  <a:pos x="T4" y="T5"/>
                </a:cxn>
                <a:cxn ang="0">
                  <a:pos x="T6" y="T7"/>
                </a:cxn>
                <a:cxn ang="0">
                  <a:pos x="T8" y="T9"/>
                </a:cxn>
              </a:cxnLst>
              <a:rect l="0" t="0" r="r" b="b"/>
              <a:pathLst>
                <a:path w="980" h="588">
                  <a:moveTo>
                    <a:pt x="0" y="296"/>
                  </a:moveTo>
                  <a:lnTo>
                    <a:pt x="490" y="0"/>
                  </a:lnTo>
                  <a:lnTo>
                    <a:pt x="980" y="296"/>
                  </a:lnTo>
                  <a:lnTo>
                    <a:pt x="490" y="588"/>
                  </a:lnTo>
                  <a:lnTo>
                    <a:pt x="0" y="29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28" name="Freeform 35"/>
            <p:cNvSpPr/>
            <p:nvPr/>
          </p:nvSpPr>
          <p:spPr bwMode="auto">
            <a:xfrm>
              <a:off x="8050" y="4029"/>
              <a:ext cx="490" cy="2065"/>
            </a:xfrm>
            <a:custGeom>
              <a:avLst/>
              <a:gdLst>
                <a:gd name="T0" fmla="*/ 0 w 490"/>
                <a:gd name="T1" fmla="*/ 1769 h 2065"/>
                <a:gd name="T2" fmla="*/ 490 w 490"/>
                <a:gd name="T3" fmla="*/ 2065 h 2065"/>
                <a:gd name="T4" fmla="*/ 490 w 490"/>
                <a:gd name="T5" fmla="*/ 292 h 2065"/>
                <a:gd name="T6" fmla="*/ 0 w 490"/>
                <a:gd name="T7" fmla="*/ 0 h 2065"/>
                <a:gd name="T8" fmla="*/ 0 w 490"/>
                <a:gd name="T9" fmla="*/ 1769 h 2065"/>
              </a:gdLst>
              <a:ahLst/>
              <a:cxnLst>
                <a:cxn ang="0">
                  <a:pos x="T0" y="T1"/>
                </a:cxn>
                <a:cxn ang="0">
                  <a:pos x="T2" y="T3"/>
                </a:cxn>
                <a:cxn ang="0">
                  <a:pos x="T4" y="T5"/>
                </a:cxn>
                <a:cxn ang="0">
                  <a:pos x="T6" y="T7"/>
                </a:cxn>
                <a:cxn ang="0">
                  <a:pos x="T8" y="T9"/>
                </a:cxn>
              </a:cxnLst>
              <a:rect l="0" t="0" r="r" b="b"/>
              <a:pathLst>
                <a:path w="490" h="2065">
                  <a:moveTo>
                    <a:pt x="0" y="1769"/>
                  </a:moveTo>
                  <a:lnTo>
                    <a:pt x="490" y="2065"/>
                  </a:lnTo>
                  <a:lnTo>
                    <a:pt x="490" y="292"/>
                  </a:lnTo>
                  <a:lnTo>
                    <a:pt x="0" y="0"/>
                  </a:lnTo>
                  <a:lnTo>
                    <a:pt x="0" y="1769"/>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29" name="Freeform 36"/>
            <p:cNvSpPr/>
            <p:nvPr/>
          </p:nvSpPr>
          <p:spPr bwMode="auto">
            <a:xfrm>
              <a:off x="8540" y="4029"/>
              <a:ext cx="490" cy="2065"/>
            </a:xfrm>
            <a:custGeom>
              <a:avLst/>
              <a:gdLst>
                <a:gd name="T0" fmla="*/ 490 w 490"/>
                <a:gd name="T1" fmla="*/ 1769 h 2065"/>
                <a:gd name="T2" fmla="*/ 0 w 490"/>
                <a:gd name="T3" fmla="*/ 2065 h 2065"/>
                <a:gd name="T4" fmla="*/ 0 w 490"/>
                <a:gd name="T5" fmla="*/ 292 h 2065"/>
                <a:gd name="T6" fmla="*/ 490 w 490"/>
                <a:gd name="T7" fmla="*/ 0 h 2065"/>
                <a:gd name="T8" fmla="*/ 490 w 490"/>
                <a:gd name="T9" fmla="*/ 1769 h 2065"/>
              </a:gdLst>
              <a:ahLst/>
              <a:cxnLst>
                <a:cxn ang="0">
                  <a:pos x="T0" y="T1"/>
                </a:cxn>
                <a:cxn ang="0">
                  <a:pos x="T2" y="T3"/>
                </a:cxn>
                <a:cxn ang="0">
                  <a:pos x="T4" y="T5"/>
                </a:cxn>
                <a:cxn ang="0">
                  <a:pos x="T6" y="T7"/>
                </a:cxn>
                <a:cxn ang="0">
                  <a:pos x="T8" y="T9"/>
                </a:cxn>
              </a:cxnLst>
              <a:rect l="0" t="0" r="r" b="b"/>
              <a:pathLst>
                <a:path w="490" h="2065">
                  <a:moveTo>
                    <a:pt x="490" y="1769"/>
                  </a:moveTo>
                  <a:lnTo>
                    <a:pt x="0" y="2065"/>
                  </a:lnTo>
                  <a:lnTo>
                    <a:pt x="0" y="292"/>
                  </a:lnTo>
                  <a:lnTo>
                    <a:pt x="490" y="0"/>
                  </a:lnTo>
                  <a:lnTo>
                    <a:pt x="490" y="1769"/>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30" name="Freeform 37"/>
            <p:cNvSpPr/>
            <p:nvPr/>
          </p:nvSpPr>
          <p:spPr bwMode="auto">
            <a:xfrm>
              <a:off x="8050" y="3732"/>
              <a:ext cx="980" cy="589"/>
            </a:xfrm>
            <a:custGeom>
              <a:avLst/>
              <a:gdLst>
                <a:gd name="T0" fmla="*/ 0 w 980"/>
                <a:gd name="T1" fmla="*/ 297 h 589"/>
                <a:gd name="T2" fmla="*/ 490 w 980"/>
                <a:gd name="T3" fmla="*/ 0 h 589"/>
                <a:gd name="T4" fmla="*/ 980 w 980"/>
                <a:gd name="T5" fmla="*/ 297 h 589"/>
                <a:gd name="T6" fmla="*/ 490 w 980"/>
                <a:gd name="T7" fmla="*/ 589 h 589"/>
                <a:gd name="T8" fmla="*/ 0 w 980"/>
                <a:gd name="T9" fmla="*/ 297 h 589"/>
              </a:gdLst>
              <a:ahLst/>
              <a:cxnLst>
                <a:cxn ang="0">
                  <a:pos x="T0" y="T1"/>
                </a:cxn>
                <a:cxn ang="0">
                  <a:pos x="T2" y="T3"/>
                </a:cxn>
                <a:cxn ang="0">
                  <a:pos x="T4" y="T5"/>
                </a:cxn>
                <a:cxn ang="0">
                  <a:pos x="T6" y="T7"/>
                </a:cxn>
                <a:cxn ang="0">
                  <a:pos x="T8" y="T9"/>
                </a:cxn>
              </a:cxnLst>
              <a:rect l="0" t="0" r="r" b="b"/>
              <a:pathLst>
                <a:path w="980" h="589">
                  <a:moveTo>
                    <a:pt x="0" y="297"/>
                  </a:moveTo>
                  <a:lnTo>
                    <a:pt x="490" y="0"/>
                  </a:lnTo>
                  <a:lnTo>
                    <a:pt x="980" y="297"/>
                  </a:lnTo>
                  <a:lnTo>
                    <a:pt x="490" y="589"/>
                  </a:lnTo>
                  <a:lnTo>
                    <a:pt x="0" y="2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31" name="Freeform 38"/>
            <p:cNvSpPr/>
            <p:nvPr/>
          </p:nvSpPr>
          <p:spPr bwMode="auto">
            <a:xfrm>
              <a:off x="9225" y="3732"/>
              <a:ext cx="495" cy="2362"/>
            </a:xfrm>
            <a:custGeom>
              <a:avLst/>
              <a:gdLst>
                <a:gd name="T0" fmla="*/ 0 w 495"/>
                <a:gd name="T1" fmla="*/ 2066 h 2362"/>
                <a:gd name="T2" fmla="*/ 495 w 495"/>
                <a:gd name="T3" fmla="*/ 2362 h 2362"/>
                <a:gd name="T4" fmla="*/ 495 w 495"/>
                <a:gd name="T5" fmla="*/ 297 h 2362"/>
                <a:gd name="T6" fmla="*/ 0 w 495"/>
                <a:gd name="T7" fmla="*/ 0 h 2362"/>
                <a:gd name="T8" fmla="*/ 0 w 495"/>
                <a:gd name="T9" fmla="*/ 2066 h 2362"/>
              </a:gdLst>
              <a:ahLst/>
              <a:cxnLst>
                <a:cxn ang="0">
                  <a:pos x="T0" y="T1"/>
                </a:cxn>
                <a:cxn ang="0">
                  <a:pos x="T2" y="T3"/>
                </a:cxn>
                <a:cxn ang="0">
                  <a:pos x="T4" y="T5"/>
                </a:cxn>
                <a:cxn ang="0">
                  <a:pos x="T6" y="T7"/>
                </a:cxn>
                <a:cxn ang="0">
                  <a:pos x="T8" y="T9"/>
                </a:cxn>
              </a:cxnLst>
              <a:rect l="0" t="0" r="r" b="b"/>
              <a:pathLst>
                <a:path w="495" h="2362">
                  <a:moveTo>
                    <a:pt x="0" y="2066"/>
                  </a:moveTo>
                  <a:lnTo>
                    <a:pt x="495" y="2362"/>
                  </a:lnTo>
                  <a:lnTo>
                    <a:pt x="495" y="297"/>
                  </a:lnTo>
                  <a:lnTo>
                    <a:pt x="0" y="0"/>
                  </a:lnTo>
                  <a:lnTo>
                    <a:pt x="0" y="2066"/>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32" name="Freeform 39"/>
            <p:cNvSpPr/>
            <p:nvPr/>
          </p:nvSpPr>
          <p:spPr bwMode="auto">
            <a:xfrm>
              <a:off x="9720" y="3732"/>
              <a:ext cx="490" cy="2362"/>
            </a:xfrm>
            <a:custGeom>
              <a:avLst/>
              <a:gdLst>
                <a:gd name="T0" fmla="*/ 490 w 490"/>
                <a:gd name="T1" fmla="*/ 2066 h 2362"/>
                <a:gd name="T2" fmla="*/ 0 w 490"/>
                <a:gd name="T3" fmla="*/ 2362 h 2362"/>
                <a:gd name="T4" fmla="*/ 0 w 490"/>
                <a:gd name="T5" fmla="*/ 297 h 2362"/>
                <a:gd name="T6" fmla="*/ 490 w 490"/>
                <a:gd name="T7" fmla="*/ 0 h 2362"/>
                <a:gd name="T8" fmla="*/ 490 w 490"/>
                <a:gd name="T9" fmla="*/ 2066 h 2362"/>
              </a:gdLst>
              <a:ahLst/>
              <a:cxnLst>
                <a:cxn ang="0">
                  <a:pos x="T0" y="T1"/>
                </a:cxn>
                <a:cxn ang="0">
                  <a:pos x="T2" y="T3"/>
                </a:cxn>
                <a:cxn ang="0">
                  <a:pos x="T4" y="T5"/>
                </a:cxn>
                <a:cxn ang="0">
                  <a:pos x="T6" y="T7"/>
                </a:cxn>
                <a:cxn ang="0">
                  <a:pos x="T8" y="T9"/>
                </a:cxn>
              </a:cxnLst>
              <a:rect l="0" t="0" r="r" b="b"/>
              <a:pathLst>
                <a:path w="490" h="2362">
                  <a:moveTo>
                    <a:pt x="490" y="2066"/>
                  </a:moveTo>
                  <a:lnTo>
                    <a:pt x="0" y="2362"/>
                  </a:lnTo>
                  <a:lnTo>
                    <a:pt x="0" y="297"/>
                  </a:lnTo>
                  <a:lnTo>
                    <a:pt x="490" y="0"/>
                  </a:lnTo>
                  <a:lnTo>
                    <a:pt x="490" y="2066"/>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33" name="Freeform 40"/>
            <p:cNvSpPr/>
            <p:nvPr/>
          </p:nvSpPr>
          <p:spPr bwMode="auto">
            <a:xfrm>
              <a:off x="9225" y="3436"/>
              <a:ext cx="985" cy="593"/>
            </a:xfrm>
            <a:custGeom>
              <a:avLst/>
              <a:gdLst>
                <a:gd name="T0" fmla="*/ 0 w 985"/>
                <a:gd name="T1" fmla="*/ 296 h 593"/>
                <a:gd name="T2" fmla="*/ 495 w 985"/>
                <a:gd name="T3" fmla="*/ 0 h 593"/>
                <a:gd name="T4" fmla="*/ 985 w 985"/>
                <a:gd name="T5" fmla="*/ 296 h 593"/>
                <a:gd name="T6" fmla="*/ 495 w 985"/>
                <a:gd name="T7" fmla="*/ 593 h 593"/>
                <a:gd name="T8" fmla="*/ 0 w 985"/>
                <a:gd name="T9" fmla="*/ 296 h 593"/>
              </a:gdLst>
              <a:ahLst/>
              <a:cxnLst>
                <a:cxn ang="0">
                  <a:pos x="T0" y="T1"/>
                </a:cxn>
                <a:cxn ang="0">
                  <a:pos x="T2" y="T3"/>
                </a:cxn>
                <a:cxn ang="0">
                  <a:pos x="T4" y="T5"/>
                </a:cxn>
                <a:cxn ang="0">
                  <a:pos x="T6" y="T7"/>
                </a:cxn>
                <a:cxn ang="0">
                  <a:pos x="T8" y="T9"/>
                </a:cxn>
              </a:cxnLst>
              <a:rect l="0" t="0" r="r" b="b"/>
              <a:pathLst>
                <a:path w="985" h="593">
                  <a:moveTo>
                    <a:pt x="0" y="296"/>
                  </a:moveTo>
                  <a:lnTo>
                    <a:pt x="495" y="0"/>
                  </a:lnTo>
                  <a:lnTo>
                    <a:pt x="985" y="296"/>
                  </a:lnTo>
                  <a:lnTo>
                    <a:pt x="495" y="593"/>
                  </a:lnTo>
                  <a:lnTo>
                    <a:pt x="0" y="29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34" name="Freeform 41"/>
            <p:cNvSpPr/>
            <p:nvPr/>
          </p:nvSpPr>
          <p:spPr bwMode="auto">
            <a:xfrm>
              <a:off x="6870" y="4422"/>
              <a:ext cx="491" cy="1672"/>
            </a:xfrm>
            <a:custGeom>
              <a:avLst/>
              <a:gdLst>
                <a:gd name="T0" fmla="*/ 0 w 491"/>
                <a:gd name="T1" fmla="*/ 1376 h 1672"/>
                <a:gd name="T2" fmla="*/ 491 w 491"/>
                <a:gd name="T3" fmla="*/ 1672 h 1672"/>
                <a:gd name="T4" fmla="*/ 491 w 491"/>
                <a:gd name="T5" fmla="*/ 292 h 1672"/>
                <a:gd name="T6" fmla="*/ 0 w 491"/>
                <a:gd name="T7" fmla="*/ 0 h 1672"/>
                <a:gd name="T8" fmla="*/ 0 w 491"/>
                <a:gd name="T9" fmla="*/ 1376 h 1672"/>
              </a:gdLst>
              <a:ahLst/>
              <a:cxnLst>
                <a:cxn ang="0">
                  <a:pos x="T0" y="T1"/>
                </a:cxn>
                <a:cxn ang="0">
                  <a:pos x="T2" y="T3"/>
                </a:cxn>
                <a:cxn ang="0">
                  <a:pos x="T4" y="T5"/>
                </a:cxn>
                <a:cxn ang="0">
                  <a:pos x="T6" y="T7"/>
                </a:cxn>
                <a:cxn ang="0">
                  <a:pos x="T8" y="T9"/>
                </a:cxn>
              </a:cxnLst>
              <a:rect l="0" t="0" r="r" b="b"/>
              <a:pathLst>
                <a:path w="491" h="1672">
                  <a:moveTo>
                    <a:pt x="0" y="1376"/>
                  </a:moveTo>
                  <a:lnTo>
                    <a:pt x="491" y="1672"/>
                  </a:lnTo>
                  <a:lnTo>
                    <a:pt x="491" y="292"/>
                  </a:lnTo>
                  <a:lnTo>
                    <a:pt x="0" y="0"/>
                  </a:lnTo>
                  <a:lnTo>
                    <a:pt x="0" y="1376"/>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35" name="Freeform 42"/>
            <p:cNvSpPr/>
            <p:nvPr/>
          </p:nvSpPr>
          <p:spPr bwMode="auto">
            <a:xfrm>
              <a:off x="7361" y="4422"/>
              <a:ext cx="490" cy="1672"/>
            </a:xfrm>
            <a:custGeom>
              <a:avLst/>
              <a:gdLst>
                <a:gd name="T0" fmla="*/ 490 w 490"/>
                <a:gd name="T1" fmla="*/ 1376 h 1672"/>
                <a:gd name="T2" fmla="*/ 0 w 490"/>
                <a:gd name="T3" fmla="*/ 1672 h 1672"/>
                <a:gd name="T4" fmla="*/ 0 w 490"/>
                <a:gd name="T5" fmla="*/ 292 h 1672"/>
                <a:gd name="T6" fmla="*/ 490 w 490"/>
                <a:gd name="T7" fmla="*/ 0 h 1672"/>
                <a:gd name="T8" fmla="*/ 490 w 490"/>
                <a:gd name="T9" fmla="*/ 1376 h 1672"/>
              </a:gdLst>
              <a:ahLst/>
              <a:cxnLst>
                <a:cxn ang="0">
                  <a:pos x="T0" y="T1"/>
                </a:cxn>
                <a:cxn ang="0">
                  <a:pos x="T2" y="T3"/>
                </a:cxn>
                <a:cxn ang="0">
                  <a:pos x="T4" y="T5"/>
                </a:cxn>
                <a:cxn ang="0">
                  <a:pos x="T6" y="T7"/>
                </a:cxn>
                <a:cxn ang="0">
                  <a:pos x="T8" y="T9"/>
                </a:cxn>
              </a:cxnLst>
              <a:rect l="0" t="0" r="r" b="b"/>
              <a:pathLst>
                <a:path w="490" h="1672">
                  <a:moveTo>
                    <a:pt x="490" y="1376"/>
                  </a:moveTo>
                  <a:lnTo>
                    <a:pt x="0" y="1672"/>
                  </a:lnTo>
                  <a:lnTo>
                    <a:pt x="0" y="292"/>
                  </a:lnTo>
                  <a:lnTo>
                    <a:pt x="490" y="0"/>
                  </a:lnTo>
                  <a:lnTo>
                    <a:pt x="490" y="1376"/>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36" name="Freeform 43"/>
            <p:cNvSpPr/>
            <p:nvPr/>
          </p:nvSpPr>
          <p:spPr bwMode="auto">
            <a:xfrm>
              <a:off x="6870" y="4126"/>
              <a:ext cx="981" cy="588"/>
            </a:xfrm>
            <a:custGeom>
              <a:avLst/>
              <a:gdLst>
                <a:gd name="T0" fmla="*/ 0 w 981"/>
                <a:gd name="T1" fmla="*/ 296 h 588"/>
                <a:gd name="T2" fmla="*/ 491 w 981"/>
                <a:gd name="T3" fmla="*/ 0 h 588"/>
                <a:gd name="T4" fmla="*/ 981 w 981"/>
                <a:gd name="T5" fmla="*/ 296 h 588"/>
                <a:gd name="T6" fmla="*/ 491 w 981"/>
                <a:gd name="T7" fmla="*/ 588 h 588"/>
                <a:gd name="T8" fmla="*/ 0 w 981"/>
                <a:gd name="T9" fmla="*/ 296 h 588"/>
              </a:gdLst>
              <a:ahLst/>
              <a:cxnLst>
                <a:cxn ang="0">
                  <a:pos x="T0" y="T1"/>
                </a:cxn>
                <a:cxn ang="0">
                  <a:pos x="T2" y="T3"/>
                </a:cxn>
                <a:cxn ang="0">
                  <a:pos x="T4" y="T5"/>
                </a:cxn>
                <a:cxn ang="0">
                  <a:pos x="T6" y="T7"/>
                </a:cxn>
                <a:cxn ang="0">
                  <a:pos x="T8" y="T9"/>
                </a:cxn>
              </a:cxnLst>
              <a:rect l="0" t="0" r="r" b="b"/>
              <a:pathLst>
                <a:path w="981" h="588">
                  <a:moveTo>
                    <a:pt x="0" y="296"/>
                  </a:moveTo>
                  <a:lnTo>
                    <a:pt x="491" y="0"/>
                  </a:lnTo>
                  <a:lnTo>
                    <a:pt x="981" y="296"/>
                  </a:lnTo>
                  <a:lnTo>
                    <a:pt x="491" y="588"/>
                  </a:lnTo>
                  <a:lnTo>
                    <a:pt x="0" y="29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37" name="Freeform 44"/>
            <p:cNvSpPr/>
            <p:nvPr/>
          </p:nvSpPr>
          <p:spPr bwMode="auto">
            <a:xfrm>
              <a:off x="10404" y="2950"/>
              <a:ext cx="491" cy="3144"/>
            </a:xfrm>
            <a:custGeom>
              <a:avLst/>
              <a:gdLst>
                <a:gd name="T0" fmla="*/ 0 w 491"/>
                <a:gd name="T1" fmla="*/ 2848 h 3144"/>
                <a:gd name="T2" fmla="*/ 491 w 491"/>
                <a:gd name="T3" fmla="*/ 3144 h 3144"/>
                <a:gd name="T4" fmla="*/ 491 w 491"/>
                <a:gd name="T5" fmla="*/ 292 h 3144"/>
                <a:gd name="T6" fmla="*/ 0 w 491"/>
                <a:gd name="T7" fmla="*/ 0 h 3144"/>
                <a:gd name="T8" fmla="*/ 0 w 491"/>
                <a:gd name="T9" fmla="*/ 2848 h 3144"/>
              </a:gdLst>
              <a:ahLst/>
              <a:cxnLst>
                <a:cxn ang="0">
                  <a:pos x="T0" y="T1"/>
                </a:cxn>
                <a:cxn ang="0">
                  <a:pos x="T2" y="T3"/>
                </a:cxn>
                <a:cxn ang="0">
                  <a:pos x="T4" y="T5"/>
                </a:cxn>
                <a:cxn ang="0">
                  <a:pos x="T6" y="T7"/>
                </a:cxn>
                <a:cxn ang="0">
                  <a:pos x="T8" y="T9"/>
                </a:cxn>
              </a:cxnLst>
              <a:rect l="0" t="0" r="r" b="b"/>
              <a:pathLst>
                <a:path w="491" h="3144">
                  <a:moveTo>
                    <a:pt x="0" y="2848"/>
                  </a:moveTo>
                  <a:lnTo>
                    <a:pt x="491" y="3144"/>
                  </a:lnTo>
                  <a:lnTo>
                    <a:pt x="491" y="292"/>
                  </a:lnTo>
                  <a:lnTo>
                    <a:pt x="0" y="0"/>
                  </a:lnTo>
                  <a:lnTo>
                    <a:pt x="0" y="2848"/>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38" name="Freeform 45"/>
            <p:cNvSpPr/>
            <p:nvPr/>
          </p:nvSpPr>
          <p:spPr bwMode="auto">
            <a:xfrm>
              <a:off x="10895" y="2950"/>
              <a:ext cx="490" cy="3144"/>
            </a:xfrm>
            <a:custGeom>
              <a:avLst/>
              <a:gdLst>
                <a:gd name="T0" fmla="*/ 490 w 490"/>
                <a:gd name="T1" fmla="*/ 2848 h 3144"/>
                <a:gd name="T2" fmla="*/ 0 w 490"/>
                <a:gd name="T3" fmla="*/ 3144 h 3144"/>
                <a:gd name="T4" fmla="*/ 0 w 490"/>
                <a:gd name="T5" fmla="*/ 292 h 3144"/>
                <a:gd name="T6" fmla="*/ 490 w 490"/>
                <a:gd name="T7" fmla="*/ 0 h 3144"/>
                <a:gd name="T8" fmla="*/ 490 w 490"/>
                <a:gd name="T9" fmla="*/ 2848 h 3144"/>
              </a:gdLst>
              <a:ahLst/>
              <a:cxnLst>
                <a:cxn ang="0">
                  <a:pos x="T0" y="T1"/>
                </a:cxn>
                <a:cxn ang="0">
                  <a:pos x="T2" y="T3"/>
                </a:cxn>
                <a:cxn ang="0">
                  <a:pos x="T4" y="T5"/>
                </a:cxn>
                <a:cxn ang="0">
                  <a:pos x="T6" y="T7"/>
                </a:cxn>
                <a:cxn ang="0">
                  <a:pos x="T8" y="T9"/>
                </a:cxn>
              </a:cxnLst>
              <a:rect l="0" t="0" r="r" b="b"/>
              <a:pathLst>
                <a:path w="490" h="3144">
                  <a:moveTo>
                    <a:pt x="490" y="2848"/>
                  </a:moveTo>
                  <a:lnTo>
                    <a:pt x="0" y="3144"/>
                  </a:lnTo>
                  <a:lnTo>
                    <a:pt x="0" y="292"/>
                  </a:lnTo>
                  <a:lnTo>
                    <a:pt x="490" y="0"/>
                  </a:lnTo>
                  <a:lnTo>
                    <a:pt x="490" y="2848"/>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39" name="Freeform 46"/>
            <p:cNvSpPr/>
            <p:nvPr/>
          </p:nvSpPr>
          <p:spPr bwMode="auto">
            <a:xfrm>
              <a:off x="10404" y="2653"/>
              <a:ext cx="981" cy="589"/>
            </a:xfrm>
            <a:custGeom>
              <a:avLst/>
              <a:gdLst>
                <a:gd name="T0" fmla="*/ 0 w 981"/>
                <a:gd name="T1" fmla="*/ 297 h 589"/>
                <a:gd name="T2" fmla="*/ 491 w 981"/>
                <a:gd name="T3" fmla="*/ 0 h 589"/>
                <a:gd name="T4" fmla="*/ 981 w 981"/>
                <a:gd name="T5" fmla="*/ 297 h 589"/>
                <a:gd name="T6" fmla="*/ 491 w 981"/>
                <a:gd name="T7" fmla="*/ 589 h 589"/>
                <a:gd name="T8" fmla="*/ 0 w 981"/>
                <a:gd name="T9" fmla="*/ 297 h 589"/>
              </a:gdLst>
              <a:ahLst/>
              <a:cxnLst>
                <a:cxn ang="0">
                  <a:pos x="T0" y="T1"/>
                </a:cxn>
                <a:cxn ang="0">
                  <a:pos x="T2" y="T3"/>
                </a:cxn>
                <a:cxn ang="0">
                  <a:pos x="T4" y="T5"/>
                </a:cxn>
                <a:cxn ang="0">
                  <a:pos x="T6" y="T7"/>
                </a:cxn>
                <a:cxn ang="0">
                  <a:pos x="T8" y="T9"/>
                </a:cxn>
              </a:cxnLst>
              <a:rect l="0" t="0" r="r" b="b"/>
              <a:pathLst>
                <a:path w="981" h="589">
                  <a:moveTo>
                    <a:pt x="0" y="297"/>
                  </a:moveTo>
                  <a:lnTo>
                    <a:pt x="491" y="0"/>
                  </a:lnTo>
                  <a:lnTo>
                    <a:pt x="981" y="297"/>
                  </a:lnTo>
                  <a:lnTo>
                    <a:pt x="491" y="589"/>
                  </a:lnTo>
                  <a:lnTo>
                    <a:pt x="0" y="297"/>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40" name="Freeform 47"/>
            <p:cNvSpPr/>
            <p:nvPr/>
          </p:nvSpPr>
          <p:spPr bwMode="auto">
            <a:xfrm>
              <a:off x="3332" y="5209"/>
              <a:ext cx="494" cy="885"/>
            </a:xfrm>
            <a:custGeom>
              <a:avLst/>
              <a:gdLst>
                <a:gd name="T0" fmla="*/ 0 w 494"/>
                <a:gd name="T1" fmla="*/ 589 h 885"/>
                <a:gd name="T2" fmla="*/ 494 w 494"/>
                <a:gd name="T3" fmla="*/ 885 h 885"/>
                <a:gd name="T4" fmla="*/ 494 w 494"/>
                <a:gd name="T5" fmla="*/ 297 h 885"/>
                <a:gd name="T6" fmla="*/ 0 w 494"/>
                <a:gd name="T7" fmla="*/ 0 h 885"/>
                <a:gd name="T8" fmla="*/ 0 w 494"/>
                <a:gd name="T9" fmla="*/ 589 h 885"/>
              </a:gdLst>
              <a:ahLst/>
              <a:cxnLst>
                <a:cxn ang="0">
                  <a:pos x="T0" y="T1"/>
                </a:cxn>
                <a:cxn ang="0">
                  <a:pos x="T2" y="T3"/>
                </a:cxn>
                <a:cxn ang="0">
                  <a:pos x="T4" y="T5"/>
                </a:cxn>
                <a:cxn ang="0">
                  <a:pos x="T6" y="T7"/>
                </a:cxn>
                <a:cxn ang="0">
                  <a:pos x="T8" y="T9"/>
                </a:cxn>
              </a:cxnLst>
              <a:rect l="0" t="0" r="r" b="b"/>
              <a:pathLst>
                <a:path w="494" h="885">
                  <a:moveTo>
                    <a:pt x="0" y="589"/>
                  </a:moveTo>
                  <a:lnTo>
                    <a:pt x="494" y="885"/>
                  </a:lnTo>
                  <a:lnTo>
                    <a:pt x="494" y="297"/>
                  </a:lnTo>
                  <a:lnTo>
                    <a:pt x="0" y="0"/>
                  </a:lnTo>
                  <a:lnTo>
                    <a:pt x="0" y="589"/>
                  </a:lnTo>
                  <a:close/>
                </a:path>
              </a:pathLst>
            </a:custGeom>
            <a:solidFill>
              <a:schemeClr val="accent1">
                <a:alpha val="9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41" name="Freeform 48"/>
            <p:cNvSpPr/>
            <p:nvPr/>
          </p:nvSpPr>
          <p:spPr bwMode="auto">
            <a:xfrm>
              <a:off x="3826" y="5209"/>
              <a:ext cx="491" cy="885"/>
            </a:xfrm>
            <a:custGeom>
              <a:avLst/>
              <a:gdLst>
                <a:gd name="T0" fmla="*/ 491 w 491"/>
                <a:gd name="T1" fmla="*/ 589 h 885"/>
                <a:gd name="T2" fmla="*/ 0 w 491"/>
                <a:gd name="T3" fmla="*/ 885 h 885"/>
                <a:gd name="T4" fmla="*/ 0 w 491"/>
                <a:gd name="T5" fmla="*/ 297 h 885"/>
                <a:gd name="T6" fmla="*/ 491 w 491"/>
                <a:gd name="T7" fmla="*/ 0 h 885"/>
                <a:gd name="T8" fmla="*/ 491 w 491"/>
                <a:gd name="T9" fmla="*/ 589 h 885"/>
              </a:gdLst>
              <a:ahLst/>
              <a:cxnLst>
                <a:cxn ang="0">
                  <a:pos x="T0" y="T1"/>
                </a:cxn>
                <a:cxn ang="0">
                  <a:pos x="T2" y="T3"/>
                </a:cxn>
                <a:cxn ang="0">
                  <a:pos x="T4" y="T5"/>
                </a:cxn>
                <a:cxn ang="0">
                  <a:pos x="T6" y="T7"/>
                </a:cxn>
                <a:cxn ang="0">
                  <a:pos x="T8" y="T9"/>
                </a:cxn>
              </a:cxnLst>
              <a:rect l="0" t="0" r="r" b="b"/>
              <a:pathLst>
                <a:path w="491" h="885">
                  <a:moveTo>
                    <a:pt x="491" y="589"/>
                  </a:moveTo>
                  <a:lnTo>
                    <a:pt x="0" y="885"/>
                  </a:lnTo>
                  <a:lnTo>
                    <a:pt x="0" y="297"/>
                  </a:lnTo>
                  <a:lnTo>
                    <a:pt x="491" y="0"/>
                  </a:lnTo>
                  <a:lnTo>
                    <a:pt x="491" y="589"/>
                  </a:lnTo>
                  <a:close/>
                </a:path>
              </a:pathLst>
            </a:custGeom>
            <a:solidFill>
              <a:schemeClr val="accent1">
                <a:alpha val="7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sp>
          <p:nvSpPr>
            <p:cNvPr id="142" name="Freeform 49"/>
            <p:cNvSpPr/>
            <p:nvPr/>
          </p:nvSpPr>
          <p:spPr bwMode="auto">
            <a:xfrm>
              <a:off x="3332" y="4913"/>
              <a:ext cx="985" cy="593"/>
            </a:xfrm>
            <a:custGeom>
              <a:avLst/>
              <a:gdLst>
                <a:gd name="T0" fmla="*/ 0 w 985"/>
                <a:gd name="T1" fmla="*/ 296 h 593"/>
                <a:gd name="T2" fmla="*/ 494 w 985"/>
                <a:gd name="T3" fmla="*/ 0 h 593"/>
                <a:gd name="T4" fmla="*/ 985 w 985"/>
                <a:gd name="T5" fmla="*/ 296 h 593"/>
                <a:gd name="T6" fmla="*/ 494 w 985"/>
                <a:gd name="T7" fmla="*/ 593 h 593"/>
                <a:gd name="T8" fmla="*/ 0 w 985"/>
                <a:gd name="T9" fmla="*/ 296 h 593"/>
              </a:gdLst>
              <a:ahLst/>
              <a:cxnLst>
                <a:cxn ang="0">
                  <a:pos x="T0" y="T1"/>
                </a:cxn>
                <a:cxn ang="0">
                  <a:pos x="T2" y="T3"/>
                </a:cxn>
                <a:cxn ang="0">
                  <a:pos x="T4" y="T5"/>
                </a:cxn>
                <a:cxn ang="0">
                  <a:pos x="T6" y="T7"/>
                </a:cxn>
                <a:cxn ang="0">
                  <a:pos x="T8" y="T9"/>
                </a:cxn>
              </a:cxnLst>
              <a:rect l="0" t="0" r="r" b="b"/>
              <a:pathLst>
                <a:path w="985" h="593">
                  <a:moveTo>
                    <a:pt x="0" y="296"/>
                  </a:moveTo>
                  <a:lnTo>
                    <a:pt x="494" y="0"/>
                  </a:lnTo>
                  <a:lnTo>
                    <a:pt x="985" y="296"/>
                  </a:lnTo>
                  <a:lnTo>
                    <a:pt x="494" y="593"/>
                  </a:lnTo>
                  <a:lnTo>
                    <a:pt x="0" y="296"/>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45720" tIns="22860" rIns="45720" bIns="22860" numCol="1" anchor="t" anchorCtr="0" compatLnSpc="1"/>
            <a:lstStyle/>
            <a:p>
              <a:pPr defTabSz="228600"/>
              <a:endParaRPr lang="de-DE" sz="900">
                <a:solidFill>
                  <a:srgbClr val="F9F9F9">
                    <a:lumMod val="50000"/>
                  </a:srgbClr>
                </a:solidFill>
                <a:latin typeface="Calibri" panose="020F0502020204030204"/>
              </a:endParaRPr>
            </a:p>
          </p:txBody>
        </p:sp>
      </p:grpSp>
      <p:sp>
        <p:nvSpPr>
          <p:cNvPr id="143" name="Rechteck 142"/>
          <p:cNvSpPr/>
          <p:nvPr/>
        </p:nvSpPr>
        <p:spPr>
          <a:xfrm>
            <a:off x="1588" y="3790338"/>
            <a:ext cx="12188825" cy="28639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solidFill>
              <a:latin typeface="Calibri" panose="020F0502020204030204"/>
            </a:endParaRPr>
          </a:p>
        </p:txBody>
      </p:sp>
      <p:sp>
        <p:nvSpPr>
          <p:cNvPr id="71" name="Textfeld 70"/>
          <p:cNvSpPr txBox="1"/>
          <p:nvPr/>
        </p:nvSpPr>
        <p:spPr>
          <a:xfrm>
            <a:off x="3353788" y="4337181"/>
            <a:ext cx="5450387" cy="477054"/>
          </a:xfrm>
          <a:prstGeom prst="rect">
            <a:avLst/>
          </a:prstGeom>
          <a:noFill/>
        </p:spPr>
        <p:txBody>
          <a:bodyPr wrap="square" rtlCol="0">
            <a:spAutoFit/>
          </a:bodyPr>
          <a:lstStyle/>
          <a:p>
            <a:pPr algn="ctr" defTabSz="228600"/>
            <a:r>
              <a:rPr lang="de-DE" sz="2500">
                <a:solidFill>
                  <a:srgbClr val="F9F9F9">
                    <a:lumMod val="50000"/>
                  </a:srgbClr>
                </a:solidFill>
                <a:latin typeface="Calibri Light" panose="020F0302020204030204" pitchFamily="34" charset="0"/>
              </a:rPr>
              <a:t>Public Relations Worldwide</a:t>
            </a:r>
          </a:p>
        </p:txBody>
      </p:sp>
      <p:sp>
        <p:nvSpPr>
          <p:cNvPr id="35" name="Textfeld 34"/>
          <p:cNvSpPr txBox="1"/>
          <p:nvPr/>
        </p:nvSpPr>
        <p:spPr>
          <a:xfrm>
            <a:off x="2746905" y="5264831"/>
            <a:ext cx="6664155" cy="715581"/>
          </a:xfrm>
          <a:prstGeom prst="rect">
            <a:avLst/>
          </a:prstGeom>
          <a:noFill/>
        </p:spPr>
        <p:txBody>
          <a:bodyPr wrap="square" rtlCol="0">
            <a:spAutoFit/>
          </a:bodyPr>
          <a:lstStyle/>
          <a:p>
            <a:pPr algn="ctr" defTabSz="228600">
              <a:lnSpc>
                <a:spcPct val="150000"/>
              </a:lnSpc>
            </a:pPr>
            <a:r>
              <a:rPr lang="de-DE" sz="900" b="1">
                <a:solidFill>
                  <a:srgbClr val="F9F9F9">
                    <a:lumMod val="50000"/>
                  </a:srgbClr>
                </a:solidFill>
                <a:latin typeface="Century Gothic" panose="020B0502020202020204" pitchFamily="34" charset="0"/>
              </a:rPr>
              <a:t>01 </a:t>
            </a:r>
            <a:r>
              <a:rPr lang="de-DE" sz="900">
                <a:solidFill>
                  <a:srgbClr val="F9F9F9">
                    <a:lumMod val="50000"/>
                  </a:srgbClr>
                </a:solidFill>
                <a:latin typeface="Century Gothic" panose="020B0502020202020204" pitchFamily="34" charset="0"/>
              </a:rPr>
              <a:t>Lorem ipsum dolor sit amet, consetetur sadipscin. </a:t>
            </a:r>
            <a:r>
              <a:rPr lang="de-DE" sz="900" b="1">
                <a:solidFill>
                  <a:srgbClr val="F9F9F9">
                    <a:lumMod val="50000"/>
                  </a:srgbClr>
                </a:solidFill>
                <a:latin typeface="Century Gothic" panose="020B0502020202020204" pitchFamily="34" charset="0"/>
              </a:rPr>
              <a:t>02 </a:t>
            </a:r>
            <a:r>
              <a:rPr lang="de-DE" sz="900">
                <a:solidFill>
                  <a:srgbClr val="F9F9F9">
                    <a:lumMod val="50000"/>
                  </a:srgbClr>
                </a:solidFill>
                <a:latin typeface="Century Gothic" panose="020B0502020202020204" pitchFamily="34" charset="0"/>
              </a:rPr>
              <a:t>Lorem ipsum dolor sit amet, consetetur sadipscin. </a:t>
            </a:r>
            <a:r>
              <a:rPr lang="de-DE" sz="900" b="1">
                <a:solidFill>
                  <a:srgbClr val="F9F9F9">
                    <a:lumMod val="50000"/>
                  </a:srgbClr>
                </a:solidFill>
                <a:latin typeface="Century Gothic" panose="020B0502020202020204" pitchFamily="34" charset="0"/>
              </a:rPr>
              <a:t>03</a:t>
            </a:r>
            <a:r>
              <a:rPr lang="de-DE" sz="900">
                <a:solidFill>
                  <a:srgbClr val="F9F9F9">
                    <a:lumMod val="50000"/>
                  </a:srgbClr>
                </a:solidFill>
                <a:latin typeface="Century Gothic" panose="020B0502020202020204" pitchFamily="34" charset="0"/>
              </a:rPr>
              <a:t> Lorem ipsum dolor sit amet, consetetur sadipscin. </a:t>
            </a:r>
            <a:r>
              <a:rPr lang="de-DE" sz="900" b="1">
                <a:solidFill>
                  <a:srgbClr val="F9F9F9">
                    <a:lumMod val="50000"/>
                  </a:srgbClr>
                </a:solidFill>
                <a:latin typeface="Century Gothic" panose="020B0502020202020204" pitchFamily="34" charset="0"/>
              </a:rPr>
              <a:t>04 </a:t>
            </a:r>
            <a:r>
              <a:rPr lang="de-DE" sz="900">
                <a:solidFill>
                  <a:srgbClr val="F9F9F9">
                    <a:lumMod val="50000"/>
                  </a:srgbClr>
                </a:solidFill>
                <a:latin typeface="Century Gothic" panose="020B0502020202020204" pitchFamily="34" charset="0"/>
              </a:rPr>
              <a:t>Lorem ipsum dolor sit amet, consetetur sadipscin.</a:t>
            </a:r>
          </a:p>
          <a:p>
            <a:pPr marL="228600" indent="-228600" algn="ctr" defTabSz="228600">
              <a:lnSpc>
                <a:spcPct val="150000"/>
              </a:lnSpc>
              <a:buFontTx/>
              <a:buAutoNum type="arabicPeriod"/>
            </a:pPr>
            <a:endParaRPr lang="de-DE" sz="900">
              <a:solidFill>
                <a:srgbClr val="F9F9F9">
                  <a:lumMod val="50000"/>
                </a:srgbClr>
              </a:solidFill>
              <a:latin typeface="Century Gothic" panose="020B0502020202020204" pitchFamily="34" charset="0"/>
            </a:endParaRPr>
          </a:p>
        </p:txBody>
      </p:sp>
      <p:sp>
        <p:nvSpPr>
          <p:cNvPr id="36" name="Textfeld 35"/>
          <p:cNvSpPr txBox="1"/>
          <p:nvPr/>
        </p:nvSpPr>
        <p:spPr>
          <a:xfrm>
            <a:off x="4493486" y="4864251"/>
            <a:ext cx="3170993" cy="323165"/>
          </a:xfrm>
          <a:prstGeom prst="rect">
            <a:avLst/>
          </a:prstGeom>
          <a:noFill/>
        </p:spPr>
        <p:txBody>
          <a:bodyPr wrap="square" rtlCol="0">
            <a:spAutoFit/>
          </a:bodyPr>
          <a:lstStyle/>
          <a:p>
            <a:pPr algn="ctr" defTabSz="228600"/>
            <a:r>
              <a:rPr lang="de-DE" sz="1500">
                <a:solidFill>
                  <a:srgbClr val="0065FA"/>
                </a:solidFill>
                <a:latin typeface="Calibri Light" panose="020F0302020204030204" pitchFamily="34" charset="0"/>
              </a:rPr>
              <a:t>Our Company Plan</a:t>
            </a:r>
          </a:p>
        </p:txBody>
      </p:sp>
      <p:sp>
        <p:nvSpPr>
          <p:cNvPr id="47" name="Textfeld 46"/>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Charts</a:t>
            </a:r>
          </a:p>
        </p:txBody>
      </p:sp>
      <p:cxnSp>
        <p:nvCxnSpPr>
          <p:cNvPr id="144" name="Gerader Verbinder 143"/>
          <p:cNvCxnSpPr/>
          <p:nvPr/>
        </p:nvCxnSpPr>
        <p:spPr>
          <a:xfrm>
            <a:off x="3283073" y="2552522"/>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45" name="Textfeld 144"/>
          <p:cNvSpPr txBox="1"/>
          <p:nvPr/>
        </p:nvSpPr>
        <p:spPr>
          <a:xfrm>
            <a:off x="2302304" y="2258377"/>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01 </a:t>
            </a:r>
            <a:r>
              <a:rPr lang="de-DE" sz="1000" b="1">
                <a:solidFill>
                  <a:srgbClr val="0065FA"/>
                </a:solidFill>
                <a:latin typeface="Calibri Light" panose="020F0302020204030204" pitchFamily="34" charset="0"/>
              </a:rPr>
              <a:t>Identity</a:t>
            </a:r>
          </a:p>
        </p:txBody>
      </p:sp>
      <p:cxnSp>
        <p:nvCxnSpPr>
          <p:cNvPr id="146" name="Gerader Verbinder 145"/>
          <p:cNvCxnSpPr/>
          <p:nvPr/>
        </p:nvCxnSpPr>
        <p:spPr>
          <a:xfrm>
            <a:off x="5141305" y="1465092"/>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47" name="Textfeld 146"/>
          <p:cNvSpPr txBox="1"/>
          <p:nvPr/>
        </p:nvSpPr>
        <p:spPr>
          <a:xfrm>
            <a:off x="4160536" y="1200443"/>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02 </a:t>
            </a:r>
            <a:r>
              <a:rPr lang="de-DE" sz="1000" b="1">
                <a:solidFill>
                  <a:srgbClr val="0065FA"/>
                </a:solidFill>
                <a:latin typeface="Calibri Light" panose="020F0302020204030204" pitchFamily="34" charset="0"/>
              </a:rPr>
              <a:t>Behaivior</a:t>
            </a:r>
          </a:p>
        </p:txBody>
      </p:sp>
      <p:cxnSp>
        <p:nvCxnSpPr>
          <p:cNvPr id="148" name="Gerader Verbinder 147"/>
          <p:cNvCxnSpPr/>
          <p:nvPr/>
        </p:nvCxnSpPr>
        <p:spPr>
          <a:xfrm>
            <a:off x="4225243" y="2320767"/>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49" name="Textfeld 148"/>
          <p:cNvSpPr txBox="1"/>
          <p:nvPr/>
        </p:nvSpPr>
        <p:spPr>
          <a:xfrm>
            <a:off x="3244474" y="2056117"/>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01 </a:t>
            </a:r>
            <a:r>
              <a:rPr lang="de-DE" sz="1000" b="1">
                <a:solidFill>
                  <a:srgbClr val="0065FA"/>
                </a:solidFill>
                <a:latin typeface="Calibri Light" panose="020F0302020204030204" pitchFamily="34" charset="0"/>
              </a:rPr>
              <a:t>Identity</a:t>
            </a:r>
          </a:p>
        </p:txBody>
      </p:sp>
      <p:cxnSp>
        <p:nvCxnSpPr>
          <p:cNvPr id="150" name="Gerader Verbinder 149"/>
          <p:cNvCxnSpPr/>
          <p:nvPr/>
        </p:nvCxnSpPr>
        <p:spPr>
          <a:xfrm>
            <a:off x="6088352" y="1942035"/>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1" name="Textfeld 150"/>
          <p:cNvSpPr txBox="1"/>
          <p:nvPr/>
        </p:nvSpPr>
        <p:spPr>
          <a:xfrm>
            <a:off x="5107582" y="1677387"/>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02 </a:t>
            </a:r>
            <a:r>
              <a:rPr lang="de-DE" sz="1000" b="1">
                <a:solidFill>
                  <a:srgbClr val="0065FA"/>
                </a:solidFill>
                <a:latin typeface="Calibri Light" panose="020F0302020204030204" pitchFamily="34" charset="0"/>
              </a:rPr>
              <a:t>Behaivior</a:t>
            </a:r>
          </a:p>
        </p:txBody>
      </p:sp>
      <p:cxnSp>
        <p:nvCxnSpPr>
          <p:cNvPr id="152" name="Gerader Verbinder 151"/>
          <p:cNvCxnSpPr/>
          <p:nvPr/>
        </p:nvCxnSpPr>
        <p:spPr>
          <a:xfrm>
            <a:off x="7024810" y="1654390"/>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3" name="Textfeld 152"/>
          <p:cNvSpPr txBox="1"/>
          <p:nvPr/>
        </p:nvSpPr>
        <p:spPr>
          <a:xfrm>
            <a:off x="6044041" y="1389741"/>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01 </a:t>
            </a:r>
            <a:r>
              <a:rPr lang="de-DE" sz="1000" b="1">
                <a:solidFill>
                  <a:srgbClr val="0065FA"/>
                </a:solidFill>
                <a:latin typeface="Calibri Light" panose="020F0302020204030204" pitchFamily="34" charset="0"/>
              </a:rPr>
              <a:t>Identity</a:t>
            </a:r>
          </a:p>
        </p:txBody>
      </p:sp>
      <p:cxnSp>
        <p:nvCxnSpPr>
          <p:cNvPr id="154" name="Gerader Verbinder 153"/>
          <p:cNvCxnSpPr/>
          <p:nvPr/>
        </p:nvCxnSpPr>
        <p:spPr>
          <a:xfrm>
            <a:off x="7961435" y="1407647"/>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5" name="Textfeld 154"/>
          <p:cNvSpPr txBox="1"/>
          <p:nvPr/>
        </p:nvSpPr>
        <p:spPr>
          <a:xfrm>
            <a:off x="6980666" y="1142998"/>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01 </a:t>
            </a:r>
            <a:r>
              <a:rPr lang="de-DE" sz="1000" b="1">
                <a:solidFill>
                  <a:srgbClr val="0065FA"/>
                </a:solidFill>
                <a:latin typeface="Calibri Light" panose="020F0302020204030204" pitchFamily="34" charset="0"/>
              </a:rPr>
              <a:t>Identity</a:t>
            </a:r>
          </a:p>
        </p:txBody>
      </p:sp>
      <p:cxnSp>
        <p:nvCxnSpPr>
          <p:cNvPr id="156" name="Gerader Verbinder 155"/>
          <p:cNvCxnSpPr/>
          <p:nvPr/>
        </p:nvCxnSpPr>
        <p:spPr>
          <a:xfrm>
            <a:off x="8894091" y="798797"/>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57" name="Textfeld 156"/>
          <p:cNvSpPr txBox="1"/>
          <p:nvPr/>
        </p:nvSpPr>
        <p:spPr>
          <a:xfrm>
            <a:off x="7913323" y="534148"/>
            <a:ext cx="1968938" cy="246221"/>
          </a:xfrm>
          <a:prstGeom prst="rect">
            <a:avLst/>
          </a:prstGeom>
          <a:noFill/>
        </p:spPr>
        <p:txBody>
          <a:bodyPr wrap="square" rtlCol="0">
            <a:spAutoFit/>
          </a:bodyPr>
          <a:lstStyle/>
          <a:p>
            <a:pPr algn="ctr" defTabSz="228600"/>
            <a:r>
              <a:rPr lang="de-DE" sz="1000">
                <a:solidFill>
                  <a:srgbClr val="0065FA"/>
                </a:solidFill>
                <a:latin typeface="Calibri Light" panose="020F0302020204030204" pitchFamily="34" charset="0"/>
              </a:rPr>
              <a:t>01 </a:t>
            </a:r>
            <a:r>
              <a:rPr lang="de-DE" sz="1000" b="1">
                <a:solidFill>
                  <a:srgbClr val="0065FA"/>
                </a:solidFill>
                <a:latin typeface="Calibri Light" panose="020F0302020204030204" pitchFamily="34" charset="0"/>
              </a:rPr>
              <a:t>Identity</a:t>
            </a:r>
          </a:p>
        </p:txBody>
      </p:sp>
      <p:cxnSp>
        <p:nvCxnSpPr>
          <p:cNvPr id="158" name="Gerader Verbinder 157"/>
          <p:cNvCxnSpPr/>
          <p:nvPr/>
        </p:nvCxnSpPr>
        <p:spPr>
          <a:xfrm flipH="1">
            <a:off x="8408380" y="1320828"/>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59" name="Gerader Verbinder 158"/>
          <p:cNvCxnSpPr/>
          <p:nvPr/>
        </p:nvCxnSpPr>
        <p:spPr>
          <a:xfrm flipH="1">
            <a:off x="7475800" y="1931056"/>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0" name="Gerader Verbinder 159"/>
          <p:cNvCxnSpPr/>
          <p:nvPr/>
        </p:nvCxnSpPr>
        <p:spPr>
          <a:xfrm flipH="1">
            <a:off x="6537152" y="2168174"/>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flipH="1">
            <a:off x="5602810" y="2466437"/>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2" name="Gerader Verbinder 161"/>
          <p:cNvCxnSpPr/>
          <p:nvPr/>
        </p:nvCxnSpPr>
        <p:spPr>
          <a:xfrm flipH="1">
            <a:off x="4655989" y="1989615"/>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3" name="Gerader Verbinder 162"/>
          <p:cNvCxnSpPr/>
          <p:nvPr/>
        </p:nvCxnSpPr>
        <p:spPr>
          <a:xfrm flipH="1">
            <a:off x="3731210" y="2846885"/>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64" name="Gerader Verbinder 163"/>
          <p:cNvCxnSpPr/>
          <p:nvPr/>
        </p:nvCxnSpPr>
        <p:spPr>
          <a:xfrm flipH="1">
            <a:off x="2794918" y="3075766"/>
            <a:ext cx="489016" cy="29643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65" name="Textfeld 164"/>
          <p:cNvSpPr txBox="1"/>
          <p:nvPr/>
        </p:nvSpPr>
        <p:spPr>
          <a:xfrm rot="19711171">
            <a:off x="8214853" y="1241455"/>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85 %</a:t>
            </a:r>
            <a:endParaRPr lang="de-DE" sz="1000" b="1">
              <a:solidFill>
                <a:srgbClr val="F9F9F9">
                  <a:lumMod val="50000"/>
                </a:srgbClr>
              </a:solidFill>
              <a:latin typeface="Calibri Light" panose="020F0302020204030204" pitchFamily="34" charset="0"/>
            </a:endParaRPr>
          </a:p>
        </p:txBody>
      </p:sp>
      <p:sp>
        <p:nvSpPr>
          <p:cNvPr id="166" name="Textfeld 165"/>
          <p:cNvSpPr txBox="1"/>
          <p:nvPr/>
        </p:nvSpPr>
        <p:spPr>
          <a:xfrm rot="19711171">
            <a:off x="7313947" y="1843440"/>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75 %</a:t>
            </a:r>
            <a:endParaRPr lang="de-DE" sz="1000" b="1">
              <a:solidFill>
                <a:srgbClr val="F9F9F9">
                  <a:lumMod val="50000"/>
                </a:srgbClr>
              </a:solidFill>
              <a:latin typeface="Calibri Light" panose="020F0302020204030204" pitchFamily="34" charset="0"/>
            </a:endParaRPr>
          </a:p>
        </p:txBody>
      </p:sp>
      <p:sp>
        <p:nvSpPr>
          <p:cNvPr id="167" name="Textfeld 166"/>
          <p:cNvSpPr txBox="1"/>
          <p:nvPr/>
        </p:nvSpPr>
        <p:spPr>
          <a:xfrm rot="19711171">
            <a:off x="6377150" y="2099027"/>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65 %</a:t>
            </a:r>
            <a:endParaRPr lang="de-DE" sz="1000" b="1">
              <a:solidFill>
                <a:srgbClr val="F9F9F9">
                  <a:lumMod val="50000"/>
                </a:srgbClr>
              </a:solidFill>
              <a:latin typeface="Calibri Light" panose="020F0302020204030204" pitchFamily="34" charset="0"/>
            </a:endParaRPr>
          </a:p>
        </p:txBody>
      </p:sp>
      <p:sp>
        <p:nvSpPr>
          <p:cNvPr id="168" name="Textfeld 167"/>
          <p:cNvSpPr txBox="1"/>
          <p:nvPr/>
        </p:nvSpPr>
        <p:spPr>
          <a:xfrm rot="19711171">
            <a:off x="5414123" y="2404622"/>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55 %</a:t>
            </a:r>
            <a:endParaRPr lang="de-DE" sz="1000" b="1">
              <a:solidFill>
                <a:srgbClr val="F9F9F9">
                  <a:lumMod val="50000"/>
                </a:srgbClr>
              </a:solidFill>
              <a:latin typeface="Calibri Light" panose="020F0302020204030204" pitchFamily="34" charset="0"/>
            </a:endParaRPr>
          </a:p>
        </p:txBody>
      </p:sp>
      <p:sp>
        <p:nvSpPr>
          <p:cNvPr id="169" name="Textfeld 168"/>
          <p:cNvSpPr txBox="1"/>
          <p:nvPr/>
        </p:nvSpPr>
        <p:spPr>
          <a:xfrm rot="19711171">
            <a:off x="4472197" y="1916923"/>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75 %</a:t>
            </a:r>
            <a:endParaRPr lang="de-DE" sz="1000" b="1">
              <a:solidFill>
                <a:srgbClr val="F9F9F9">
                  <a:lumMod val="50000"/>
                </a:srgbClr>
              </a:solidFill>
              <a:latin typeface="Calibri Light" panose="020F0302020204030204" pitchFamily="34" charset="0"/>
            </a:endParaRPr>
          </a:p>
        </p:txBody>
      </p:sp>
      <p:sp>
        <p:nvSpPr>
          <p:cNvPr id="170" name="Textfeld 169"/>
          <p:cNvSpPr txBox="1"/>
          <p:nvPr/>
        </p:nvSpPr>
        <p:spPr>
          <a:xfrm rot="19711171">
            <a:off x="3556729" y="2774797"/>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35 %</a:t>
            </a:r>
            <a:endParaRPr lang="de-DE" sz="1000" b="1">
              <a:solidFill>
                <a:srgbClr val="F9F9F9">
                  <a:lumMod val="50000"/>
                </a:srgbClr>
              </a:solidFill>
              <a:latin typeface="Calibri Light" panose="020F0302020204030204" pitchFamily="34" charset="0"/>
            </a:endParaRPr>
          </a:p>
        </p:txBody>
      </p:sp>
      <p:sp>
        <p:nvSpPr>
          <p:cNvPr id="171" name="Textfeld 170"/>
          <p:cNvSpPr txBox="1"/>
          <p:nvPr/>
        </p:nvSpPr>
        <p:spPr>
          <a:xfrm rot="19711171">
            <a:off x="2603999" y="3013267"/>
            <a:ext cx="759111"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25 %</a:t>
            </a:r>
            <a:endParaRPr lang="de-DE" sz="1000" b="1">
              <a:solidFill>
                <a:srgbClr val="F9F9F9">
                  <a:lumMod val="50000"/>
                </a:srgbClr>
              </a:solidFill>
              <a:latin typeface="Calibri Light" panose="020F0302020204030204" pitchFamily="34" charset="0"/>
            </a:endParaRPr>
          </a:p>
        </p:txBody>
      </p:sp>
      <p:sp>
        <p:nvSpPr>
          <p:cNvPr id="172" name="Ellipse 171"/>
          <p:cNvSpPr/>
          <p:nvPr/>
        </p:nvSpPr>
        <p:spPr>
          <a:xfrm>
            <a:off x="8870396" y="1296401"/>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73" name="Ellipse 172"/>
          <p:cNvSpPr/>
          <p:nvPr/>
        </p:nvSpPr>
        <p:spPr>
          <a:xfrm>
            <a:off x="7935167" y="1905419"/>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74" name="Ellipse 173"/>
          <p:cNvSpPr/>
          <p:nvPr/>
        </p:nvSpPr>
        <p:spPr>
          <a:xfrm>
            <a:off x="7463058" y="2200493"/>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75" name="Ellipse 174"/>
          <p:cNvSpPr/>
          <p:nvPr/>
        </p:nvSpPr>
        <p:spPr>
          <a:xfrm>
            <a:off x="7936830" y="1403183"/>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76" name="Ellipse 175"/>
          <p:cNvSpPr/>
          <p:nvPr/>
        </p:nvSpPr>
        <p:spPr>
          <a:xfrm>
            <a:off x="8870396" y="785189"/>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77" name="Ellipse 176"/>
          <p:cNvSpPr/>
          <p:nvPr/>
        </p:nvSpPr>
        <p:spPr>
          <a:xfrm>
            <a:off x="8390182" y="1581944"/>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78" name="Ellipse 177"/>
          <p:cNvSpPr/>
          <p:nvPr/>
        </p:nvSpPr>
        <p:spPr>
          <a:xfrm>
            <a:off x="6514761" y="2440829"/>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79" name="Ellipse 178"/>
          <p:cNvSpPr/>
          <p:nvPr/>
        </p:nvSpPr>
        <p:spPr>
          <a:xfrm>
            <a:off x="6998345" y="2146635"/>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80" name="Ellipse 179"/>
          <p:cNvSpPr/>
          <p:nvPr/>
        </p:nvSpPr>
        <p:spPr>
          <a:xfrm>
            <a:off x="7001511" y="1640580"/>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81" name="Ellipse 180"/>
          <p:cNvSpPr/>
          <p:nvPr/>
        </p:nvSpPr>
        <p:spPr>
          <a:xfrm>
            <a:off x="6065153" y="2437453"/>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82" name="Ellipse 181"/>
          <p:cNvSpPr/>
          <p:nvPr/>
        </p:nvSpPr>
        <p:spPr>
          <a:xfrm>
            <a:off x="6065153" y="1927348"/>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83" name="Ellipse 182"/>
          <p:cNvSpPr/>
          <p:nvPr/>
        </p:nvSpPr>
        <p:spPr>
          <a:xfrm>
            <a:off x="5580539" y="2737858"/>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84" name="Ellipse 183"/>
          <p:cNvSpPr/>
          <p:nvPr/>
        </p:nvSpPr>
        <p:spPr>
          <a:xfrm>
            <a:off x="5118318" y="1957161"/>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85" name="Ellipse 184"/>
          <p:cNvSpPr/>
          <p:nvPr/>
        </p:nvSpPr>
        <p:spPr>
          <a:xfrm>
            <a:off x="5114306" y="1443066"/>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86" name="Ellipse 185"/>
          <p:cNvSpPr/>
          <p:nvPr/>
        </p:nvSpPr>
        <p:spPr>
          <a:xfrm>
            <a:off x="4635396" y="2264920"/>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87" name="Ellipse 186"/>
          <p:cNvSpPr/>
          <p:nvPr/>
        </p:nvSpPr>
        <p:spPr>
          <a:xfrm>
            <a:off x="4203331" y="2297015"/>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88" name="Ellipse 187"/>
          <p:cNvSpPr/>
          <p:nvPr/>
        </p:nvSpPr>
        <p:spPr>
          <a:xfrm>
            <a:off x="4196401" y="2810704"/>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89" name="Ellipse 188"/>
          <p:cNvSpPr/>
          <p:nvPr/>
        </p:nvSpPr>
        <p:spPr>
          <a:xfrm>
            <a:off x="3711643" y="3112645"/>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90" name="Ellipse 189"/>
          <p:cNvSpPr/>
          <p:nvPr/>
        </p:nvSpPr>
        <p:spPr>
          <a:xfrm>
            <a:off x="3261702" y="2510432"/>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91" name="Ellipse 190"/>
          <p:cNvSpPr/>
          <p:nvPr/>
        </p:nvSpPr>
        <p:spPr>
          <a:xfrm>
            <a:off x="3258102" y="3050924"/>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192" name="Ellipse 191"/>
          <p:cNvSpPr/>
          <p:nvPr/>
        </p:nvSpPr>
        <p:spPr>
          <a:xfrm>
            <a:off x="2755968" y="3355849"/>
            <a:ext cx="54000" cy="5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8" name="Gerader Verbinder 57"/>
          <p:cNvCxnSpPr/>
          <p:nvPr/>
        </p:nvCxnSpPr>
        <p:spPr>
          <a:xfrm flipH="1">
            <a:off x="4441909" y="3999272"/>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Gerader Verbinder 64"/>
          <p:cNvCxnSpPr/>
          <p:nvPr/>
        </p:nvCxnSpPr>
        <p:spPr>
          <a:xfrm flipH="1">
            <a:off x="4441909" y="4250486"/>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flipH="1">
            <a:off x="4441909" y="4501699"/>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Gerader Verbinder 66"/>
          <p:cNvCxnSpPr/>
          <p:nvPr/>
        </p:nvCxnSpPr>
        <p:spPr>
          <a:xfrm flipH="1">
            <a:off x="4441909" y="4752914"/>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Gerader Verbinder 67"/>
          <p:cNvCxnSpPr/>
          <p:nvPr/>
        </p:nvCxnSpPr>
        <p:spPr>
          <a:xfrm flipH="1">
            <a:off x="4441909" y="5004128"/>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Gerader Verbinder 68"/>
          <p:cNvCxnSpPr/>
          <p:nvPr/>
        </p:nvCxnSpPr>
        <p:spPr>
          <a:xfrm flipH="1">
            <a:off x="4441909" y="3567095"/>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Gerader Verbinder 69"/>
          <p:cNvCxnSpPr/>
          <p:nvPr/>
        </p:nvCxnSpPr>
        <p:spPr>
          <a:xfrm flipH="1">
            <a:off x="4441909" y="3335755"/>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flipH="1">
            <a:off x="4441907" y="3116608"/>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flipH="1">
            <a:off x="4441909" y="2682259"/>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flipH="1">
            <a:off x="4441907" y="2885277"/>
            <a:ext cx="7748505" cy="0"/>
          </a:xfrm>
          <a:prstGeom prst="line">
            <a:avLst/>
          </a:prstGeom>
          <a:ln>
            <a:solidFill>
              <a:schemeClr val="accent1">
                <a:alpha val="30000"/>
              </a:schemeClr>
            </a:solidFill>
            <a:prstDash val="dash"/>
          </a:ln>
        </p:spPr>
        <p:style>
          <a:lnRef idx="1">
            <a:schemeClr val="accent1"/>
          </a:lnRef>
          <a:fillRef idx="0">
            <a:schemeClr val="accent1"/>
          </a:fillRef>
          <a:effectRef idx="0">
            <a:schemeClr val="accent1"/>
          </a:effectRef>
          <a:fontRef idx="minor">
            <a:schemeClr val="tx1"/>
          </a:fontRef>
        </p:style>
      </p:cxnSp>
      <p:sp>
        <p:nvSpPr>
          <p:cNvPr id="77" name="Textfeld 76"/>
          <p:cNvSpPr txBox="1"/>
          <p:nvPr/>
        </p:nvSpPr>
        <p:spPr>
          <a:xfrm>
            <a:off x="4833607" y="5104380"/>
            <a:ext cx="627365" cy="215444"/>
          </a:xfrm>
          <a:prstGeom prst="rect">
            <a:avLst/>
          </a:prstGeom>
          <a:noFill/>
        </p:spPr>
        <p:txBody>
          <a:bodyPr wrap="square" rtlCol="0">
            <a:spAutoFit/>
          </a:bodyPr>
          <a:lstStyle/>
          <a:p>
            <a:pPr algn="ctr" defTabSz="228600"/>
            <a:r>
              <a:rPr lang="de-DE" sz="800">
                <a:solidFill>
                  <a:srgbClr val="F9F9F9">
                    <a:lumMod val="50000"/>
                  </a:srgbClr>
                </a:solidFill>
                <a:latin typeface="Calibri Light" panose="020F0302020204030204" pitchFamily="34" charset="0"/>
              </a:rPr>
              <a:t>January</a:t>
            </a:r>
          </a:p>
        </p:txBody>
      </p:sp>
      <p:sp>
        <p:nvSpPr>
          <p:cNvPr id="94" name="Textfeld 93"/>
          <p:cNvSpPr txBox="1"/>
          <p:nvPr/>
        </p:nvSpPr>
        <p:spPr>
          <a:xfrm>
            <a:off x="4404893" y="4805138"/>
            <a:ext cx="447777" cy="215444"/>
          </a:xfrm>
          <a:prstGeom prst="rect">
            <a:avLst/>
          </a:prstGeom>
          <a:noFill/>
        </p:spPr>
        <p:txBody>
          <a:bodyPr wrap="square" rtlCol="0">
            <a:spAutoFit/>
          </a:bodyPr>
          <a:lstStyle/>
          <a:p>
            <a:pPr defTabSz="228600"/>
            <a:r>
              <a:rPr lang="de-DE" sz="800">
                <a:solidFill>
                  <a:srgbClr val="F9F9F9">
                    <a:lumMod val="50000"/>
                  </a:srgbClr>
                </a:solidFill>
                <a:latin typeface="Century Gothic" panose="020B0502020202020204" pitchFamily="34" charset="0"/>
              </a:rPr>
              <a:t>10 </a:t>
            </a:r>
          </a:p>
        </p:txBody>
      </p:sp>
      <p:sp>
        <p:nvSpPr>
          <p:cNvPr id="95" name="Textfeld 94"/>
          <p:cNvSpPr txBox="1"/>
          <p:nvPr/>
        </p:nvSpPr>
        <p:spPr>
          <a:xfrm>
            <a:off x="4404893" y="4295834"/>
            <a:ext cx="350756" cy="215444"/>
          </a:xfrm>
          <a:prstGeom prst="rect">
            <a:avLst/>
          </a:prstGeom>
          <a:noFill/>
        </p:spPr>
        <p:txBody>
          <a:bodyPr wrap="square" rtlCol="0">
            <a:spAutoFit/>
          </a:bodyPr>
          <a:lstStyle/>
          <a:p>
            <a:pPr defTabSz="228600"/>
            <a:r>
              <a:rPr lang="de-DE" sz="800">
                <a:solidFill>
                  <a:srgbClr val="F9F9F9">
                    <a:lumMod val="50000"/>
                  </a:srgbClr>
                </a:solidFill>
                <a:latin typeface="Century Gothic" panose="020B0502020202020204" pitchFamily="34" charset="0"/>
              </a:rPr>
              <a:t>30 </a:t>
            </a:r>
          </a:p>
        </p:txBody>
      </p:sp>
      <p:sp>
        <p:nvSpPr>
          <p:cNvPr id="96" name="Textfeld 95"/>
          <p:cNvSpPr txBox="1"/>
          <p:nvPr/>
        </p:nvSpPr>
        <p:spPr>
          <a:xfrm>
            <a:off x="4404893" y="4549466"/>
            <a:ext cx="350756" cy="215444"/>
          </a:xfrm>
          <a:prstGeom prst="rect">
            <a:avLst/>
          </a:prstGeom>
          <a:noFill/>
        </p:spPr>
        <p:txBody>
          <a:bodyPr wrap="square" rtlCol="0">
            <a:spAutoFit/>
          </a:bodyPr>
          <a:lstStyle/>
          <a:p>
            <a:pPr defTabSz="228600"/>
            <a:r>
              <a:rPr lang="de-DE" sz="800">
                <a:solidFill>
                  <a:srgbClr val="F9F9F9">
                    <a:lumMod val="50000"/>
                  </a:srgbClr>
                </a:solidFill>
                <a:latin typeface="Century Gothic" panose="020B0502020202020204" pitchFamily="34" charset="0"/>
              </a:rPr>
              <a:t>20 </a:t>
            </a:r>
          </a:p>
        </p:txBody>
      </p:sp>
      <p:sp>
        <p:nvSpPr>
          <p:cNvPr id="97" name="Textfeld 96"/>
          <p:cNvSpPr txBox="1"/>
          <p:nvPr/>
        </p:nvSpPr>
        <p:spPr>
          <a:xfrm>
            <a:off x="4404893" y="4043897"/>
            <a:ext cx="350756" cy="215444"/>
          </a:xfrm>
          <a:prstGeom prst="rect">
            <a:avLst/>
          </a:prstGeom>
          <a:noFill/>
        </p:spPr>
        <p:txBody>
          <a:bodyPr wrap="square" rtlCol="0">
            <a:spAutoFit/>
          </a:bodyPr>
          <a:lstStyle/>
          <a:p>
            <a:pPr defTabSz="228600"/>
            <a:r>
              <a:rPr lang="de-DE" sz="800">
                <a:solidFill>
                  <a:srgbClr val="F9F9F9">
                    <a:lumMod val="50000"/>
                  </a:srgbClr>
                </a:solidFill>
                <a:latin typeface="Century Gothic" panose="020B0502020202020204" pitchFamily="34" charset="0"/>
              </a:rPr>
              <a:t>40 </a:t>
            </a:r>
          </a:p>
        </p:txBody>
      </p:sp>
      <p:sp>
        <p:nvSpPr>
          <p:cNvPr id="98" name="Textfeld 97"/>
          <p:cNvSpPr txBox="1"/>
          <p:nvPr/>
        </p:nvSpPr>
        <p:spPr>
          <a:xfrm>
            <a:off x="4404893" y="3814358"/>
            <a:ext cx="350756" cy="215444"/>
          </a:xfrm>
          <a:prstGeom prst="rect">
            <a:avLst/>
          </a:prstGeom>
          <a:noFill/>
        </p:spPr>
        <p:txBody>
          <a:bodyPr wrap="square" rtlCol="0">
            <a:spAutoFit/>
          </a:bodyPr>
          <a:lstStyle/>
          <a:p>
            <a:pPr defTabSz="228600"/>
            <a:r>
              <a:rPr lang="de-DE" sz="800">
                <a:solidFill>
                  <a:srgbClr val="F9F9F9">
                    <a:lumMod val="50000"/>
                  </a:srgbClr>
                </a:solidFill>
                <a:latin typeface="Century Gothic" panose="020B0502020202020204" pitchFamily="34" charset="0"/>
              </a:rPr>
              <a:t>50 </a:t>
            </a:r>
          </a:p>
        </p:txBody>
      </p:sp>
      <p:sp>
        <p:nvSpPr>
          <p:cNvPr id="99" name="Textfeld 98"/>
          <p:cNvSpPr txBox="1"/>
          <p:nvPr/>
        </p:nvSpPr>
        <p:spPr>
          <a:xfrm>
            <a:off x="4404893" y="3600182"/>
            <a:ext cx="350756" cy="215444"/>
          </a:xfrm>
          <a:prstGeom prst="rect">
            <a:avLst/>
          </a:prstGeom>
          <a:noFill/>
        </p:spPr>
        <p:txBody>
          <a:bodyPr wrap="square" rtlCol="0">
            <a:spAutoFit/>
          </a:bodyPr>
          <a:lstStyle/>
          <a:p>
            <a:pPr defTabSz="228600"/>
            <a:r>
              <a:rPr lang="de-DE" sz="800">
                <a:solidFill>
                  <a:srgbClr val="F9F9F9">
                    <a:lumMod val="50000"/>
                  </a:srgbClr>
                </a:solidFill>
                <a:latin typeface="Century Gothic" panose="020B0502020202020204" pitchFamily="34" charset="0"/>
              </a:rPr>
              <a:t>60</a:t>
            </a:r>
          </a:p>
        </p:txBody>
      </p:sp>
      <p:sp>
        <p:nvSpPr>
          <p:cNvPr id="100" name="Textfeld 99"/>
          <p:cNvSpPr txBox="1"/>
          <p:nvPr/>
        </p:nvSpPr>
        <p:spPr>
          <a:xfrm>
            <a:off x="4404893" y="3370867"/>
            <a:ext cx="350756" cy="215444"/>
          </a:xfrm>
          <a:prstGeom prst="rect">
            <a:avLst/>
          </a:prstGeom>
          <a:noFill/>
        </p:spPr>
        <p:txBody>
          <a:bodyPr wrap="square" rtlCol="0">
            <a:spAutoFit/>
          </a:bodyPr>
          <a:lstStyle/>
          <a:p>
            <a:pPr defTabSz="228600"/>
            <a:r>
              <a:rPr lang="de-DE" sz="800">
                <a:solidFill>
                  <a:srgbClr val="F9F9F9">
                    <a:lumMod val="50000"/>
                  </a:srgbClr>
                </a:solidFill>
                <a:latin typeface="Century Gothic" panose="020B0502020202020204" pitchFamily="34" charset="0"/>
              </a:rPr>
              <a:t>70 </a:t>
            </a:r>
          </a:p>
        </p:txBody>
      </p:sp>
      <p:sp>
        <p:nvSpPr>
          <p:cNvPr id="101" name="Textfeld 100"/>
          <p:cNvSpPr txBox="1"/>
          <p:nvPr/>
        </p:nvSpPr>
        <p:spPr>
          <a:xfrm>
            <a:off x="4404893" y="3138181"/>
            <a:ext cx="350756" cy="215444"/>
          </a:xfrm>
          <a:prstGeom prst="rect">
            <a:avLst/>
          </a:prstGeom>
          <a:noFill/>
        </p:spPr>
        <p:txBody>
          <a:bodyPr wrap="square" rtlCol="0">
            <a:spAutoFit/>
          </a:bodyPr>
          <a:lstStyle/>
          <a:p>
            <a:pPr defTabSz="228600"/>
            <a:r>
              <a:rPr lang="de-DE" sz="800">
                <a:solidFill>
                  <a:srgbClr val="F9F9F9">
                    <a:lumMod val="50000"/>
                  </a:srgbClr>
                </a:solidFill>
                <a:latin typeface="Century Gothic" panose="020B0502020202020204" pitchFamily="34" charset="0"/>
              </a:rPr>
              <a:t>80 </a:t>
            </a:r>
          </a:p>
        </p:txBody>
      </p:sp>
      <p:sp>
        <p:nvSpPr>
          <p:cNvPr id="102" name="Textfeld 101"/>
          <p:cNvSpPr txBox="1"/>
          <p:nvPr/>
        </p:nvSpPr>
        <p:spPr>
          <a:xfrm>
            <a:off x="4404893" y="2918756"/>
            <a:ext cx="350756" cy="215444"/>
          </a:xfrm>
          <a:prstGeom prst="rect">
            <a:avLst/>
          </a:prstGeom>
          <a:noFill/>
        </p:spPr>
        <p:txBody>
          <a:bodyPr wrap="square" rtlCol="0">
            <a:spAutoFit/>
          </a:bodyPr>
          <a:lstStyle/>
          <a:p>
            <a:pPr defTabSz="228600"/>
            <a:r>
              <a:rPr lang="de-DE" sz="800">
                <a:solidFill>
                  <a:srgbClr val="F9F9F9">
                    <a:lumMod val="50000"/>
                  </a:srgbClr>
                </a:solidFill>
                <a:latin typeface="Century Gothic" panose="020B0502020202020204" pitchFamily="34" charset="0"/>
              </a:rPr>
              <a:t>90 </a:t>
            </a:r>
          </a:p>
        </p:txBody>
      </p:sp>
      <p:sp>
        <p:nvSpPr>
          <p:cNvPr id="103" name="Textfeld 102"/>
          <p:cNvSpPr txBox="1"/>
          <p:nvPr/>
        </p:nvSpPr>
        <p:spPr>
          <a:xfrm>
            <a:off x="4404893" y="2700009"/>
            <a:ext cx="447777" cy="215444"/>
          </a:xfrm>
          <a:prstGeom prst="rect">
            <a:avLst/>
          </a:prstGeom>
          <a:noFill/>
        </p:spPr>
        <p:txBody>
          <a:bodyPr wrap="square" rtlCol="0">
            <a:spAutoFit/>
          </a:bodyPr>
          <a:lstStyle/>
          <a:p>
            <a:pPr defTabSz="228600"/>
            <a:r>
              <a:rPr lang="de-DE" sz="800">
                <a:solidFill>
                  <a:srgbClr val="F9F9F9">
                    <a:lumMod val="50000"/>
                  </a:srgbClr>
                </a:solidFill>
                <a:latin typeface="Century Gothic" panose="020B0502020202020204" pitchFamily="34" charset="0"/>
              </a:rPr>
              <a:t>10 0</a:t>
            </a:r>
          </a:p>
        </p:txBody>
      </p:sp>
      <p:sp>
        <p:nvSpPr>
          <p:cNvPr id="104" name="Textfeld 103"/>
          <p:cNvSpPr txBox="1"/>
          <p:nvPr/>
        </p:nvSpPr>
        <p:spPr>
          <a:xfrm>
            <a:off x="5494346" y="5104380"/>
            <a:ext cx="627365" cy="215444"/>
          </a:xfrm>
          <a:prstGeom prst="rect">
            <a:avLst/>
          </a:prstGeom>
          <a:noFill/>
        </p:spPr>
        <p:txBody>
          <a:bodyPr wrap="square" rtlCol="0">
            <a:spAutoFit/>
          </a:bodyPr>
          <a:lstStyle/>
          <a:p>
            <a:pPr algn="ctr" defTabSz="228600"/>
            <a:r>
              <a:rPr lang="de-DE" sz="800">
                <a:solidFill>
                  <a:srgbClr val="F9F9F9">
                    <a:lumMod val="50000"/>
                  </a:srgbClr>
                </a:solidFill>
                <a:latin typeface="Calibri Light" panose="020F0302020204030204" pitchFamily="34" charset="0"/>
              </a:rPr>
              <a:t>February</a:t>
            </a:r>
          </a:p>
        </p:txBody>
      </p:sp>
      <p:sp>
        <p:nvSpPr>
          <p:cNvPr id="109" name="Textfeld 108"/>
          <p:cNvSpPr txBox="1"/>
          <p:nvPr/>
        </p:nvSpPr>
        <p:spPr>
          <a:xfrm>
            <a:off x="6117763" y="5104380"/>
            <a:ext cx="627365" cy="215444"/>
          </a:xfrm>
          <a:prstGeom prst="rect">
            <a:avLst/>
          </a:prstGeom>
          <a:noFill/>
        </p:spPr>
        <p:txBody>
          <a:bodyPr wrap="square" rtlCol="0">
            <a:spAutoFit/>
          </a:bodyPr>
          <a:lstStyle/>
          <a:p>
            <a:pPr algn="ctr" defTabSz="228600"/>
            <a:r>
              <a:rPr lang="de-DE" sz="800">
                <a:solidFill>
                  <a:srgbClr val="F9F9F9">
                    <a:lumMod val="50000"/>
                  </a:srgbClr>
                </a:solidFill>
                <a:latin typeface="Calibri Light" panose="020F0302020204030204" pitchFamily="34" charset="0"/>
              </a:rPr>
              <a:t>March</a:t>
            </a:r>
          </a:p>
        </p:txBody>
      </p:sp>
      <p:sp>
        <p:nvSpPr>
          <p:cNvPr id="115" name="Textfeld 114"/>
          <p:cNvSpPr txBox="1"/>
          <p:nvPr/>
        </p:nvSpPr>
        <p:spPr>
          <a:xfrm>
            <a:off x="6759841" y="5104380"/>
            <a:ext cx="627365" cy="215444"/>
          </a:xfrm>
          <a:prstGeom prst="rect">
            <a:avLst/>
          </a:prstGeom>
          <a:noFill/>
        </p:spPr>
        <p:txBody>
          <a:bodyPr wrap="square" rtlCol="0">
            <a:spAutoFit/>
          </a:bodyPr>
          <a:lstStyle/>
          <a:p>
            <a:pPr algn="ctr" defTabSz="228600"/>
            <a:r>
              <a:rPr lang="de-DE" sz="800">
                <a:solidFill>
                  <a:srgbClr val="F9F9F9">
                    <a:lumMod val="50000"/>
                  </a:srgbClr>
                </a:solidFill>
                <a:latin typeface="Calibri Light" panose="020F0302020204030204" pitchFamily="34" charset="0"/>
              </a:rPr>
              <a:t>April</a:t>
            </a:r>
          </a:p>
        </p:txBody>
      </p:sp>
      <p:sp>
        <p:nvSpPr>
          <p:cNvPr id="123" name="Textfeld 122"/>
          <p:cNvSpPr txBox="1"/>
          <p:nvPr/>
        </p:nvSpPr>
        <p:spPr>
          <a:xfrm>
            <a:off x="7420580" y="5104380"/>
            <a:ext cx="627365" cy="215444"/>
          </a:xfrm>
          <a:prstGeom prst="rect">
            <a:avLst/>
          </a:prstGeom>
          <a:noFill/>
        </p:spPr>
        <p:txBody>
          <a:bodyPr wrap="square" rtlCol="0">
            <a:spAutoFit/>
          </a:bodyPr>
          <a:lstStyle/>
          <a:p>
            <a:pPr algn="ctr" defTabSz="228600"/>
            <a:r>
              <a:rPr lang="de-DE" sz="800">
                <a:solidFill>
                  <a:srgbClr val="F9F9F9">
                    <a:lumMod val="50000"/>
                  </a:srgbClr>
                </a:solidFill>
                <a:latin typeface="Calibri Light" panose="020F0302020204030204" pitchFamily="34" charset="0"/>
              </a:rPr>
              <a:t>May</a:t>
            </a:r>
          </a:p>
        </p:txBody>
      </p:sp>
      <p:sp>
        <p:nvSpPr>
          <p:cNvPr id="134" name="Textfeld 133"/>
          <p:cNvSpPr txBox="1"/>
          <p:nvPr/>
        </p:nvSpPr>
        <p:spPr>
          <a:xfrm>
            <a:off x="8062658" y="5104380"/>
            <a:ext cx="627365" cy="215444"/>
          </a:xfrm>
          <a:prstGeom prst="rect">
            <a:avLst/>
          </a:prstGeom>
          <a:noFill/>
        </p:spPr>
        <p:txBody>
          <a:bodyPr wrap="square" rtlCol="0">
            <a:spAutoFit/>
          </a:bodyPr>
          <a:lstStyle/>
          <a:p>
            <a:pPr algn="ctr" defTabSz="228600"/>
            <a:r>
              <a:rPr lang="de-DE" sz="800">
                <a:solidFill>
                  <a:srgbClr val="F9F9F9">
                    <a:lumMod val="50000"/>
                  </a:srgbClr>
                </a:solidFill>
                <a:latin typeface="Calibri Light" panose="020F0302020204030204" pitchFamily="34" charset="0"/>
              </a:rPr>
              <a:t>June</a:t>
            </a:r>
          </a:p>
        </p:txBody>
      </p:sp>
      <p:sp>
        <p:nvSpPr>
          <p:cNvPr id="145" name="Textfeld 144"/>
          <p:cNvSpPr txBox="1"/>
          <p:nvPr/>
        </p:nvSpPr>
        <p:spPr>
          <a:xfrm>
            <a:off x="8704736" y="5104380"/>
            <a:ext cx="627365" cy="215444"/>
          </a:xfrm>
          <a:prstGeom prst="rect">
            <a:avLst/>
          </a:prstGeom>
          <a:noFill/>
        </p:spPr>
        <p:txBody>
          <a:bodyPr wrap="square" rtlCol="0">
            <a:spAutoFit/>
          </a:bodyPr>
          <a:lstStyle/>
          <a:p>
            <a:pPr algn="ctr" defTabSz="228600"/>
            <a:r>
              <a:rPr lang="de-DE" sz="800">
                <a:solidFill>
                  <a:srgbClr val="F9F9F9">
                    <a:lumMod val="50000"/>
                  </a:srgbClr>
                </a:solidFill>
                <a:latin typeface="Calibri Light" panose="020F0302020204030204" pitchFamily="34" charset="0"/>
              </a:rPr>
              <a:t>July</a:t>
            </a:r>
          </a:p>
        </p:txBody>
      </p:sp>
      <p:sp>
        <p:nvSpPr>
          <p:cNvPr id="146" name="Textfeld 145"/>
          <p:cNvSpPr txBox="1"/>
          <p:nvPr/>
        </p:nvSpPr>
        <p:spPr>
          <a:xfrm>
            <a:off x="9346814" y="5104380"/>
            <a:ext cx="627365" cy="215444"/>
          </a:xfrm>
          <a:prstGeom prst="rect">
            <a:avLst/>
          </a:prstGeom>
          <a:noFill/>
        </p:spPr>
        <p:txBody>
          <a:bodyPr wrap="square" rtlCol="0">
            <a:spAutoFit/>
          </a:bodyPr>
          <a:lstStyle/>
          <a:p>
            <a:pPr algn="ctr" defTabSz="228600"/>
            <a:r>
              <a:rPr lang="de-DE" sz="800">
                <a:solidFill>
                  <a:srgbClr val="F9F9F9">
                    <a:lumMod val="50000"/>
                  </a:srgbClr>
                </a:solidFill>
                <a:latin typeface="Calibri Light" panose="020F0302020204030204" pitchFamily="34" charset="0"/>
              </a:rPr>
              <a:t>August</a:t>
            </a:r>
          </a:p>
        </p:txBody>
      </p:sp>
      <p:sp>
        <p:nvSpPr>
          <p:cNvPr id="147" name="Textfeld 146"/>
          <p:cNvSpPr txBox="1"/>
          <p:nvPr/>
        </p:nvSpPr>
        <p:spPr>
          <a:xfrm>
            <a:off x="10026214" y="5104380"/>
            <a:ext cx="570332" cy="338554"/>
          </a:xfrm>
          <a:prstGeom prst="rect">
            <a:avLst/>
          </a:prstGeom>
          <a:noFill/>
        </p:spPr>
        <p:txBody>
          <a:bodyPr wrap="square" rtlCol="0">
            <a:spAutoFit/>
          </a:bodyPr>
          <a:lstStyle/>
          <a:p>
            <a:pPr algn="ctr" defTabSz="228600"/>
            <a:r>
              <a:rPr lang="de-DE" sz="800">
                <a:solidFill>
                  <a:srgbClr val="F9F9F9">
                    <a:lumMod val="50000"/>
                  </a:srgbClr>
                </a:solidFill>
                <a:latin typeface="Calibri Light" panose="020F0302020204030204" pitchFamily="34" charset="0"/>
              </a:rPr>
              <a:t>September</a:t>
            </a:r>
          </a:p>
        </p:txBody>
      </p:sp>
      <p:sp>
        <p:nvSpPr>
          <p:cNvPr id="148" name="Textfeld 147"/>
          <p:cNvSpPr txBox="1"/>
          <p:nvPr/>
        </p:nvSpPr>
        <p:spPr>
          <a:xfrm>
            <a:off x="10676572" y="5104380"/>
            <a:ext cx="570332" cy="338554"/>
          </a:xfrm>
          <a:prstGeom prst="rect">
            <a:avLst/>
          </a:prstGeom>
          <a:noFill/>
        </p:spPr>
        <p:txBody>
          <a:bodyPr wrap="square" rtlCol="0">
            <a:spAutoFit/>
          </a:bodyPr>
          <a:lstStyle/>
          <a:p>
            <a:pPr algn="ctr" defTabSz="228600"/>
            <a:r>
              <a:rPr lang="de-DE" sz="800">
                <a:solidFill>
                  <a:srgbClr val="F9F9F9">
                    <a:lumMod val="50000"/>
                  </a:srgbClr>
                </a:solidFill>
                <a:latin typeface="Calibri Light" panose="020F0302020204030204" pitchFamily="34" charset="0"/>
              </a:rPr>
              <a:t>November</a:t>
            </a:r>
          </a:p>
        </p:txBody>
      </p:sp>
      <p:sp>
        <p:nvSpPr>
          <p:cNvPr id="149" name="Textfeld 148"/>
          <p:cNvSpPr txBox="1"/>
          <p:nvPr/>
        </p:nvSpPr>
        <p:spPr>
          <a:xfrm>
            <a:off x="11308269" y="5104380"/>
            <a:ext cx="570332" cy="338554"/>
          </a:xfrm>
          <a:prstGeom prst="rect">
            <a:avLst/>
          </a:prstGeom>
          <a:noFill/>
        </p:spPr>
        <p:txBody>
          <a:bodyPr wrap="square" rtlCol="0">
            <a:spAutoFit/>
          </a:bodyPr>
          <a:lstStyle/>
          <a:p>
            <a:pPr algn="ctr" defTabSz="228600"/>
            <a:r>
              <a:rPr lang="de-DE" sz="800">
                <a:solidFill>
                  <a:srgbClr val="F9F9F9">
                    <a:lumMod val="50000"/>
                  </a:srgbClr>
                </a:solidFill>
                <a:latin typeface="Calibri Light" panose="020F0302020204030204" pitchFamily="34" charset="0"/>
              </a:rPr>
              <a:t>Dezember</a:t>
            </a:r>
          </a:p>
        </p:txBody>
      </p:sp>
      <p:sp>
        <p:nvSpPr>
          <p:cNvPr id="74" name="Textfeld 73"/>
          <p:cNvSpPr txBox="1">
            <a:spLocks noChangeAspect="1"/>
          </p:cNvSpPr>
          <p:nvPr/>
        </p:nvSpPr>
        <p:spPr>
          <a:xfrm>
            <a:off x="4478973" y="1796080"/>
            <a:ext cx="215784" cy="246221"/>
          </a:xfrm>
          <a:prstGeom prst="rect">
            <a:avLst/>
          </a:prstGeom>
          <a:solidFill>
            <a:schemeClr val="accent1">
              <a:lumMod val="20000"/>
              <a:lumOff val="80000"/>
            </a:schemeClr>
          </a:solidFill>
        </p:spPr>
        <p:txBody>
          <a:bodyPr wrap="square" rtlCol="0">
            <a:spAutoFit/>
          </a:bodyPr>
          <a:lstStyle/>
          <a:p>
            <a:pPr algn="ctr" defTabSz="228600"/>
            <a:endParaRPr lang="de-DE" sz="1000">
              <a:solidFill>
                <a:srgbClr val="F9F9F9">
                  <a:lumMod val="50000"/>
                </a:srgbClr>
              </a:solidFill>
              <a:latin typeface="Century Gothic" panose="020B0502020202020204" pitchFamily="34" charset="0"/>
            </a:endParaRPr>
          </a:p>
        </p:txBody>
      </p:sp>
      <p:sp>
        <p:nvSpPr>
          <p:cNvPr id="75" name="Textfeld 74"/>
          <p:cNvSpPr txBox="1"/>
          <p:nvPr/>
        </p:nvSpPr>
        <p:spPr>
          <a:xfrm>
            <a:off x="4710480" y="1809521"/>
            <a:ext cx="155917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Our Company Plan</a:t>
            </a:r>
          </a:p>
        </p:txBody>
      </p:sp>
      <p:sp>
        <p:nvSpPr>
          <p:cNvPr id="78" name="Textfeld 77"/>
          <p:cNvSpPr txBox="1">
            <a:spLocks noChangeAspect="1"/>
          </p:cNvSpPr>
          <p:nvPr/>
        </p:nvSpPr>
        <p:spPr>
          <a:xfrm>
            <a:off x="6130126" y="1797990"/>
            <a:ext cx="215784" cy="246221"/>
          </a:xfrm>
          <a:prstGeom prst="rect">
            <a:avLst/>
          </a:prstGeom>
          <a:solidFill>
            <a:schemeClr val="accent1">
              <a:lumMod val="40000"/>
              <a:lumOff val="60000"/>
            </a:schemeClr>
          </a:solidFill>
        </p:spPr>
        <p:txBody>
          <a:bodyPr wrap="square" rtlCol="0">
            <a:spAutoFit/>
          </a:bodyPr>
          <a:lstStyle/>
          <a:p>
            <a:pPr algn="ctr" defTabSz="228600"/>
            <a:endParaRPr lang="de-DE" sz="1000">
              <a:solidFill>
                <a:srgbClr val="F9F9F9">
                  <a:lumMod val="50000"/>
                </a:srgbClr>
              </a:solidFill>
              <a:latin typeface="Century Gothic" panose="020B0502020202020204" pitchFamily="34" charset="0"/>
            </a:endParaRPr>
          </a:p>
        </p:txBody>
      </p:sp>
      <p:sp>
        <p:nvSpPr>
          <p:cNvPr id="79" name="Textfeld 78"/>
          <p:cNvSpPr txBox="1"/>
          <p:nvPr/>
        </p:nvSpPr>
        <p:spPr>
          <a:xfrm>
            <a:off x="6361633" y="1811430"/>
            <a:ext cx="155917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Our Company Plan</a:t>
            </a:r>
          </a:p>
        </p:txBody>
      </p:sp>
      <p:sp>
        <p:nvSpPr>
          <p:cNvPr id="84" name="Textfeld 83"/>
          <p:cNvSpPr txBox="1">
            <a:spLocks noChangeAspect="1"/>
          </p:cNvSpPr>
          <p:nvPr/>
        </p:nvSpPr>
        <p:spPr>
          <a:xfrm>
            <a:off x="7711938" y="1796080"/>
            <a:ext cx="215784" cy="246221"/>
          </a:xfrm>
          <a:prstGeom prst="rect">
            <a:avLst/>
          </a:prstGeom>
          <a:solidFill>
            <a:schemeClr val="accent1">
              <a:lumMod val="60000"/>
              <a:lumOff val="40000"/>
            </a:schemeClr>
          </a:solidFill>
        </p:spPr>
        <p:txBody>
          <a:bodyPr wrap="square" rtlCol="0">
            <a:spAutoFit/>
          </a:bodyPr>
          <a:lstStyle/>
          <a:p>
            <a:pPr algn="ctr" defTabSz="228600"/>
            <a:endParaRPr lang="de-DE" sz="1000">
              <a:solidFill>
                <a:srgbClr val="F9F9F9">
                  <a:lumMod val="50000"/>
                </a:srgbClr>
              </a:solidFill>
              <a:latin typeface="Century Gothic" panose="020B0502020202020204" pitchFamily="34" charset="0"/>
            </a:endParaRPr>
          </a:p>
        </p:txBody>
      </p:sp>
      <p:sp>
        <p:nvSpPr>
          <p:cNvPr id="85" name="Textfeld 84"/>
          <p:cNvSpPr txBox="1"/>
          <p:nvPr/>
        </p:nvSpPr>
        <p:spPr>
          <a:xfrm>
            <a:off x="7943445" y="1809521"/>
            <a:ext cx="155917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Our Company Plan</a:t>
            </a:r>
          </a:p>
        </p:txBody>
      </p:sp>
      <p:sp>
        <p:nvSpPr>
          <p:cNvPr id="86" name="Textfeld 85"/>
          <p:cNvSpPr txBox="1">
            <a:spLocks noChangeAspect="1"/>
          </p:cNvSpPr>
          <p:nvPr/>
        </p:nvSpPr>
        <p:spPr>
          <a:xfrm>
            <a:off x="9363090" y="1797990"/>
            <a:ext cx="215784" cy="246221"/>
          </a:xfrm>
          <a:prstGeom prst="rect">
            <a:avLst/>
          </a:prstGeom>
          <a:solidFill>
            <a:srgbClr val="7CAFDE"/>
          </a:solidFill>
        </p:spPr>
        <p:txBody>
          <a:bodyPr wrap="square" rtlCol="0">
            <a:spAutoFit/>
          </a:bodyPr>
          <a:lstStyle/>
          <a:p>
            <a:pPr algn="ctr" defTabSz="228600"/>
            <a:endParaRPr lang="de-DE" sz="1000">
              <a:solidFill>
                <a:srgbClr val="F9F9F9">
                  <a:lumMod val="50000"/>
                </a:srgbClr>
              </a:solidFill>
              <a:latin typeface="Century Gothic" panose="020B0502020202020204" pitchFamily="34" charset="0"/>
            </a:endParaRPr>
          </a:p>
        </p:txBody>
      </p:sp>
      <p:sp>
        <p:nvSpPr>
          <p:cNvPr id="87" name="Textfeld 86"/>
          <p:cNvSpPr txBox="1"/>
          <p:nvPr/>
        </p:nvSpPr>
        <p:spPr>
          <a:xfrm>
            <a:off x="9594597" y="1811430"/>
            <a:ext cx="155917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Our Company Plan</a:t>
            </a:r>
          </a:p>
        </p:txBody>
      </p:sp>
      <p:cxnSp>
        <p:nvCxnSpPr>
          <p:cNvPr id="56" name="Gerader Verbinder 55"/>
          <p:cNvCxnSpPr/>
          <p:nvPr/>
        </p:nvCxnSpPr>
        <p:spPr>
          <a:xfrm>
            <a:off x="1155854" y="2387215"/>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286720" y="2486082"/>
            <a:ext cx="795392" cy="215444"/>
          </a:xfrm>
          <a:prstGeom prst="rect">
            <a:avLst/>
          </a:prstGeom>
          <a:noFill/>
        </p:spPr>
        <p:txBody>
          <a:bodyPr wrap="square" rtlCol="0">
            <a:spAutoFit/>
          </a:bodyPr>
          <a:lstStyle/>
          <a:p>
            <a:pPr algn="r" defTabSz="228600"/>
            <a:r>
              <a:rPr lang="de-DE" sz="800">
                <a:solidFill>
                  <a:srgbClr val="F9F9F9">
                    <a:lumMod val="50000"/>
                  </a:srgbClr>
                </a:solidFill>
                <a:latin typeface="Century Gothic" panose="020B0502020202020204" pitchFamily="34" charset="0"/>
              </a:rPr>
              <a:t>Agenda</a:t>
            </a:r>
          </a:p>
        </p:txBody>
      </p:sp>
      <p:sp>
        <p:nvSpPr>
          <p:cNvPr id="76" name="Textfeld 75"/>
          <p:cNvSpPr txBox="1"/>
          <p:nvPr/>
        </p:nvSpPr>
        <p:spPr>
          <a:xfrm>
            <a:off x="1210743" y="3965430"/>
            <a:ext cx="2434670" cy="1131079"/>
          </a:xfrm>
          <a:prstGeom prst="rect">
            <a:avLst/>
          </a:prstGeom>
          <a:noFill/>
        </p:spPr>
        <p:txBody>
          <a:bodyPr wrap="square" rtlCol="0">
            <a:spAutoFit/>
          </a:bodyPr>
          <a:lstStyle/>
          <a:p>
            <a:pPr defTabSz="228600">
              <a:lnSpc>
                <a:spcPct val="150000"/>
              </a:lnSpc>
            </a:pPr>
            <a:r>
              <a:rPr lang="de-DE" sz="900" b="1">
                <a:solidFill>
                  <a:srgbClr val="F9F9F9">
                    <a:lumMod val="50000"/>
                  </a:srgbClr>
                </a:solidFill>
                <a:latin typeface="Century Gothic" panose="020B0502020202020204" pitchFamily="34" charset="0"/>
              </a:rPr>
              <a:t>01 </a:t>
            </a:r>
            <a:r>
              <a:rPr lang="de-DE" sz="900">
                <a:solidFill>
                  <a:srgbClr val="F9F9F9">
                    <a:lumMod val="50000"/>
                  </a:srgbClr>
                </a:solidFill>
                <a:latin typeface="Century Gothic" panose="020B0502020202020204" pitchFamily="34" charset="0"/>
              </a:rPr>
              <a:t>Lorem ipsum dolor sit amet, consetetur sadipscin. </a:t>
            </a:r>
            <a:r>
              <a:rPr lang="de-DE" sz="900" b="1">
                <a:solidFill>
                  <a:srgbClr val="F9F9F9">
                    <a:lumMod val="50000"/>
                  </a:srgbClr>
                </a:solidFill>
                <a:latin typeface="Century Gothic" panose="020B0502020202020204" pitchFamily="34" charset="0"/>
              </a:rPr>
              <a:t>02 </a:t>
            </a:r>
            <a:r>
              <a:rPr lang="de-DE" sz="900">
                <a:solidFill>
                  <a:srgbClr val="F9F9F9">
                    <a:lumMod val="50000"/>
                  </a:srgbClr>
                </a:solidFill>
                <a:latin typeface="Century Gothic" panose="020B0502020202020204" pitchFamily="34" charset="0"/>
              </a:rPr>
              <a:t>Lorem ipsum dolor sit met, consetetur sadipscin. </a:t>
            </a:r>
            <a:r>
              <a:rPr lang="de-DE" sz="900" b="1">
                <a:solidFill>
                  <a:srgbClr val="F9F9F9">
                    <a:lumMod val="50000"/>
                  </a:srgbClr>
                </a:solidFill>
                <a:latin typeface="Century Gothic" panose="020B0502020202020204" pitchFamily="34" charset="0"/>
              </a:rPr>
              <a:t>03</a:t>
            </a:r>
            <a:r>
              <a:rPr lang="de-DE" sz="900">
                <a:solidFill>
                  <a:srgbClr val="F9F9F9">
                    <a:lumMod val="50000"/>
                  </a:srgbClr>
                </a:solidFill>
                <a:latin typeface="Century Gothic" panose="020B0502020202020204" pitchFamily="34" charset="0"/>
              </a:rPr>
              <a:t> Lorem ipsum dolor sit amet, consetetur sadipscin. </a:t>
            </a:r>
          </a:p>
        </p:txBody>
      </p:sp>
      <p:sp>
        <p:nvSpPr>
          <p:cNvPr id="80" name="Textfeld 79"/>
          <p:cNvSpPr txBox="1"/>
          <p:nvPr/>
        </p:nvSpPr>
        <p:spPr>
          <a:xfrm>
            <a:off x="1185351" y="3057614"/>
            <a:ext cx="3170993" cy="477054"/>
          </a:xfrm>
          <a:prstGeom prst="rect">
            <a:avLst/>
          </a:prstGeom>
          <a:noFill/>
        </p:spPr>
        <p:txBody>
          <a:bodyPr wrap="square" rtlCol="0">
            <a:spAutoFit/>
          </a:bodyPr>
          <a:lstStyle/>
          <a:p>
            <a:pPr defTabSz="228600"/>
            <a:r>
              <a:rPr lang="de-DE" sz="2500">
                <a:solidFill>
                  <a:srgbClr val="F9F9F9">
                    <a:lumMod val="50000"/>
                  </a:srgbClr>
                </a:solidFill>
                <a:latin typeface="Calibri Light" panose="020F0302020204030204" pitchFamily="34" charset="0"/>
              </a:rPr>
              <a:t>Welcome</a:t>
            </a:r>
          </a:p>
        </p:txBody>
      </p:sp>
      <p:sp>
        <p:nvSpPr>
          <p:cNvPr id="81" name="Textfeld 80"/>
          <p:cNvSpPr txBox="1"/>
          <p:nvPr/>
        </p:nvSpPr>
        <p:spPr>
          <a:xfrm>
            <a:off x="1200100" y="3446862"/>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Our Company Plan</a:t>
            </a:r>
          </a:p>
        </p:txBody>
      </p:sp>
      <p:sp>
        <p:nvSpPr>
          <p:cNvPr id="82" name="Textfeld 81"/>
          <p:cNvSpPr txBox="1"/>
          <p:nvPr/>
        </p:nvSpPr>
        <p:spPr>
          <a:xfrm>
            <a:off x="1263734" y="2402059"/>
            <a:ext cx="378378" cy="707886"/>
          </a:xfrm>
          <a:prstGeom prst="rect">
            <a:avLst/>
          </a:prstGeom>
          <a:solidFill>
            <a:schemeClr val="accent1"/>
          </a:solidFill>
        </p:spPr>
        <p:txBody>
          <a:bodyPr wrap="square" rtlCol="0">
            <a:spAutoFit/>
          </a:bodyPr>
          <a:lstStyle/>
          <a:p>
            <a:pPr algn="ctr" defTabSz="228600"/>
            <a:r>
              <a:rPr lang="de-DE" sz="2000">
                <a:solidFill>
                  <a:srgbClr val="F2F2F2"/>
                </a:solidFill>
                <a:latin typeface="Century Gothic" panose="020B0502020202020204" pitchFamily="34" charset="0"/>
              </a:rPr>
              <a:t>01</a:t>
            </a:r>
          </a:p>
        </p:txBody>
      </p:sp>
      <p:graphicFrame>
        <p:nvGraphicFramePr>
          <p:cNvPr id="57" name="Chart 33"/>
          <p:cNvGraphicFramePr/>
          <p:nvPr/>
        </p:nvGraphicFramePr>
        <p:xfrm>
          <a:off x="4833608" y="2490540"/>
          <a:ext cx="7373707" cy="2523097"/>
        </p:xfrm>
        <a:graphic>
          <a:graphicData uri="http://schemas.openxmlformats.org/drawingml/2006/chart">
            <c:chart xmlns:c="http://schemas.openxmlformats.org/drawingml/2006/chart" xmlns:r="http://schemas.openxmlformats.org/officeDocument/2006/relationships" r:id="rId2"/>
          </a:graphicData>
        </a:graphic>
      </p:graphicFrame>
      <p:sp>
        <p:nvSpPr>
          <p:cNvPr id="119" name="Textfeld 118"/>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panose="020F0502020204030204"/>
              </a:rPr>
              <a:t>Charts</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wipe(right)">
                                      <p:cBhvr>
                                        <p:cTn id="7" dur="500"/>
                                        <p:tgtEl>
                                          <p:spTgt spid="5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wipe(right)">
                                      <p:cBhvr>
                                        <p:cTn id="12" dur="500"/>
                                        <p:tgtEl>
                                          <p:spTgt spid="5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wipe(right)">
                                      <p:cBhvr>
                                        <p:cTn id="17" dur="500"/>
                                        <p:tgtEl>
                                          <p:spTgt spid="5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wipe(right)">
                                      <p:cBhvr>
                                        <p:cTn id="22" dur="500"/>
                                        <p:tgtEl>
                                          <p:spTgt spid="57">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wipe(right)">
                                      <p:cBhvr>
                                        <p:cTn id="27" dur="500"/>
                                        <p:tgtEl>
                                          <p:spTgt spid="57">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7" grpId="0">
        <p:bldSub>
          <a:bldChart bld="series"/>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ieren 6"/>
          <p:cNvGrpSpPr/>
          <p:nvPr/>
        </p:nvGrpSpPr>
        <p:grpSpPr>
          <a:xfrm>
            <a:off x="1096745" y="3771817"/>
            <a:ext cx="1623625" cy="2085118"/>
            <a:chOff x="2986727" y="8883133"/>
            <a:chExt cx="1662894" cy="2830734"/>
          </a:xfrm>
        </p:grpSpPr>
        <p:sp>
          <p:nvSpPr>
            <p:cNvPr id="44" name="Freeform 5"/>
            <p:cNvSpPr/>
            <p:nvPr/>
          </p:nvSpPr>
          <p:spPr bwMode="auto">
            <a:xfrm>
              <a:off x="2986727" y="8883133"/>
              <a:ext cx="831447" cy="2830734"/>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80000"/>
              </a:schemeClr>
            </a:solidFill>
            <a:ln>
              <a:noFill/>
            </a:ln>
            <a:effectLst>
              <a:outerShdw blurRad="38100" dist="38100" algn="ctr" rotWithShape="0">
                <a:srgbClr val="000000">
                  <a:alpha val="10000"/>
                </a:srgbClr>
              </a:outerShdw>
            </a:effectLst>
          </p:spPr>
          <p:txBody>
            <a:bodyPr vert="horz" wrap="square" lIns="45720" tIns="22860" rIns="45720" bIns="22860" numCol="1" anchor="t" anchorCtr="0" compatLnSpc="1"/>
            <a:lstStyle/>
            <a:p>
              <a:pPr defTabSz="228600"/>
              <a:endParaRPr lang="en-US" sz="900">
                <a:solidFill>
                  <a:srgbClr val="F9F9F9">
                    <a:lumMod val="50000"/>
                  </a:srgbClr>
                </a:solidFill>
                <a:latin typeface="Calibri" panose="020F0502020204030204"/>
              </a:endParaRPr>
            </a:p>
          </p:txBody>
        </p:sp>
        <p:sp>
          <p:nvSpPr>
            <p:cNvPr id="45" name="Freeform 6"/>
            <p:cNvSpPr/>
            <p:nvPr/>
          </p:nvSpPr>
          <p:spPr bwMode="auto">
            <a:xfrm>
              <a:off x="3818174" y="8883133"/>
              <a:ext cx="831447" cy="2830734"/>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60000"/>
              </a:schemeClr>
            </a:solidFill>
            <a:ln>
              <a:noFill/>
            </a:ln>
            <a:effectLst>
              <a:outerShdw blurRad="38100" dist="38100" algn="ctr" rotWithShape="0">
                <a:srgbClr val="000000">
                  <a:alpha val="10000"/>
                </a:srgbClr>
              </a:outerShdw>
            </a:effectLst>
          </p:spPr>
          <p:txBody>
            <a:bodyPr vert="horz" wrap="square" lIns="45720" tIns="22860" rIns="45720" bIns="22860" numCol="1" anchor="t" anchorCtr="0" compatLnSpc="1"/>
            <a:lstStyle/>
            <a:p>
              <a:pPr defTabSz="228600"/>
              <a:endParaRPr lang="en-US" sz="900">
                <a:solidFill>
                  <a:srgbClr val="F9F9F9">
                    <a:lumMod val="50000"/>
                  </a:srgbClr>
                </a:solidFill>
                <a:latin typeface="Calibri" panose="020F0502020204030204"/>
              </a:endParaRPr>
            </a:p>
          </p:txBody>
        </p:sp>
      </p:grpSp>
      <p:sp>
        <p:nvSpPr>
          <p:cNvPr id="42" name="Textfeld 41"/>
          <p:cNvSpPr txBox="1"/>
          <p:nvPr/>
        </p:nvSpPr>
        <p:spPr>
          <a:xfrm>
            <a:off x="1393768" y="3346722"/>
            <a:ext cx="1010377" cy="523477"/>
          </a:xfrm>
          <a:prstGeom prst="rect">
            <a:avLst/>
          </a:prstGeom>
          <a:noFill/>
        </p:spPr>
        <p:txBody>
          <a:bodyPr wrap="square" rtlCol="0">
            <a:spAutoFit/>
          </a:bodyPr>
          <a:lstStyle/>
          <a:p>
            <a:pPr algn="ctr" defTabSz="228600"/>
            <a:r>
              <a:rPr lang="de-DE" sz="1400">
                <a:solidFill>
                  <a:srgbClr val="0065FA"/>
                </a:solidFill>
                <a:latin typeface="Calibri Light" panose="020F0302020204030204" pitchFamily="34" charset="0"/>
              </a:rPr>
              <a:t>2010 | 57 %</a:t>
            </a:r>
          </a:p>
        </p:txBody>
      </p:sp>
      <p:sp>
        <p:nvSpPr>
          <p:cNvPr id="68" name="Textfeld 67"/>
          <p:cNvSpPr txBox="1"/>
          <p:nvPr/>
        </p:nvSpPr>
        <p:spPr>
          <a:xfrm>
            <a:off x="2494056" y="2276586"/>
            <a:ext cx="1010377" cy="523477"/>
          </a:xfrm>
          <a:prstGeom prst="rect">
            <a:avLst/>
          </a:prstGeom>
          <a:noFill/>
        </p:spPr>
        <p:txBody>
          <a:bodyPr wrap="square" rtlCol="0">
            <a:spAutoFit/>
          </a:bodyPr>
          <a:lstStyle/>
          <a:p>
            <a:pPr algn="ctr" defTabSz="228600"/>
            <a:r>
              <a:rPr lang="de-DE" sz="1400">
                <a:solidFill>
                  <a:srgbClr val="0065FA"/>
                </a:solidFill>
                <a:latin typeface="Calibri Light" panose="020F0302020204030204" pitchFamily="34" charset="0"/>
              </a:rPr>
              <a:t>2011 | 57 %</a:t>
            </a:r>
          </a:p>
        </p:txBody>
      </p:sp>
      <p:sp>
        <p:nvSpPr>
          <p:cNvPr id="69" name="Textfeld 68"/>
          <p:cNvSpPr txBox="1"/>
          <p:nvPr/>
        </p:nvSpPr>
        <p:spPr>
          <a:xfrm>
            <a:off x="3559274" y="2878983"/>
            <a:ext cx="1010377" cy="523477"/>
          </a:xfrm>
          <a:prstGeom prst="rect">
            <a:avLst/>
          </a:prstGeom>
          <a:noFill/>
        </p:spPr>
        <p:txBody>
          <a:bodyPr wrap="square" rtlCol="0">
            <a:spAutoFit/>
          </a:bodyPr>
          <a:lstStyle/>
          <a:p>
            <a:pPr algn="ctr" defTabSz="228600"/>
            <a:r>
              <a:rPr lang="de-DE" sz="1400">
                <a:solidFill>
                  <a:srgbClr val="0065FA"/>
                </a:solidFill>
                <a:latin typeface="Calibri Light" panose="020F0302020204030204" pitchFamily="34" charset="0"/>
              </a:rPr>
              <a:t>2012 | 57 %</a:t>
            </a:r>
          </a:p>
        </p:txBody>
      </p:sp>
      <p:sp>
        <p:nvSpPr>
          <p:cNvPr id="70" name="Textfeld 69"/>
          <p:cNvSpPr txBox="1"/>
          <p:nvPr/>
        </p:nvSpPr>
        <p:spPr>
          <a:xfrm>
            <a:off x="4639283" y="1748421"/>
            <a:ext cx="1010377" cy="523477"/>
          </a:xfrm>
          <a:prstGeom prst="rect">
            <a:avLst/>
          </a:prstGeom>
          <a:noFill/>
        </p:spPr>
        <p:txBody>
          <a:bodyPr wrap="square" rtlCol="0">
            <a:spAutoFit/>
          </a:bodyPr>
          <a:lstStyle/>
          <a:p>
            <a:pPr algn="ctr" defTabSz="228600"/>
            <a:r>
              <a:rPr lang="de-DE" sz="1400">
                <a:solidFill>
                  <a:srgbClr val="0065FA"/>
                </a:solidFill>
                <a:latin typeface="Calibri Light" panose="020F0302020204030204" pitchFamily="34" charset="0"/>
              </a:rPr>
              <a:t>2013 | 57 %</a:t>
            </a:r>
          </a:p>
        </p:txBody>
      </p:sp>
      <p:sp>
        <p:nvSpPr>
          <p:cNvPr id="71" name="Textfeld 70"/>
          <p:cNvSpPr txBox="1"/>
          <p:nvPr/>
        </p:nvSpPr>
        <p:spPr>
          <a:xfrm>
            <a:off x="5723772" y="2900932"/>
            <a:ext cx="1010377" cy="523477"/>
          </a:xfrm>
          <a:prstGeom prst="rect">
            <a:avLst/>
          </a:prstGeom>
          <a:noFill/>
        </p:spPr>
        <p:txBody>
          <a:bodyPr wrap="square" rtlCol="0">
            <a:spAutoFit/>
          </a:bodyPr>
          <a:lstStyle/>
          <a:p>
            <a:pPr algn="ctr" defTabSz="228600"/>
            <a:r>
              <a:rPr lang="de-DE" sz="1400">
                <a:solidFill>
                  <a:srgbClr val="0065FA"/>
                </a:solidFill>
                <a:latin typeface="Calibri Light" panose="020F0302020204030204" pitchFamily="34" charset="0"/>
              </a:rPr>
              <a:t>2014 | 57 %</a:t>
            </a:r>
          </a:p>
        </p:txBody>
      </p:sp>
      <p:sp>
        <p:nvSpPr>
          <p:cNvPr id="72" name="Textfeld 71"/>
          <p:cNvSpPr txBox="1"/>
          <p:nvPr/>
        </p:nvSpPr>
        <p:spPr>
          <a:xfrm>
            <a:off x="6799996" y="3250962"/>
            <a:ext cx="1010377" cy="523477"/>
          </a:xfrm>
          <a:prstGeom prst="rect">
            <a:avLst/>
          </a:prstGeom>
          <a:noFill/>
        </p:spPr>
        <p:txBody>
          <a:bodyPr wrap="square" rtlCol="0">
            <a:spAutoFit/>
          </a:bodyPr>
          <a:lstStyle/>
          <a:p>
            <a:pPr algn="ctr" defTabSz="228600"/>
            <a:r>
              <a:rPr lang="de-DE" sz="1400">
                <a:solidFill>
                  <a:srgbClr val="0065FA"/>
                </a:solidFill>
                <a:latin typeface="Calibri Light" panose="020F0302020204030204" pitchFamily="34" charset="0"/>
              </a:rPr>
              <a:t>2015 | 57 %</a:t>
            </a:r>
          </a:p>
        </p:txBody>
      </p:sp>
      <p:sp>
        <p:nvSpPr>
          <p:cNvPr id="82" name="Shape 3779"/>
          <p:cNvSpPr/>
          <p:nvPr/>
        </p:nvSpPr>
        <p:spPr>
          <a:xfrm>
            <a:off x="1809817" y="2967604"/>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83" name="Shape 3779"/>
          <p:cNvSpPr/>
          <p:nvPr/>
        </p:nvSpPr>
        <p:spPr>
          <a:xfrm>
            <a:off x="2890265" y="1882550"/>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84" name="Shape 3779"/>
          <p:cNvSpPr/>
          <p:nvPr/>
        </p:nvSpPr>
        <p:spPr>
          <a:xfrm>
            <a:off x="5050239" y="1354503"/>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85" name="Shape 3779"/>
          <p:cNvSpPr/>
          <p:nvPr/>
        </p:nvSpPr>
        <p:spPr>
          <a:xfrm>
            <a:off x="3965729" y="2498706"/>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90" name="Shape 3779"/>
          <p:cNvSpPr/>
          <p:nvPr/>
        </p:nvSpPr>
        <p:spPr>
          <a:xfrm>
            <a:off x="6119981" y="2548268"/>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91" name="Shape 3779"/>
          <p:cNvSpPr/>
          <p:nvPr/>
        </p:nvSpPr>
        <p:spPr>
          <a:xfrm>
            <a:off x="7229189" y="2880537"/>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grpSp>
        <p:nvGrpSpPr>
          <p:cNvPr id="6" name="Gruppieren 5"/>
          <p:cNvGrpSpPr/>
          <p:nvPr/>
        </p:nvGrpSpPr>
        <p:grpSpPr>
          <a:xfrm>
            <a:off x="2178137" y="2684102"/>
            <a:ext cx="1623625" cy="3172832"/>
            <a:chOff x="5257979" y="7406463"/>
            <a:chExt cx="1662894" cy="4307404"/>
          </a:xfrm>
        </p:grpSpPr>
        <p:sp>
          <p:nvSpPr>
            <p:cNvPr id="41" name="Freeform 5"/>
            <p:cNvSpPr/>
            <p:nvPr/>
          </p:nvSpPr>
          <p:spPr bwMode="auto">
            <a:xfrm>
              <a:off x="5257979" y="7406463"/>
              <a:ext cx="831447" cy="4307404"/>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80000"/>
              </a:schemeClr>
            </a:solidFill>
            <a:ln>
              <a:noFill/>
            </a:ln>
            <a:effectLst>
              <a:outerShdw blurRad="38100" dist="38100" algn="ctr" rotWithShape="0">
                <a:srgbClr val="000000">
                  <a:alpha val="10000"/>
                </a:srgbClr>
              </a:outerShdw>
            </a:effectLst>
          </p:spPr>
          <p:txBody>
            <a:bodyPr vert="horz" wrap="square" lIns="45720" tIns="22860" rIns="45720" bIns="22860" numCol="1" anchor="t" anchorCtr="0" compatLnSpc="1"/>
            <a:lstStyle/>
            <a:p>
              <a:pPr defTabSz="228600"/>
              <a:endParaRPr lang="en-US" sz="900">
                <a:solidFill>
                  <a:srgbClr val="F9F9F9">
                    <a:lumMod val="50000"/>
                  </a:srgbClr>
                </a:solidFill>
                <a:latin typeface="Calibri" panose="020F0502020204030204"/>
              </a:endParaRPr>
            </a:p>
          </p:txBody>
        </p:sp>
        <p:sp>
          <p:nvSpPr>
            <p:cNvPr id="43" name="Freeform 6"/>
            <p:cNvSpPr/>
            <p:nvPr/>
          </p:nvSpPr>
          <p:spPr bwMode="auto">
            <a:xfrm>
              <a:off x="6089426" y="7406463"/>
              <a:ext cx="831447" cy="4307404"/>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60000"/>
              </a:schemeClr>
            </a:solidFill>
            <a:ln>
              <a:noFill/>
            </a:ln>
            <a:effectLst>
              <a:outerShdw blurRad="38100" dist="38100" algn="ctr" rotWithShape="0">
                <a:srgbClr val="000000">
                  <a:alpha val="10000"/>
                </a:srgbClr>
              </a:outerShdw>
            </a:effectLst>
          </p:spPr>
          <p:txBody>
            <a:bodyPr vert="horz" wrap="square" lIns="45720" tIns="22860" rIns="45720" bIns="22860" numCol="1" anchor="t" anchorCtr="0" compatLnSpc="1"/>
            <a:lstStyle/>
            <a:p>
              <a:pPr defTabSz="228600"/>
              <a:endParaRPr lang="en-US" sz="900">
                <a:solidFill>
                  <a:srgbClr val="F9F9F9">
                    <a:lumMod val="50000"/>
                  </a:srgbClr>
                </a:solidFill>
                <a:latin typeface="Calibri" panose="020F0502020204030204"/>
              </a:endParaRPr>
            </a:p>
          </p:txBody>
        </p:sp>
      </p:grpSp>
      <p:grpSp>
        <p:nvGrpSpPr>
          <p:cNvPr id="5" name="Gruppieren 4"/>
          <p:cNvGrpSpPr/>
          <p:nvPr/>
        </p:nvGrpSpPr>
        <p:grpSpPr>
          <a:xfrm>
            <a:off x="3259531" y="3332969"/>
            <a:ext cx="1623625" cy="2523967"/>
            <a:chOff x="7364376" y="8287355"/>
            <a:chExt cx="1662894" cy="3426511"/>
          </a:xfrm>
        </p:grpSpPr>
        <p:sp>
          <p:nvSpPr>
            <p:cNvPr id="46" name="Freeform 5"/>
            <p:cNvSpPr/>
            <p:nvPr/>
          </p:nvSpPr>
          <p:spPr bwMode="auto">
            <a:xfrm>
              <a:off x="7364376" y="8287355"/>
              <a:ext cx="831447" cy="3426511"/>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80000"/>
              </a:schemeClr>
            </a:solidFill>
            <a:ln>
              <a:noFill/>
            </a:ln>
            <a:effectLst>
              <a:outerShdw blurRad="38100" dist="38100" algn="ctr" rotWithShape="0">
                <a:srgbClr val="000000">
                  <a:alpha val="10000"/>
                </a:srgbClr>
              </a:outerShdw>
            </a:effectLst>
          </p:spPr>
          <p:txBody>
            <a:bodyPr vert="horz" wrap="square" lIns="45720" tIns="22860" rIns="45720" bIns="22860" numCol="1" anchor="t" anchorCtr="0" compatLnSpc="1"/>
            <a:lstStyle/>
            <a:p>
              <a:pPr defTabSz="228600"/>
              <a:endParaRPr lang="en-US" sz="900">
                <a:solidFill>
                  <a:srgbClr val="F9F9F9">
                    <a:lumMod val="50000"/>
                  </a:srgbClr>
                </a:solidFill>
                <a:latin typeface="Calibri" panose="020F0502020204030204"/>
              </a:endParaRPr>
            </a:p>
          </p:txBody>
        </p:sp>
        <p:sp>
          <p:nvSpPr>
            <p:cNvPr id="47" name="Freeform 6"/>
            <p:cNvSpPr/>
            <p:nvPr/>
          </p:nvSpPr>
          <p:spPr bwMode="auto">
            <a:xfrm>
              <a:off x="8195823" y="8287355"/>
              <a:ext cx="831447" cy="3426511"/>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60000"/>
              </a:schemeClr>
            </a:solidFill>
            <a:ln>
              <a:noFill/>
            </a:ln>
            <a:effectLst>
              <a:outerShdw blurRad="38100" dist="38100" algn="ctr" rotWithShape="0">
                <a:srgbClr val="000000">
                  <a:alpha val="10000"/>
                </a:srgbClr>
              </a:outerShdw>
            </a:effectLst>
          </p:spPr>
          <p:txBody>
            <a:bodyPr vert="horz" wrap="square" lIns="45720" tIns="22860" rIns="45720" bIns="22860" numCol="1" anchor="t" anchorCtr="0" compatLnSpc="1"/>
            <a:lstStyle/>
            <a:p>
              <a:pPr defTabSz="228600"/>
              <a:endParaRPr lang="en-US" sz="900">
                <a:solidFill>
                  <a:srgbClr val="F9F9F9">
                    <a:lumMod val="50000"/>
                  </a:srgbClr>
                </a:solidFill>
                <a:latin typeface="Calibri" panose="020F0502020204030204"/>
              </a:endParaRPr>
            </a:p>
          </p:txBody>
        </p:sp>
      </p:grpSp>
      <p:grpSp>
        <p:nvGrpSpPr>
          <p:cNvPr id="4" name="Gruppieren 3"/>
          <p:cNvGrpSpPr/>
          <p:nvPr/>
        </p:nvGrpSpPr>
        <p:grpSpPr>
          <a:xfrm>
            <a:off x="4340925" y="2164560"/>
            <a:ext cx="1623625" cy="3692375"/>
            <a:chOff x="8733667" y="6701137"/>
            <a:chExt cx="1662894" cy="5012730"/>
          </a:xfrm>
        </p:grpSpPr>
        <p:sp>
          <p:nvSpPr>
            <p:cNvPr id="48" name="Freeform 5"/>
            <p:cNvSpPr/>
            <p:nvPr/>
          </p:nvSpPr>
          <p:spPr bwMode="auto">
            <a:xfrm>
              <a:off x="8733667" y="6701137"/>
              <a:ext cx="831447" cy="5012730"/>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80000"/>
              </a:schemeClr>
            </a:solidFill>
            <a:ln>
              <a:noFill/>
            </a:ln>
            <a:effectLst>
              <a:outerShdw blurRad="38100" dist="38100" algn="ctr" rotWithShape="0">
                <a:srgbClr val="000000">
                  <a:alpha val="10000"/>
                </a:srgbClr>
              </a:outerShdw>
            </a:effectLst>
          </p:spPr>
          <p:txBody>
            <a:bodyPr vert="horz" wrap="square" lIns="45720" tIns="22860" rIns="45720" bIns="22860" numCol="1" anchor="t" anchorCtr="0" compatLnSpc="1"/>
            <a:lstStyle/>
            <a:p>
              <a:pPr defTabSz="228600"/>
              <a:endParaRPr lang="en-US" sz="900">
                <a:solidFill>
                  <a:srgbClr val="F9F9F9">
                    <a:lumMod val="50000"/>
                  </a:srgbClr>
                </a:solidFill>
                <a:latin typeface="Calibri" panose="020F0502020204030204"/>
              </a:endParaRPr>
            </a:p>
          </p:txBody>
        </p:sp>
        <p:sp>
          <p:nvSpPr>
            <p:cNvPr id="49" name="Freeform 6"/>
            <p:cNvSpPr/>
            <p:nvPr/>
          </p:nvSpPr>
          <p:spPr bwMode="auto">
            <a:xfrm>
              <a:off x="9565114" y="6701137"/>
              <a:ext cx="831447" cy="5012730"/>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60000"/>
              </a:schemeClr>
            </a:solidFill>
            <a:ln>
              <a:noFill/>
            </a:ln>
            <a:effectLst>
              <a:outerShdw blurRad="38100" dist="38100" algn="ctr" rotWithShape="0">
                <a:srgbClr val="000000">
                  <a:alpha val="10000"/>
                </a:srgbClr>
              </a:outerShdw>
            </a:effectLst>
          </p:spPr>
          <p:txBody>
            <a:bodyPr vert="horz" wrap="square" lIns="45720" tIns="22860" rIns="45720" bIns="22860" numCol="1" anchor="t" anchorCtr="0" compatLnSpc="1"/>
            <a:lstStyle/>
            <a:p>
              <a:pPr defTabSz="228600"/>
              <a:endParaRPr lang="en-US" sz="900">
                <a:solidFill>
                  <a:srgbClr val="F9F9F9">
                    <a:lumMod val="50000"/>
                  </a:srgbClr>
                </a:solidFill>
                <a:latin typeface="Calibri" panose="020F0502020204030204"/>
              </a:endParaRPr>
            </a:p>
          </p:txBody>
        </p:sp>
      </p:grpSp>
      <p:grpSp>
        <p:nvGrpSpPr>
          <p:cNvPr id="3" name="Gruppieren 2"/>
          <p:cNvGrpSpPr/>
          <p:nvPr/>
        </p:nvGrpSpPr>
        <p:grpSpPr>
          <a:xfrm>
            <a:off x="5422318" y="3332969"/>
            <a:ext cx="1623625" cy="2523967"/>
            <a:chOff x="10807012" y="8287355"/>
            <a:chExt cx="1662894" cy="3426511"/>
          </a:xfrm>
        </p:grpSpPr>
        <p:sp>
          <p:nvSpPr>
            <p:cNvPr id="50" name="Freeform 5"/>
            <p:cNvSpPr/>
            <p:nvPr/>
          </p:nvSpPr>
          <p:spPr bwMode="auto">
            <a:xfrm>
              <a:off x="10807012" y="8287355"/>
              <a:ext cx="831447" cy="3426511"/>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80000"/>
              </a:schemeClr>
            </a:solidFill>
            <a:ln>
              <a:noFill/>
            </a:ln>
            <a:effectLst>
              <a:outerShdw blurRad="38100" dist="38100" algn="ctr" rotWithShape="0">
                <a:srgbClr val="000000">
                  <a:alpha val="10000"/>
                </a:srgbClr>
              </a:outerShdw>
            </a:effectLst>
          </p:spPr>
          <p:txBody>
            <a:bodyPr vert="horz" wrap="square" lIns="45720" tIns="22860" rIns="45720" bIns="22860" numCol="1" anchor="t" anchorCtr="0" compatLnSpc="1"/>
            <a:lstStyle/>
            <a:p>
              <a:pPr defTabSz="228600"/>
              <a:endParaRPr lang="en-US" sz="900">
                <a:solidFill>
                  <a:srgbClr val="F9F9F9">
                    <a:lumMod val="50000"/>
                  </a:srgbClr>
                </a:solidFill>
                <a:latin typeface="Calibri" panose="020F0502020204030204"/>
              </a:endParaRPr>
            </a:p>
          </p:txBody>
        </p:sp>
        <p:sp>
          <p:nvSpPr>
            <p:cNvPr id="51" name="Freeform 6"/>
            <p:cNvSpPr/>
            <p:nvPr/>
          </p:nvSpPr>
          <p:spPr bwMode="auto">
            <a:xfrm>
              <a:off x="11638459" y="8287355"/>
              <a:ext cx="831447" cy="3426511"/>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60000"/>
              </a:schemeClr>
            </a:solidFill>
            <a:ln>
              <a:noFill/>
            </a:ln>
            <a:effectLst>
              <a:outerShdw blurRad="38100" dist="38100" algn="ctr" rotWithShape="0">
                <a:srgbClr val="000000">
                  <a:alpha val="10000"/>
                </a:srgbClr>
              </a:outerShdw>
            </a:effectLst>
          </p:spPr>
          <p:txBody>
            <a:bodyPr vert="horz" wrap="square" lIns="45720" tIns="22860" rIns="45720" bIns="22860" numCol="1" anchor="t" anchorCtr="0" compatLnSpc="1"/>
            <a:lstStyle/>
            <a:p>
              <a:pPr defTabSz="228600"/>
              <a:endParaRPr lang="en-US" sz="900">
                <a:solidFill>
                  <a:srgbClr val="F9F9F9">
                    <a:lumMod val="50000"/>
                  </a:srgbClr>
                </a:solidFill>
                <a:latin typeface="Calibri" panose="020F0502020204030204"/>
              </a:endParaRPr>
            </a:p>
          </p:txBody>
        </p:sp>
      </p:grpSp>
      <p:grpSp>
        <p:nvGrpSpPr>
          <p:cNvPr id="2" name="Gruppieren 1"/>
          <p:cNvGrpSpPr/>
          <p:nvPr/>
        </p:nvGrpSpPr>
        <p:grpSpPr>
          <a:xfrm>
            <a:off x="6503713" y="3648104"/>
            <a:ext cx="1623625" cy="2208830"/>
            <a:chOff x="13004250" y="8715181"/>
            <a:chExt cx="1662894" cy="2998685"/>
          </a:xfrm>
        </p:grpSpPr>
        <p:sp>
          <p:nvSpPr>
            <p:cNvPr id="52" name="Freeform 5"/>
            <p:cNvSpPr/>
            <p:nvPr/>
          </p:nvSpPr>
          <p:spPr bwMode="auto">
            <a:xfrm>
              <a:off x="13004250" y="8715181"/>
              <a:ext cx="831447" cy="2998685"/>
            </a:xfrm>
            <a:custGeom>
              <a:avLst/>
              <a:gdLst>
                <a:gd name="T0" fmla="*/ 372 w 372"/>
                <a:gd name="T1" fmla="*/ 0 h 744"/>
                <a:gd name="T2" fmla="*/ 0 w 372"/>
                <a:gd name="T3" fmla="*/ 744 h 744"/>
                <a:gd name="T4" fmla="*/ 372 w 372"/>
                <a:gd name="T5" fmla="*/ 744 h 744"/>
                <a:gd name="T6" fmla="*/ 372 w 372"/>
                <a:gd name="T7" fmla="*/ 0 h 744"/>
              </a:gdLst>
              <a:ahLst/>
              <a:cxnLst>
                <a:cxn ang="0">
                  <a:pos x="T0" y="T1"/>
                </a:cxn>
                <a:cxn ang="0">
                  <a:pos x="T2" y="T3"/>
                </a:cxn>
                <a:cxn ang="0">
                  <a:pos x="T4" y="T5"/>
                </a:cxn>
                <a:cxn ang="0">
                  <a:pos x="T6" y="T7"/>
                </a:cxn>
              </a:cxnLst>
              <a:rect l="0" t="0" r="r" b="b"/>
              <a:pathLst>
                <a:path w="372" h="744">
                  <a:moveTo>
                    <a:pt x="372" y="0"/>
                  </a:moveTo>
                  <a:cubicBezTo>
                    <a:pt x="372" y="0"/>
                    <a:pt x="280" y="528"/>
                    <a:pt x="0" y="744"/>
                  </a:cubicBezTo>
                  <a:cubicBezTo>
                    <a:pt x="372" y="744"/>
                    <a:pt x="372" y="744"/>
                    <a:pt x="372" y="744"/>
                  </a:cubicBezTo>
                  <a:lnTo>
                    <a:pt x="372" y="0"/>
                  </a:lnTo>
                  <a:close/>
                </a:path>
              </a:pathLst>
            </a:custGeom>
            <a:solidFill>
              <a:schemeClr val="accent1">
                <a:alpha val="80000"/>
              </a:schemeClr>
            </a:solidFill>
            <a:ln>
              <a:noFill/>
            </a:ln>
            <a:effectLst>
              <a:outerShdw blurRad="38100" dist="38100" algn="ctr" rotWithShape="0">
                <a:srgbClr val="000000">
                  <a:alpha val="10000"/>
                </a:srgbClr>
              </a:outerShdw>
            </a:effectLst>
          </p:spPr>
          <p:txBody>
            <a:bodyPr vert="horz" wrap="square" lIns="45720" tIns="22860" rIns="45720" bIns="22860" numCol="1" anchor="t" anchorCtr="0" compatLnSpc="1"/>
            <a:lstStyle/>
            <a:p>
              <a:pPr defTabSz="228600"/>
              <a:endParaRPr lang="en-US" sz="900">
                <a:solidFill>
                  <a:srgbClr val="F9F9F9">
                    <a:lumMod val="50000"/>
                  </a:srgbClr>
                </a:solidFill>
                <a:latin typeface="Calibri" panose="020F0502020204030204"/>
              </a:endParaRPr>
            </a:p>
          </p:txBody>
        </p:sp>
        <p:sp>
          <p:nvSpPr>
            <p:cNvPr id="53" name="Freeform 6"/>
            <p:cNvSpPr/>
            <p:nvPr/>
          </p:nvSpPr>
          <p:spPr bwMode="auto">
            <a:xfrm>
              <a:off x="13835697" y="8715181"/>
              <a:ext cx="831447" cy="2998685"/>
            </a:xfrm>
            <a:custGeom>
              <a:avLst/>
              <a:gdLst>
                <a:gd name="T0" fmla="*/ 0 w 372"/>
                <a:gd name="T1" fmla="*/ 0 h 744"/>
                <a:gd name="T2" fmla="*/ 372 w 372"/>
                <a:gd name="T3" fmla="*/ 744 h 744"/>
                <a:gd name="T4" fmla="*/ 0 w 372"/>
                <a:gd name="T5" fmla="*/ 744 h 744"/>
                <a:gd name="T6" fmla="*/ 0 w 372"/>
                <a:gd name="T7" fmla="*/ 0 h 744"/>
              </a:gdLst>
              <a:ahLst/>
              <a:cxnLst>
                <a:cxn ang="0">
                  <a:pos x="T0" y="T1"/>
                </a:cxn>
                <a:cxn ang="0">
                  <a:pos x="T2" y="T3"/>
                </a:cxn>
                <a:cxn ang="0">
                  <a:pos x="T4" y="T5"/>
                </a:cxn>
                <a:cxn ang="0">
                  <a:pos x="T6" y="T7"/>
                </a:cxn>
              </a:cxnLst>
              <a:rect l="0" t="0" r="r" b="b"/>
              <a:pathLst>
                <a:path w="372" h="744">
                  <a:moveTo>
                    <a:pt x="0" y="0"/>
                  </a:moveTo>
                  <a:cubicBezTo>
                    <a:pt x="0" y="0"/>
                    <a:pt x="92" y="528"/>
                    <a:pt x="372" y="744"/>
                  </a:cubicBezTo>
                  <a:cubicBezTo>
                    <a:pt x="0" y="744"/>
                    <a:pt x="0" y="744"/>
                    <a:pt x="0" y="744"/>
                  </a:cubicBezTo>
                  <a:lnTo>
                    <a:pt x="0" y="0"/>
                  </a:lnTo>
                  <a:close/>
                </a:path>
              </a:pathLst>
            </a:custGeom>
            <a:solidFill>
              <a:schemeClr val="accent1">
                <a:alpha val="60000"/>
              </a:schemeClr>
            </a:solidFill>
            <a:ln>
              <a:noFill/>
            </a:ln>
            <a:effectLst>
              <a:outerShdw blurRad="38100" dist="38100" algn="ctr" rotWithShape="0">
                <a:srgbClr val="000000">
                  <a:alpha val="10000"/>
                </a:srgbClr>
              </a:outerShdw>
            </a:effectLst>
          </p:spPr>
          <p:txBody>
            <a:bodyPr vert="horz" wrap="square" lIns="45720" tIns="22860" rIns="45720" bIns="22860" numCol="1" anchor="t" anchorCtr="0" compatLnSpc="1"/>
            <a:lstStyle/>
            <a:p>
              <a:pPr defTabSz="228600"/>
              <a:endParaRPr lang="en-US" sz="900">
                <a:solidFill>
                  <a:srgbClr val="F9F9F9">
                    <a:lumMod val="50000"/>
                  </a:srgbClr>
                </a:solidFill>
                <a:latin typeface="Calibri" panose="020F0502020204030204"/>
              </a:endParaRPr>
            </a:p>
          </p:txBody>
        </p:sp>
      </p:grpSp>
      <p:cxnSp>
        <p:nvCxnSpPr>
          <p:cNvPr id="67" name="Gerader Verbinder 66"/>
          <p:cNvCxnSpPr/>
          <p:nvPr/>
        </p:nvCxnSpPr>
        <p:spPr>
          <a:xfrm>
            <a:off x="9203561" y="2368363"/>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73" name="Textfeld 72"/>
          <p:cNvSpPr txBox="1"/>
          <p:nvPr/>
        </p:nvSpPr>
        <p:spPr>
          <a:xfrm>
            <a:off x="8334427" y="2467231"/>
            <a:ext cx="795392" cy="215444"/>
          </a:xfrm>
          <a:prstGeom prst="rect">
            <a:avLst/>
          </a:prstGeom>
          <a:noFill/>
        </p:spPr>
        <p:txBody>
          <a:bodyPr wrap="square" rtlCol="0">
            <a:spAutoFit/>
          </a:bodyPr>
          <a:lstStyle/>
          <a:p>
            <a:pPr algn="r" defTabSz="228600"/>
            <a:r>
              <a:rPr lang="de-DE" sz="800">
                <a:solidFill>
                  <a:srgbClr val="F9F9F9">
                    <a:lumMod val="50000"/>
                  </a:srgbClr>
                </a:solidFill>
                <a:latin typeface="Century Gothic" panose="020B0502020202020204" pitchFamily="34" charset="0"/>
              </a:rPr>
              <a:t>Agenda</a:t>
            </a:r>
          </a:p>
        </p:txBody>
      </p:sp>
      <p:sp>
        <p:nvSpPr>
          <p:cNvPr id="74" name="Textfeld 73"/>
          <p:cNvSpPr txBox="1"/>
          <p:nvPr/>
        </p:nvSpPr>
        <p:spPr>
          <a:xfrm>
            <a:off x="9258450" y="3946579"/>
            <a:ext cx="2434670" cy="1546577"/>
          </a:xfrm>
          <a:prstGeom prst="rect">
            <a:avLst/>
          </a:prstGeom>
          <a:noFill/>
        </p:spPr>
        <p:txBody>
          <a:bodyPr wrap="square" rtlCol="0">
            <a:spAutoFit/>
          </a:bodyPr>
          <a:lstStyle/>
          <a:p>
            <a:pPr defTabSz="228600">
              <a:lnSpc>
                <a:spcPct val="150000"/>
              </a:lnSpc>
            </a:pPr>
            <a:r>
              <a:rPr lang="de-DE" sz="900" b="1">
                <a:solidFill>
                  <a:srgbClr val="F9F9F9">
                    <a:lumMod val="50000"/>
                  </a:srgbClr>
                </a:solidFill>
                <a:latin typeface="Century Gothic" panose="020B0502020202020204" pitchFamily="34" charset="0"/>
              </a:rPr>
              <a:t>01 </a:t>
            </a:r>
            <a:r>
              <a:rPr lang="de-DE" sz="900">
                <a:solidFill>
                  <a:srgbClr val="F9F9F9">
                    <a:lumMod val="50000"/>
                  </a:srgbClr>
                </a:solidFill>
                <a:latin typeface="Century Gothic" panose="020B0502020202020204" pitchFamily="34" charset="0"/>
              </a:rPr>
              <a:t>Lorem ipsum dolor sit amet, consetetur sadipscin. </a:t>
            </a:r>
            <a:r>
              <a:rPr lang="de-DE" sz="900" b="1">
                <a:solidFill>
                  <a:srgbClr val="F9F9F9">
                    <a:lumMod val="50000"/>
                  </a:srgbClr>
                </a:solidFill>
                <a:latin typeface="Century Gothic" panose="020B0502020202020204" pitchFamily="34" charset="0"/>
              </a:rPr>
              <a:t>02 </a:t>
            </a:r>
            <a:r>
              <a:rPr lang="de-DE" sz="900">
                <a:solidFill>
                  <a:srgbClr val="F9F9F9">
                    <a:lumMod val="50000"/>
                  </a:srgbClr>
                </a:solidFill>
                <a:latin typeface="Century Gothic" panose="020B0502020202020204" pitchFamily="34" charset="0"/>
              </a:rPr>
              <a:t>Lorem ipsum dolor sit amet, consetetur sadipscin. </a:t>
            </a:r>
            <a:r>
              <a:rPr lang="de-DE" sz="900" b="1">
                <a:solidFill>
                  <a:srgbClr val="F9F9F9">
                    <a:lumMod val="50000"/>
                  </a:srgbClr>
                </a:solidFill>
                <a:latin typeface="Century Gothic" panose="020B0502020202020204" pitchFamily="34" charset="0"/>
              </a:rPr>
              <a:t>03</a:t>
            </a:r>
            <a:r>
              <a:rPr lang="de-DE" sz="900">
                <a:solidFill>
                  <a:srgbClr val="F9F9F9">
                    <a:lumMod val="50000"/>
                  </a:srgbClr>
                </a:solidFill>
                <a:latin typeface="Century Gothic" panose="020B0502020202020204" pitchFamily="34" charset="0"/>
              </a:rPr>
              <a:t> Lorem ipsum dolor sit amet, consetetur sadipscin. </a:t>
            </a:r>
            <a:r>
              <a:rPr lang="de-DE" sz="900" b="1">
                <a:solidFill>
                  <a:srgbClr val="F9F9F9">
                    <a:lumMod val="50000"/>
                  </a:srgbClr>
                </a:solidFill>
                <a:latin typeface="Century Gothic" panose="020B0502020202020204" pitchFamily="34" charset="0"/>
              </a:rPr>
              <a:t>04 </a:t>
            </a:r>
            <a:r>
              <a:rPr lang="de-DE" sz="900">
                <a:solidFill>
                  <a:srgbClr val="F9F9F9">
                    <a:lumMod val="50000"/>
                  </a:srgbClr>
                </a:solidFill>
                <a:latin typeface="Century Gothic" panose="020B0502020202020204" pitchFamily="34" charset="0"/>
              </a:rPr>
              <a:t>Lorem ipsum dolor sit amet, consetetur sadipscin.</a:t>
            </a:r>
          </a:p>
          <a:p>
            <a:pPr marL="228600" indent="-228600" defTabSz="228600">
              <a:lnSpc>
                <a:spcPct val="150000"/>
              </a:lnSpc>
              <a:buFontTx/>
              <a:buAutoNum type="arabicPeriod"/>
            </a:pPr>
            <a:endParaRPr lang="de-DE" sz="900">
              <a:solidFill>
                <a:srgbClr val="F9F9F9">
                  <a:lumMod val="50000"/>
                </a:srgbClr>
              </a:solidFill>
              <a:latin typeface="Century Gothic" panose="020B0502020202020204" pitchFamily="34" charset="0"/>
            </a:endParaRPr>
          </a:p>
        </p:txBody>
      </p:sp>
      <p:sp>
        <p:nvSpPr>
          <p:cNvPr id="75" name="Textfeld 74"/>
          <p:cNvSpPr txBox="1"/>
          <p:nvPr/>
        </p:nvSpPr>
        <p:spPr>
          <a:xfrm>
            <a:off x="9233059" y="3038763"/>
            <a:ext cx="3170993" cy="477054"/>
          </a:xfrm>
          <a:prstGeom prst="rect">
            <a:avLst/>
          </a:prstGeom>
          <a:noFill/>
        </p:spPr>
        <p:txBody>
          <a:bodyPr wrap="square" rtlCol="0">
            <a:spAutoFit/>
          </a:bodyPr>
          <a:lstStyle/>
          <a:p>
            <a:pPr defTabSz="228600"/>
            <a:r>
              <a:rPr lang="de-DE" sz="2500">
                <a:solidFill>
                  <a:srgbClr val="F9F9F9">
                    <a:lumMod val="50000"/>
                  </a:srgbClr>
                </a:solidFill>
                <a:latin typeface="Calibri Light" panose="020F0302020204030204" pitchFamily="34" charset="0"/>
              </a:rPr>
              <a:t>Welcome</a:t>
            </a:r>
          </a:p>
        </p:txBody>
      </p:sp>
      <p:sp>
        <p:nvSpPr>
          <p:cNvPr id="76" name="Textfeld 75"/>
          <p:cNvSpPr txBox="1"/>
          <p:nvPr/>
        </p:nvSpPr>
        <p:spPr>
          <a:xfrm>
            <a:off x="9247808" y="3428010"/>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Our Company Plan</a:t>
            </a:r>
          </a:p>
        </p:txBody>
      </p:sp>
      <p:sp>
        <p:nvSpPr>
          <p:cNvPr id="77" name="Textfeld 76"/>
          <p:cNvSpPr txBox="1"/>
          <p:nvPr/>
        </p:nvSpPr>
        <p:spPr>
          <a:xfrm>
            <a:off x="9312902" y="2372562"/>
            <a:ext cx="378378" cy="707886"/>
          </a:xfrm>
          <a:prstGeom prst="rect">
            <a:avLst/>
          </a:prstGeom>
          <a:solidFill>
            <a:schemeClr val="accent1"/>
          </a:solidFill>
        </p:spPr>
        <p:txBody>
          <a:bodyPr wrap="square" rtlCol="0">
            <a:spAutoFit/>
          </a:bodyPr>
          <a:lstStyle/>
          <a:p>
            <a:pPr algn="ctr" defTabSz="228600"/>
            <a:r>
              <a:rPr lang="de-DE" sz="2000">
                <a:solidFill>
                  <a:srgbClr val="F2F2F2"/>
                </a:solidFill>
                <a:latin typeface="Century Gothic" panose="020B0502020202020204" pitchFamily="34" charset="0"/>
              </a:rPr>
              <a:t>01</a:t>
            </a:r>
          </a:p>
        </p:txBody>
      </p:sp>
      <p:sp>
        <p:nvSpPr>
          <p:cNvPr id="80" name="Textfeld 79"/>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panose="020F0502020204030204"/>
              </a:rPr>
              <a:t>Charts</a:t>
            </a: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Gerader Verbinder 55"/>
          <p:cNvCxnSpPr/>
          <p:nvPr/>
        </p:nvCxnSpPr>
        <p:spPr>
          <a:xfrm flipV="1">
            <a:off x="4608137" y="2260243"/>
            <a:ext cx="0" cy="1525773"/>
          </a:xfrm>
          <a:prstGeom prst="line">
            <a:avLst/>
          </a:prstGeom>
          <a:ln>
            <a:solidFill>
              <a:schemeClr val="accent1"/>
            </a:solidFill>
            <a:prstDash val="dash"/>
          </a:ln>
          <a:effectLst>
            <a:outerShdw blurRad="38100" dist="38100" algn="ctr" rotWithShape="0">
              <a:srgbClr val="000000">
                <a:alpha val="23000"/>
              </a:srgbClr>
            </a:outerShdw>
          </a:effectLst>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a:xfrm flipV="1">
            <a:off x="6377989" y="1781910"/>
            <a:ext cx="0" cy="1991641"/>
          </a:xfrm>
          <a:prstGeom prst="line">
            <a:avLst/>
          </a:prstGeom>
          <a:ln>
            <a:solidFill>
              <a:schemeClr val="accent1"/>
            </a:solidFill>
            <a:prstDash val="dash"/>
          </a:ln>
          <a:effectLst>
            <a:outerShdw blurRad="38100" dist="38100" algn="ctr" rotWithShape="0">
              <a:srgbClr val="000000">
                <a:alpha val="23000"/>
              </a:srgbClr>
            </a:outerShdw>
          </a:effectLst>
        </p:spPr>
        <p:style>
          <a:lnRef idx="1">
            <a:schemeClr val="accent1"/>
          </a:lnRef>
          <a:fillRef idx="0">
            <a:schemeClr val="accent1"/>
          </a:fillRef>
          <a:effectRef idx="0">
            <a:schemeClr val="accent1"/>
          </a:effectRef>
          <a:fontRef idx="minor">
            <a:schemeClr val="tx1"/>
          </a:fontRef>
        </p:style>
      </p:cxnSp>
      <p:sp>
        <p:nvSpPr>
          <p:cNvPr id="48" name="Shape 1699"/>
          <p:cNvSpPr/>
          <p:nvPr/>
        </p:nvSpPr>
        <p:spPr>
          <a:xfrm>
            <a:off x="2257516" y="3150826"/>
            <a:ext cx="2460461" cy="645817"/>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accent1">
              <a:alpha val="80000"/>
            </a:schemeClr>
          </a:solidFill>
          <a:ln>
            <a:noFill/>
          </a:ln>
          <a:effectLst>
            <a:outerShdw blurRad="38100" dist="38100" algn="ctr" rotWithShape="0">
              <a:srgbClr val="000000">
                <a:alpha val="23000"/>
              </a:srgbClr>
            </a:outerShdw>
          </a:effectLst>
        </p:spPr>
        <p:txBody>
          <a:bodyPr lIns="91401" tIns="45688" rIns="91401" bIns="45688" anchor="ctr" anchorCtr="0">
            <a:noAutofit/>
          </a:bodyPr>
          <a:lstStyle/>
          <a:p>
            <a:pPr algn="ctr" defTabSz="228600"/>
            <a:endParaRPr sz="2000">
              <a:solidFill>
                <a:srgbClr val="F9F9F9">
                  <a:lumMod val="50000"/>
                </a:srgbClr>
              </a:solidFill>
              <a:latin typeface="Lato"/>
              <a:ea typeface="Lato"/>
              <a:cs typeface="Lato"/>
              <a:sym typeface="Lato"/>
            </a:endParaRPr>
          </a:p>
        </p:txBody>
      </p:sp>
      <p:sp>
        <p:nvSpPr>
          <p:cNvPr id="49" name="Shape 1700"/>
          <p:cNvSpPr/>
          <p:nvPr/>
        </p:nvSpPr>
        <p:spPr>
          <a:xfrm>
            <a:off x="3374897" y="2767435"/>
            <a:ext cx="2460461" cy="1029209"/>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accent1">
              <a:alpha val="80000"/>
            </a:schemeClr>
          </a:solidFill>
          <a:ln>
            <a:noFill/>
          </a:ln>
        </p:spPr>
        <p:txBody>
          <a:bodyPr lIns="91401" tIns="45688" rIns="91401" bIns="45688" anchor="ctr" anchorCtr="0">
            <a:noAutofit/>
          </a:bodyPr>
          <a:lstStyle/>
          <a:p>
            <a:pPr algn="ctr" defTabSz="228600"/>
            <a:endParaRPr sz="2000">
              <a:solidFill>
                <a:srgbClr val="F9F9F9">
                  <a:lumMod val="50000"/>
                </a:srgbClr>
              </a:solidFill>
              <a:latin typeface="Lato"/>
              <a:ea typeface="Lato"/>
              <a:cs typeface="Lato"/>
              <a:sym typeface="Lato"/>
            </a:endParaRPr>
          </a:p>
        </p:txBody>
      </p:sp>
      <p:sp>
        <p:nvSpPr>
          <p:cNvPr id="50" name="Shape 1701"/>
          <p:cNvSpPr/>
          <p:nvPr/>
        </p:nvSpPr>
        <p:spPr>
          <a:xfrm>
            <a:off x="4437465" y="2940936"/>
            <a:ext cx="2460461" cy="855707"/>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accent1">
              <a:alpha val="80000"/>
            </a:schemeClr>
          </a:solidFill>
          <a:ln>
            <a:noFill/>
          </a:ln>
          <a:effectLst>
            <a:outerShdw blurRad="38100" dist="38100" algn="ctr" rotWithShape="0">
              <a:srgbClr val="000000">
                <a:alpha val="23000"/>
              </a:srgbClr>
            </a:outerShdw>
          </a:effectLst>
        </p:spPr>
        <p:txBody>
          <a:bodyPr lIns="91401" tIns="45688" rIns="91401" bIns="45688" anchor="ctr" anchorCtr="0">
            <a:noAutofit/>
          </a:bodyPr>
          <a:lstStyle/>
          <a:p>
            <a:pPr algn="ctr" defTabSz="228600"/>
            <a:endParaRPr sz="2000">
              <a:solidFill>
                <a:srgbClr val="F9F9F9">
                  <a:lumMod val="50000"/>
                </a:srgbClr>
              </a:solidFill>
              <a:latin typeface="Lato"/>
              <a:ea typeface="Lato"/>
              <a:cs typeface="Lato"/>
              <a:sym typeface="Lato"/>
            </a:endParaRPr>
          </a:p>
        </p:txBody>
      </p:sp>
      <p:sp>
        <p:nvSpPr>
          <p:cNvPr id="51" name="Shape 1702"/>
          <p:cNvSpPr/>
          <p:nvPr/>
        </p:nvSpPr>
        <p:spPr>
          <a:xfrm>
            <a:off x="5133079" y="2536726"/>
            <a:ext cx="2460461" cy="1256746"/>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accent1">
              <a:alpha val="80000"/>
            </a:schemeClr>
          </a:solidFill>
          <a:ln>
            <a:noFill/>
          </a:ln>
          <a:effectLst>
            <a:outerShdw blurRad="165100" dist="38100" algn="ctr" rotWithShape="0">
              <a:srgbClr val="000000">
                <a:alpha val="23000"/>
              </a:srgbClr>
            </a:outerShdw>
          </a:effectLst>
        </p:spPr>
        <p:txBody>
          <a:bodyPr lIns="91401" tIns="45688" rIns="91401" bIns="45688" anchor="ctr" anchorCtr="0">
            <a:noAutofit/>
          </a:bodyPr>
          <a:lstStyle/>
          <a:p>
            <a:pPr algn="ctr" defTabSz="228600"/>
            <a:endParaRPr sz="2000">
              <a:solidFill>
                <a:srgbClr val="F9F9F9">
                  <a:lumMod val="50000"/>
                </a:srgbClr>
              </a:solidFill>
              <a:latin typeface="Lato"/>
              <a:ea typeface="Lato"/>
              <a:cs typeface="Lato"/>
              <a:sym typeface="Lato"/>
            </a:endParaRPr>
          </a:p>
        </p:txBody>
      </p:sp>
      <p:sp>
        <p:nvSpPr>
          <p:cNvPr id="52" name="Shape 1703"/>
          <p:cNvSpPr/>
          <p:nvPr/>
        </p:nvSpPr>
        <p:spPr>
          <a:xfrm>
            <a:off x="6167473" y="3019359"/>
            <a:ext cx="2460461" cy="767948"/>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accent1">
              <a:alpha val="80000"/>
            </a:schemeClr>
          </a:solidFill>
          <a:ln>
            <a:noFill/>
          </a:ln>
          <a:effectLst>
            <a:outerShdw blurRad="38100" dist="38100" algn="ctr" rotWithShape="0">
              <a:srgbClr val="000000">
                <a:alpha val="23000"/>
              </a:srgbClr>
            </a:outerShdw>
          </a:effectLst>
        </p:spPr>
        <p:txBody>
          <a:bodyPr lIns="91401" tIns="45688" rIns="91401" bIns="45688" anchor="ctr" anchorCtr="0">
            <a:noAutofit/>
          </a:bodyPr>
          <a:lstStyle/>
          <a:p>
            <a:pPr algn="ctr" defTabSz="228600"/>
            <a:endParaRPr sz="2000">
              <a:solidFill>
                <a:srgbClr val="F9F9F9">
                  <a:lumMod val="50000"/>
                </a:srgbClr>
              </a:solidFill>
              <a:latin typeface="Lato"/>
              <a:ea typeface="Lato"/>
              <a:cs typeface="Lato"/>
              <a:sym typeface="Lato"/>
            </a:endParaRPr>
          </a:p>
        </p:txBody>
      </p:sp>
      <p:sp>
        <p:nvSpPr>
          <p:cNvPr id="53" name="Shape 1704"/>
          <p:cNvSpPr/>
          <p:nvPr/>
        </p:nvSpPr>
        <p:spPr>
          <a:xfrm>
            <a:off x="7255814" y="3087345"/>
            <a:ext cx="2460461" cy="704136"/>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accent1">
              <a:alpha val="80000"/>
            </a:schemeClr>
          </a:solidFill>
          <a:ln>
            <a:noFill/>
          </a:ln>
          <a:effectLst>
            <a:outerShdw blurRad="38100" dist="38100" algn="ctr" rotWithShape="0">
              <a:srgbClr val="000000">
                <a:alpha val="23000"/>
              </a:srgbClr>
            </a:outerShdw>
          </a:effectLst>
        </p:spPr>
        <p:txBody>
          <a:bodyPr lIns="91401" tIns="45688" rIns="91401" bIns="45688" anchor="ctr" anchorCtr="0">
            <a:noAutofit/>
          </a:bodyPr>
          <a:lstStyle/>
          <a:p>
            <a:pPr algn="ctr" defTabSz="228600"/>
            <a:endParaRPr sz="2000">
              <a:solidFill>
                <a:srgbClr val="F9F9F9">
                  <a:lumMod val="50000"/>
                </a:srgbClr>
              </a:solidFill>
              <a:latin typeface="Lato"/>
              <a:ea typeface="Lato"/>
              <a:cs typeface="Lato"/>
              <a:sym typeface="Lato"/>
            </a:endParaRPr>
          </a:p>
        </p:txBody>
      </p:sp>
      <p:sp>
        <p:nvSpPr>
          <p:cNvPr id="54" name="Textfeld 53"/>
          <p:cNvSpPr txBox="1"/>
          <p:nvPr/>
        </p:nvSpPr>
        <p:spPr>
          <a:xfrm>
            <a:off x="2997240" y="2434856"/>
            <a:ext cx="1010377" cy="523477"/>
          </a:xfrm>
          <a:prstGeom prst="rect">
            <a:avLst/>
          </a:prstGeom>
          <a:noFill/>
        </p:spPr>
        <p:txBody>
          <a:bodyPr wrap="square" rtlCol="0">
            <a:spAutoFit/>
          </a:bodyPr>
          <a:lstStyle/>
          <a:p>
            <a:pPr algn="ctr" defTabSz="228600"/>
            <a:r>
              <a:rPr lang="de-DE" sz="1400">
                <a:solidFill>
                  <a:srgbClr val="0065FA"/>
                </a:solidFill>
                <a:latin typeface="Calibri Light" panose="020F0302020204030204" pitchFamily="34" charset="0"/>
              </a:rPr>
              <a:t>2010 | 57 %</a:t>
            </a:r>
          </a:p>
        </p:txBody>
      </p:sp>
      <p:cxnSp>
        <p:nvCxnSpPr>
          <p:cNvPr id="55" name="Gerader Verbinder 54"/>
          <p:cNvCxnSpPr/>
          <p:nvPr/>
        </p:nvCxnSpPr>
        <p:spPr>
          <a:xfrm flipV="1">
            <a:off x="3502429" y="2802647"/>
            <a:ext cx="0" cy="983367"/>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7" name="Gerader Verbinder 56"/>
          <p:cNvCxnSpPr/>
          <p:nvPr/>
        </p:nvCxnSpPr>
        <p:spPr>
          <a:xfrm flipV="1">
            <a:off x="5682456" y="2537177"/>
            <a:ext cx="0" cy="124883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flipV="1">
            <a:off x="7412384" y="2666814"/>
            <a:ext cx="0" cy="1119201"/>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flipV="1">
            <a:off x="8530222" y="2802647"/>
            <a:ext cx="0" cy="983367"/>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74" name="Textfeld 73"/>
          <p:cNvSpPr txBox="1"/>
          <p:nvPr/>
        </p:nvSpPr>
        <p:spPr>
          <a:xfrm>
            <a:off x="4110490" y="1936404"/>
            <a:ext cx="1010377" cy="523477"/>
          </a:xfrm>
          <a:prstGeom prst="rect">
            <a:avLst/>
          </a:prstGeom>
          <a:noFill/>
        </p:spPr>
        <p:txBody>
          <a:bodyPr wrap="square" rtlCol="0">
            <a:spAutoFit/>
          </a:bodyPr>
          <a:lstStyle/>
          <a:p>
            <a:pPr algn="ctr" defTabSz="228600"/>
            <a:r>
              <a:rPr lang="de-DE" sz="1400">
                <a:solidFill>
                  <a:srgbClr val="0065FA"/>
                </a:solidFill>
                <a:latin typeface="Calibri Light" panose="020F0302020204030204" pitchFamily="34" charset="0"/>
              </a:rPr>
              <a:t>2011 | 57 %</a:t>
            </a:r>
          </a:p>
        </p:txBody>
      </p:sp>
      <p:sp>
        <p:nvSpPr>
          <p:cNvPr id="75" name="Textfeld 74"/>
          <p:cNvSpPr txBox="1"/>
          <p:nvPr/>
        </p:nvSpPr>
        <p:spPr>
          <a:xfrm>
            <a:off x="5177189" y="2171954"/>
            <a:ext cx="1010377" cy="523477"/>
          </a:xfrm>
          <a:prstGeom prst="rect">
            <a:avLst/>
          </a:prstGeom>
          <a:noFill/>
        </p:spPr>
        <p:txBody>
          <a:bodyPr wrap="square" rtlCol="0">
            <a:spAutoFit/>
          </a:bodyPr>
          <a:lstStyle/>
          <a:p>
            <a:pPr algn="ctr" defTabSz="228600"/>
            <a:r>
              <a:rPr lang="de-DE" sz="1400">
                <a:solidFill>
                  <a:srgbClr val="0065FA"/>
                </a:solidFill>
                <a:latin typeface="Calibri Light" panose="020F0302020204030204" pitchFamily="34" charset="0"/>
              </a:rPr>
              <a:t>2012 | 57 %</a:t>
            </a:r>
          </a:p>
        </p:txBody>
      </p:sp>
      <p:sp>
        <p:nvSpPr>
          <p:cNvPr id="76" name="Textfeld 75"/>
          <p:cNvSpPr txBox="1"/>
          <p:nvPr/>
        </p:nvSpPr>
        <p:spPr>
          <a:xfrm>
            <a:off x="5872801" y="1434600"/>
            <a:ext cx="1010377" cy="523477"/>
          </a:xfrm>
          <a:prstGeom prst="rect">
            <a:avLst/>
          </a:prstGeom>
          <a:noFill/>
        </p:spPr>
        <p:txBody>
          <a:bodyPr wrap="square" rtlCol="0">
            <a:spAutoFit/>
          </a:bodyPr>
          <a:lstStyle/>
          <a:p>
            <a:pPr algn="ctr" defTabSz="228600"/>
            <a:r>
              <a:rPr lang="de-DE" sz="1400">
                <a:solidFill>
                  <a:srgbClr val="0065FA"/>
                </a:solidFill>
                <a:latin typeface="Calibri Light" panose="020F0302020204030204" pitchFamily="34" charset="0"/>
              </a:rPr>
              <a:t>2013 | 57 %</a:t>
            </a:r>
          </a:p>
        </p:txBody>
      </p:sp>
      <p:sp>
        <p:nvSpPr>
          <p:cNvPr id="77" name="Textfeld 76"/>
          <p:cNvSpPr txBox="1"/>
          <p:nvPr/>
        </p:nvSpPr>
        <p:spPr>
          <a:xfrm>
            <a:off x="6912607" y="2380129"/>
            <a:ext cx="1010377" cy="523477"/>
          </a:xfrm>
          <a:prstGeom prst="rect">
            <a:avLst/>
          </a:prstGeom>
          <a:noFill/>
        </p:spPr>
        <p:txBody>
          <a:bodyPr wrap="square" rtlCol="0">
            <a:spAutoFit/>
          </a:bodyPr>
          <a:lstStyle/>
          <a:p>
            <a:pPr algn="ctr" defTabSz="228600"/>
            <a:r>
              <a:rPr lang="de-DE" sz="1400">
                <a:solidFill>
                  <a:srgbClr val="0065FA"/>
                </a:solidFill>
                <a:latin typeface="Calibri Light" panose="020F0302020204030204" pitchFamily="34" charset="0"/>
              </a:rPr>
              <a:t>2014 | 57 %</a:t>
            </a:r>
          </a:p>
        </p:txBody>
      </p:sp>
      <p:sp>
        <p:nvSpPr>
          <p:cNvPr id="78" name="Textfeld 77"/>
          <p:cNvSpPr txBox="1"/>
          <p:nvPr/>
        </p:nvSpPr>
        <p:spPr>
          <a:xfrm>
            <a:off x="8025034" y="2438891"/>
            <a:ext cx="1010377" cy="523477"/>
          </a:xfrm>
          <a:prstGeom prst="rect">
            <a:avLst/>
          </a:prstGeom>
          <a:noFill/>
        </p:spPr>
        <p:txBody>
          <a:bodyPr wrap="square" rtlCol="0">
            <a:spAutoFit/>
          </a:bodyPr>
          <a:lstStyle/>
          <a:p>
            <a:pPr algn="ctr" defTabSz="228600"/>
            <a:r>
              <a:rPr lang="de-DE" sz="1400">
                <a:solidFill>
                  <a:srgbClr val="0065FA"/>
                </a:solidFill>
                <a:latin typeface="Calibri Light" panose="020F0302020204030204" pitchFamily="34" charset="0"/>
              </a:rPr>
              <a:t>2015 | 57 %</a:t>
            </a:r>
          </a:p>
        </p:txBody>
      </p:sp>
      <p:sp>
        <p:nvSpPr>
          <p:cNvPr id="79" name="Shape 3779"/>
          <p:cNvSpPr/>
          <p:nvPr/>
        </p:nvSpPr>
        <p:spPr>
          <a:xfrm>
            <a:off x="3413289" y="2055739"/>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80" name="Shape 3779"/>
          <p:cNvSpPr/>
          <p:nvPr/>
        </p:nvSpPr>
        <p:spPr>
          <a:xfrm>
            <a:off x="4506698" y="1542367"/>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81" name="Shape 3779"/>
          <p:cNvSpPr/>
          <p:nvPr/>
        </p:nvSpPr>
        <p:spPr>
          <a:xfrm>
            <a:off x="6283758" y="1040682"/>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82" name="Shape 3779"/>
          <p:cNvSpPr/>
          <p:nvPr/>
        </p:nvSpPr>
        <p:spPr>
          <a:xfrm>
            <a:off x="5583644" y="1791678"/>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83" name="Shape 3779"/>
          <p:cNvSpPr/>
          <p:nvPr/>
        </p:nvSpPr>
        <p:spPr>
          <a:xfrm>
            <a:off x="7308816" y="2027466"/>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84" name="Shape 3779"/>
          <p:cNvSpPr/>
          <p:nvPr/>
        </p:nvSpPr>
        <p:spPr>
          <a:xfrm>
            <a:off x="8454226" y="2068465"/>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47" name="Textfeld 46"/>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panose="020F0502020204030204"/>
              </a:rPr>
              <a:t>Charts</a:t>
            </a:r>
          </a:p>
        </p:txBody>
      </p:sp>
      <p:sp>
        <p:nvSpPr>
          <p:cNvPr id="46" name="Shape 1699"/>
          <p:cNvSpPr/>
          <p:nvPr/>
        </p:nvSpPr>
        <p:spPr>
          <a:xfrm rot="10800000">
            <a:off x="7270563" y="3824102"/>
            <a:ext cx="2460461" cy="999401"/>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tx2">
              <a:lumMod val="50000"/>
              <a:alpha val="80000"/>
            </a:schemeClr>
          </a:solidFill>
          <a:ln>
            <a:noFill/>
          </a:ln>
          <a:effectLst>
            <a:outerShdw blurRad="38100" dist="38100" algn="ctr" rotWithShape="0">
              <a:srgbClr val="000000">
                <a:alpha val="23000"/>
              </a:srgbClr>
            </a:outerShdw>
          </a:effectLst>
        </p:spPr>
        <p:txBody>
          <a:bodyPr lIns="91401" tIns="45688" rIns="91401" bIns="45688" anchor="ctr" anchorCtr="0">
            <a:noAutofit/>
          </a:bodyPr>
          <a:lstStyle/>
          <a:p>
            <a:pPr algn="ctr" defTabSz="228600"/>
            <a:endParaRPr sz="2000">
              <a:solidFill>
                <a:srgbClr val="F9F9F9">
                  <a:lumMod val="50000"/>
                </a:srgbClr>
              </a:solidFill>
              <a:latin typeface="Lato"/>
              <a:ea typeface="Lato"/>
              <a:cs typeface="Lato"/>
              <a:sym typeface="Lato"/>
            </a:endParaRPr>
          </a:p>
        </p:txBody>
      </p:sp>
      <p:sp>
        <p:nvSpPr>
          <p:cNvPr id="59" name="Shape 1700"/>
          <p:cNvSpPr/>
          <p:nvPr/>
        </p:nvSpPr>
        <p:spPr>
          <a:xfrm rot="10800000">
            <a:off x="6153182" y="3824101"/>
            <a:ext cx="2460461" cy="1543795"/>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tx2">
              <a:lumMod val="50000"/>
              <a:alpha val="80000"/>
            </a:schemeClr>
          </a:solidFill>
          <a:ln>
            <a:noFill/>
          </a:ln>
        </p:spPr>
        <p:txBody>
          <a:bodyPr lIns="91401" tIns="45688" rIns="91401" bIns="45688" anchor="ctr" anchorCtr="0">
            <a:noAutofit/>
          </a:bodyPr>
          <a:lstStyle/>
          <a:p>
            <a:pPr algn="ctr" defTabSz="228600"/>
            <a:endParaRPr sz="2000">
              <a:solidFill>
                <a:srgbClr val="F9F9F9">
                  <a:lumMod val="50000"/>
                </a:srgbClr>
              </a:solidFill>
              <a:latin typeface="Lato"/>
              <a:ea typeface="Lato"/>
              <a:cs typeface="Lato"/>
              <a:sym typeface="Lato"/>
            </a:endParaRPr>
          </a:p>
        </p:txBody>
      </p:sp>
      <p:sp>
        <p:nvSpPr>
          <p:cNvPr id="60" name="Shape 1701"/>
          <p:cNvSpPr/>
          <p:nvPr/>
        </p:nvSpPr>
        <p:spPr>
          <a:xfrm rot="10800000">
            <a:off x="5090614" y="3824099"/>
            <a:ext cx="2460461" cy="1249593"/>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tx2">
              <a:lumMod val="50000"/>
              <a:alpha val="80000"/>
            </a:schemeClr>
          </a:solidFill>
          <a:ln>
            <a:noFill/>
          </a:ln>
          <a:effectLst>
            <a:outerShdw blurRad="38100" dist="38100" algn="ctr" rotWithShape="0">
              <a:srgbClr val="000000">
                <a:alpha val="23000"/>
              </a:srgbClr>
            </a:outerShdw>
          </a:effectLst>
        </p:spPr>
        <p:txBody>
          <a:bodyPr lIns="91401" tIns="45688" rIns="91401" bIns="45688" anchor="ctr" anchorCtr="0">
            <a:noAutofit/>
          </a:bodyPr>
          <a:lstStyle/>
          <a:p>
            <a:pPr algn="ctr" defTabSz="228600"/>
            <a:endParaRPr sz="2000">
              <a:solidFill>
                <a:srgbClr val="F9F9F9">
                  <a:lumMod val="50000"/>
                </a:srgbClr>
              </a:solidFill>
              <a:latin typeface="Lato"/>
              <a:ea typeface="Lato"/>
              <a:cs typeface="Lato"/>
              <a:sym typeface="Lato"/>
            </a:endParaRPr>
          </a:p>
        </p:txBody>
      </p:sp>
      <p:sp>
        <p:nvSpPr>
          <p:cNvPr id="61" name="Shape 1702"/>
          <p:cNvSpPr/>
          <p:nvPr/>
        </p:nvSpPr>
        <p:spPr>
          <a:xfrm rot="10800000">
            <a:off x="4395000" y="3827275"/>
            <a:ext cx="2460461" cy="701091"/>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tx2">
              <a:lumMod val="50000"/>
              <a:alpha val="80000"/>
            </a:schemeClr>
          </a:solidFill>
          <a:ln>
            <a:noFill/>
          </a:ln>
          <a:effectLst>
            <a:outerShdw blurRad="165100" dist="38100" algn="ctr" rotWithShape="0">
              <a:srgbClr val="000000">
                <a:alpha val="23000"/>
              </a:srgbClr>
            </a:outerShdw>
          </a:effectLst>
        </p:spPr>
        <p:txBody>
          <a:bodyPr lIns="91401" tIns="45688" rIns="91401" bIns="45688" anchor="ctr" anchorCtr="0">
            <a:noAutofit/>
          </a:bodyPr>
          <a:lstStyle/>
          <a:p>
            <a:pPr algn="ctr" defTabSz="228600"/>
            <a:endParaRPr sz="2000">
              <a:solidFill>
                <a:srgbClr val="F9F9F9">
                  <a:lumMod val="50000"/>
                </a:srgbClr>
              </a:solidFill>
              <a:latin typeface="Lato"/>
              <a:ea typeface="Lato"/>
              <a:cs typeface="Lato"/>
              <a:sym typeface="Lato"/>
            </a:endParaRPr>
          </a:p>
        </p:txBody>
      </p:sp>
      <p:sp>
        <p:nvSpPr>
          <p:cNvPr id="62" name="Shape 1703"/>
          <p:cNvSpPr/>
          <p:nvPr/>
        </p:nvSpPr>
        <p:spPr>
          <a:xfrm rot="10800000">
            <a:off x="3360606" y="3827657"/>
            <a:ext cx="2460461" cy="1586489"/>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tx2">
              <a:lumMod val="50000"/>
              <a:alpha val="80000"/>
            </a:schemeClr>
          </a:solidFill>
          <a:ln>
            <a:noFill/>
          </a:ln>
          <a:effectLst>
            <a:outerShdw blurRad="38100" dist="38100" algn="ctr" rotWithShape="0">
              <a:srgbClr val="000000">
                <a:alpha val="23000"/>
              </a:srgbClr>
            </a:outerShdw>
          </a:effectLst>
        </p:spPr>
        <p:txBody>
          <a:bodyPr lIns="91401" tIns="45688" rIns="91401" bIns="45688" anchor="ctr" anchorCtr="0">
            <a:noAutofit/>
          </a:bodyPr>
          <a:lstStyle/>
          <a:p>
            <a:pPr algn="ctr" defTabSz="228600"/>
            <a:endParaRPr sz="2000">
              <a:solidFill>
                <a:srgbClr val="F9F9F9">
                  <a:lumMod val="50000"/>
                </a:srgbClr>
              </a:solidFill>
              <a:latin typeface="Lato"/>
              <a:ea typeface="Lato"/>
              <a:cs typeface="Lato"/>
              <a:sym typeface="Lato"/>
            </a:endParaRPr>
          </a:p>
        </p:txBody>
      </p:sp>
      <p:sp>
        <p:nvSpPr>
          <p:cNvPr id="63" name="Shape 1704"/>
          <p:cNvSpPr/>
          <p:nvPr/>
        </p:nvSpPr>
        <p:spPr>
          <a:xfrm rot="10800000">
            <a:off x="2272265" y="3823480"/>
            <a:ext cx="2460461" cy="386343"/>
          </a:xfrm>
          <a:custGeom>
            <a:avLst/>
            <a:gdLst/>
            <a:ahLst/>
            <a:cxnLst/>
            <a:rect l="0" t="0" r="0" b="0"/>
            <a:pathLst>
              <a:path w="120000" h="120000" extrusionOk="0">
                <a:moveTo>
                  <a:pt x="0" y="120000"/>
                </a:moveTo>
                <a:cubicBezTo>
                  <a:pt x="19999" y="93262"/>
                  <a:pt x="50023" y="546"/>
                  <a:pt x="60626" y="2"/>
                </a:cubicBezTo>
                <a:cubicBezTo>
                  <a:pt x="71229" y="-542"/>
                  <a:pt x="100000" y="93262"/>
                  <a:pt x="120000" y="120000"/>
                </a:cubicBezTo>
                <a:lnTo>
                  <a:pt x="0" y="120000"/>
                </a:lnTo>
                <a:close/>
              </a:path>
            </a:pathLst>
          </a:custGeom>
          <a:solidFill>
            <a:schemeClr val="tx2">
              <a:lumMod val="50000"/>
              <a:alpha val="80000"/>
            </a:schemeClr>
          </a:solidFill>
          <a:ln>
            <a:noFill/>
          </a:ln>
          <a:effectLst>
            <a:outerShdw blurRad="38100" dist="38100" algn="ctr" rotWithShape="0">
              <a:srgbClr val="000000">
                <a:alpha val="23000"/>
              </a:srgbClr>
            </a:outerShdw>
          </a:effectLst>
        </p:spPr>
        <p:txBody>
          <a:bodyPr lIns="91401" tIns="45688" rIns="91401" bIns="45688" anchor="ctr" anchorCtr="0">
            <a:noAutofit/>
          </a:bodyPr>
          <a:lstStyle/>
          <a:p>
            <a:pPr algn="ctr" defTabSz="228600"/>
            <a:endParaRPr sz="2000">
              <a:solidFill>
                <a:srgbClr val="F9F9F9">
                  <a:lumMod val="50000"/>
                </a:srgbClr>
              </a:solidFill>
              <a:latin typeface="Lato"/>
              <a:ea typeface="Lato"/>
              <a:cs typeface="Lato"/>
              <a:sym typeface="Lato"/>
            </a:endParaRPr>
          </a:p>
        </p:txBody>
      </p:sp>
      <p:sp>
        <p:nvSpPr>
          <p:cNvPr id="64" name="Textfeld 63"/>
          <p:cNvSpPr txBox="1"/>
          <p:nvPr/>
        </p:nvSpPr>
        <p:spPr>
          <a:xfrm>
            <a:off x="7980922" y="5249612"/>
            <a:ext cx="1010377" cy="261610"/>
          </a:xfrm>
          <a:prstGeom prst="rect">
            <a:avLst/>
          </a:prstGeom>
          <a:noFill/>
        </p:spPr>
        <p:txBody>
          <a:bodyPr wrap="square" rtlCol="0">
            <a:spAutoFit/>
          </a:bodyPr>
          <a:lstStyle/>
          <a:p>
            <a:pPr algn="ctr" defTabSz="228600"/>
            <a:r>
              <a:rPr lang="de-DE" sz="1100">
                <a:solidFill>
                  <a:srgbClr val="F9F9F9">
                    <a:lumMod val="25000"/>
                  </a:srgbClr>
                </a:solidFill>
                <a:latin typeface="Calibri Light" panose="020F0302020204030204" pitchFamily="34" charset="0"/>
              </a:rPr>
              <a:t>2010 | 57 %</a:t>
            </a:r>
          </a:p>
        </p:txBody>
      </p:sp>
      <p:sp>
        <p:nvSpPr>
          <p:cNvPr id="69" name="Textfeld 68"/>
          <p:cNvSpPr txBox="1"/>
          <p:nvPr/>
        </p:nvSpPr>
        <p:spPr>
          <a:xfrm>
            <a:off x="6840779" y="5820938"/>
            <a:ext cx="1010377" cy="261610"/>
          </a:xfrm>
          <a:prstGeom prst="rect">
            <a:avLst/>
          </a:prstGeom>
          <a:noFill/>
        </p:spPr>
        <p:txBody>
          <a:bodyPr wrap="square" rtlCol="0">
            <a:spAutoFit/>
          </a:bodyPr>
          <a:lstStyle/>
          <a:p>
            <a:pPr algn="ctr" defTabSz="228600"/>
            <a:r>
              <a:rPr lang="de-DE" sz="1100">
                <a:solidFill>
                  <a:srgbClr val="F9F9F9">
                    <a:lumMod val="25000"/>
                  </a:srgbClr>
                </a:solidFill>
                <a:latin typeface="Calibri Light" panose="020F0302020204030204" pitchFamily="34" charset="0"/>
              </a:rPr>
              <a:t>2011 | 57 %</a:t>
            </a:r>
          </a:p>
        </p:txBody>
      </p:sp>
      <p:sp>
        <p:nvSpPr>
          <p:cNvPr id="70" name="Textfeld 69"/>
          <p:cNvSpPr txBox="1"/>
          <p:nvPr/>
        </p:nvSpPr>
        <p:spPr>
          <a:xfrm>
            <a:off x="5800974" y="5482149"/>
            <a:ext cx="1010377" cy="261610"/>
          </a:xfrm>
          <a:prstGeom prst="rect">
            <a:avLst/>
          </a:prstGeom>
          <a:noFill/>
        </p:spPr>
        <p:txBody>
          <a:bodyPr wrap="square" rtlCol="0">
            <a:spAutoFit/>
          </a:bodyPr>
          <a:lstStyle/>
          <a:p>
            <a:pPr algn="ctr" defTabSz="228600"/>
            <a:r>
              <a:rPr lang="de-DE" sz="1100">
                <a:solidFill>
                  <a:srgbClr val="F9F9F9">
                    <a:lumMod val="25000"/>
                  </a:srgbClr>
                </a:solidFill>
                <a:latin typeface="Calibri Light" panose="020F0302020204030204" pitchFamily="34" charset="0"/>
              </a:rPr>
              <a:t>2012 | 57 %</a:t>
            </a:r>
          </a:p>
        </p:txBody>
      </p:sp>
      <p:sp>
        <p:nvSpPr>
          <p:cNvPr id="85" name="Textfeld 84"/>
          <p:cNvSpPr txBox="1"/>
          <p:nvPr/>
        </p:nvSpPr>
        <p:spPr>
          <a:xfrm>
            <a:off x="5090613" y="5040332"/>
            <a:ext cx="1010377" cy="261610"/>
          </a:xfrm>
          <a:prstGeom prst="rect">
            <a:avLst/>
          </a:prstGeom>
          <a:noFill/>
        </p:spPr>
        <p:txBody>
          <a:bodyPr wrap="square" rtlCol="0">
            <a:spAutoFit/>
          </a:bodyPr>
          <a:lstStyle/>
          <a:p>
            <a:pPr algn="ctr" defTabSz="228600"/>
            <a:r>
              <a:rPr lang="de-DE" sz="1100">
                <a:solidFill>
                  <a:srgbClr val="F9F9F9">
                    <a:lumMod val="25000"/>
                  </a:srgbClr>
                </a:solidFill>
                <a:latin typeface="Calibri Light" panose="020F0302020204030204" pitchFamily="34" charset="0"/>
              </a:rPr>
              <a:t>2013 | 57 %</a:t>
            </a:r>
          </a:p>
        </p:txBody>
      </p:sp>
      <p:sp>
        <p:nvSpPr>
          <p:cNvPr id="86" name="Textfeld 85"/>
          <p:cNvSpPr txBox="1"/>
          <p:nvPr/>
        </p:nvSpPr>
        <p:spPr>
          <a:xfrm>
            <a:off x="4065555" y="5922902"/>
            <a:ext cx="1010377" cy="261610"/>
          </a:xfrm>
          <a:prstGeom prst="rect">
            <a:avLst/>
          </a:prstGeom>
          <a:noFill/>
        </p:spPr>
        <p:txBody>
          <a:bodyPr wrap="square" rtlCol="0">
            <a:spAutoFit/>
          </a:bodyPr>
          <a:lstStyle/>
          <a:p>
            <a:pPr algn="ctr" defTabSz="228600"/>
            <a:r>
              <a:rPr lang="de-DE" sz="1100">
                <a:solidFill>
                  <a:srgbClr val="F9F9F9">
                    <a:lumMod val="25000"/>
                  </a:srgbClr>
                </a:solidFill>
                <a:latin typeface="Calibri Light" panose="020F0302020204030204" pitchFamily="34" charset="0"/>
              </a:rPr>
              <a:t>2014 | 57 %</a:t>
            </a:r>
          </a:p>
        </p:txBody>
      </p:sp>
      <p:sp>
        <p:nvSpPr>
          <p:cNvPr id="87" name="Textfeld 86"/>
          <p:cNvSpPr txBox="1"/>
          <p:nvPr/>
        </p:nvSpPr>
        <p:spPr>
          <a:xfrm>
            <a:off x="2967877" y="4743264"/>
            <a:ext cx="1010377" cy="261610"/>
          </a:xfrm>
          <a:prstGeom prst="rect">
            <a:avLst/>
          </a:prstGeom>
          <a:noFill/>
        </p:spPr>
        <p:txBody>
          <a:bodyPr wrap="square" rtlCol="0">
            <a:spAutoFit/>
          </a:bodyPr>
          <a:lstStyle/>
          <a:p>
            <a:pPr algn="ctr" defTabSz="228600"/>
            <a:r>
              <a:rPr lang="de-DE" sz="1100">
                <a:solidFill>
                  <a:srgbClr val="F9F9F9">
                    <a:lumMod val="25000"/>
                  </a:srgbClr>
                </a:solidFill>
                <a:latin typeface="Calibri Light" panose="020F0302020204030204" pitchFamily="34" charset="0"/>
              </a:rPr>
              <a:t>2015 | 57 %</a:t>
            </a:r>
          </a:p>
        </p:txBody>
      </p:sp>
      <p:sp>
        <p:nvSpPr>
          <p:cNvPr id="88" name="Shape 3779"/>
          <p:cNvSpPr/>
          <p:nvPr/>
        </p:nvSpPr>
        <p:spPr>
          <a:xfrm rot="10800000">
            <a:off x="8386789" y="4961621"/>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tx2">
              <a:lumMod val="25000"/>
            </a:schemeClr>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89" name="Shape 3779"/>
          <p:cNvSpPr/>
          <p:nvPr/>
        </p:nvSpPr>
        <p:spPr>
          <a:xfrm rot="10800000">
            <a:off x="7236988" y="5551679"/>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tx2">
              <a:lumMod val="25000"/>
            </a:schemeClr>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90" name="Shape 3779"/>
          <p:cNvSpPr/>
          <p:nvPr/>
        </p:nvSpPr>
        <p:spPr>
          <a:xfrm rot="10800000">
            <a:off x="5472074" y="4740472"/>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tx2">
              <a:lumMod val="25000"/>
            </a:schemeClr>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91" name="Shape 3779"/>
          <p:cNvSpPr/>
          <p:nvPr/>
        </p:nvSpPr>
        <p:spPr>
          <a:xfrm rot="10800000">
            <a:off x="6186936" y="5212512"/>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tx2">
              <a:lumMod val="25000"/>
            </a:schemeClr>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92" name="Shape 3779"/>
          <p:cNvSpPr/>
          <p:nvPr/>
        </p:nvSpPr>
        <p:spPr>
          <a:xfrm rot="10800000">
            <a:off x="4447015" y="5594785"/>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tx2">
              <a:lumMod val="25000"/>
            </a:schemeClr>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93" name="Shape 3779"/>
          <p:cNvSpPr/>
          <p:nvPr/>
        </p:nvSpPr>
        <p:spPr>
          <a:xfrm rot="10800000">
            <a:off x="3345851" y="4404815"/>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tx2">
              <a:lumMod val="25000"/>
            </a:schemeClr>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2890"/>
          <p:cNvSpPr/>
          <p:nvPr/>
        </p:nvSpPr>
        <p:spPr>
          <a:xfrm>
            <a:off x="4502073" y="1903188"/>
            <a:ext cx="2905701" cy="2628115"/>
          </a:xfrm>
          <a:custGeom>
            <a:avLst/>
            <a:gdLst/>
            <a:ahLst/>
            <a:cxnLst/>
            <a:rect l="0" t="0" r="0" b="0"/>
            <a:pathLst>
              <a:path w="120000" h="120000" extrusionOk="0">
                <a:moveTo>
                  <a:pt x="0" y="57311"/>
                </a:moveTo>
                <a:lnTo>
                  <a:pt x="0" y="57311"/>
                </a:lnTo>
                <a:lnTo>
                  <a:pt x="0" y="57311"/>
                </a:lnTo>
                <a:lnTo>
                  <a:pt x="279" y="57002"/>
                </a:lnTo>
                <a:lnTo>
                  <a:pt x="279" y="56677"/>
                </a:lnTo>
                <a:cubicBezTo>
                  <a:pt x="279" y="56353"/>
                  <a:pt x="0" y="56353"/>
                  <a:pt x="0" y="56353"/>
                </a:cubicBezTo>
                <a:cubicBezTo>
                  <a:pt x="0" y="56044"/>
                  <a:pt x="0" y="56044"/>
                  <a:pt x="0" y="55735"/>
                </a:cubicBezTo>
                <a:cubicBezTo>
                  <a:pt x="0" y="55735"/>
                  <a:pt x="279" y="55735"/>
                  <a:pt x="279" y="55410"/>
                </a:cubicBezTo>
                <a:lnTo>
                  <a:pt x="573" y="55410"/>
                </a:lnTo>
                <a:cubicBezTo>
                  <a:pt x="866" y="55086"/>
                  <a:pt x="866" y="55086"/>
                  <a:pt x="866" y="55086"/>
                </a:cubicBezTo>
                <a:cubicBezTo>
                  <a:pt x="1146" y="54777"/>
                  <a:pt x="1146" y="55086"/>
                  <a:pt x="1425" y="55086"/>
                </a:cubicBezTo>
                <a:cubicBezTo>
                  <a:pt x="1425" y="54777"/>
                  <a:pt x="2012" y="54777"/>
                  <a:pt x="2012" y="54777"/>
                </a:cubicBezTo>
                <a:cubicBezTo>
                  <a:pt x="2292" y="54468"/>
                  <a:pt x="2292" y="54468"/>
                  <a:pt x="2292" y="54143"/>
                </a:cubicBezTo>
                <a:lnTo>
                  <a:pt x="2292" y="53819"/>
                </a:lnTo>
                <a:lnTo>
                  <a:pt x="2292" y="53819"/>
                </a:lnTo>
                <a:cubicBezTo>
                  <a:pt x="2571" y="53819"/>
                  <a:pt x="2571" y="53819"/>
                  <a:pt x="2571" y="53819"/>
                </a:cubicBezTo>
                <a:cubicBezTo>
                  <a:pt x="2865" y="53819"/>
                  <a:pt x="3158" y="53819"/>
                  <a:pt x="3158" y="53819"/>
                </a:cubicBezTo>
                <a:cubicBezTo>
                  <a:pt x="3438" y="53819"/>
                  <a:pt x="3438" y="53510"/>
                  <a:pt x="3438" y="53510"/>
                </a:cubicBezTo>
                <a:lnTo>
                  <a:pt x="3717" y="53510"/>
                </a:lnTo>
                <a:cubicBezTo>
                  <a:pt x="4011" y="53819"/>
                  <a:pt x="4011" y="53819"/>
                  <a:pt x="4011" y="53819"/>
                </a:cubicBezTo>
                <a:cubicBezTo>
                  <a:pt x="4011" y="54143"/>
                  <a:pt x="4011" y="54143"/>
                  <a:pt x="4011" y="54468"/>
                </a:cubicBezTo>
                <a:cubicBezTo>
                  <a:pt x="4011" y="54468"/>
                  <a:pt x="4011" y="54468"/>
                  <a:pt x="4011" y="54777"/>
                </a:cubicBezTo>
                <a:cubicBezTo>
                  <a:pt x="4011" y="54777"/>
                  <a:pt x="4304" y="54777"/>
                  <a:pt x="4584" y="54777"/>
                </a:cubicBezTo>
                <a:lnTo>
                  <a:pt x="4584" y="54468"/>
                </a:lnTo>
                <a:lnTo>
                  <a:pt x="4863" y="54143"/>
                </a:lnTo>
                <a:cubicBezTo>
                  <a:pt x="5157" y="54143"/>
                  <a:pt x="5157" y="54143"/>
                  <a:pt x="5450" y="54143"/>
                </a:cubicBezTo>
                <a:cubicBezTo>
                  <a:pt x="5450" y="54143"/>
                  <a:pt x="5730" y="54143"/>
                  <a:pt x="5730" y="53819"/>
                </a:cubicBezTo>
                <a:cubicBezTo>
                  <a:pt x="5730" y="53819"/>
                  <a:pt x="5730" y="53510"/>
                  <a:pt x="5730" y="53201"/>
                </a:cubicBezTo>
                <a:lnTo>
                  <a:pt x="5730" y="52892"/>
                </a:lnTo>
                <a:cubicBezTo>
                  <a:pt x="5730" y="52567"/>
                  <a:pt x="5730" y="52567"/>
                  <a:pt x="5730" y="52567"/>
                </a:cubicBezTo>
                <a:cubicBezTo>
                  <a:pt x="5730" y="52243"/>
                  <a:pt x="5730" y="52243"/>
                  <a:pt x="5730" y="51934"/>
                </a:cubicBezTo>
                <a:lnTo>
                  <a:pt x="5730" y="51934"/>
                </a:lnTo>
                <a:cubicBezTo>
                  <a:pt x="6009" y="51625"/>
                  <a:pt x="6303" y="51934"/>
                  <a:pt x="6303" y="51934"/>
                </a:cubicBezTo>
                <a:lnTo>
                  <a:pt x="6596" y="51625"/>
                </a:lnTo>
                <a:cubicBezTo>
                  <a:pt x="6596" y="51625"/>
                  <a:pt x="6876" y="51625"/>
                  <a:pt x="7155" y="51625"/>
                </a:cubicBezTo>
                <a:lnTo>
                  <a:pt x="7449" y="51625"/>
                </a:lnTo>
                <a:cubicBezTo>
                  <a:pt x="7742" y="51625"/>
                  <a:pt x="7742" y="51625"/>
                  <a:pt x="8022" y="51625"/>
                </a:cubicBezTo>
                <a:lnTo>
                  <a:pt x="8301" y="51625"/>
                </a:lnTo>
                <a:lnTo>
                  <a:pt x="8595" y="51934"/>
                </a:lnTo>
                <a:lnTo>
                  <a:pt x="8874" y="51934"/>
                </a:lnTo>
                <a:cubicBezTo>
                  <a:pt x="9168" y="51934"/>
                  <a:pt x="9168" y="51625"/>
                  <a:pt x="9168" y="51625"/>
                </a:cubicBezTo>
                <a:cubicBezTo>
                  <a:pt x="9168" y="51300"/>
                  <a:pt x="9168" y="51300"/>
                  <a:pt x="9168" y="50976"/>
                </a:cubicBezTo>
                <a:cubicBezTo>
                  <a:pt x="9168" y="50976"/>
                  <a:pt x="9168" y="50667"/>
                  <a:pt x="9168" y="50357"/>
                </a:cubicBezTo>
                <a:cubicBezTo>
                  <a:pt x="9168" y="50357"/>
                  <a:pt x="8874" y="50357"/>
                  <a:pt x="9168" y="50033"/>
                </a:cubicBezTo>
                <a:lnTo>
                  <a:pt x="9447" y="49708"/>
                </a:lnTo>
                <a:cubicBezTo>
                  <a:pt x="9727" y="49708"/>
                  <a:pt x="9727" y="49708"/>
                  <a:pt x="10020" y="49399"/>
                </a:cubicBezTo>
                <a:cubicBezTo>
                  <a:pt x="10020" y="49399"/>
                  <a:pt x="10314" y="49399"/>
                  <a:pt x="10593" y="49399"/>
                </a:cubicBezTo>
                <a:cubicBezTo>
                  <a:pt x="10873" y="49399"/>
                  <a:pt x="10873" y="49399"/>
                  <a:pt x="11167" y="49399"/>
                </a:cubicBezTo>
                <a:cubicBezTo>
                  <a:pt x="11167" y="49399"/>
                  <a:pt x="11460" y="49090"/>
                  <a:pt x="11740" y="49090"/>
                </a:cubicBezTo>
                <a:lnTo>
                  <a:pt x="12019" y="48766"/>
                </a:lnTo>
                <a:cubicBezTo>
                  <a:pt x="12019" y="48441"/>
                  <a:pt x="12019" y="48441"/>
                  <a:pt x="12019" y="48441"/>
                </a:cubicBezTo>
                <a:cubicBezTo>
                  <a:pt x="12019" y="48132"/>
                  <a:pt x="12313" y="48132"/>
                  <a:pt x="12313" y="48132"/>
                </a:cubicBezTo>
                <a:lnTo>
                  <a:pt x="12606" y="48132"/>
                </a:lnTo>
                <a:cubicBezTo>
                  <a:pt x="12606" y="48132"/>
                  <a:pt x="12606" y="48132"/>
                  <a:pt x="12606" y="47823"/>
                </a:cubicBezTo>
                <a:cubicBezTo>
                  <a:pt x="12606" y="47823"/>
                  <a:pt x="12606" y="47823"/>
                  <a:pt x="12606" y="47499"/>
                </a:cubicBezTo>
                <a:lnTo>
                  <a:pt x="12313" y="47499"/>
                </a:lnTo>
                <a:lnTo>
                  <a:pt x="12313" y="47174"/>
                </a:lnTo>
                <a:lnTo>
                  <a:pt x="12313" y="46865"/>
                </a:lnTo>
                <a:lnTo>
                  <a:pt x="12313" y="46865"/>
                </a:lnTo>
                <a:lnTo>
                  <a:pt x="12313" y="46556"/>
                </a:lnTo>
                <a:lnTo>
                  <a:pt x="12313" y="46232"/>
                </a:lnTo>
                <a:lnTo>
                  <a:pt x="12313" y="45907"/>
                </a:lnTo>
                <a:lnTo>
                  <a:pt x="12313" y="45598"/>
                </a:lnTo>
                <a:lnTo>
                  <a:pt x="12313" y="45289"/>
                </a:lnTo>
                <a:lnTo>
                  <a:pt x="12313" y="44965"/>
                </a:lnTo>
                <a:cubicBezTo>
                  <a:pt x="12313" y="44640"/>
                  <a:pt x="12606" y="44640"/>
                  <a:pt x="12606" y="44640"/>
                </a:cubicBezTo>
                <a:cubicBezTo>
                  <a:pt x="12886" y="44331"/>
                  <a:pt x="13165" y="44640"/>
                  <a:pt x="13165" y="44331"/>
                </a:cubicBezTo>
                <a:cubicBezTo>
                  <a:pt x="13165" y="44331"/>
                  <a:pt x="13165" y="44022"/>
                  <a:pt x="13165" y="43698"/>
                </a:cubicBezTo>
                <a:lnTo>
                  <a:pt x="12606" y="43373"/>
                </a:lnTo>
                <a:cubicBezTo>
                  <a:pt x="12606" y="43064"/>
                  <a:pt x="12313" y="42755"/>
                  <a:pt x="12313" y="42431"/>
                </a:cubicBezTo>
                <a:cubicBezTo>
                  <a:pt x="12313" y="42122"/>
                  <a:pt x="12019" y="41797"/>
                  <a:pt x="12019" y="41797"/>
                </a:cubicBezTo>
                <a:cubicBezTo>
                  <a:pt x="12019" y="41488"/>
                  <a:pt x="12313" y="41488"/>
                  <a:pt x="12313" y="41164"/>
                </a:cubicBezTo>
                <a:lnTo>
                  <a:pt x="12019" y="40855"/>
                </a:lnTo>
                <a:cubicBezTo>
                  <a:pt x="11740" y="40530"/>
                  <a:pt x="11460" y="39896"/>
                  <a:pt x="11460" y="39587"/>
                </a:cubicBezTo>
                <a:cubicBezTo>
                  <a:pt x="11460" y="39263"/>
                  <a:pt x="11460" y="38954"/>
                  <a:pt x="11460" y="38629"/>
                </a:cubicBezTo>
                <a:cubicBezTo>
                  <a:pt x="11460" y="38320"/>
                  <a:pt x="11460" y="37996"/>
                  <a:pt x="11167" y="37996"/>
                </a:cubicBezTo>
                <a:cubicBezTo>
                  <a:pt x="11167" y="37687"/>
                  <a:pt x="10873" y="37362"/>
                  <a:pt x="10873" y="37362"/>
                </a:cubicBezTo>
                <a:cubicBezTo>
                  <a:pt x="10593" y="37053"/>
                  <a:pt x="10314" y="37362"/>
                  <a:pt x="10020" y="37362"/>
                </a:cubicBezTo>
                <a:cubicBezTo>
                  <a:pt x="10020" y="37053"/>
                  <a:pt x="10020" y="37053"/>
                  <a:pt x="10020" y="36729"/>
                </a:cubicBezTo>
                <a:lnTo>
                  <a:pt x="10314" y="36420"/>
                </a:lnTo>
                <a:cubicBezTo>
                  <a:pt x="10314" y="36095"/>
                  <a:pt x="10593" y="36095"/>
                  <a:pt x="10873" y="36095"/>
                </a:cubicBezTo>
                <a:cubicBezTo>
                  <a:pt x="10873" y="35786"/>
                  <a:pt x="11460" y="35786"/>
                  <a:pt x="11460" y="36095"/>
                </a:cubicBezTo>
                <a:cubicBezTo>
                  <a:pt x="11740" y="36095"/>
                  <a:pt x="12019" y="36420"/>
                  <a:pt x="12313" y="36420"/>
                </a:cubicBezTo>
                <a:cubicBezTo>
                  <a:pt x="12606" y="36420"/>
                  <a:pt x="12886" y="36420"/>
                  <a:pt x="13165" y="36420"/>
                </a:cubicBezTo>
                <a:cubicBezTo>
                  <a:pt x="13165" y="36420"/>
                  <a:pt x="13459" y="36095"/>
                  <a:pt x="13752" y="36095"/>
                </a:cubicBezTo>
                <a:cubicBezTo>
                  <a:pt x="14032" y="36095"/>
                  <a:pt x="14311" y="36420"/>
                  <a:pt x="14605" y="36420"/>
                </a:cubicBezTo>
                <a:lnTo>
                  <a:pt x="15178" y="36420"/>
                </a:lnTo>
                <a:cubicBezTo>
                  <a:pt x="15457" y="36420"/>
                  <a:pt x="15751" y="36729"/>
                  <a:pt x="15751" y="36420"/>
                </a:cubicBezTo>
                <a:cubicBezTo>
                  <a:pt x="16044" y="36420"/>
                  <a:pt x="16044" y="36095"/>
                  <a:pt x="16044" y="36095"/>
                </a:cubicBezTo>
                <a:cubicBezTo>
                  <a:pt x="16324" y="35786"/>
                  <a:pt x="16324" y="35786"/>
                  <a:pt x="16044" y="35462"/>
                </a:cubicBezTo>
                <a:lnTo>
                  <a:pt x="15751" y="35153"/>
                </a:lnTo>
                <a:cubicBezTo>
                  <a:pt x="15457" y="35153"/>
                  <a:pt x="15178" y="34519"/>
                  <a:pt x="15178" y="34519"/>
                </a:cubicBezTo>
                <a:cubicBezTo>
                  <a:pt x="15178" y="34195"/>
                  <a:pt x="15178" y="33886"/>
                  <a:pt x="14898" y="33561"/>
                </a:cubicBezTo>
                <a:cubicBezTo>
                  <a:pt x="14898" y="33252"/>
                  <a:pt x="14898" y="32928"/>
                  <a:pt x="14898" y="32619"/>
                </a:cubicBezTo>
                <a:cubicBezTo>
                  <a:pt x="14898" y="32294"/>
                  <a:pt x="15178" y="31985"/>
                  <a:pt x="15178" y="31676"/>
                </a:cubicBezTo>
                <a:cubicBezTo>
                  <a:pt x="15178" y="31352"/>
                  <a:pt x="15178" y="30718"/>
                  <a:pt x="15178" y="30084"/>
                </a:cubicBezTo>
                <a:lnTo>
                  <a:pt x="15178" y="29760"/>
                </a:lnTo>
                <a:cubicBezTo>
                  <a:pt x="15457" y="29760"/>
                  <a:pt x="15457" y="29451"/>
                  <a:pt x="15457" y="29451"/>
                </a:cubicBezTo>
                <a:cubicBezTo>
                  <a:pt x="15751" y="29451"/>
                  <a:pt x="16044" y="29451"/>
                  <a:pt x="16324" y="29451"/>
                </a:cubicBezTo>
                <a:cubicBezTo>
                  <a:pt x="16324" y="29760"/>
                  <a:pt x="16897" y="29760"/>
                  <a:pt x="17190" y="30084"/>
                </a:cubicBezTo>
                <a:lnTo>
                  <a:pt x="17749" y="30084"/>
                </a:lnTo>
                <a:cubicBezTo>
                  <a:pt x="18043" y="30084"/>
                  <a:pt x="18616" y="30084"/>
                  <a:pt x="18895" y="30084"/>
                </a:cubicBezTo>
                <a:cubicBezTo>
                  <a:pt x="19189" y="30084"/>
                  <a:pt x="19468" y="29760"/>
                  <a:pt x="19762" y="29760"/>
                </a:cubicBezTo>
                <a:cubicBezTo>
                  <a:pt x="20041" y="29760"/>
                  <a:pt x="20041" y="29451"/>
                  <a:pt x="20335" y="29451"/>
                </a:cubicBezTo>
                <a:cubicBezTo>
                  <a:pt x="20335" y="29142"/>
                  <a:pt x="20335" y="28817"/>
                  <a:pt x="20335" y="28493"/>
                </a:cubicBezTo>
                <a:cubicBezTo>
                  <a:pt x="20335" y="28493"/>
                  <a:pt x="20335" y="27875"/>
                  <a:pt x="20041" y="27875"/>
                </a:cubicBezTo>
                <a:cubicBezTo>
                  <a:pt x="20041" y="27550"/>
                  <a:pt x="19762" y="26917"/>
                  <a:pt x="19762" y="26608"/>
                </a:cubicBezTo>
                <a:cubicBezTo>
                  <a:pt x="19762" y="26283"/>
                  <a:pt x="19468" y="25959"/>
                  <a:pt x="19468" y="25650"/>
                </a:cubicBezTo>
                <a:cubicBezTo>
                  <a:pt x="19468" y="25650"/>
                  <a:pt x="19468" y="25341"/>
                  <a:pt x="19762" y="25016"/>
                </a:cubicBezTo>
                <a:lnTo>
                  <a:pt x="19762" y="24692"/>
                </a:lnTo>
                <a:cubicBezTo>
                  <a:pt x="20041" y="24692"/>
                  <a:pt x="20335" y="24692"/>
                  <a:pt x="20335" y="24692"/>
                </a:cubicBezTo>
                <a:cubicBezTo>
                  <a:pt x="20614" y="24383"/>
                  <a:pt x="20908" y="24383"/>
                  <a:pt x="21187" y="24074"/>
                </a:cubicBezTo>
                <a:lnTo>
                  <a:pt x="21481" y="23749"/>
                </a:lnTo>
                <a:cubicBezTo>
                  <a:pt x="21481" y="23425"/>
                  <a:pt x="21481" y="23116"/>
                  <a:pt x="21481" y="22807"/>
                </a:cubicBezTo>
                <a:lnTo>
                  <a:pt x="21481" y="22482"/>
                </a:lnTo>
                <a:cubicBezTo>
                  <a:pt x="21761" y="22158"/>
                  <a:pt x="21761" y="22158"/>
                  <a:pt x="21761" y="21849"/>
                </a:cubicBezTo>
                <a:cubicBezTo>
                  <a:pt x="22054" y="21849"/>
                  <a:pt x="22054" y="21849"/>
                  <a:pt x="22334" y="21849"/>
                </a:cubicBezTo>
                <a:cubicBezTo>
                  <a:pt x="22334" y="21849"/>
                  <a:pt x="22627" y="21849"/>
                  <a:pt x="22907" y="21849"/>
                </a:cubicBezTo>
                <a:lnTo>
                  <a:pt x="23480" y="21849"/>
                </a:lnTo>
                <a:cubicBezTo>
                  <a:pt x="23773" y="21849"/>
                  <a:pt x="23773" y="21849"/>
                  <a:pt x="23773" y="21849"/>
                </a:cubicBezTo>
                <a:cubicBezTo>
                  <a:pt x="23773" y="22158"/>
                  <a:pt x="23773" y="22482"/>
                  <a:pt x="23773" y="22482"/>
                </a:cubicBezTo>
                <a:cubicBezTo>
                  <a:pt x="23773" y="22807"/>
                  <a:pt x="24053" y="22807"/>
                  <a:pt x="24053" y="23116"/>
                </a:cubicBezTo>
                <a:cubicBezTo>
                  <a:pt x="24053" y="23116"/>
                  <a:pt x="23773" y="23425"/>
                  <a:pt x="23773" y="23749"/>
                </a:cubicBezTo>
                <a:cubicBezTo>
                  <a:pt x="24053" y="23749"/>
                  <a:pt x="24346" y="24383"/>
                  <a:pt x="24346" y="24383"/>
                </a:cubicBezTo>
                <a:cubicBezTo>
                  <a:pt x="24626" y="24692"/>
                  <a:pt x="24919" y="24692"/>
                  <a:pt x="25199" y="24692"/>
                </a:cubicBezTo>
                <a:cubicBezTo>
                  <a:pt x="25492" y="24692"/>
                  <a:pt x="25772" y="25016"/>
                  <a:pt x="25772" y="25016"/>
                </a:cubicBezTo>
                <a:cubicBezTo>
                  <a:pt x="26065" y="25016"/>
                  <a:pt x="26345" y="25341"/>
                  <a:pt x="26345" y="25650"/>
                </a:cubicBezTo>
                <a:cubicBezTo>
                  <a:pt x="26638" y="25650"/>
                  <a:pt x="26918" y="25650"/>
                  <a:pt x="26918" y="25959"/>
                </a:cubicBezTo>
                <a:cubicBezTo>
                  <a:pt x="27211" y="25959"/>
                  <a:pt x="27491" y="25959"/>
                  <a:pt x="27784" y="25959"/>
                </a:cubicBezTo>
                <a:cubicBezTo>
                  <a:pt x="27784" y="25959"/>
                  <a:pt x="28357" y="25650"/>
                  <a:pt x="28637" y="25959"/>
                </a:cubicBezTo>
                <a:lnTo>
                  <a:pt x="28930" y="25959"/>
                </a:lnTo>
                <a:cubicBezTo>
                  <a:pt x="29210" y="26283"/>
                  <a:pt x="29210" y="26283"/>
                  <a:pt x="29503" y="26283"/>
                </a:cubicBezTo>
                <a:cubicBezTo>
                  <a:pt x="29783" y="26283"/>
                  <a:pt x="30062" y="26283"/>
                  <a:pt x="30356" y="26283"/>
                </a:cubicBezTo>
                <a:cubicBezTo>
                  <a:pt x="30356" y="26608"/>
                  <a:pt x="30356" y="26917"/>
                  <a:pt x="30356" y="27226"/>
                </a:cubicBezTo>
                <a:cubicBezTo>
                  <a:pt x="30356" y="27226"/>
                  <a:pt x="30356" y="27550"/>
                  <a:pt x="30062" y="27875"/>
                </a:cubicBezTo>
                <a:cubicBezTo>
                  <a:pt x="30062" y="27875"/>
                  <a:pt x="30062" y="28184"/>
                  <a:pt x="30062" y="28493"/>
                </a:cubicBezTo>
                <a:cubicBezTo>
                  <a:pt x="30356" y="28817"/>
                  <a:pt x="30649" y="29142"/>
                  <a:pt x="30929" y="29142"/>
                </a:cubicBezTo>
                <a:cubicBezTo>
                  <a:pt x="30929" y="29142"/>
                  <a:pt x="31208" y="29451"/>
                  <a:pt x="31502" y="29451"/>
                </a:cubicBezTo>
                <a:cubicBezTo>
                  <a:pt x="31795" y="29760"/>
                  <a:pt x="32075" y="30084"/>
                  <a:pt x="32354" y="30409"/>
                </a:cubicBezTo>
                <a:cubicBezTo>
                  <a:pt x="32354" y="30718"/>
                  <a:pt x="32075" y="31027"/>
                  <a:pt x="32075" y="31352"/>
                </a:cubicBezTo>
                <a:cubicBezTo>
                  <a:pt x="32075" y="31676"/>
                  <a:pt x="32354" y="32294"/>
                  <a:pt x="32075" y="32619"/>
                </a:cubicBezTo>
                <a:cubicBezTo>
                  <a:pt x="32075" y="32619"/>
                  <a:pt x="32075" y="32928"/>
                  <a:pt x="32075" y="33252"/>
                </a:cubicBezTo>
                <a:cubicBezTo>
                  <a:pt x="32075" y="33561"/>
                  <a:pt x="32075" y="33886"/>
                  <a:pt x="32075" y="33886"/>
                </a:cubicBezTo>
                <a:cubicBezTo>
                  <a:pt x="32075" y="33886"/>
                  <a:pt x="32075" y="34195"/>
                  <a:pt x="32354" y="34519"/>
                </a:cubicBezTo>
                <a:cubicBezTo>
                  <a:pt x="32354" y="34519"/>
                  <a:pt x="32941" y="34828"/>
                  <a:pt x="33221" y="35153"/>
                </a:cubicBezTo>
                <a:cubicBezTo>
                  <a:pt x="33501" y="35153"/>
                  <a:pt x="34088" y="35153"/>
                  <a:pt x="34367" y="35153"/>
                </a:cubicBezTo>
                <a:cubicBezTo>
                  <a:pt x="34926" y="35153"/>
                  <a:pt x="35499" y="35153"/>
                  <a:pt x="36072" y="35153"/>
                </a:cubicBezTo>
                <a:cubicBezTo>
                  <a:pt x="36366" y="35153"/>
                  <a:pt x="37218" y="34828"/>
                  <a:pt x="37512" y="34828"/>
                </a:cubicBezTo>
                <a:cubicBezTo>
                  <a:pt x="37791" y="34828"/>
                  <a:pt x="38071" y="35153"/>
                  <a:pt x="38071" y="35153"/>
                </a:cubicBezTo>
                <a:cubicBezTo>
                  <a:pt x="38658" y="35462"/>
                  <a:pt x="38937" y="36095"/>
                  <a:pt x="39217" y="36095"/>
                </a:cubicBezTo>
                <a:cubicBezTo>
                  <a:pt x="39510" y="36095"/>
                  <a:pt x="40083" y="36095"/>
                  <a:pt x="40363" y="36095"/>
                </a:cubicBezTo>
                <a:lnTo>
                  <a:pt x="40642" y="36420"/>
                </a:lnTo>
                <a:cubicBezTo>
                  <a:pt x="40642" y="36729"/>
                  <a:pt x="40642" y="36729"/>
                  <a:pt x="40642" y="36729"/>
                </a:cubicBezTo>
                <a:lnTo>
                  <a:pt x="40363" y="36729"/>
                </a:lnTo>
                <a:cubicBezTo>
                  <a:pt x="40363" y="37053"/>
                  <a:pt x="40642" y="37362"/>
                  <a:pt x="40642" y="37362"/>
                </a:cubicBezTo>
                <a:cubicBezTo>
                  <a:pt x="40936" y="37362"/>
                  <a:pt x="41229" y="37362"/>
                  <a:pt x="41509" y="37362"/>
                </a:cubicBezTo>
                <a:cubicBezTo>
                  <a:pt x="41509" y="37687"/>
                  <a:pt x="42082" y="37362"/>
                  <a:pt x="42082" y="37362"/>
                </a:cubicBezTo>
                <a:cubicBezTo>
                  <a:pt x="42082" y="37687"/>
                  <a:pt x="42375" y="37687"/>
                  <a:pt x="42375" y="37687"/>
                </a:cubicBezTo>
                <a:lnTo>
                  <a:pt x="42655" y="37996"/>
                </a:lnTo>
                <a:cubicBezTo>
                  <a:pt x="42655" y="38320"/>
                  <a:pt x="43228" y="38629"/>
                  <a:pt x="43228" y="38629"/>
                </a:cubicBezTo>
                <a:cubicBezTo>
                  <a:pt x="43228" y="38954"/>
                  <a:pt x="43522" y="39587"/>
                  <a:pt x="43522" y="39896"/>
                </a:cubicBezTo>
                <a:cubicBezTo>
                  <a:pt x="43801" y="40221"/>
                  <a:pt x="43801" y="40530"/>
                  <a:pt x="44081" y="40855"/>
                </a:cubicBezTo>
                <a:cubicBezTo>
                  <a:pt x="44081" y="41164"/>
                  <a:pt x="44374" y="41488"/>
                  <a:pt x="44668" y="41488"/>
                </a:cubicBezTo>
                <a:cubicBezTo>
                  <a:pt x="44668" y="41797"/>
                  <a:pt x="44668" y="42122"/>
                  <a:pt x="44668" y="42431"/>
                </a:cubicBezTo>
                <a:cubicBezTo>
                  <a:pt x="44947" y="42755"/>
                  <a:pt x="45520" y="42755"/>
                  <a:pt x="45814" y="43064"/>
                </a:cubicBezTo>
                <a:cubicBezTo>
                  <a:pt x="45814" y="43064"/>
                  <a:pt x="46373" y="43373"/>
                  <a:pt x="46373" y="43698"/>
                </a:cubicBezTo>
                <a:cubicBezTo>
                  <a:pt x="46666" y="43698"/>
                  <a:pt x="46960" y="43698"/>
                  <a:pt x="46960" y="43698"/>
                </a:cubicBezTo>
                <a:cubicBezTo>
                  <a:pt x="47239" y="43698"/>
                  <a:pt x="47519" y="43698"/>
                  <a:pt x="47519" y="43698"/>
                </a:cubicBezTo>
                <a:cubicBezTo>
                  <a:pt x="47812" y="43698"/>
                  <a:pt x="48106" y="43698"/>
                  <a:pt x="48385" y="43698"/>
                </a:cubicBezTo>
                <a:cubicBezTo>
                  <a:pt x="48665" y="43698"/>
                  <a:pt x="49531" y="43698"/>
                  <a:pt x="49811" y="43698"/>
                </a:cubicBezTo>
                <a:cubicBezTo>
                  <a:pt x="50104" y="43698"/>
                  <a:pt x="50957" y="44022"/>
                  <a:pt x="51250" y="44022"/>
                </a:cubicBezTo>
                <a:cubicBezTo>
                  <a:pt x="51530" y="44331"/>
                  <a:pt x="52103" y="44022"/>
                  <a:pt x="52103" y="44022"/>
                </a:cubicBezTo>
                <a:cubicBezTo>
                  <a:pt x="52396" y="44022"/>
                  <a:pt x="52969" y="43698"/>
                  <a:pt x="53249" y="43698"/>
                </a:cubicBezTo>
                <a:cubicBezTo>
                  <a:pt x="53542" y="43698"/>
                  <a:pt x="53822" y="43373"/>
                  <a:pt x="54116" y="43373"/>
                </a:cubicBezTo>
                <a:cubicBezTo>
                  <a:pt x="54689" y="43373"/>
                  <a:pt x="55262" y="43373"/>
                  <a:pt x="55541" y="43373"/>
                </a:cubicBezTo>
                <a:cubicBezTo>
                  <a:pt x="55835" y="43373"/>
                  <a:pt x="56408" y="43698"/>
                  <a:pt x="56687" y="43698"/>
                </a:cubicBezTo>
                <a:cubicBezTo>
                  <a:pt x="56981" y="43698"/>
                  <a:pt x="57554" y="43698"/>
                  <a:pt x="57554" y="44022"/>
                </a:cubicBezTo>
                <a:cubicBezTo>
                  <a:pt x="57833" y="44022"/>
                  <a:pt x="58406" y="44640"/>
                  <a:pt x="58700" y="44640"/>
                </a:cubicBezTo>
                <a:cubicBezTo>
                  <a:pt x="58979" y="44640"/>
                  <a:pt x="59552" y="44965"/>
                  <a:pt x="59846" y="44965"/>
                </a:cubicBezTo>
                <a:cubicBezTo>
                  <a:pt x="59846" y="44965"/>
                  <a:pt x="60125" y="45289"/>
                  <a:pt x="60419" y="45289"/>
                </a:cubicBezTo>
                <a:cubicBezTo>
                  <a:pt x="60419" y="45289"/>
                  <a:pt x="60992" y="45598"/>
                  <a:pt x="61271" y="45598"/>
                </a:cubicBezTo>
                <a:cubicBezTo>
                  <a:pt x="61565" y="45598"/>
                  <a:pt x="62124" y="45907"/>
                  <a:pt x="62417" y="45907"/>
                </a:cubicBezTo>
                <a:lnTo>
                  <a:pt x="62990" y="45598"/>
                </a:lnTo>
                <a:cubicBezTo>
                  <a:pt x="63270" y="45598"/>
                  <a:pt x="63563" y="45598"/>
                  <a:pt x="63857" y="45598"/>
                </a:cubicBezTo>
                <a:cubicBezTo>
                  <a:pt x="63857" y="45598"/>
                  <a:pt x="64136" y="45907"/>
                  <a:pt x="64416" y="45907"/>
                </a:cubicBezTo>
                <a:cubicBezTo>
                  <a:pt x="64416" y="46232"/>
                  <a:pt x="65003" y="46556"/>
                  <a:pt x="65283" y="46232"/>
                </a:cubicBezTo>
                <a:cubicBezTo>
                  <a:pt x="65283" y="46232"/>
                  <a:pt x="65562" y="46232"/>
                  <a:pt x="65562" y="45907"/>
                </a:cubicBezTo>
                <a:cubicBezTo>
                  <a:pt x="65562" y="45907"/>
                  <a:pt x="65856" y="45598"/>
                  <a:pt x="66149" y="45598"/>
                </a:cubicBezTo>
                <a:cubicBezTo>
                  <a:pt x="66149" y="45289"/>
                  <a:pt x="66708" y="44965"/>
                  <a:pt x="67002" y="44640"/>
                </a:cubicBezTo>
                <a:cubicBezTo>
                  <a:pt x="67295" y="44640"/>
                  <a:pt x="67854" y="44331"/>
                  <a:pt x="67854" y="44022"/>
                </a:cubicBezTo>
                <a:cubicBezTo>
                  <a:pt x="68148" y="44022"/>
                  <a:pt x="68721" y="43698"/>
                  <a:pt x="69000" y="43698"/>
                </a:cubicBezTo>
                <a:cubicBezTo>
                  <a:pt x="69294" y="43698"/>
                  <a:pt x="69587" y="43698"/>
                  <a:pt x="69587" y="43373"/>
                </a:cubicBezTo>
                <a:cubicBezTo>
                  <a:pt x="69867" y="43373"/>
                  <a:pt x="70146" y="43373"/>
                  <a:pt x="70440" y="43373"/>
                </a:cubicBezTo>
                <a:cubicBezTo>
                  <a:pt x="70440" y="43064"/>
                  <a:pt x="71013" y="43064"/>
                  <a:pt x="71013" y="43064"/>
                </a:cubicBezTo>
                <a:cubicBezTo>
                  <a:pt x="71292" y="43064"/>
                  <a:pt x="71586" y="43064"/>
                  <a:pt x="71865" y="43064"/>
                </a:cubicBezTo>
                <a:cubicBezTo>
                  <a:pt x="71865" y="43064"/>
                  <a:pt x="72438" y="43373"/>
                  <a:pt x="72718" y="43373"/>
                </a:cubicBezTo>
                <a:lnTo>
                  <a:pt x="73305" y="43373"/>
                </a:lnTo>
                <a:cubicBezTo>
                  <a:pt x="73584" y="43064"/>
                  <a:pt x="73864" y="43064"/>
                  <a:pt x="74157" y="42755"/>
                </a:cubicBezTo>
                <a:cubicBezTo>
                  <a:pt x="74157" y="42755"/>
                  <a:pt x="74451" y="42431"/>
                  <a:pt x="74730" y="42122"/>
                </a:cubicBezTo>
                <a:cubicBezTo>
                  <a:pt x="74730" y="42122"/>
                  <a:pt x="75010" y="41797"/>
                  <a:pt x="75303" y="41797"/>
                </a:cubicBezTo>
                <a:cubicBezTo>
                  <a:pt x="75303" y="41797"/>
                  <a:pt x="75597" y="41797"/>
                  <a:pt x="75877" y="41488"/>
                </a:cubicBezTo>
                <a:cubicBezTo>
                  <a:pt x="75877" y="41488"/>
                  <a:pt x="75877" y="41488"/>
                  <a:pt x="75877" y="41164"/>
                </a:cubicBezTo>
                <a:cubicBezTo>
                  <a:pt x="75877" y="41164"/>
                  <a:pt x="75877" y="40530"/>
                  <a:pt x="75877" y="40221"/>
                </a:cubicBezTo>
                <a:cubicBezTo>
                  <a:pt x="75877" y="40221"/>
                  <a:pt x="76156" y="39587"/>
                  <a:pt x="76450" y="39587"/>
                </a:cubicBezTo>
                <a:cubicBezTo>
                  <a:pt x="76450" y="39587"/>
                  <a:pt x="76450" y="39263"/>
                  <a:pt x="76743" y="39263"/>
                </a:cubicBezTo>
                <a:cubicBezTo>
                  <a:pt x="76743" y="39263"/>
                  <a:pt x="77023" y="38954"/>
                  <a:pt x="77302" y="38954"/>
                </a:cubicBezTo>
                <a:cubicBezTo>
                  <a:pt x="77302" y="38629"/>
                  <a:pt x="77596" y="38320"/>
                  <a:pt x="77596" y="38320"/>
                </a:cubicBezTo>
                <a:cubicBezTo>
                  <a:pt x="77596" y="37996"/>
                  <a:pt x="77596" y="37687"/>
                  <a:pt x="77302" y="37687"/>
                </a:cubicBezTo>
                <a:cubicBezTo>
                  <a:pt x="77302" y="37362"/>
                  <a:pt x="77023" y="37053"/>
                  <a:pt x="77023" y="36729"/>
                </a:cubicBezTo>
                <a:cubicBezTo>
                  <a:pt x="77023" y="36729"/>
                  <a:pt x="76450" y="36729"/>
                  <a:pt x="76450" y="36420"/>
                </a:cubicBezTo>
                <a:lnTo>
                  <a:pt x="76156" y="36095"/>
                </a:lnTo>
                <a:cubicBezTo>
                  <a:pt x="76156" y="35786"/>
                  <a:pt x="75877" y="35462"/>
                  <a:pt x="75877" y="35153"/>
                </a:cubicBezTo>
                <a:cubicBezTo>
                  <a:pt x="75877" y="34828"/>
                  <a:pt x="76156" y="34195"/>
                  <a:pt x="76156" y="33886"/>
                </a:cubicBezTo>
                <a:cubicBezTo>
                  <a:pt x="76156" y="33561"/>
                  <a:pt x="75877" y="33252"/>
                  <a:pt x="75877" y="32928"/>
                </a:cubicBezTo>
                <a:cubicBezTo>
                  <a:pt x="76156" y="32928"/>
                  <a:pt x="76156" y="32619"/>
                  <a:pt x="76450" y="32619"/>
                </a:cubicBezTo>
                <a:lnTo>
                  <a:pt x="76743" y="32619"/>
                </a:lnTo>
                <a:cubicBezTo>
                  <a:pt x="77023" y="32619"/>
                  <a:pt x="77302" y="32619"/>
                  <a:pt x="77302" y="32619"/>
                </a:cubicBezTo>
                <a:cubicBezTo>
                  <a:pt x="77596" y="32619"/>
                  <a:pt x="77302" y="32928"/>
                  <a:pt x="77302" y="32928"/>
                </a:cubicBezTo>
                <a:cubicBezTo>
                  <a:pt x="77596" y="33252"/>
                  <a:pt x="77596" y="33561"/>
                  <a:pt x="77596" y="33561"/>
                </a:cubicBezTo>
                <a:cubicBezTo>
                  <a:pt x="77889" y="33886"/>
                  <a:pt x="78169" y="33886"/>
                  <a:pt x="78448" y="33886"/>
                </a:cubicBezTo>
                <a:cubicBezTo>
                  <a:pt x="78448" y="33886"/>
                  <a:pt x="78742" y="33886"/>
                  <a:pt x="79035" y="33886"/>
                </a:cubicBezTo>
                <a:cubicBezTo>
                  <a:pt x="79035" y="33886"/>
                  <a:pt x="79035" y="33886"/>
                  <a:pt x="79315" y="34195"/>
                </a:cubicBezTo>
                <a:cubicBezTo>
                  <a:pt x="79315" y="34195"/>
                  <a:pt x="79594" y="34195"/>
                  <a:pt x="79594" y="33886"/>
                </a:cubicBezTo>
                <a:lnTo>
                  <a:pt x="79888" y="33886"/>
                </a:lnTo>
                <a:cubicBezTo>
                  <a:pt x="80181" y="33561"/>
                  <a:pt x="80181" y="33561"/>
                  <a:pt x="80461" y="33252"/>
                </a:cubicBezTo>
                <a:lnTo>
                  <a:pt x="80461" y="32928"/>
                </a:lnTo>
                <a:cubicBezTo>
                  <a:pt x="80740" y="32928"/>
                  <a:pt x="80740" y="32619"/>
                  <a:pt x="80740" y="32619"/>
                </a:cubicBezTo>
                <a:lnTo>
                  <a:pt x="81034" y="32294"/>
                </a:lnTo>
                <a:lnTo>
                  <a:pt x="81034" y="31985"/>
                </a:lnTo>
                <a:cubicBezTo>
                  <a:pt x="81034" y="31676"/>
                  <a:pt x="81327" y="31352"/>
                  <a:pt x="81327" y="31352"/>
                </a:cubicBezTo>
                <a:cubicBezTo>
                  <a:pt x="81607" y="31352"/>
                  <a:pt x="81886" y="31352"/>
                  <a:pt x="81886" y="31352"/>
                </a:cubicBezTo>
                <a:cubicBezTo>
                  <a:pt x="82180" y="31352"/>
                  <a:pt x="82180" y="31027"/>
                  <a:pt x="82459" y="31027"/>
                </a:cubicBezTo>
                <a:lnTo>
                  <a:pt x="82753" y="31027"/>
                </a:lnTo>
                <a:cubicBezTo>
                  <a:pt x="83032" y="30718"/>
                  <a:pt x="83032" y="30409"/>
                  <a:pt x="83032" y="30409"/>
                </a:cubicBezTo>
                <a:cubicBezTo>
                  <a:pt x="83032" y="30409"/>
                  <a:pt x="83326" y="30409"/>
                  <a:pt x="83326" y="30084"/>
                </a:cubicBezTo>
                <a:lnTo>
                  <a:pt x="83605" y="30084"/>
                </a:lnTo>
                <a:cubicBezTo>
                  <a:pt x="83899" y="29760"/>
                  <a:pt x="83605" y="29451"/>
                  <a:pt x="83605" y="29451"/>
                </a:cubicBezTo>
                <a:cubicBezTo>
                  <a:pt x="83605" y="29451"/>
                  <a:pt x="83605" y="29142"/>
                  <a:pt x="83605" y="28817"/>
                </a:cubicBezTo>
                <a:cubicBezTo>
                  <a:pt x="83605" y="28817"/>
                  <a:pt x="83605" y="28493"/>
                  <a:pt x="83605" y="28184"/>
                </a:cubicBezTo>
                <a:cubicBezTo>
                  <a:pt x="83605" y="27875"/>
                  <a:pt x="83899" y="27550"/>
                  <a:pt x="83899" y="27226"/>
                </a:cubicBezTo>
                <a:cubicBezTo>
                  <a:pt x="84178" y="27226"/>
                  <a:pt x="84472" y="27226"/>
                  <a:pt x="84472" y="27226"/>
                </a:cubicBezTo>
                <a:lnTo>
                  <a:pt x="84751" y="27226"/>
                </a:lnTo>
                <a:cubicBezTo>
                  <a:pt x="85045" y="27226"/>
                  <a:pt x="85045" y="27226"/>
                  <a:pt x="85045" y="26917"/>
                </a:cubicBezTo>
                <a:lnTo>
                  <a:pt x="85045" y="26608"/>
                </a:lnTo>
                <a:cubicBezTo>
                  <a:pt x="85045" y="26608"/>
                  <a:pt x="85045" y="26283"/>
                  <a:pt x="85324" y="25959"/>
                </a:cubicBezTo>
                <a:cubicBezTo>
                  <a:pt x="85324" y="25959"/>
                  <a:pt x="85324" y="25959"/>
                  <a:pt x="85618" y="26283"/>
                </a:cubicBezTo>
                <a:lnTo>
                  <a:pt x="85618" y="26283"/>
                </a:lnTo>
                <a:cubicBezTo>
                  <a:pt x="85897" y="26608"/>
                  <a:pt x="86191" y="26608"/>
                  <a:pt x="86191" y="26608"/>
                </a:cubicBezTo>
                <a:lnTo>
                  <a:pt x="86470" y="26283"/>
                </a:lnTo>
                <a:cubicBezTo>
                  <a:pt x="86470" y="26283"/>
                  <a:pt x="86470" y="25959"/>
                  <a:pt x="86470" y="25650"/>
                </a:cubicBezTo>
                <a:lnTo>
                  <a:pt x="86764" y="25650"/>
                </a:lnTo>
                <a:lnTo>
                  <a:pt x="87044" y="25341"/>
                </a:lnTo>
                <a:lnTo>
                  <a:pt x="87337" y="25341"/>
                </a:lnTo>
                <a:lnTo>
                  <a:pt x="87617" y="25341"/>
                </a:lnTo>
                <a:cubicBezTo>
                  <a:pt x="87910" y="25341"/>
                  <a:pt x="87910" y="25341"/>
                  <a:pt x="88190" y="25341"/>
                </a:cubicBezTo>
                <a:cubicBezTo>
                  <a:pt x="88190" y="25650"/>
                  <a:pt x="88483" y="25650"/>
                  <a:pt x="88483" y="25650"/>
                </a:cubicBezTo>
                <a:cubicBezTo>
                  <a:pt x="88483" y="25650"/>
                  <a:pt x="88763" y="25959"/>
                  <a:pt x="89056" y="25959"/>
                </a:cubicBezTo>
                <a:cubicBezTo>
                  <a:pt x="89056" y="25959"/>
                  <a:pt x="89629" y="25959"/>
                  <a:pt x="89629" y="25650"/>
                </a:cubicBezTo>
                <a:cubicBezTo>
                  <a:pt x="89909" y="25650"/>
                  <a:pt x="89629" y="25341"/>
                  <a:pt x="89629" y="25016"/>
                </a:cubicBezTo>
                <a:cubicBezTo>
                  <a:pt x="89629" y="25016"/>
                  <a:pt x="89629" y="24692"/>
                  <a:pt x="89336" y="24383"/>
                </a:cubicBezTo>
                <a:lnTo>
                  <a:pt x="89056" y="24074"/>
                </a:lnTo>
                <a:cubicBezTo>
                  <a:pt x="89056" y="24074"/>
                  <a:pt x="88763" y="23749"/>
                  <a:pt x="88763" y="23425"/>
                </a:cubicBezTo>
                <a:cubicBezTo>
                  <a:pt x="88483" y="23425"/>
                  <a:pt x="88190" y="23116"/>
                  <a:pt x="87910" y="23116"/>
                </a:cubicBezTo>
                <a:cubicBezTo>
                  <a:pt x="87910" y="22807"/>
                  <a:pt x="87910" y="22482"/>
                  <a:pt x="87617" y="22482"/>
                </a:cubicBezTo>
                <a:cubicBezTo>
                  <a:pt x="87617" y="22482"/>
                  <a:pt x="87337" y="22158"/>
                  <a:pt x="87044" y="22158"/>
                </a:cubicBezTo>
                <a:cubicBezTo>
                  <a:pt x="87044" y="22158"/>
                  <a:pt x="86764" y="21849"/>
                  <a:pt x="86470" y="21849"/>
                </a:cubicBezTo>
                <a:lnTo>
                  <a:pt x="86191" y="21849"/>
                </a:lnTo>
                <a:cubicBezTo>
                  <a:pt x="86191" y="21540"/>
                  <a:pt x="86191" y="21540"/>
                  <a:pt x="85897" y="21215"/>
                </a:cubicBezTo>
                <a:cubicBezTo>
                  <a:pt x="85897" y="21215"/>
                  <a:pt x="85618" y="20906"/>
                  <a:pt x="85324" y="20906"/>
                </a:cubicBezTo>
                <a:lnTo>
                  <a:pt x="85045" y="20906"/>
                </a:lnTo>
                <a:cubicBezTo>
                  <a:pt x="84751" y="20906"/>
                  <a:pt x="84472" y="20906"/>
                  <a:pt x="84472" y="20906"/>
                </a:cubicBezTo>
                <a:lnTo>
                  <a:pt x="84178" y="21215"/>
                </a:lnTo>
                <a:cubicBezTo>
                  <a:pt x="83899" y="21540"/>
                  <a:pt x="83899" y="21540"/>
                  <a:pt x="83899" y="21849"/>
                </a:cubicBezTo>
                <a:lnTo>
                  <a:pt x="83899" y="22158"/>
                </a:lnTo>
                <a:cubicBezTo>
                  <a:pt x="83899" y="22158"/>
                  <a:pt x="83899" y="22482"/>
                  <a:pt x="83605" y="22482"/>
                </a:cubicBezTo>
                <a:cubicBezTo>
                  <a:pt x="83605" y="22482"/>
                  <a:pt x="83605" y="22482"/>
                  <a:pt x="83326" y="22482"/>
                </a:cubicBezTo>
                <a:cubicBezTo>
                  <a:pt x="83326" y="22482"/>
                  <a:pt x="83326" y="22158"/>
                  <a:pt x="83032" y="21849"/>
                </a:cubicBezTo>
                <a:lnTo>
                  <a:pt x="82753" y="21849"/>
                </a:lnTo>
                <a:lnTo>
                  <a:pt x="82459" y="21849"/>
                </a:lnTo>
                <a:lnTo>
                  <a:pt x="82180" y="22158"/>
                </a:lnTo>
                <a:lnTo>
                  <a:pt x="81886" y="22158"/>
                </a:lnTo>
                <a:cubicBezTo>
                  <a:pt x="81607" y="22158"/>
                  <a:pt x="81607" y="22158"/>
                  <a:pt x="81607" y="22158"/>
                </a:cubicBezTo>
                <a:cubicBezTo>
                  <a:pt x="81327" y="22158"/>
                  <a:pt x="81327" y="22482"/>
                  <a:pt x="81327" y="22482"/>
                </a:cubicBezTo>
                <a:lnTo>
                  <a:pt x="81327" y="22807"/>
                </a:lnTo>
                <a:lnTo>
                  <a:pt x="81034" y="23116"/>
                </a:lnTo>
                <a:cubicBezTo>
                  <a:pt x="80740" y="23116"/>
                  <a:pt x="80740" y="23116"/>
                  <a:pt x="80740" y="23116"/>
                </a:cubicBezTo>
                <a:cubicBezTo>
                  <a:pt x="80461" y="23116"/>
                  <a:pt x="80461" y="22807"/>
                  <a:pt x="80181" y="22482"/>
                </a:cubicBezTo>
                <a:lnTo>
                  <a:pt x="80181" y="22482"/>
                </a:lnTo>
                <a:cubicBezTo>
                  <a:pt x="79888" y="22482"/>
                  <a:pt x="79888" y="22482"/>
                  <a:pt x="79594" y="22158"/>
                </a:cubicBezTo>
                <a:lnTo>
                  <a:pt x="79594" y="21849"/>
                </a:lnTo>
                <a:cubicBezTo>
                  <a:pt x="79594" y="21540"/>
                  <a:pt x="79594" y="20906"/>
                  <a:pt x="79594" y="20906"/>
                </a:cubicBezTo>
                <a:cubicBezTo>
                  <a:pt x="79594" y="20582"/>
                  <a:pt x="79315" y="20272"/>
                  <a:pt x="79315" y="20272"/>
                </a:cubicBezTo>
                <a:cubicBezTo>
                  <a:pt x="79315" y="19963"/>
                  <a:pt x="79315" y="19639"/>
                  <a:pt x="79594" y="19314"/>
                </a:cubicBezTo>
                <a:cubicBezTo>
                  <a:pt x="79594" y="19314"/>
                  <a:pt x="79594" y="19314"/>
                  <a:pt x="79888" y="19314"/>
                </a:cubicBezTo>
                <a:cubicBezTo>
                  <a:pt x="79888" y="19005"/>
                  <a:pt x="79888" y="19314"/>
                  <a:pt x="79888" y="19314"/>
                </a:cubicBezTo>
                <a:cubicBezTo>
                  <a:pt x="80181" y="19005"/>
                  <a:pt x="80181" y="19005"/>
                  <a:pt x="79888" y="18696"/>
                </a:cubicBezTo>
                <a:lnTo>
                  <a:pt x="79888" y="18696"/>
                </a:lnTo>
                <a:cubicBezTo>
                  <a:pt x="79594" y="18372"/>
                  <a:pt x="79594" y="18696"/>
                  <a:pt x="79315" y="18372"/>
                </a:cubicBezTo>
                <a:lnTo>
                  <a:pt x="79315" y="18047"/>
                </a:lnTo>
                <a:cubicBezTo>
                  <a:pt x="79315" y="18047"/>
                  <a:pt x="79594" y="17738"/>
                  <a:pt x="79594" y="17429"/>
                </a:cubicBezTo>
                <a:lnTo>
                  <a:pt x="79594" y="16780"/>
                </a:lnTo>
                <a:cubicBezTo>
                  <a:pt x="79594" y="16471"/>
                  <a:pt x="79594" y="16471"/>
                  <a:pt x="79594" y="16162"/>
                </a:cubicBezTo>
                <a:lnTo>
                  <a:pt x="79594" y="15513"/>
                </a:lnTo>
                <a:cubicBezTo>
                  <a:pt x="79594" y="15513"/>
                  <a:pt x="79594" y="15204"/>
                  <a:pt x="79888" y="15204"/>
                </a:cubicBezTo>
                <a:cubicBezTo>
                  <a:pt x="79888" y="15204"/>
                  <a:pt x="80181" y="15513"/>
                  <a:pt x="80461" y="15513"/>
                </a:cubicBezTo>
                <a:cubicBezTo>
                  <a:pt x="80461" y="15513"/>
                  <a:pt x="80740" y="15838"/>
                  <a:pt x="81034" y="15838"/>
                </a:cubicBezTo>
                <a:cubicBezTo>
                  <a:pt x="81034" y="15838"/>
                  <a:pt x="81327" y="15838"/>
                  <a:pt x="81607" y="15838"/>
                </a:cubicBezTo>
                <a:lnTo>
                  <a:pt x="81886" y="15838"/>
                </a:lnTo>
                <a:lnTo>
                  <a:pt x="82180" y="15838"/>
                </a:lnTo>
                <a:cubicBezTo>
                  <a:pt x="82459" y="16162"/>
                  <a:pt x="82459" y="16162"/>
                  <a:pt x="82459" y="15838"/>
                </a:cubicBezTo>
                <a:cubicBezTo>
                  <a:pt x="82753" y="15838"/>
                  <a:pt x="82753" y="15513"/>
                  <a:pt x="82753" y="15513"/>
                </a:cubicBezTo>
                <a:cubicBezTo>
                  <a:pt x="82753" y="15204"/>
                  <a:pt x="82753" y="14895"/>
                  <a:pt x="82753" y="14895"/>
                </a:cubicBezTo>
                <a:cubicBezTo>
                  <a:pt x="82753" y="14571"/>
                  <a:pt x="83032" y="14246"/>
                  <a:pt x="83032" y="14246"/>
                </a:cubicBezTo>
                <a:lnTo>
                  <a:pt x="83326" y="13937"/>
                </a:lnTo>
                <a:cubicBezTo>
                  <a:pt x="83326" y="13937"/>
                  <a:pt x="83899" y="13937"/>
                  <a:pt x="83899" y="13628"/>
                </a:cubicBezTo>
                <a:cubicBezTo>
                  <a:pt x="84178" y="13628"/>
                  <a:pt x="84178" y="13304"/>
                  <a:pt x="84178" y="12979"/>
                </a:cubicBezTo>
                <a:cubicBezTo>
                  <a:pt x="84178" y="12979"/>
                  <a:pt x="83899" y="12670"/>
                  <a:pt x="83605" y="12670"/>
                </a:cubicBezTo>
                <a:cubicBezTo>
                  <a:pt x="83605" y="12361"/>
                  <a:pt x="83326" y="12037"/>
                  <a:pt x="83326" y="12037"/>
                </a:cubicBezTo>
                <a:cubicBezTo>
                  <a:pt x="83326" y="11712"/>
                  <a:pt x="83326" y="11094"/>
                  <a:pt x="83326" y="11094"/>
                </a:cubicBezTo>
                <a:cubicBezTo>
                  <a:pt x="83326" y="10460"/>
                  <a:pt x="83326" y="9502"/>
                  <a:pt x="83326" y="9193"/>
                </a:cubicBezTo>
                <a:cubicBezTo>
                  <a:pt x="83326" y="8869"/>
                  <a:pt x="83326" y="7926"/>
                  <a:pt x="83605" y="7602"/>
                </a:cubicBezTo>
                <a:cubicBezTo>
                  <a:pt x="83605" y="7293"/>
                  <a:pt x="83605" y="6659"/>
                  <a:pt x="83899" y="6335"/>
                </a:cubicBezTo>
                <a:cubicBezTo>
                  <a:pt x="83899" y="6335"/>
                  <a:pt x="83899" y="5701"/>
                  <a:pt x="83899" y="5392"/>
                </a:cubicBezTo>
                <a:cubicBezTo>
                  <a:pt x="83899" y="5068"/>
                  <a:pt x="83326" y="5068"/>
                  <a:pt x="83326" y="5068"/>
                </a:cubicBezTo>
                <a:cubicBezTo>
                  <a:pt x="83326" y="4759"/>
                  <a:pt x="83326" y="4434"/>
                  <a:pt x="83326" y="4125"/>
                </a:cubicBezTo>
                <a:lnTo>
                  <a:pt x="83326" y="3801"/>
                </a:lnTo>
                <a:lnTo>
                  <a:pt x="82753" y="3492"/>
                </a:lnTo>
                <a:cubicBezTo>
                  <a:pt x="82459" y="3492"/>
                  <a:pt x="82459" y="3801"/>
                  <a:pt x="82459" y="3801"/>
                </a:cubicBezTo>
                <a:cubicBezTo>
                  <a:pt x="82459" y="3801"/>
                  <a:pt x="82180" y="3801"/>
                  <a:pt x="81886" y="3801"/>
                </a:cubicBezTo>
                <a:cubicBezTo>
                  <a:pt x="81886" y="3492"/>
                  <a:pt x="81886" y="3167"/>
                  <a:pt x="81886" y="3167"/>
                </a:cubicBezTo>
                <a:cubicBezTo>
                  <a:pt x="81886" y="2858"/>
                  <a:pt x="82180" y="2858"/>
                  <a:pt x="82180" y="2534"/>
                </a:cubicBezTo>
                <a:cubicBezTo>
                  <a:pt x="82180" y="2534"/>
                  <a:pt x="82180" y="2225"/>
                  <a:pt x="82459" y="2225"/>
                </a:cubicBezTo>
                <a:cubicBezTo>
                  <a:pt x="82459" y="1900"/>
                  <a:pt x="82459" y="1591"/>
                  <a:pt x="82459" y="1267"/>
                </a:cubicBezTo>
                <a:cubicBezTo>
                  <a:pt x="82753" y="1267"/>
                  <a:pt x="83032" y="1267"/>
                  <a:pt x="83032" y="1267"/>
                </a:cubicBezTo>
                <a:cubicBezTo>
                  <a:pt x="83326" y="958"/>
                  <a:pt x="83605" y="958"/>
                  <a:pt x="83899" y="958"/>
                </a:cubicBezTo>
                <a:cubicBezTo>
                  <a:pt x="83899" y="958"/>
                  <a:pt x="84178" y="958"/>
                  <a:pt x="84178" y="633"/>
                </a:cubicBezTo>
                <a:cubicBezTo>
                  <a:pt x="84178" y="633"/>
                  <a:pt x="84472" y="633"/>
                  <a:pt x="84472" y="324"/>
                </a:cubicBezTo>
                <a:cubicBezTo>
                  <a:pt x="84751" y="324"/>
                  <a:pt x="85045" y="324"/>
                  <a:pt x="85324" y="324"/>
                </a:cubicBezTo>
                <a:lnTo>
                  <a:pt x="85618" y="324"/>
                </a:lnTo>
                <a:cubicBezTo>
                  <a:pt x="85897" y="0"/>
                  <a:pt x="86191" y="0"/>
                  <a:pt x="86470" y="0"/>
                </a:cubicBezTo>
                <a:cubicBezTo>
                  <a:pt x="86764" y="0"/>
                  <a:pt x="87337" y="324"/>
                  <a:pt x="87617" y="324"/>
                </a:cubicBezTo>
                <a:cubicBezTo>
                  <a:pt x="87910" y="324"/>
                  <a:pt x="88483" y="324"/>
                  <a:pt x="88763" y="633"/>
                </a:cubicBezTo>
                <a:cubicBezTo>
                  <a:pt x="88763" y="633"/>
                  <a:pt x="89056" y="958"/>
                  <a:pt x="89336" y="958"/>
                </a:cubicBezTo>
                <a:lnTo>
                  <a:pt x="89629" y="1267"/>
                </a:lnTo>
                <a:cubicBezTo>
                  <a:pt x="89909" y="1267"/>
                  <a:pt x="90202" y="1267"/>
                  <a:pt x="90482" y="1267"/>
                </a:cubicBezTo>
                <a:lnTo>
                  <a:pt x="90775" y="958"/>
                </a:lnTo>
                <a:lnTo>
                  <a:pt x="91055" y="958"/>
                </a:lnTo>
                <a:cubicBezTo>
                  <a:pt x="91348" y="958"/>
                  <a:pt x="91628" y="958"/>
                  <a:pt x="91628" y="1267"/>
                </a:cubicBezTo>
                <a:cubicBezTo>
                  <a:pt x="91628" y="1267"/>
                  <a:pt x="91921" y="1267"/>
                  <a:pt x="91921" y="1591"/>
                </a:cubicBezTo>
                <a:cubicBezTo>
                  <a:pt x="91921" y="1591"/>
                  <a:pt x="92201" y="1591"/>
                  <a:pt x="92201" y="1900"/>
                </a:cubicBezTo>
                <a:cubicBezTo>
                  <a:pt x="92494" y="1900"/>
                  <a:pt x="92494" y="1900"/>
                  <a:pt x="92774" y="1900"/>
                </a:cubicBezTo>
                <a:cubicBezTo>
                  <a:pt x="92774" y="1591"/>
                  <a:pt x="92774" y="1591"/>
                  <a:pt x="92774" y="1591"/>
                </a:cubicBezTo>
                <a:cubicBezTo>
                  <a:pt x="93053" y="1591"/>
                  <a:pt x="93053" y="1267"/>
                  <a:pt x="93347" y="1267"/>
                </a:cubicBezTo>
                <a:lnTo>
                  <a:pt x="93640" y="1591"/>
                </a:lnTo>
                <a:cubicBezTo>
                  <a:pt x="93640" y="1900"/>
                  <a:pt x="93347" y="2225"/>
                  <a:pt x="93347" y="2225"/>
                </a:cubicBezTo>
                <a:lnTo>
                  <a:pt x="93640" y="2534"/>
                </a:lnTo>
                <a:cubicBezTo>
                  <a:pt x="93920" y="2534"/>
                  <a:pt x="94199" y="2858"/>
                  <a:pt x="94199" y="2858"/>
                </a:cubicBezTo>
                <a:lnTo>
                  <a:pt x="94493" y="3167"/>
                </a:lnTo>
                <a:cubicBezTo>
                  <a:pt x="94786" y="3167"/>
                  <a:pt x="94786" y="3492"/>
                  <a:pt x="94786" y="3801"/>
                </a:cubicBezTo>
                <a:lnTo>
                  <a:pt x="95066" y="4125"/>
                </a:lnTo>
                <a:cubicBezTo>
                  <a:pt x="95066" y="4125"/>
                  <a:pt x="95345" y="4434"/>
                  <a:pt x="95639" y="4434"/>
                </a:cubicBezTo>
                <a:cubicBezTo>
                  <a:pt x="95639" y="4759"/>
                  <a:pt x="95932" y="4759"/>
                  <a:pt x="96212" y="4759"/>
                </a:cubicBezTo>
                <a:cubicBezTo>
                  <a:pt x="96212" y="5068"/>
                  <a:pt x="96212" y="5392"/>
                  <a:pt x="96212" y="5701"/>
                </a:cubicBezTo>
                <a:cubicBezTo>
                  <a:pt x="96212" y="5701"/>
                  <a:pt x="96212" y="6026"/>
                  <a:pt x="96212" y="6335"/>
                </a:cubicBezTo>
                <a:cubicBezTo>
                  <a:pt x="96212" y="6335"/>
                  <a:pt x="96491" y="6335"/>
                  <a:pt x="96785" y="6659"/>
                </a:cubicBezTo>
                <a:cubicBezTo>
                  <a:pt x="96785" y="6659"/>
                  <a:pt x="97078" y="6968"/>
                  <a:pt x="97078" y="7293"/>
                </a:cubicBezTo>
                <a:cubicBezTo>
                  <a:pt x="97358" y="7293"/>
                  <a:pt x="97358" y="7602"/>
                  <a:pt x="97358" y="7602"/>
                </a:cubicBezTo>
                <a:cubicBezTo>
                  <a:pt x="97358" y="7926"/>
                  <a:pt x="97358" y="7926"/>
                  <a:pt x="97638" y="8235"/>
                </a:cubicBezTo>
                <a:lnTo>
                  <a:pt x="97931" y="8235"/>
                </a:lnTo>
                <a:cubicBezTo>
                  <a:pt x="98225" y="8235"/>
                  <a:pt x="98225" y="8235"/>
                  <a:pt x="98504" y="8235"/>
                </a:cubicBezTo>
                <a:lnTo>
                  <a:pt x="98504" y="8560"/>
                </a:lnTo>
                <a:cubicBezTo>
                  <a:pt x="98784" y="8869"/>
                  <a:pt x="98784" y="9193"/>
                  <a:pt x="98784" y="9193"/>
                </a:cubicBezTo>
                <a:cubicBezTo>
                  <a:pt x="99077" y="9193"/>
                  <a:pt x="99077" y="9193"/>
                  <a:pt x="99371" y="9502"/>
                </a:cubicBezTo>
                <a:lnTo>
                  <a:pt x="99650" y="9827"/>
                </a:lnTo>
                <a:cubicBezTo>
                  <a:pt x="99650" y="10136"/>
                  <a:pt x="100223" y="10460"/>
                  <a:pt x="100223" y="10770"/>
                </a:cubicBezTo>
                <a:cubicBezTo>
                  <a:pt x="100517" y="10770"/>
                  <a:pt x="100517" y="11094"/>
                  <a:pt x="100517" y="11094"/>
                </a:cubicBezTo>
                <a:cubicBezTo>
                  <a:pt x="100796" y="11403"/>
                  <a:pt x="100796" y="11712"/>
                  <a:pt x="100796" y="12037"/>
                </a:cubicBezTo>
                <a:cubicBezTo>
                  <a:pt x="100796" y="12037"/>
                  <a:pt x="101076" y="12361"/>
                  <a:pt x="101076" y="12670"/>
                </a:cubicBezTo>
                <a:cubicBezTo>
                  <a:pt x="101369" y="12670"/>
                  <a:pt x="101663" y="12979"/>
                  <a:pt x="101942" y="12979"/>
                </a:cubicBezTo>
                <a:cubicBezTo>
                  <a:pt x="101942" y="13304"/>
                  <a:pt x="102222" y="13304"/>
                  <a:pt x="102515" y="13304"/>
                </a:cubicBezTo>
                <a:cubicBezTo>
                  <a:pt x="102809" y="13304"/>
                  <a:pt x="103088" y="13304"/>
                  <a:pt x="103368" y="12979"/>
                </a:cubicBezTo>
                <a:lnTo>
                  <a:pt x="103647" y="12979"/>
                </a:lnTo>
                <a:cubicBezTo>
                  <a:pt x="103941" y="13304"/>
                  <a:pt x="104234" y="13628"/>
                  <a:pt x="104234" y="13937"/>
                </a:cubicBezTo>
                <a:cubicBezTo>
                  <a:pt x="104514" y="13937"/>
                  <a:pt x="105087" y="13937"/>
                  <a:pt x="105087" y="13937"/>
                </a:cubicBezTo>
                <a:cubicBezTo>
                  <a:pt x="105380" y="13937"/>
                  <a:pt x="105380" y="13937"/>
                  <a:pt x="105660" y="13937"/>
                </a:cubicBezTo>
                <a:lnTo>
                  <a:pt x="105939" y="14246"/>
                </a:lnTo>
                <a:cubicBezTo>
                  <a:pt x="105939" y="14246"/>
                  <a:pt x="106233" y="14246"/>
                  <a:pt x="106526" y="14571"/>
                </a:cubicBezTo>
                <a:lnTo>
                  <a:pt x="106806" y="14895"/>
                </a:lnTo>
                <a:cubicBezTo>
                  <a:pt x="107085" y="14895"/>
                  <a:pt x="107379" y="15204"/>
                  <a:pt x="107379" y="15204"/>
                </a:cubicBezTo>
                <a:cubicBezTo>
                  <a:pt x="107672" y="15204"/>
                  <a:pt x="108525" y="15204"/>
                  <a:pt x="108819" y="15204"/>
                </a:cubicBezTo>
                <a:cubicBezTo>
                  <a:pt x="108819" y="15204"/>
                  <a:pt x="108819" y="15513"/>
                  <a:pt x="109098" y="15513"/>
                </a:cubicBezTo>
                <a:lnTo>
                  <a:pt x="109098" y="15838"/>
                </a:lnTo>
                <a:cubicBezTo>
                  <a:pt x="109378" y="16162"/>
                  <a:pt x="109378" y="16471"/>
                  <a:pt x="109378" y="16471"/>
                </a:cubicBezTo>
                <a:cubicBezTo>
                  <a:pt x="109671" y="16471"/>
                  <a:pt x="109671" y="16471"/>
                  <a:pt x="109965" y="16780"/>
                </a:cubicBezTo>
                <a:lnTo>
                  <a:pt x="110244" y="16780"/>
                </a:lnTo>
                <a:cubicBezTo>
                  <a:pt x="110244" y="17105"/>
                  <a:pt x="110524" y="17429"/>
                  <a:pt x="110524" y="17738"/>
                </a:cubicBezTo>
                <a:lnTo>
                  <a:pt x="110524" y="18047"/>
                </a:lnTo>
                <a:cubicBezTo>
                  <a:pt x="110524" y="18372"/>
                  <a:pt x="110524" y="18696"/>
                  <a:pt x="110817" y="18696"/>
                </a:cubicBezTo>
                <a:cubicBezTo>
                  <a:pt x="110817" y="18696"/>
                  <a:pt x="111111" y="19005"/>
                  <a:pt x="111390" y="19005"/>
                </a:cubicBezTo>
                <a:cubicBezTo>
                  <a:pt x="111670" y="19005"/>
                  <a:pt x="111963" y="19005"/>
                  <a:pt x="112257" y="19005"/>
                </a:cubicBezTo>
                <a:cubicBezTo>
                  <a:pt x="112257" y="19005"/>
                  <a:pt x="112536" y="18696"/>
                  <a:pt x="112816" y="18696"/>
                </a:cubicBezTo>
                <a:cubicBezTo>
                  <a:pt x="113109" y="18696"/>
                  <a:pt x="113403" y="19005"/>
                  <a:pt x="113682" y="19005"/>
                </a:cubicBezTo>
                <a:cubicBezTo>
                  <a:pt x="113962" y="19005"/>
                  <a:pt x="114255" y="19005"/>
                  <a:pt x="114535" y="18696"/>
                </a:cubicBezTo>
                <a:cubicBezTo>
                  <a:pt x="114828" y="18696"/>
                  <a:pt x="114828" y="18372"/>
                  <a:pt x="114828" y="18047"/>
                </a:cubicBezTo>
                <a:cubicBezTo>
                  <a:pt x="114828" y="18047"/>
                  <a:pt x="115108" y="17738"/>
                  <a:pt x="115401" y="17738"/>
                </a:cubicBezTo>
                <a:lnTo>
                  <a:pt x="115681" y="17738"/>
                </a:lnTo>
                <a:cubicBezTo>
                  <a:pt x="115974" y="17429"/>
                  <a:pt x="115974" y="17429"/>
                  <a:pt x="116254" y="17105"/>
                </a:cubicBezTo>
                <a:cubicBezTo>
                  <a:pt x="116254" y="17105"/>
                  <a:pt x="116547" y="16780"/>
                  <a:pt x="116827" y="16780"/>
                </a:cubicBezTo>
                <a:cubicBezTo>
                  <a:pt x="116827" y="16471"/>
                  <a:pt x="117400" y="16780"/>
                  <a:pt x="117400" y="16471"/>
                </a:cubicBezTo>
                <a:cubicBezTo>
                  <a:pt x="117693" y="16471"/>
                  <a:pt x="117693" y="16162"/>
                  <a:pt x="117973" y="16162"/>
                </a:cubicBezTo>
                <a:lnTo>
                  <a:pt x="118266" y="16780"/>
                </a:lnTo>
                <a:cubicBezTo>
                  <a:pt x="118266" y="17105"/>
                  <a:pt x="117973" y="17429"/>
                  <a:pt x="117973" y="17429"/>
                </a:cubicBezTo>
                <a:cubicBezTo>
                  <a:pt x="117973" y="17738"/>
                  <a:pt x="118266" y="17738"/>
                  <a:pt x="118266" y="17738"/>
                </a:cubicBezTo>
                <a:cubicBezTo>
                  <a:pt x="118266" y="18047"/>
                  <a:pt x="118546" y="18047"/>
                  <a:pt x="118546" y="18047"/>
                </a:cubicBezTo>
                <a:cubicBezTo>
                  <a:pt x="118839" y="18372"/>
                  <a:pt x="118839" y="18696"/>
                  <a:pt x="118839" y="18696"/>
                </a:cubicBezTo>
                <a:cubicBezTo>
                  <a:pt x="118839" y="19005"/>
                  <a:pt x="119119" y="19314"/>
                  <a:pt x="118839" y="19639"/>
                </a:cubicBezTo>
                <a:cubicBezTo>
                  <a:pt x="118839" y="19639"/>
                  <a:pt x="118839" y="19963"/>
                  <a:pt x="118546" y="19963"/>
                </a:cubicBezTo>
                <a:cubicBezTo>
                  <a:pt x="118546" y="19963"/>
                  <a:pt x="118546" y="20272"/>
                  <a:pt x="118546" y="20582"/>
                </a:cubicBezTo>
                <a:lnTo>
                  <a:pt x="118546" y="20906"/>
                </a:lnTo>
                <a:cubicBezTo>
                  <a:pt x="118546" y="21215"/>
                  <a:pt x="118839" y="21215"/>
                  <a:pt x="119119" y="21215"/>
                </a:cubicBezTo>
                <a:cubicBezTo>
                  <a:pt x="119119" y="21215"/>
                  <a:pt x="119119" y="21849"/>
                  <a:pt x="119412" y="21849"/>
                </a:cubicBezTo>
                <a:cubicBezTo>
                  <a:pt x="119412" y="22158"/>
                  <a:pt x="119119" y="22482"/>
                  <a:pt x="119412" y="22807"/>
                </a:cubicBezTo>
                <a:lnTo>
                  <a:pt x="119412" y="23116"/>
                </a:lnTo>
                <a:cubicBezTo>
                  <a:pt x="119692" y="23425"/>
                  <a:pt x="119692" y="24074"/>
                  <a:pt x="119692" y="24383"/>
                </a:cubicBezTo>
                <a:cubicBezTo>
                  <a:pt x="119692" y="24383"/>
                  <a:pt x="119692" y="25016"/>
                  <a:pt x="119692" y="25341"/>
                </a:cubicBezTo>
                <a:cubicBezTo>
                  <a:pt x="119692" y="25650"/>
                  <a:pt x="119692" y="26283"/>
                  <a:pt x="119692" y="26608"/>
                </a:cubicBezTo>
                <a:cubicBezTo>
                  <a:pt x="119692" y="26917"/>
                  <a:pt x="119412" y="27550"/>
                  <a:pt x="119692" y="27550"/>
                </a:cubicBezTo>
                <a:cubicBezTo>
                  <a:pt x="119692" y="27875"/>
                  <a:pt x="119986" y="27875"/>
                  <a:pt x="119986" y="28184"/>
                </a:cubicBezTo>
                <a:cubicBezTo>
                  <a:pt x="119986" y="28184"/>
                  <a:pt x="119986" y="28493"/>
                  <a:pt x="119692" y="28493"/>
                </a:cubicBezTo>
                <a:cubicBezTo>
                  <a:pt x="119692" y="28817"/>
                  <a:pt x="119412" y="28493"/>
                  <a:pt x="119412" y="28493"/>
                </a:cubicBezTo>
                <a:cubicBezTo>
                  <a:pt x="119412" y="28493"/>
                  <a:pt x="119412" y="28817"/>
                  <a:pt x="119119" y="28817"/>
                </a:cubicBezTo>
                <a:lnTo>
                  <a:pt x="118546" y="28493"/>
                </a:lnTo>
                <a:cubicBezTo>
                  <a:pt x="118266" y="28184"/>
                  <a:pt x="117973" y="28184"/>
                  <a:pt x="117973" y="28184"/>
                </a:cubicBezTo>
                <a:cubicBezTo>
                  <a:pt x="117693" y="28184"/>
                  <a:pt x="117693" y="27875"/>
                  <a:pt x="117400" y="27875"/>
                </a:cubicBezTo>
                <a:lnTo>
                  <a:pt x="117120" y="27875"/>
                </a:lnTo>
                <a:cubicBezTo>
                  <a:pt x="116827" y="27875"/>
                  <a:pt x="116547" y="27875"/>
                  <a:pt x="116547" y="28184"/>
                </a:cubicBezTo>
                <a:lnTo>
                  <a:pt x="116547" y="28493"/>
                </a:lnTo>
                <a:cubicBezTo>
                  <a:pt x="116547" y="28817"/>
                  <a:pt x="116547" y="29142"/>
                  <a:pt x="116547" y="29142"/>
                </a:cubicBezTo>
                <a:cubicBezTo>
                  <a:pt x="116547" y="29451"/>
                  <a:pt x="116254" y="29760"/>
                  <a:pt x="116254" y="30084"/>
                </a:cubicBezTo>
                <a:cubicBezTo>
                  <a:pt x="116254" y="30084"/>
                  <a:pt x="116547" y="30084"/>
                  <a:pt x="116547" y="30409"/>
                </a:cubicBezTo>
                <a:lnTo>
                  <a:pt x="116827" y="30718"/>
                </a:lnTo>
                <a:cubicBezTo>
                  <a:pt x="116827" y="30718"/>
                  <a:pt x="117120" y="30718"/>
                  <a:pt x="117120" y="31027"/>
                </a:cubicBezTo>
                <a:lnTo>
                  <a:pt x="117400" y="31352"/>
                </a:lnTo>
                <a:cubicBezTo>
                  <a:pt x="117400" y="31676"/>
                  <a:pt x="117400" y="31985"/>
                  <a:pt x="117400" y="31985"/>
                </a:cubicBezTo>
                <a:cubicBezTo>
                  <a:pt x="117693" y="32294"/>
                  <a:pt x="117693" y="32928"/>
                  <a:pt x="117973" y="32928"/>
                </a:cubicBezTo>
                <a:cubicBezTo>
                  <a:pt x="117973" y="33252"/>
                  <a:pt x="117973" y="33561"/>
                  <a:pt x="117973" y="33886"/>
                </a:cubicBezTo>
                <a:lnTo>
                  <a:pt x="118266" y="34195"/>
                </a:lnTo>
                <a:cubicBezTo>
                  <a:pt x="118546" y="34519"/>
                  <a:pt x="118546" y="34828"/>
                  <a:pt x="118546" y="34828"/>
                </a:cubicBezTo>
                <a:cubicBezTo>
                  <a:pt x="118546" y="35153"/>
                  <a:pt x="118546" y="35462"/>
                  <a:pt x="118546" y="35786"/>
                </a:cubicBezTo>
                <a:cubicBezTo>
                  <a:pt x="118546" y="36095"/>
                  <a:pt x="118546" y="36420"/>
                  <a:pt x="118546" y="36420"/>
                </a:cubicBezTo>
                <a:cubicBezTo>
                  <a:pt x="118546" y="36729"/>
                  <a:pt x="118266" y="37053"/>
                  <a:pt x="118266" y="37053"/>
                </a:cubicBezTo>
                <a:cubicBezTo>
                  <a:pt x="118266" y="37053"/>
                  <a:pt x="118266" y="37362"/>
                  <a:pt x="117973" y="37687"/>
                </a:cubicBezTo>
                <a:cubicBezTo>
                  <a:pt x="117973" y="37362"/>
                  <a:pt x="117973" y="37362"/>
                  <a:pt x="117973" y="37362"/>
                </a:cubicBezTo>
                <a:cubicBezTo>
                  <a:pt x="117973" y="37362"/>
                  <a:pt x="117693" y="37362"/>
                  <a:pt x="117400" y="37362"/>
                </a:cubicBezTo>
                <a:cubicBezTo>
                  <a:pt x="117400" y="37362"/>
                  <a:pt x="117400" y="37362"/>
                  <a:pt x="117120" y="37362"/>
                </a:cubicBezTo>
                <a:lnTo>
                  <a:pt x="117120" y="37053"/>
                </a:lnTo>
                <a:lnTo>
                  <a:pt x="116827" y="36729"/>
                </a:lnTo>
                <a:cubicBezTo>
                  <a:pt x="116547" y="36729"/>
                  <a:pt x="116547" y="36729"/>
                  <a:pt x="116254" y="36729"/>
                </a:cubicBezTo>
                <a:cubicBezTo>
                  <a:pt x="116254" y="37053"/>
                  <a:pt x="116254" y="37053"/>
                  <a:pt x="116254" y="37053"/>
                </a:cubicBezTo>
                <a:cubicBezTo>
                  <a:pt x="116254" y="37362"/>
                  <a:pt x="116254" y="37362"/>
                  <a:pt x="116254" y="37362"/>
                </a:cubicBezTo>
                <a:cubicBezTo>
                  <a:pt x="116547" y="37687"/>
                  <a:pt x="116547" y="37687"/>
                  <a:pt x="116547" y="37996"/>
                </a:cubicBezTo>
                <a:lnTo>
                  <a:pt x="116547" y="38320"/>
                </a:lnTo>
                <a:lnTo>
                  <a:pt x="116254" y="38629"/>
                </a:lnTo>
                <a:cubicBezTo>
                  <a:pt x="115974" y="38629"/>
                  <a:pt x="115974" y="38629"/>
                  <a:pt x="115681" y="38954"/>
                </a:cubicBezTo>
                <a:lnTo>
                  <a:pt x="115681" y="39263"/>
                </a:lnTo>
                <a:cubicBezTo>
                  <a:pt x="115681" y="39587"/>
                  <a:pt x="115681" y="39587"/>
                  <a:pt x="115681" y="39896"/>
                </a:cubicBezTo>
                <a:cubicBezTo>
                  <a:pt x="115681" y="39896"/>
                  <a:pt x="115401" y="39896"/>
                  <a:pt x="115401" y="40221"/>
                </a:cubicBezTo>
                <a:cubicBezTo>
                  <a:pt x="115108" y="40221"/>
                  <a:pt x="115108" y="40530"/>
                  <a:pt x="114828" y="40530"/>
                </a:cubicBezTo>
                <a:lnTo>
                  <a:pt x="114535" y="40530"/>
                </a:lnTo>
                <a:cubicBezTo>
                  <a:pt x="114255" y="40530"/>
                  <a:pt x="113962" y="40221"/>
                  <a:pt x="113962" y="40530"/>
                </a:cubicBezTo>
                <a:lnTo>
                  <a:pt x="113682" y="40530"/>
                </a:lnTo>
                <a:cubicBezTo>
                  <a:pt x="113682" y="40855"/>
                  <a:pt x="113682" y="40855"/>
                  <a:pt x="113682" y="40855"/>
                </a:cubicBezTo>
                <a:cubicBezTo>
                  <a:pt x="113962" y="41164"/>
                  <a:pt x="113962" y="41164"/>
                  <a:pt x="113962" y="41164"/>
                </a:cubicBezTo>
                <a:cubicBezTo>
                  <a:pt x="113962" y="41488"/>
                  <a:pt x="114255" y="41488"/>
                  <a:pt x="114255" y="41488"/>
                </a:cubicBezTo>
                <a:lnTo>
                  <a:pt x="114535" y="41797"/>
                </a:lnTo>
                <a:cubicBezTo>
                  <a:pt x="114535" y="41797"/>
                  <a:pt x="114535" y="42122"/>
                  <a:pt x="114535" y="42431"/>
                </a:cubicBezTo>
                <a:cubicBezTo>
                  <a:pt x="114255" y="42431"/>
                  <a:pt x="114255" y="42431"/>
                  <a:pt x="113962" y="42431"/>
                </a:cubicBezTo>
                <a:cubicBezTo>
                  <a:pt x="113962" y="42755"/>
                  <a:pt x="113682" y="42755"/>
                  <a:pt x="113403" y="42755"/>
                </a:cubicBezTo>
                <a:cubicBezTo>
                  <a:pt x="113109" y="42755"/>
                  <a:pt x="112816" y="42755"/>
                  <a:pt x="112536" y="42755"/>
                </a:cubicBezTo>
                <a:lnTo>
                  <a:pt x="112257" y="42755"/>
                </a:lnTo>
                <a:cubicBezTo>
                  <a:pt x="111963" y="42755"/>
                  <a:pt x="111963" y="42431"/>
                  <a:pt x="111670" y="42431"/>
                </a:cubicBezTo>
                <a:cubicBezTo>
                  <a:pt x="111670" y="42431"/>
                  <a:pt x="111390" y="42431"/>
                  <a:pt x="111111" y="42431"/>
                </a:cubicBezTo>
                <a:lnTo>
                  <a:pt x="111111" y="42755"/>
                </a:lnTo>
                <a:lnTo>
                  <a:pt x="111111" y="43064"/>
                </a:lnTo>
                <a:cubicBezTo>
                  <a:pt x="111111" y="43373"/>
                  <a:pt x="110817" y="43373"/>
                  <a:pt x="110817" y="43698"/>
                </a:cubicBezTo>
                <a:lnTo>
                  <a:pt x="110817" y="43698"/>
                </a:lnTo>
                <a:cubicBezTo>
                  <a:pt x="110524" y="43698"/>
                  <a:pt x="110524" y="44022"/>
                  <a:pt x="110524" y="44022"/>
                </a:cubicBezTo>
                <a:cubicBezTo>
                  <a:pt x="110524" y="44022"/>
                  <a:pt x="110524" y="44331"/>
                  <a:pt x="110524" y="44640"/>
                </a:cubicBezTo>
                <a:cubicBezTo>
                  <a:pt x="110524" y="44640"/>
                  <a:pt x="110524" y="44965"/>
                  <a:pt x="110244" y="45289"/>
                </a:cubicBezTo>
                <a:cubicBezTo>
                  <a:pt x="110244" y="45289"/>
                  <a:pt x="110244" y="45289"/>
                  <a:pt x="109965" y="45598"/>
                </a:cubicBezTo>
                <a:lnTo>
                  <a:pt x="109671" y="45598"/>
                </a:lnTo>
                <a:cubicBezTo>
                  <a:pt x="109671" y="45598"/>
                  <a:pt x="109671" y="45907"/>
                  <a:pt x="109671" y="46232"/>
                </a:cubicBezTo>
                <a:cubicBezTo>
                  <a:pt x="109378" y="46232"/>
                  <a:pt x="109378" y="46232"/>
                  <a:pt x="109098" y="46232"/>
                </a:cubicBezTo>
                <a:cubicBezTo>
                  <a:pt x="109098" y="46556"/>
                  <a:pt x="109098" y="46556"/>
                  <a:pt x="108819" y="46865"/>
                </a:cubicBezTo>
                <a:cubicBezTo>
                  <a:pt x="108819" y="47174"/>
                  <a:pt x="108819" y="47499"/>
                  <a:pt x="108525" y="47823"/>
                </a:cubicBezTo>
                <a:lnTo>
                  <a:pt x="108232" y="47823"/>
                </a:lnTo>
                <a:cubicBezTo>
                  <a:pt x="108232" y="48132"/>
                  <a:pt x="108232" y="48441"/>
                  <a:pt x="108232" y="48441"/>
                </a:cubicBezTo>
                <a:lnTo>
                  <a:pt x="107952" y="48766"/>
                </a:lnTo>
                <a:lnTo>
                  <a:pt x="107952" y="49090"/>
                </a:lnTo>
                <a:lnTo>
                  <a:pt x="107952" y="49090"/>
                </a:lnTo>
                <a:lnTo>
                  <a:pt x="107952" y="49399"/>
                </a:lnTo>
                <a:cubicBezTo>
                  <a:pt x="107952" y="49399"/>
                  <a:pt x="107952" y="49399"/>
                  <a:pt x="107672" y="49399"/>
                </a:cubicBezTo>
                <a:cubicBezTo>
                  <a:pt x="107672" y="49399"/>
                  <a:pt x="107672" y="49399"/>
                  <a:pt x="107672" y="49708"/>
                </a:cubicBezTo>
                <a:cubicBezTo>
                  <a:pt x="107379" y="49708"/>
                  <a:pt x="107379" y="49708"/>
                  <a:pt x="107085" y="49708"/>
                </a:cubicBezTo>
                <a:lnTo>
                  <a:pt x="107085" y="49399"/>
                </a:lnTo>
                <a:cubicBezTo>
                  <a:pt x="106806" y="49708"/>
                  <a:pt x="106806" y="49708"/>
                  <a:pt x="106526" y="49708"/>
                </a:cubicBezTo>
                <a:cubicBezTo>
                  <a:pt x="106526" y="50033"/>
                  <a:pt x="106233" y="49708"/>
                  <a:pt x="106233" y="49708"/>
                </a:cubicBezTo>
                <a:cubicBezTo>
                  <a:pt x="106233" y="50033"/>
                  <a:pt x="106233" y="50033"/>
                  <a:pt x="106233" y="50033"/>
                </a:cubicBezTo>
                <a:cubicBezTo>
                  <a:pt x="106233" y="50357"/>
                  <a:pt x="105939" y="50357"/>
                  <a:pt x="105939" y="50357"/>
                </a:cubicBezTo>
                <a:cubicBezTo>
                  <a:pt x="105660" y="50357"/>
                  <a:pt x="105660" y="50667"/>
                  <a:pt x="105380" y="50667"/>
                </a:cubicBezTo>
                <a:cubicBezTo>
                  <a:pt x="105380" y="50976"/>
                  <a:pt x="105660" y="50976"/>
                  <a:pt x="105660" y="51300"/>
                </a:cubicBezTo>
                <a:cubicBezTo>
                  <a:pt x="105660" y="51300"/>
                  <a:pt x="105660" y="51300"/>
                  <a:pt x="105380" y="51625"/>
                </a:cubicBezTo>
                <a:cubicBezTo>
                  <a:pt x="105380" y="51625"/>
                  <a:pt x="105380" y="51625"/>
                  <a:pt x="105087" y="51625"/>
                </a:cubicBezTo>
                <a:lnTo>
                  <a:pt x="105087" y="51625"/>
                </a:lnTo>
                <a:cubicBezTo>
                  <a:pt x="104793" y="51625"/>
                  <a:pt x="104514" y="51934"/>
                  <a:pt x="104514" y="51934"/>
                </a:cubicBezTo>
                <a:cubicBezTo>
                  <a:pt x="104234" y="52243"/>
                  <a:pt x="104234" y="52243"/>
                  <a:pt x="104234" y="52243"/>
                </a:cubicBezTo>
                <a:cubicBezTo>
                  <a:pt x="103941" y="52567"/>
                  <a:pt x="103941" y="52892"/>
                  <a:pt x="103941" y="52892"/>
                </a:cubicBezTo>
                <a:cubicBezTo>
                  <a:pt x="103647" y="53201"/>
                  <a:pt x="103647" y="53510"/>
                  <a:pt x="103647" y="53510"/>
                </a:cubicBezTo>
                <a:lnTo>
                  <a:pt x="103368" y="53819"/>
                </a:lnTo>
                <a:lnTo>
                  <a:pt x="103088" y="54143"/>
                </a:lnTo>
                <a:cubicBezTo>
                  <a:pt x="102809" y="54143"/>
                  <a:pt x="102809" y="54143"/>
                  <a:pt x="102515" y="54143"/>
                </a:cubicBezTo>
                <a:cubicBezTo>
                  <a:pt x="102515" y="53819"/>
                  <a:pt x="102222" y="53819"/>
                  <a:pt x="102222" y="53819"/>
                </a:cubicBezTo>
                <a:cubicBezTo>
                  <a:pt x="102222" y="53510"/>
                  <a:pt x="101942" y="53510"/>
                  <a:pt x="102222" y="53201"/>
                </a:cubicBezTo>
                <a:lnTo>
                  <a:pt x="102222" y="52892"/>
                </a:lnTo>
                <a:cubicBezTo>
                  <a:pt x="102515" y="52892"/>
                  <a:pt x="102515" y="52892"/>
                  <a:pt x="102809" y="52892"/>
                </a:cubicBezTo>
                <a:lnTo>
                  <a:pt x="103088" y="52892"/>
                </a:lnTo>
                <a:lnTo>
                  <a:pt x="103368" y="52892"/>
                </a:lnTo>
                <a:lnTo>
                  <a:pt x="103368" y="52567"/>
                </a:lnTo>
                <a:cubicBezTo>
                  <a:pt x="103368" y="52243"/>
                  <a:pt x="103088" y="52243"/>
                  <a:pt x="103088" y="51934"/>
                </a:cubicBezTo>
                <a:cubicBezTo>
                  <a:pt x="103088" y="51934"/>
                  <a:pt x="103088" y="51934"/>
                  <a:pt x="102809" y="51934"/>
                </a:cubicBezTo>
                <a:cubicBezTo>
                  <a:pt x="102809" y="51625"/>
                  <a:pt x="102809" y="51625"/>
                  <a:pt x="102809" y="51300"/>
                </a:cubicBezTo>
                <a:lnTo>
                  <a:pt x="102809" y="50976"/>
                </a:lnTo>
                <a:lnTo>
                  <a:pt x="102809" y="50667"/>
                </a:lnTo>
                <a:lnTo>
                  <a:pt x="102515" y="50357"/>
                </a:lnTo>
                <a:lnTo>
                  <a:pt x="102515" y="50033"/>
                </a:lnTo>
                <a:cubicBezTo>
                  <a:pt x="102515" y="49708"/>
                  <a:pt x="102809" y="49708"/>
                  <a:pt x="102809" y="49708"/>
                </a:cubicBezTo>
                <a:cubicBezTo>
                  <a:pt x="102809" y="49399"/>
                  <a:pt x="102809" y="48766"/>
                  <a:pt x="102809" y="48441"/>
                </a:cubicBezTo>
                <a:cubicBezTo>
                  <a:pt x="103088" y="48441"/>
                  <a:pt x="103088" y="48132"/>
                  <a:pt x="103088" y="47823"/>
                </a:cubicBezTo>
                <a:cubicBezTo>
                  <a:pt x="103088" y="47823"/>
                  <a:pt x="103368" y="47499"/>
                  <a:pt x="103368" y="47174"/>
                </a:cubicBezTo>
                <a:cubicBezTo>
                  <a:pt x="103368" y="47174"/>
                  <a:pt x="103088" y="47174"/>
                  <a:pt x="103088" y="46865"/>
                </a:cubicBezTo>
                <a:cubicBezTo>
                  <a:pt x="102809" y="46865"/>
                  <a:pt x="102515" y="46865"/>
                  <a:pt x="102515" y="46556"/>
                </a:cubicBezTo>
                <a:cubicBezTo>
                  <a:pt x="102515" y="46556"/>
                  <a:pt x="102222" y="46556"/>
                  <a:pt x="101942" y="46556"/>
                </a:cubicBezTo>
                <a:lnTo>
                  <a:pt x="101942" y="46232"/>
                </a:lnTo>
                <a:cubicBezTo>
                  <a:pt x="101663" y="45907"/>
                  <a:pt x="101663" y="45907"/>
                  <a:pt x="101663" y="45598"/>
                </a:cubicBezTo>
                <a:lnTo>
                  <a:pt x="101369" y="45598"/>
                </a:lnTo>
                <a:cubicBezTo>
                  <a:pt x="101369" y="45907"/>
                  <a:pt x="101369" y="45907"/>
                  <a:pt x="101369" y="45907"/>
                </a:cubicBezTo>
                <a:cubicBezTo>
                  <a:pt x="101076" y="46232"/>
                  <a:pt x="101076" y="46232"/>
                  <a:pt x="101076" y="46232"/>
                </a:cubicBezTo>
                <a:cubicBezTo>
                  <a:pt x="100796" y="46232"/>
                  <a:pt x="100796" y="45907"/>
                  <a:pt x="100517" y="45907"/>
                </a:cubicBezTo>
                <a:cubicBezTo>
                  <a:pt x="100517" y="46232"/>
                  <a:pt x="100223" y="46232"/>
                  <a:pt x="100223" y="46232"/>
                </a:cubicBezTo>
                <a:cubicBezTo>
                  <a:pt x="100223" y="46556"/>
                  <a:pt x="100223" y="46556"/>
                  <a:pt x="100223" y="46865"/>
                </a:cubicBezTo>
                <a:cubicBezTo>
                  <a:pt x="99930" y="46865"/>
                  <a:pt x="100223" y="47174"/>
                  <a:pt x="99930" y="47499"/>
                </a:cubicBezTo>
                <a:lnTo>
                  <a:pt x="99930" y="47823"/>
                </a:lnTo>
                <a:lnTo>
                  <a:pt x="99930" y="48441"/>
                </a:lnTo>
                <a:cubicBezTo>
                  <a:pt x="99930" y="48766"/>
                  <a:pt x="99650" y="48766"/>
                  <a:pt x="99650" y="49090"/>
                </a:cubicBezTo>
                <a:cubicBezTo>
                  <a:pt x="99371" y="49090"/>
                  <a:pt x="99077" y="49399"/>
                  <a:pt x="99077" y="49708"/>
                </a:cubicBezTo>
                <a:cubicBezTo>
                  <a:pt x="98784" y="49708"/>
                  <a:pt x="98784" y="50033"/>
                  <a:pt x="98504" y="50033"/>
                </a:cubicBezTo>
                <a:cubicBezTo>
                  <a:pt x="98504" y="50357"/>
                  <a:pt x="98225" y="50357"/>
                  <a:pt x="98225" y="50357"/>
                </a:cubicBezTo>
                <a:cubicBezTo>
                  <a:pt x="97931" y="50357"/>
                  <a:pt x="97931" y="50667"/>
                  <a:pt x="97931" y="50976"/>
                </a:cubicBezTo>
                <a:cubicBezTo>
                  <a:pt x="97931" y="50976"/>
                  <a:pt x="98225" y="51300"/>
                  <a:pt x="98225" y="51625"/>
                </a:cubicBezTo>
                <a:cubicBezTo>
                  <a:pt x="98225" y="51934"/>
                  <a:pt x="98225" y="52243"/>
                  <a:pt x="97931" y="52567"/>
                </a:cubicBezTo>
                <a:cubicBezTo>
                  <a:pt x="97931" y="52567"/>
                  <a:pt x="97931" y="52567"/>
                  <a:pt x="97931" y="52892"/>
                </a:cubicBezTo>
                <a:lnTo>
                  <a:pt x="97638" y="52892"/>
                </a:lnTo>
                <a:lnTo>
                  <a:pt x="97358" y="53201"/>
                </a:lnTo>
                <a:cubicBezTo>
                  <a:pt x="97078" y="53201"/>
                  <a:pt x="97078" y="52892"/>
                  <a:pt x="97078" y="52892"/>
                </a:cubicBezTo>
                <a:cubicBezTo>
                  <a:pt x="96785" y="52892"/>
                  <a:pt x="96785" y="52892"/>
                  <a:pt x="96491" y="52892"/>
                </a:cubicBezTo>
                <a:cubicBezTo>
                  <a:pt x="96491" y="53201"/>
                  <a:pt x="96491" y="53201"/>
                  <a:pt x="96491" y="53510"/>
                </a:cubicBezTo>
                <a:cubicBezTo>
                  <a:pt x="96212" y="53510"/>
                  <a:pt x="96212" y="53510"/>
                  <a:pt x="96212" y="53510"/>
                </a:cubicBezTo>
                <a:cubicBezTo>
                  <a:pt x="96212" y="53510"/>
                  <a:pt x="96212" y="53201"/>
                  <a:pt x="95932" y="53201"/>
                </a:cubicBezTo>
                <a:lnTo>
                  <a:pt x="95932" y="52892"/>
                </a:lnTo>
                <a:cubicBezTo>
                  <a:pt x="95639" y="52892"/>
                  <a:pt x="95639" y="52892"/>
                  <a:pt x="95345" y="52892"/>
                </a:cubicBezTo>
                <a:lnTo>
                  <a:pt x="95345" y="53201"/>
                </a:lnTo>
                <a:cubicBezTo>
                  <a:pt x="95345" y="53201"/>
                  <a:pt x="95066" y="53201"/>
                  <a:pt x="95066" y="53510"/>
                </a:cubicBezTo>
                <a:lnTo>
                  <a:pt x="95345" y="53819"/>
                </a:lnTo>
                <a:cubicBezTo>
                  <a:pt x="95345" y="53819"/>
                  <a:pt x="95345" y="54143"/>
                  <a:pt x="95345" y="54468"/>
                </a:cubicBezTo>
                <a:cubicBezTo>
                  <a:pt x="95345" y="54468"/>
                  <a:pt x="95345" y="54777"/>
                  <a:pt x="95345" y="55086"/>
                </a:cubicBezTo>
                <a:cubicBezTo>
                  <a:pt x="95345" y="55086"/>
                  <a:pt x="95639" y="55410"/>
                  <a:pt x="95932" y="55410"/>
                </a:cubicBezTo>
                <a:cubicBezTo>
                  <a:pt x="95932" y="55735"/>
                  <a:pt x="95932" y="55735"/>
                  <a:pt x="95932" y="55735"/>
                </a:cubicBezTo>
                <a:cubicBezTo>
                  <a:pt x="96212" y="56044"/>
                  <a:pt x="96212" y="56044"/>
                  <a:pt x="96212" y="56044"/>
                </a:cubicBezTo>
                <a:cubicBezTo>
                  <a:pt x="96212" y="56353"/>
                  <a:pt x="96491" y="56353"/>
                  <a:pt x="96491" y="56353"/>
                </a:cubicBezTo>
                <a:lnTo>
                  <a:pt x="96785" y="56353"/>
                </a:lnTo>
                <a:cubicBezTo>
                  <a:pt x="96785" y="56677"/>
                  <a:pt x="97078" y="56677"/>
                  <a:pt x="97078" y="57002"/>
                </a:cubicBezTo>
                <a:cubicBezTo>
                  <a:pt x="97358" y="57002"/>
                  <a:pt x="97358" y="57002"/>
                  <a:pt x="97638" y="57002"/>
                </a:cubicBezTo>
                <a:lnTo>
                  <a:pt x="97931" y="57002"/>
                </a:lnTo>
                <a:lnTo>
                  <a:pt x="98225" y="56677"/>
                </a:lnTo>
                <a:cubicBezTo>
                  <a:pt x="98504" y="56677"/>
                  <a:pt x="98504" y="57002"/>
                  <a:pt x="98784" y="57002"/>
                </a:cubicBezTo>
                <a:cubicBezTo>
                  <a:pt x="98784" y="57002"/>
                  <a:pt x="99077" y="57311"/>
                  <a:pt x="99371" y="57311"/>
                </a:cubicBezTo>
                <a:cubicBezTo>
                  <a:pt x="99371" y="57620"/>
                  <a:pt x="99650" y="57944"/>
                  <a:pt x="99650" y="57944"/>
                </a:cubicBezTo>
                <a:lnTo>
                  <a:pt x="99650" y="58269"/>
                </a:lnTo>
                <a:cubicBezTo>
                  <a:pt x="99650" y="58578"/>
                  <a:pt x="99371" y="58887"/>
                  <a:pt x="99650" y="58887"/>
                </a:cubicBezTo>
                <a:lnTo>
                  <a:pt x="99650" y="59211"/>
                </a:lnTo>
                <a:lnTo>
                  <a:pt x="99930" y="59536"/>
                </a:lnTo>
                <a:lnTo>
                  <a:pt x="100223" y="59845"/>
                </a:lnTo>
                <a:lnTo>
                  <a:pt x="100517" y="59845"/>
                </a:lnTo>
                <a:cubicBezTo>
                  <a:pt x="100796" y="59845"/>
                  <a:pt x="100796" y="59845"/>
                  <a:pt x="101076" y="59845"/>
                </a:cubicBezTo>
                <a:lnTo>
                  <a:pt x="101369" y="59536"/>
                </a:lnTo>
                <a:cubicBezTo>
                  <a:pt x="101663" y="59536"/>
                  <a:pt x="101663" y="59211"/>
                  <a:pt x="101663" y="59211"/>
                </a:cubicBezTo>
                <a:cubicBezTo>
                  <a:pt x="101663" y="58887"/>
                  <a:pt x="101663" y="58887"/>
                  <a:pt x="101663" y="58578"/>
                </a:cubicBezTo>
                <a:cubicBezTo>
                  <a:pt x="101663" y="58578"/>
                  <a:pt x="101663" y="58578"/>
                  <a:pt x="101942" y="58578"/>
                </a:cubicBezTo>
                <a:cubicBezTo>
                  <a:pt x="101942" y="58269"/>
                  <a:pt x="101942" y="58269"/>
                  <a:pt x="101942" y="57944"/>
                </a:cubicBezTo>
                <a:cubicBezTo>
                  <a:pt x="101942" y="57944"/>
                  <a:pt x="101942" y="57944"/>
                  <a:pt x="102222" y="57620"/>
                </a:cubicBezTo>
                <a:cubicBezTo>
                  <a:pt x="102222" y="57620"/>
                  <a:pt x="102222" y="57620"/>
                  <a:pt x="102515" y="57620"/>
                </a:cubicBezTo>
                <a:cubicBezTo>
                  <a:pt x="102515" y="57620"/>
                  <a:pt x="102515" y="57620"/>
                  <a:pt x="102809" y="57620"/>
                </a:cubicBezTo>
                <a:lnTo>
                  <a:pt x="102809" y="57311"/>
                </a:lnTo>
                <a:cubicBezTo>
                  <a:pt x="103088" y="57311"/>
                  <a:pt x="103368" y="57311"/>
                  <a:pt x="103368" y="57311"/>
                </a:cubicBezTo>
                <a:lnTo>
                  <a:pt x="103647" y="57620"/>
                </a:lnTo>
                <a:cubicBezTo>
                  <a:pt x="103647" y="57620"/>
                  <a:pt x="103647" y="57944"/>
                  <a:pt x="103941" y="57944"/>
                </a:cubicBezTo>
                <a:cubicBezTo>
                  <a:pt x="103941" y="58269"/>
                  <a:pt x="104234" y="57944"/>
                  <a:pt x="104514" y="57944"/>
                </a:cubicBezTo>
                <a:lnTo>
                  <a:pt x="104514" y="57944"/>
                </a:lnTo>
                <a:lnTo>
                  <a:pt x="104793" y="57944"/>
                </a:lnTo>
                <a:cubicBezTo>
                  <a:pt x="104793" y="58269"/>
                  <a:pt x="104793" y="58269"/>
                  <a:pt x="104793" y="58269"/>
                </a:cubicBezTo>
                <a:cubicBezTo>
                  <a:pt x="104793" y="58578"/>
                  <a:pt x="105087" y="58578"/>
                  <a:pt x="105087" y="58578"/>
                </a:cubicBezTo>
                <a:cubicBezTo>
                  <a:pt x="105380" y="58578"/>
                  <a:pt x="105660" y="58578"/>
                  <a:pt x="105660" y="58578"/>
                </a:cubicBezTo>
                <a:lnTo>
                  <a:pt x="105939" y="58269"/>
                </a:lnTo>
                <a:lnTo>
                  <a:pt x="105939" y="57944"/>
                </a:lnTo>
                <a:lnTo>
                  <a:pt x="106233" y="57944"/>
                </a:lnTo>
                <a:lnTo>
                  <a:pt x="106526" y="57944"/>
                </a:lnTo>
                <a:cubicBezTo>
                  <a:pt x="106806" y="57944"/>
                  <a:pt x="106806" y="58269"/>
                  <a:pt x="106806" y="58578"/>
                </a:cubicBezTo>
                <a:lnTo>
                  <a:pt x="107085" y="58269"/>
                </a:lnTo>
                <a:cubicBezTo>
                  <a:pt x="107085" y="58269"/>
                  <a:pt x="107085" y="58269"/>
                  <a:pt x="107379" y="58269"/>
                </a:cubicBezTo>
                <a:cubicBezTo>
                  <a:pt x="107379" y="57944"/>
                  <a:pt x="107672" y="58269"/>
                  <a:pt x="107672" y="58269"/>
                </a:cubicBezTo>
                <a:lnTo>
                  <a:pt x="107672" y="58578"/>
                </a:lnTo>
                <a:lnTo>
                  <a:pt x="107379" y="58887"/>
                </a:lnTo>
                <a:cubicBezTo>
                  <a:pt x="107379" y="58887"/>
                  <a:pt x="107672" y="58887"/>
                  <a:pt x="107672" y="59211"/>
                </a:cubicBezTo>
                <a:lnTo>
                  <a:pt x="107672" y="59211"/>
                </a:lnTo>
                <a:cubicBezTo>
                  <a:pt x="107672" y="59536"/>
                  <a:pt x="107672" y="59536"/>
                  <a:pt x="107672" y="59845"/>
                </a:cubicBezTo>
                <a:lnTo>
                  <a:pt x="107672" y="60154"/>
                </a:lnTo>
                <a:cubicBezTo>
                  <a:pt x="107379" y="60154"/>
                  <a:pt x="107379" y="60479"/>
                  <a:pt x="107379" y="60479"/>
                </a:cubicBezTo>
                <a:cubicBezTo>
                  <a:pt x="107085" y="60479"/>
                  <a:pt x="107085" y="60479"/>
                  <a:pt x="107085" y="60479"/>
                </a:cubicBezTo>
                <a:lnTo>
                  <a:pt x="106806" y="60479"/>
                </a:lnTo>
                <a:cubicBezTo>
                  <a:pt x="106806" y="60154"/>
                  <a:pt x="106806" y="60154"/>
                  <a:pt x="106806" y="60154"/>
                </a:cubicBezTo>
                <a:lnTo>
                  <a:pt x="106526" y="59845"/>
                </a:lnTo>
                <a:lnTo>
                  <a:pt x="106526" y="60154"/>
                </a:lnTo>
                <a:cubicBezTo>
                  <a:pt x="106526" y="60154"/>
                  <a:pt x="106526" y="60154"/>
                  <a:pt x="106233" y="60479"/>
                </a:cubicBezTo>
                <a:cubicBezTo>
                  <a:pt x="106233" y="60479"/>
                  <a:pt x="106233" y="60479"/>
                  <a:pt x="105939" y="60479"/>
                </a:cubicBezTo>
                <a:lnTo>
                  <a:pt x="105939" y="60803"/>
                </a:lnTo>
                <a:lnTo>
                  <a:pt x="105660" y="60803"/>
                </a:lnTo>
                <a:lnTo>
                  <a:pt x="105660" y="61112"/>
                </a:lnTo>
                <a:cubicBezTo>
                  <a:pt x="105380" y="61112"/>
                  <a:pt x="105380" y="61421"/>
                  <a:pt x="105087" y="61421"/>
                </a:cubicBezTo>
                <a:cubicBezTo>
                  <a:pt x="105087" y="61421"/>
                  <a:pt x="105087" y="61421"/>
                  <a:pt x="104793" y="61421"/>
                </a:cubicBezTo>
                <a:lnTo>
                  <a:pt x="104514" y="61421"/>
                </a:lnTo>
                <a:cubicBezTo>
                  <a:pt x="104514" y="61421"/>
                  <a:pt x="104514" y="61421"/>
                  <a:pt x="104514" y="61746"/>
                </a:cubicBezTo>
                <a:lnTo>
                  <a:pt x="104793" y="61746"/>
                </a:lnTo>
                <a:lnTo>
                  <a:pt x="104793" y="62070"/>
                </a:lnTo>
                <a:cubicBezTo>
                  <a:pt x="104793" y="62070"/>
                  <a:pt x="104514" y="62070"/>
                  <a:pt x="104514" y="62379"/>
                </a:cubicBezTo>
                <a:lnTo>
                  <a:pt x="104514" y="62688"/>
                </a:lnTo>
                <a:cubicBezTo>
                  <a:pt x="104234" y="62688"/>
                  <a:pt x="104234" y="62688"/>
                  <a:pt x="104234" y="62688"/>
                </a:cubicBezTo>
                <a:cubicBezTo>
                  <a:pt x="103941" y="62688"/>
                  <a:pt x="103647" y="62688"/>
                  <a:pt x="103647" y="62688"/>
                </a:cubicBezTo>
                <a:cubicBezTo>
                  <a:pt x="103647" y="62688"/>
                  <a:pt x="103647" y="62688"/>
                  <a:pt x="103368" y="62688"/>
                </a:cubicBezTo>
                <a:cubicBezTo>
                  <a:pt x="103368" y="63013"/>
                  <a:pt x="103368" y="63013"/>
                  <a:pt x="103368" y="63013"/>
                </a:cubicBezTo>
                <a:cubicBezTo>
                  <a:pt x="103088" y="63013"/>
                  <a:pt x="103088" y="63013"/>
                  <a:pt x="103088" y="63013"/>
                </a:cubicBezTo>
                <a:cubicBezTo>
                  <a:pt x="103088" y="63337"/>
                  <a:pt x="103368" y="63337"/>
                  <a:pt x="103368" y="63337"/>
                </a:cubicBezTo>
                <a:lnTo>
                  <a:pt x="103647" y="63631"/>
                </a:lnTo>
                <a:cubicBezTo>
                  <a:pt x="103647" y="63631"/>
                  <a:pt x="103941" y="63631"/>
                  <a:pt x="103941" y="63940"/>
                </a:cubicBezTo>
                <a:cubicBezTo>
                  <a:pt x="103941" y="63940"/>
                  <a:pt x="103647" y="63940"/>
                  <a:pt x="103647" y="64264"/>
                </a:cubicBezTo>
                <a:lnTo>
                  <a:pt x="103368" y="64573"/>
                </a:lnTo>
                <a:cubicBezTo>
                  <a:pt x="103368" y="64573"/>
                  <a:pt x="103368" y="64898"/>
                  <a:pt x="103368" y="65207"/>
                </a:cubicBezTo>
                <a:cubicBezTo>
                  <a:pt x="103088" y="65207"/>
                  <a:pt x="103088" y="65531"/>
                  <a:pt x="103088" y="65840"/>
                </a:cubicBezTo>
                <a:cubicBezTo>
                  <a:pt x="103088" y="65840"/>
                  <a:pt x="103088" y="66165"/>
                  <a:pt x="103088" y="66474"/>
                </a:cubicBezTo>
                <a:cubicBezTo>
                  <a:pt x="103088" y="66474"/>
                  <a:pt x="103088" y="66798"/>
                  <a:pt x="103088" y="67107"/>
                </a:cubicBezTo>
                <a:lnTo>
                  <a:pt x="103088" y="67432"/>
                </a:lnTo>
                <a:cubicBezTo>
                  <a:pt x="102809" y="67432"/>
                  <a:pt x="102809" y="67741"/>
                  <a:pt x="103088" y="67741"/>
                </a:cubicBezTo>
                <a:lnTo>
                  <a:pt x="103088" y="68065"/>
                </a:lnTo>
                <a:cubicBezTo>
                  <a:pt x="103368" y="68065"/>
                  <a:pt x="103368" y="68065"/>
                  <a:pt x="103368" y="68065"/>
                </a:cubicBezTo>
                <a:cubicBezTo>
                  <a:pt x="103647" y="68065"/>
                  <a:pt x="103647" y="68065"/>
                  <a:pt x="103941" y="68065"/>
                </a:cubicBezTo>
                <a:cubicBezTo>
                  <a:pt x="103941" y="68065"/>
                  <a:pt x="103941" y="68374"/>
                  <a:pt x="104234" y="68699"/>
                </a:cubicBezTo>
                <a:cubicBezTo>
                  <a:pt x="104234" y="68699"/>
                  <a:pt x="104234" y="69008"/>
                  <a:pt x="104514" y="69008"/>
                </a:cubicBezTo>
                <a:lnTo>
                  <a:pt x="104793" y="69332"/>
                </a:lnTo>
                <a:cubicBezTo>
                  <a:pt x="105087" y="69332"/>
                  <a:pt x="105380" y="69642"/>
                  <a:pt x="105380" y="69966"/>
                </a:cubicBezTo>
                <a:cubicBezTo>
                  <a:pt x="105380" y="69966"/>
                  <a:pt x="105660" y="69966"/>
                  <a:pt x="105660" y="70275"/>
                </a:cubicBezTo>
                <a:lnTo>
                  <a:pt x="105660" y="70600"/>
                </a:lnTo>
                <a:cubicBezTo>
                  <a:pt x="105939" y="70600"/>
                  <a:pt x="105939" y="70909"/>
                  <a:pt x="106233" y="70909"/>
                </a:cubicBezTo>
                <a:lnTo>
                  <a:pt x="106526" y="71233"/>
                </a:lnTo>
                <a:cubicBezTo>
                  <a:pt x="106526" y="71233"/>
                  <a:pt x="106806" y="71542"/>
                  <a:pt x="106806" y="71867"/>
                </a:cubicBezTo>
                <a:lnTo>
                  <a:pt x="107085" y="72176"/>
                </a:lnTo>
                <a:cubicBezTo>
                  <a:pt x="107085" y="72176"/>
                  <a:pt x="107085" y="72500"/>
                  <a:pt x="107379" y="72809"/>
                </a:cubicBezTo>
                <a:cubicBezTo>
                  <a:pt x="107379" y="72809"/>
                  <a:pt x="107379" y="72809"/>
                  <a:pt x="107672" y="73134"/>
                </a:cubicBezTo>
                <a:cubicBezTo>
                  <a:pt x="107672" y="73134"/>
                  <a:pt x="107672" y="73443"/>
                  <a:pt x="107952" y="73767"/>
                </a:cubicBezTo>
                <a:lnTo>
                  <a:pt x="108232" y="73767"/>
                </a:lnTo>
                <a:cubicBezTo>
                  <a:pt x="108232" y="74076"/>
                  <a:pt x="108232" y="74076"/>
                  <a:pt x="108525" y="74401"/>
                </a:cubicBezTo>
                <a:cubicBezTo>
                  <a:pt x="108525" y="74401"/>
                  <a:pt x="108525" y="74401"/>
                  <a:pt x="108525" y="74710"/>
                </a:cubicBezTo>
                <a:lnTo>
                  <a:pt x="108525" y="74710"/>
                </a:lnTo>
                <a:cubicBezTo>
                  <a:pt x="108525" y="75019"/>
                  <a:pt x="108525" y="75019"/>
                  <a:pt x="108525" y="75019"/>
                </a:cubicBezTo>
                <a:lnTo>
                  <a:pt x="108525" y="75343"/>
                </a:lnTo>
                <a:lnTo>
                  <a:pt x="108819" y="75343"/>
                </a:lnTo>
                <a:lnTo>
                  <a:pt x="109098" y="75343"/>
                </a:lnTo>
                <a:lnTo>
                  <a:pt x="109098" y="75343"/>
                </a:lnTo>
                <a:cubicBezTo>
                  <a:pt x="109378" y="75019"/>
                  <a:pt x="109378" y="75019"/>
                  <a:pt x="109378" y="75343"/>
                </a:cubicBezTo>
                <a:cubicBezTo>
                  <a:pt x="109378" y="75343"/>
                  <a:pt x="109378" y="75343"/>
                  <a:pt x="109671" y="75343"/>
                </a:cubicBezTo>
                <a:lnTo>
                  <a:pt x="109378" y="75668"/>
                </a:lnTo>
                <a:cubicBezTo>
                  <a:pt x="109378" y="75977"/>
                  <a:pt x="109671" y="75977"/>
                  <a:pt x="109671" y="75977"/>
                </a:cubicBezTo>
                <a:lnTo>
                  <a:pt x="109965" y="76286"/>
                </a:lnTo>
                <a:lnTo>
                  <a:pt x="110244" y="76610"/>
                </a:lnTo>
                <a:cubicBezTo>
                  <a:pt x="110244" y="76935"/>
                  <a:pt x="110244" y="76935"/>
                  <a:pt x="110244" y="76935"/>
                </a:cubicBezTo>
                <a:cubicBezTo>
                  <a:pt x="110244" y="77244"/>
                  <a:pt x="110524" y="77244"/>
                  <a:pt x="110524" y="77244"/>
                </a:cubicBezTo>
                <a:lnTo>
                  <a:pt x="110817" y="77244"/>
                </a:lnTo>
                <a:lnTo>
                  <a:pt x="111111" y="77553"/>
                </a:lnTo>
                <a:lnTo>
                  <a:pt x="111390" y="77877"/>
                </a:lnTo>
                <a:cubicBezTo>
                  <a:pt x="111390" y="78202"/>
                  <a:pt x="111670" y="78202"/>
                  <a:pt x="111670" y="78202"/>
                </a:cubicBezTo>
                <a:cubicBezTo>
                  <a:pt x="111670" y="78511"/>
                  <a:pt x="111670" y="78511"/>
                  <a:pt x="111670" y="78820"/>
                </a:cubicBezTo>
                <a:cubicBezTo>
                  <a:pt x="111670" y="78820"/>
                  <a:pt x="111670" y="78820"/>
                  <a:pt x="111390" y="78820"/>
                </a:cubicBezTo>
                <a:lnTo>
                  <a:pt x="111390" y="78820"/>
                </a:lnTo>
                <a:cubicBezTo>
                  <a:pt x="111111" y="78820"/>
                  <a:pt x="111111" y="78820"/>
                  <a:pt x="111111" y="78820"/>
                </a:cubicBezTo>
                <a:lnTo>
                  <a:pt x="111111" y="78511"/>
                </a:lnTo>
                <a:cubicBezTo>
                  <a:pt x="110817" y="78511"/>
                  <a:pt x="110817" y="78511"/>
                  <a:pt x="110817" y="78511"/>
                </a:cubicBezTo>
                <a:lnTo>
                  <a:pt x="110524" y="78511"/>
                </a:lnTo>
                <a:lnTo>
                  <a:pt x="110524" y="78820"/>
                </a:lnTo>
                <a:lnTo>
                  <a:pt x="110524" y="79144"/>
                </a:lnTo>
                <a:lnTo>
                  <a:pt x="110244" y="79144"/>
                </a:lnTo>
                <a:cubicBezTo>
                  <a:pt x="110244" y="78820"/>
                  <a:pt x="110244" y="78820"/>
                  <a:pt x="110244" y="78820"/>
                </a:cubicBezTo>
                <a:cubicBezTo>
                  <a:pt x="110244" y="78511"/>
                  <a:pt x="110244" y="78511"/>
                  <a:pt x="109965" y="78511"/>
                </a:cubicBezTo>
                <a:lnTo>
                  <a:pt x="109671" y="78202"/>
                </a:lnTo>
                <a:lnTo>
                  <a:pt x="109378" y="78202"/>
                </a:lnTo>
                <a:lnTo>
                  <a:pt x="109098" y="77877"/>
                </a:lnTo>
                <a:lnTo>
                  <a:pt x="108819" y="77877"/>
                </a:lnTo>
                <a:lnTo>
                  <a:pt x="108525" y="77877"/>
                </a:lnTo>
                <a:cubicBezTo>
                  <a:pt x="108525" y="77553"/>
                  <a:pt x="108525" y="77553"/>
                  <a:pt x="108232" y="77553"/>
                </a:cubicBezTo>
                <a:lnTo>
                  <a:pt x="108232" y="77553"/>
                </a:lnTo>
                <a:cubicBezTo>
                  <a:pt x="107952" y="77553"/>
                  <a:pt x="107952" y="77553"/>
                  <a:pt x="107672" y="77877"/>
                </a:cubicBezTo>
                <a:lnTo>
                  <a:pt x="107672" y="77877"/>
                </a:lnTo>
                <a:cubicBezTo>
                  <a:pt x="107379" y="77877"/>
                  <a:pt x="107379" y="77877"/>
                  <a:pt x="107085" y="77877"/>
                </a:cubicBezTo>
                <a:lnTo>
                  <a:pt x="106806" y="77553"/>
                </a:lnTo>
                <a:lnTo>
                  <a:pt x="106526" y="77553"/>
                </a:lnTo>
                <a:lnTo>
                  <a:pt x="106233" y="77553"/>
                </a:lnTo>
                <a:cubicBezTo>
                  <a:pt x="106233" y="77553"/>
                  <a:pt x="106233" y="77553"/>
                  <a:pt x="105939" y="77553"/>
                </a:cubicBezTo>
                <a:cubicBezTo>
                  <a:pt x="105939" y="77553"/>
                  <a:pt x="105939" y="77553"/>
                  <a:pt x="105939" y="77877"/>
                </a:cubicBezTo>
                <a:lnTo>
                  <a:pt x="106233" y="77877"/>
                </a:lnTo>
                <a:cubicBezTo>
                  <a:pt x="106526" y="77877"/>
                  <a:pt x="106526" y="77877"/>
                  <a:pt x="106526" y="77877"/>
                </a:cubicBezTo>
                <a:cubicBezTo>
                  <a:pt x="106806" y="77877"/>
                  <a:pt x="106806" y="77877"/>
                  <a:pt x="107085" y="78202"/>
                </a:cubicBezTo>
                <a:cubicBezTo>
                  <a:pt x="107085" y="78202"/>
                  <a:pt x="107085" y="78202"/>
                  <a:pt x="107085" y="78511"/>
                </a:cubicBezTo>
                <a:cubicBezTo>
                  <a:pt x="107379" y="78511"/>
                  <a:pt x="107672" y="78511"/>
                  <a:pt x="107672" y="78511"/>
                </a:cubicBezTo>
                <a:cubicBezTo>
                  <a:pt x="107672" y="78511"/>
                  <a:pt x="107952" y="78511"/>
                  <a:pt x="108232" y="78202"/>
                </a:cubicBezTo>
                <a:lnTo>
                  <a:pt x="108525" y="78202"/>
                </a:lnTo>
                <a:lnTo>
                  <a:pt x="108819" y="78511"/>
                </a:lnTo>
                <a:lnTo>
                  <a:pt x="109098" y="78820"/>
                </a:lnTo>
                <a:cubicBezTo>
                  <a:pt x="109098" y="78820"/>
                  <a:pt x="109098" y="78820"/>
                  <a:pt x="109098" y="79144"/>
                </a:cubicBezTo>
                <a:cubicBezTo>
                  <a:pt x="109378" y="79144"/>
                  <a:pt x="109378" y="79144"/>
                  <a:pt x="109378" y="79144"/>
                </a:cubicBezTo>
                <a:lnTo>
                  <a:pt x="109671" y="79144"/>
                </a:lnTo>
                <a:cubicBezTo>
                  <a:pt x="109671" y="79144"/>
                  <a:pt x="109671" y="79144"/>
                  <a:pt x="109965" y="79144"/>
                </a:cubicBezTo>
                <a:lnTo>
                  <a:pt x="109965" y="79144"/>
                </a:lnTo>
                <a:lnTo>
                  <a:pt x="110244" y="79469"/>
                </a:lnTo>
                <a:lnTo>
                  <a:pt x="110524" y="79778"/>
                </a:lnTo>
                <a:cubicBezTo>
                  <a:pt x="110817" y="79778"/>
                  <a:pt x="110817" y="79778"/>
                  <a:pt x="111111" y="80087"/>
                </a:cubicBezTo>
                <a:lnTo>
                  <a:pt x="111390" y="80087"/>
                </a:lnTo>
                <a:cubicBezTo>
                  <a:pt x="111390" y="80412"/>
                  <a:pt x="111670" y="80412"/>
                  <a:pt x="111670" y="80412"/>
                </a:cubicBezTo>
                <a:lnTo>
                  <a:pt x="111963" y="80736"/>
                </a:lnTo>
                <a:cubicBezTo>
                  <a:pt x="111963" y="81045"/>
                  <a:pt x="111963" y="81045"/>
                  <a:pt x="111963" y="81045"/>
                </a:cubicBezTo>
                <a:cubicBezTo>
                  <a:pt x="111963" y="81045"/>
                  <a:pt x="112257" y="81045"/>
                  <a:pt x="112257" y="81354"/>
                </a:cubicBezTo>
                <a:lnTo>
                  <a:pt x="112257" y="81679"/>
                </a:lnTo>
                <a:lnTo>
                  <a:pt x="111963" y="81679"/>
                </a:lnTo>
                <a:lnTo>
                  <a:pt x="111670" y="81679"/>
                </a:lnTo>
                <a:lnTo>
                  <a:pt x="111390" y="81679"/>
                </a:lnTo>
                <a:cubicBezTo>
                  <a:pt x="111390" y="81679"/>
                  <a:pt x="111390" y="81679"/>
                  <a:pt x="111390" y="82003"/>
                </a:cubicBezTo>
                <a:lnTo>
                  <a:pt x="111111" y="82003"/>
                </a:lnTo>
                <a:cubicBezTo>
                  <a:pt x="111111" y="82312"/>
                  <a:pt x="111111" y="82312"/>
                  <a:pt x="111111" y="82312"/>
                </a:cubicBezTo>
                <a:cubicBezTo>
                  <a:pt x="111111" y="82621"/>
                  <a:pt x="110817" y="82621"/>
                  <a:pt x="110817" y="82621"/>
                </a:cubicBezTo>
                <a:cubicBezTo>
                  <a:pt x="110817" y="82946"/>
                  <a:pt x="110524" y="82946"/>
                  <a:pt x="110524" y="83270"/>
                </a:cubicBezTo>
                <a:lnTo>
                  <a:pt x="110524" y="83579"/>
                </a:lnTo>
                <a:cubicBezTo>
                  <a:pt x="110524" y="83579"/>
                  <a:pt x="110244" y="83888"/>
                  <a:pt x="110244" y="83579"/>
                </a:cubicBezTo>
                <a:cubicBezTo>
                  <a:pt x="110244" y="83579"/>
                  <a:pt x="109965" y="83579"/>
                  <a:pt x="109965" y="83270"/>
                </a:cubicBezTo>
                <a:lnTo>
                  <a:pt x="109671" y="83270"/>
                </a:lnTo>
                <a:lnTo>
                  <a:pt x="109378" y="83270"/>
                </a:lnTo>
                <a:cubicBezTo>
                  <a:pt x="109378" y="83579"/>
                  <a:pt x="109098" y="83579"/>
                  <a:pt x="109098" y="83579"/>
                </a:cubicBezTo>
                <a:cubicBezTo>
                  <a:pt x="109098" y="83579"/>
                  <a:pt x="108819" y="83579"/>
                  <a:pt x="108819" y="83888"/>
                </a:cubicBezTo>
                <a:lnTo>
                  <a:pt x="108819" y="83888"/>
                </a:lnTo>
                <a:lnTo>
                  <a:pt x="108819" y="84213"/>
                </a:lnTo>
                <a:cubicBezTo>
                  <a:pt x="109098" y="84213"/>
                  <a:pt x="109378" y="83888"/>
                  <a:pt x="109378" y="83888"/>
                </a:cubicBezTo>
                <a:lnTo>
                  <a:pt x="109671" y="83888"/>
                </a:lnTo>
                <a:cubicBezTo>
                  <a:pt x="109671" y="83888"/>
                  <a:pt x="109671" y="84213"/>
                  <a:pt x="109965" y="84213"/>
                </a:cubicBezTo>
                <a:lnTo>
                  <a:pt x="109965" y="84213"/>
                </a:lnTo>
                <a:cubicBezTo>
                  <a:pt x="110244" y="84213"/>
                  <a:pt x="110244" y="84213"/>
                  <a:pt x="110244" y="84213"/>
                </a:cubicBezTo>
                <a:cubicBezTo>
                  <a:pt x="110524" y="84213"/>
                  <a:pt x="110524" y="84213"/>
                  <a:pt x="110524" y="83888"/>
                </a:cubicBezTo>
                <a:lnTo>
                  <a:pt x="110817" y="83888"/>
                </a:lnTo>
                <a:cubicBezTo>
                  <a:pt x="111111" y="83579"/>
                  <a:pt x="111390" y="83888"/>
                  <a:pt x="111390" y="83888"/>
                </a:cubicBezTo>
                <a:lnTo>
                  <a:pt x="111670" y="83888"/>
                </a:lnTo>
                <a:cubicBezTo>
                  <a:pt x="111670" y="84213"/>
                  <a:pt x="111963" y="84213"/>
                  <a:pt x="111963" y="84213"/>
                </a:cubicBezTo>
                <a:cubicBezTo>
                  <a:pt x="112257" y="84537"/>
                  <a:pt x="112257" y="84537"/>
                  <a:pt x="112536" y="84846"/>
                </a:cubicBezTo>
                <a:lnTo>
                  <a:pt x="112536" y="84846"/>
                </a:lnTo>
                <a:cubicBezTo>
                  <a:pt x="112816" y="84846"/>
                  <a:pt x="112816" y="84846"/>
                  <a:pt x="113109" y="85155"/>
                </a:cubicBezTo>
                <a:cubicBezTo>
                  <a:pt x="113109" y="85155"/>
                  <a:pt x="113109" y="85155"/>
                  <a:pt x="113403" y="85155"/>
                </a:cubicBezTo>
                <a:lnTo>
                  <a:pt x="113403" y="85464"/>
                </a:lnTo>
                <a:cubicBezTo>
                  <a:pt x="113403" y="85464"/>
                  <a:pt x="113109" y="85464"/>
                  <a:pt x="113109" y="85789"/>
                </a:cubicBezTo>
                <a:lnTo>
                  <a:pt x="113403" y="85789"/>
                </a:lnTo>
                <a:lnTo>
                  <a:pt x="113403" y="86113"/>
                </a:lnTo>
                <a:lnTo>
                  <a:pt x="113682" y="86422"/>
                </a:lnTo>
                <a:lnTo>
                  <a:pt x="113682" y="86731"/>
                </a:lnTo>
                <a:cubicBezTo>
                  <a:pt x="113682" y="87056"/>
                  <a:pt x="113682" y="87056"/>
                  <a:pt x="113682" y="87380"/>
                </a:cubicBezTo>
                <a:lnTo>
                  <a:pt x="113682" y="87689"/>
                </a:lnTo>
                <a:cubicBezTo>
                  <a:pt x="113403" y="87689"/>
                  <a:pt x="113403" y="87380"/>
                  <a:pt x="113403" y="87380"/>
                </a:cubicBezTo>
                <a:lnTo>
                  <a:pt x="113403" y="87056"/>
                </a:lnTo>
                <a:lnTo>
                  <a:pt x="113403" y="87056"/>
                </a:lnTo>
                <a:lnTo>
                  <a:pt x="113109" y="87056"/>
                </a:lnTo>
                <a:cubicBezTo>
                  <a:pt x="113109" y="87056"/>
                  <a:pt x="113109" y="87056"/>
                  <a:pt x="113109" y="87380"/>
                </a:cubicBezTo>
                <a:lnTo>
                  <a:pt x="112816" y="87380"/>
                </a:lnTo>
                <a:cubicBezTo>
                  <a:pt x="112816" y="87689"/>
                  <a:pt x="112816" y="87689"/>
                  <a:pt x="112816" y="87689"/>
                </a:cubicBezTo>
                <a:cubicBezTo>
                  <a:pt x="112816" y="87998"/>
                  <a:pt x="112816" y="87998"/>
                  <a:pt x="112816" y="87998"/>
                </a:cubicBezTo>
                <a:lnTo>
                  <a:pt x="113109" y="88323"/>
                </a:lnTo>
                <a:lnTo>
                  <a:pt x="113403" y="88647"/>
                </a:lnTo>
                <a:cubicBezTo>
                  <a:pt x="113403" y="88956"/>
                  <a:pt x="113403" y="89266"/>
                  <a:pt x="113403" y="89590"/>
                </a:cubicBezTo>
                <a:cubicBezTo>
                  <a:pt x="113403" y="89915"/>
                  <a:pt x="113403" y="89915"/>
                  <a:pt x="113403" y="90224"/>
                </a:cubicBezTo>
                <a:cubicBezTo>
                  <a:pt x="113403" y="90224"/>
                  <a:pt x="113682" y="90224"/>
                  <a:pt x="113682" y="90533"/>
                </a:cubicBezTo>
                <a:cubicBezTo>
                  <a:pt x="113682" y="90533"/>
                  <a:pt x="113962" y="90533"/>
                  <a:pt x="113962" y="90857"/>
                </a:cubicBezTo>
                <a:cubicBezTo>
                  <a:pt x="113682" y="90857"/>
                  <a:pt x="113682" y="90857"/>
                  <a:pt x="113682" y="90857"/>
                </a:cubicBezTo>
                <a:lnTo>
                  <a:pt x="113403" y="90857"/>
                </a:lnTo>
                <a:cubicBezTo>
                  <a:pt x="113403" y="91182"/>
                  <a:pt x="113403" y="91182"/>
                  <a:pt x="113403" y="91182"/>
                </a:cubicBezTo>
                <a:cubicBezTo>
                  <a:pt x="113109" y="91182"/>
                  <a:pt x="113109" y="91491"/>
                  <a:pt x="113109" y="91491"/>
                </a:cubicBezTo>
                <a:lnTo>
                  <a:pt x="113109" y="91182"/>
                </a:lnTo>
                <a:cubicBezTo>
                  <a:pt x="112816" y="91182"/>
                  <a:pt x="113109" y="90857"/>
                  <a:pt x="113109" y="90857"/>
                </a:cubicBezTo>
                <a:cubicBezTo>
                  <a:pt x="113109" y="90857"/>
                  <a:pt x="113109" y="90857"/>
                  <a:pt x="112816" y="90533"/>
                </a:cubicBezTo>
                <a:lnTo>
                  <a:pt x="112816" y="90533"/>
                </a:lnTo>
                <a:cubicBezTo>
                  <a:pt x="112816" y="90533"/>
                  <a:pt x="112816" y="90533"/>
                  <a:pt x="112536" y="90533"/>
                </a:cubicBezTo>
                <a:cubicBezTo>
                  <a:pt x="112536" y="90857"/>
                  <a:pt x="112536" y="90857"/>
                  <a:pt x="112536" y="90857"/>
                </a:cubicBezTo>
                <a:cubicBezTo>
                  <a:pt x="112816" y="91182"/>
                  <a:pt x="112816" y="91182"/>
                  <a:pt x="112816" y="91182"/>
                </a:cubicBezTo>
                <a:cubicBezTo>
                  <a:pt x="112816" y="91491"/>
                  <a:pt x="112816" y="91491"/>
                  <a:pt x="112816" y="91491"/>
                </a:cubicBezTo>
                <a:cubicBezTo>
                  <a:pt x="112536" y="91800"/>
                  <a:pt x="112536" y="91800"/>
                  <a:pt x="112536" y="91800"/>
                </a:cubicBezTo>
                <a:cubicBezTo>
                  <a:pt x="112536" y="92124"/>
                  <a:pt x="112257" y="92124"/>
                  <a:pt x="112257" y="92124"/>
                </a:cubicBezTo>
                <a:lnTo>
                  <a:pt x="112257" y="92449"/>
                </a:lnTo>
                <a:cubicBezTo>
                  <a:pt x="112257" y="92449"/>
                  <a:pt x="112257" y="92449"/>
                  <a:pt x="112257" y="92758"/>
                </a:cubicBezTo>
                <a:cubicBezTo>
                  <a:pt x="112257" y="92758"/>
                  <a:pt x="112257" y="92758"/>
                  <a:pt x="112257" y="93067"/>
                </a:cubicBezTo>
                <a:cubicBezTo>
                  <a:pt x="112257" y="93067"/>
                  <a:pt x="112257" y="93067"/>
                  <a:pt x="112257" y="93391"/>
                </a:cubicBezTo>
                <a:cubicBezTo>
                  <a:pt x="112257" y="93391"/>
                  <a:pt x="111963" y="93391"/>
                  <a:pt x="111963" y="93716"/>
                </a:cubicBezTo>
                <a:cubicBezTo>
                  <a:pt x="111963" y="93716"/>
                  <a:pt x="111963" y="93716"/>
                  <a:pt x="112257" y="94025"/>
                </a:cubicBezTo>
                <a:lnTo>
                  <a:pt x="112257" y="94025"/>
                </a:lnTo>
                <a:cubicBezTo>
                  <a:pt x="112536" y="94025"/>
                  <a:pt x="112536" y="94334"/>
                  <a:pt x="112536" y="94334"/>
                </a:cubicBezTo>
                <a:cubicBezTo>
                  <a:pt x="112257" y="94658"/>
                  <a:pt x="112257" y="94658"/>
                  <a:pt x="112257" y="94983"/>
                </a:cubicBezTo>
                <a:cubicBezTo>
                  <a:pt x="112257" y="94983"/>
                  <a:pt x="112257" y="94983"/>
                  <a:pt x="111963" y="94983"/>
                </a:cubicBezTo>
                <a:cubicBezTo>
                  <a:pt x="111963" y="94983"/>
                  <a:pt x="111963" y="94983"/>
                  <a:pt x="111670" y="94983"/>
                </a:cubicBezTo>
                <a:lnTo>
                  <a:pt x="111670" y="94658"/>
                </a:lnTo>
                <a:cubicBezTo>
                  <a:pt x="111670" y="94658"/>
                  <a:pt x="111670" y="94658"/>
                  <a:pt x="111390" y="94658"/>
                </a:cubicBezTo>
                <a:lnTo>
                  <a:pt x="111390" y="94983"/>
                </a:lnTo>
                <a:lnTo>
                  <a:pt x="111670" y="95292"/>
                </a:lnTo>
                <a:cubicBezTo>
                  <a:pt x="111670" y="95292"/>
                  <a:pt x="111390" y="95292"/>
                  <a:pt x="111390" y="95601"/>
                </a:cubicBezTo>
                <a:lnTo>
                  <a:pt x="111390" y="95925"/>
                </a:lnTo>
                <a:lnTo>
                  <a:pt x="111670" y="96234"/>
                </a:lnTo>
                <a:lnTo>
                  <a:pt x="111670" y="96559"/>
                </a:lnTo>
                <a:cubicBezTo>
                  <a:pt x="111670" y="96559"/>
                  <a:pt x="111670" y="96868"/>
                  <a:pt x="111390" y="96868"/>
                </a:cubicBezTo>
                <a:lnTo>
                  <a:pt x="111390" y="96868"/>
                </a:lnTo>
                <a:cubicBezTo>
                  <a:pt x="111111" y="96868"/>
                  <a:pt x="111111" y="96868"/>
                  <a:pt x="111111" y="96559"/>
                </a:cubicBezTo>
                <a:lnTo>
                  <a:pt x="111111" y="96559"/>
                </a:lnTo>
                <a:lnTo>
                  <a:pt x="111111" y="96234"/>
                </a:lnTo>
                <a:cubicBezTo>
                  <a:pt x="110817" y="96234"/>
                  <a:pt x="110817" y="96234"/>
                  <a:pt x="110817" y="96234"/>
                </a:cubicBezTo>
                <a:cubicBezTo>
                  <a:pt x="110817" y="96234"/>
                  <a:pt x="110524" y="96234"/>
                  <a:pt x="110524" y="96559"/>
                </a:cubicBezTo>
                <a:lnTo>
                  <a:pt x="110524" y="96559"/>
                </a:lnTo>
                <a:lnTo>
                  <a:pt x="110524" y="96868"/>
                </a:lnTo>
                <a:cubicBezTo>
                  <a:pt x="110524" y="96868"/>
                  <a:pt x="110817" y="96868"/>
                  <a:pt x="110817" y="97192"/>
                </a:cubicBezTo>
                <a:lnTo>
                  <a:pt x="110817" y="97501"/>
                </a:lnTo>
                <a:lnTo>
                  <a:pt x="111111" y="97826"/>
                </a:lnTo>
                <a:lnTo>
                  <a:pt x="111390" y="97826"/>
                </a:lnTo>
                <a:lnTo>
                  <a:pt x="111390" y="98135"/>
                </a:lnTo>
                <a:lnTo>
                  <a:pt x="111390" y="98135"/>
                </a:lnTo>
                <a:cubicBezTo>
                  <a:pt x="111390" y="98459"/>
                  <a:pt x="111390" y="98459"/>
                  <a:pt x="111111" y="98135"/>
                </a:cubicBezTo>
                <a:lnTo>
                  <a:pt x="111111" y="98135"/>
                </a:lnTo>
                <a:cubicBezTo>
                  <a:pt x="111111" y="98135"/>
                  <a:pt x="111111" y="98135"/>
                  <a:pt x="110817" y="98135"/>
                </a:cubicBezTo>
                <a:lnTo>
                  <a:pt x="110817" y="98459"/>
                </a:lnTo>
                <a:cubicBezTo>
                  <a:pt x="110817" y="98459"/>
                  <a:pt x="110817" y="98768"/>
                  <a:pt x="110524" y="98768"/>
                </a:cubicBezTo>
                <a:lnTo>
                  <a:pt x="110524" y="99093"/>
                </a:lnTo>
                <a:lnTo>
                  <a:pt x="110817" y="99093"/>
                </a:lnTo>
                <a:lnTo>
                  <a:pt x="111111" y="99402"/>
                </a:lnTo>
                <a:lnTo>
                  <a:pt x="111390" y="99727"/>
                </a:lnTo>
                <a:cubicBezTo>
                  <a:pt x="111111" y="99727"/>
                  <a:pt x="111111" y="100036"/>
                  <a:pt x="111111" y="100036"/>
                </a:cubicBezTo>
                <a:lnTo>
                  <a:pt x="110817" y="100036"/>
                </a:lnTo>
                <a:lnTo>
                  <a:pt x="110817" y="100360"/>
                </a:lnTo>
                <a:cubicBezTo>
                  <a:pt x="110817" y="100360"/>
                  <a:pt x="111111" y="100360"/>
                  <a:pt x="111111" y="100669"/>
                </a:cubicBezTo>
                <a:lnTo>
                  <a:pt x="111390" y="100669"/>
                </a:lnTo>
                <a:cubicBezTo>
                  <a:pt x="111390" y="100669"/>
                  <a:pt x="111390" y="100994"/>
                  <a:pt x="111111" y="100994"/>
                </a:cubicBezTo>
                <a:lnTo>
                  <a:pt x="111111" y="100994"/>
                </a:lnTo>
                <a:cubicBezTo>
                  <a:pt x="110817" y="100994"/>
                  <a:pt x="111111" y="100994"/>
                  <a:pt x="110817" y="100669"/>
                </a:cubicBezTo>
                <a:lnTo>
                  <a:pt x="110524" y="100669"/>
                </a:lnTo>
                <a:cubicBezTo>
                  <a:pt x="110524" y="100994"/>
                  <a:pt x="110524" y="100994"/>
                  <a:pt x="110524" y="100994"/>
                </a:cubicBezTo>
                <a:cubicBezTo>
                  <a:pt x="110524" y="101303"/>
                  <a:pt x="110524" y="101303"/>
                  <a:pt x="110524" y="101627"/>
                </a:cubicBezTo>
                <a:lnTo>
                  <a:pt x="110817" y="101627"/>
                </a:lnTo>
                <a:cubicBezTo>
                  <a:pt x="110817" y="101627"/>
                  <a:pt x="110817" y="101627"/>
                  <a:pt x="110817" y="101936"/>
                </a:cubicBezTo>
                <a:cubicBezTo>
                  <a:pt x="110524" y="101936"/>
                  <a:pt x="110524" y="101936"/>
                  <a:pt x="110524" y="101936"/>
                </a:cubicBezTo>
                <a:lnTo>
                  <a:pt x="110244" y="101936"/>
                </a:lnTo>
                <a:lnTo>
                  <a:pt x="109965" y="101936"/>
                </a:lnTo>
                <a:lnTo>
                  <a:pt x="109965" y="102261"/>
                </a:lnTo>
                <a:cubicBezTo>
                  <a:pt x="109965" y="102261"/>
                  <a:pt x="110244" y="102261"/>
                  <a:pt x="110244" y="102570"/>
                </a:cubicBezTo>
                <a:lnTo>
                  <a:pt x="110244" y="102570"/>
                </a:lnTo>
                <a:lnTo>
                  <a:pt x="110244" y="102894"/>
                </a:lnTo>
                <a:lnTo>
                  <a:pt x="110244" y="103203"/>
                </a:lnTo>
                <a:lnTo>
                  <a:pt x="109965" y="103203"/>
                </a:lnTo>
                <a:cubicBezTo>
                  <a:pt x="109965" y="103528"/>
                  <a:pt x="109671" y="103203"/>
                  <a:pt x="109671" y="103203"/>
                </a:cubicBezTo>
                <a:lnTo>
                  <a:pt x="109671" y="103528"/>
                </a:lnTo>
                <a:cubicBezTo>
                  <a:pt x="109671" y="103528"/>
                  <a:pt x="109671" y="103528"/>
                  <a:pt x="109965" y="103837"/>
                </a:cubicBezTo>
                <a:lnTo>
                  <a:pt x="109965" y="103837"/>
                </a:lnTo>
                <a:cubicBezTo>
                  <a:pt x="109965" y="104161"/>
                  <a:pt x="109965" y="104161"/>
                  <a:pt x="109671" y="104161"/>
                </a:cubicBezTo>
                <a:cubicBezTo>
                  <a:pt x="109671" y="104470"/>
                  <a:pt x="109671" y="104470"/>
                  <a:pt x="109671" y="104470"/>
                </a:cubicBezTo>
                <a:cubicBezTo>
                  <a:pt x="109378" y="104795"/>
                  <a:pt x="109378" y="104470"/>
                  <a:pt x="109378" y="104470"/>
                </a:cubicBezTo>
                <a:cubicBezTo>
                  <a:pt x="109378" y="104470"/>
                  <a:pt x="109378" y="104161"/>
                  <a:pt x="109098" y="104161"/>
                </a:cubicBezTo>
                <a:lnTo>
                  <a:pt x="109098" y="104161"/>
                </a:lnTo>
                <a:cubicBezTo>
                  <a:pt x="109098" y="103837"/>
                  <a:pt x="109098" y="103837"/>
                  <a:pt x="109098" y="103837"/>
                </a:cubicBezTo>
                <a:cubicBezTo>
                  <a:pt x="109098" y="103837"/>
                  <a:pt x="109098" y="104161"/>
                  <a:pt x="108819" y="104161"/>
                </a:cubicBezTo>
                <a:cubicBezTo>
                  <a:pt x="108819" y="104161"/>
                  <a:pt x="108819" y="104161"/>
                  <a:pt x="108525" y="104161"/>
                </a:cubicBezTo>
                <a:lnTo>
                  <a:pt x="108525" y="104470"/>
                </a:lnTo>
                <a:cubicBezTo>
                  <a:pt x="108525" y="104470"/>
                  <a:pt x="108232" y="104470"/>
                  <a:pt x="108232" y="104795"/>
                </a:cubicBezTo>
                <a:lnTo>
                  <a:pt x="107952" y="104795"/>
                </a:lnTo>
                <a:lnTo>
                  <a:pt x="107952" y="105104"/>
                </a:lnTo>
                <a:lnTo>
                  <a:pt x="107952" y="105104"/>
                </a:lnTo>
                <a:cubicBezTo>
                  <a:pt x="107952" y="105104"/>
                  <a:pt x="108232" y="105104"/>
                  <a:pt x="108525" y="105104"/>
                </a:cubicBezTo>
                <a:lnTo>
                  <a:pt x="108525" y="105104"/>
                </a:lnTo>
                <a:cubicBezTo>
                  <a:pt x="108819" y="105104"/>
                  <a:pt x="108819" y="105428"/>
                  <a:pt x="108819" y="105428"/>
                </a:cubicBezTo>
                <a:cubicBezTo>
                  <a:pt x="108819" y="105428"/>
                  <a:pt x="108819" y="105428"/>
                  <a:pt x="108819" y="105737"/>
                </a:cubicBezTo>
                <a:lnTo>
                  <a:pt x="108525" y="105737"/>
                </a:lnTo>
                <a:cubicBezTo>
                  <a:pt x="108525" y="105737"/>
                  <a:pt x="108525" y="106062"/>
                  <a:pt x="108232" y="106062"/>
                </a:cubicBezTo>
                <a:cubicBezTo>
                  <a:pt x="108232" y="106371"/>
                  <a:pt x="108232" y="106371"/>
                  <a:pt x="108232" y="106371"/>
                </a:cubicBezTo>
                <a:cubicBezTo>
                  <a:pt x="107952" y="106371"/>
                  <a:pt x="107952" y="106680"/>
                  <a:pt x="107952" y="106680"/>
                </a:cubicBezTo>
                <a:lnTo>
                  <a:pt x="107672" y="106680"/>
                </a:lnTo>
                <a:cubicBezTo>
                  <a:pt x="107672" y="107004"/>
                  <a:pt x="107672" y="107004"/>
                  <a:pt x="107379" y="107329"/>
                </a:cubicBezTo>
                <a:lnTo>
                  <a:pt x="107379" y="107638"/>
                </a:lnTo>
                <a:cubicBezTo>
                  <a:pt x="107379" y="107638"/>
                  <a:pt x="107085" y="107638"/>
                  <a:pt x="107085" y="107947"/>
                </a:cubicBezTo>
                <a:lnTo>
                  <a:pt x="106806" y="107947"/>
                </a:lnTo>
                <a:lnTo>
                  <a:pt x="106526" y="107947"/>
                </a:lnTo>
                <a:lnTo>
                  <a:pt x="106526" y="107947"/>
                </a:lnTo>
                <a:cubicBezTo>
                  <a:pt x="106526" y="108271"/>
                  <a:pt x="106526" y="108271"/>
                  <a:pt x="106526" y="108271"/>
                </a:cubicBezTo>
                <a:cubicBezTo>
                  <a:pt x="106526" y="108596"/>
                  <a:pt x="106233" y="108596"/>
                  <a:pt x="106233" y="108905"/>
                </a:cubicBezTo>
                <a:lnTo>
                  <a:pt x="106233" y="108905"/>
                </a:lnTo>
                <a:cubicBezTo>
                  <a:pt x="105939" y="108905"/>
                  <a:pt x="105939" y="109214"/>
                  <a:pt x="105939" y="109214"/>
                </a:cubicBezTo>
                <a:cubicBezTo>
                  <a:pt x="105939" y="109539"/>
                  <a:pt x="105939" y="109539"/>
                  <a:pt x="105939" y="109863"/>
                </a:cubicBezTo>
                <a:lnTo>
                  <a:pt x="105939" y="110172"/>
                </a:lnTo>
                <a:lnTo>
                  <a:pt x="105660" y="110481"/>
                </a:lnTo>
                <a:lnTo>
                  <a:pt x="105660" y="110172"/>
                </a:lnTo>
                <a:lnTo>
                  <a:pt x="105380" y="110172"/>
                </a:lnTo>
                <a:lnTo>
                  <a:pt x="105380" y="110172"/>
                </a:lnTo>
                <a:lnTo>
                  <a:pt x="105380" y="110481"/>
                </a:lnTo>
                <a:lnTo>
                  <a:pt x="105087" y="110806"/>
                </a:lnTo>
                <a:cubicBezTo>
                  <a:pt x="105087" y="110806"/>
                  <a:pt x="105087" y="110806"/>
                  <a:pt x="104793" y="110806"/>
                </a:cubicBezTo>
                <a:lnTo>
                  <a:pt x="104514" y="110806"/>
                </a:lnTo>
                <a:cubicBezTo>
                  <a:pt x="104234" y="110806"/>
                  <a:pt x="104234" y="110806"/>
                  <a:pt x="104234" y="110806"/>
                </a:cubicBezTo>
                <a:lnTo>
                  <a:pt x="104234" y="110481"/>
                </a:lnTo>
                <a:cubicBezTo>
                  <a:pt x="103941" y="110481"/>
                  <a:pt x="103941" y="110481"/>
                  <a:pt x="103941" y="110806"/>
                </a:cubicBezTo>
                <a:lnTo>
                  <a:pt x="103941" y="110806"/>
                </a:lnTo>
                <a:lnTo>
                  <a:pt x="103647" y="111130"/>
                </a:lnTo>
                <a:cubicBezTo>
                  <a:pt x="103647" y="111130"/>
                  <a:pt x="103647" y="111130"/>
                  <a:pt x="103368" y="111130"/>
                </a:cubicBezTo>
                <a:lnTo>
                  <a:pt x="103368" y="111130"/>
                </a:lnTo>
                <a:lnTo>
                  <a:pt x="103368" y="110806"/>
                </a:lnTo>
                <a:lnTo>
                  <a:pt x="103088" y="110806"/>
                </a:lnTo>
                <a:lnTo>
                  <a:pt x="102809" y="110806"/>
                </a:lnTo>
                <a:cubicBezTo>
                  <a:pt x="102809" y="111130"/>
                  <a:pt x="102515" y="111130"/>
                  <a:pt x="102515" y="111130"/>
                </a:cubicBezTo>
                <a:lnTo>
                  <a:pt x="102515" y="111439"/>
                </a:lnTo>
                <a:lnTo>
                  <a:pt x="102222" y="111439"/>
                </a:lnTo>
                <a:lnTo>
                  <a:pt x="102222" y="111439"/>
                </a:lnTo>
                <a:cubicBezTo>
                  <a:pt x="101942" y="111439"/>
                  <a:pt x="102222" y="111130"/>
                  <a:pt x="101942" y="111130"/>
                </a:cubicBezTo>
                <a:cubicBezTo>
                  <a:pt x="101942" y="111130"/>
                  <a:pt x="101942" y="111130"/>
                  <a:pt x="101942" y="110806"/>
                </a:cubicBezTo>
                <a:lnTo>
                  <a:pt x="101942" y="110806"/>
                </a:lnTo>
                <a:cubicBezTo>
                  <a:pt x="101663" y="110806"/>
                  <a:pt x="101663" y="110806"/>
                  <a:pt x="101663" y="110806"/>
                </a:cubicBezTo>
                <a:lnTo>
                  <a:pt x="101369" y="111130"/>
                </a:lnTo>
                <a:cubicBezTo>
                  <a:pt x="101663" y="111130"/>
                  <a:pt x="101663" y="111130"/>
                  <a:pt x="101663" y="111130"/>
                </a:cubicBezTo>
                <a:lnTo>
                  <a:pt x="101942" y="111439"/>
                </a:lnTo>
                <a:lnTo>
                  <a:pt x="101942" y="111748"/>
                </a:lnTo>
                <a:lnTo>
                  <a:pt x="101663" y="111748"/>
                </a:lnTo>
                <a:cubicBezTo>
                  <a:pt x="101663" y="112073"/>
                  <a:pt x="101663" y="112073"/>
                  <a:pt x="101663" y="112073"/>
                </a:cubicBezTo>
                <a:lnTo>
                  <a:pt x="101369" y="111748"/>
                </a:lnTo>
                <a:cubicBezTo>
                  <a:pt x="101369" y="111748"/>
                  <a:pt x="101369" y="111439"/>
                  <a:pt x="101076" y="111439"/>
                </a:cubicBezTo>
                <a:cubicBezTo>
                  <a:pt x="101076" y="111439"/>
                  <a:pt x="101076" y="111439"/>
                  <a:pt x="100796" y="111439"/>
                </a:cubicBezTo>
                <a:cubicBezTo>
                  <a:pt x="100796" y="111439"/>
                  <a:pt x="100796" y="111439"/>
                  <a:pt x="100517" y="111439"/>
                </a:cubicBezTo>
                <a:lnTo>
                  <a:pt x="100517" y="111439"/>
                </a:lnTo>
                <a:cubicBezTo>
                  <a:pt x="100517" y="111748"/>
                  <a:pt x="100223" y="111748"/>
                  <a:pt x="100223" y="111748"/>
                </a:cubicBezTo>
                <a:cubicBezTo>
                  <a:pt x="99930" y="111439"/>
                  <a:pt x="99930" y="111439"/>
                  <a:pt x="99930" y="111130"/>
                </a:cubicBezTo>
                <a:cubicBezTo>
                  <a:pt x="99930" y="111130"/>
                  <a:pt x="99650" y="111130"/>
                  <a:pt x="99650" y="110806"/>
                </a:cubicBezTo>
                <a:cubicBezTo>
                  <a:pt x="99650" y="110806"/>
                  <a:pt x="99650" y="110806"/>
                  <a:pt x="99371" y="110806"/>
                </a:cubicBezTo>
                <a:lnTo>
                  <a:pt x="99371" y="110481"/>
                </a:lnTo>
                <a:lnTo>
                  <a:pt x="99077" y="110481"/>
                </a:lnTo>
                <a:lnTo>
                  <a:pt x="99077" y="110806"/>
                </a:lnTo>
                <a:cubicBezTo>
                  <a:pt x="99077" y="111130"/>
                  <a:pt x="99077" y="111130"/>
                  <a:pt x="99077" y="111439"/>
                </a:cubicBezTo>
                <a:cubicBezTo>
                  <a:pt x="99371" y="111439"/>
                  <a:pt x="99371" y="111748"/>
                  <a:pt x="99371" y="111748"/>
                </a:cubicBezTo>
                <a:cubicBezTo>
                  <a:pt x="99371" y="112073"/>
                  <a:pt x="99650" y="112073"/>
                  <a:pt x="99650" y="112397"/>
                </a:cubicBezTo>
                <a:cubicBezTo>
                  <a:pt x="99371" y="112397"/>
                  <a:pt x="99371" y="113015"/>
                  <a:pt x="99371" y="113015"/>
                </a:cubicBezTo>
                <a:cubicBezTo>
                  <a:pt x="99077" y="113015"/>
                  <a:pt x="99077" y="113015"/>
                  <a:pt x="99077" y="113015"/>
                </a:cubicBezTo>
                <a:cubicBezTo>
                  <a:pt x="98784" y="113015"/>
                  <a:pt x="99077" y="113340"/>
                  <a:pt x="98784" y="113340"/>
                </a:cubicBezTo>
                <a:lnTo>
                  <a:pt x="98784" y="113340"/>
                </a:lnTo>
                <a:lnTo>
                  <a:pt x="98784" y="113015"/>
                </a:lnTo>
                <a:cubicBezTo>
                  <a:pt x="98504" y="113015"/>
                  <a:pt x="98504" y="113015"/>
                  <a:pt x="98504" y="113015"/>
                </a:cubicBezTo>
                <a:lnTo>
                  <a:pt x="98225" y="113015"/>
                </a:lnTo>
                <a:lnTo>
                  <a:pt x="98225" y="113340"/>
                </a:lnTo>
                <a:lnTo>
                  <a:pt x="98225" y="113664"/>
                </a:lnTo>
                <a:lnTo>
                  <a:pt x="98225" y="113973"/>
                </a:lnTo>
                <a:lnTo>
                  <a:pt x="97931" y="114282"/>
                </a:lnTo>
                <a:lnTo>
                  <a:pt x="97638" y="114282"/>
                </a:lnTo>
                <a:cubicBezTo>
                  <a:pt x="97358" y="114282"/>
                  <a:pt x="97358" y="114282"/>
                  <a:pt x="97358" y="114282"/>
                </a:cubicBezTo>
                <a:cubicBezTo>
                  <a:pt x="97358" y="113973"/>
                  <a:pt x="97358" y="113973"/>
                  <a:pt x="97358" y="113973"/>
                </a:cubicBezTo>
                <a:cubicBezTo>
                  <a:pt x="97358" y="113664"/>
                  <a:pt x="97078" y="113664"/>
                  <a:pt x="97078" y="113664"/>
                </a:cubicBezTo>
                <a:cubicBezTo>
                  <a:pt x="97078" y="113664"/>
                  <a:pt x="97078" y="113340"/>
                  <a:pt x="96785" y="113664"/>
                </a:cubicBezTo>
                <a:lnTo>
                  <a:pt x="96785" y="113664"/>
                </a:lnTo>
                <a:lnTo>
                  <a:pt x="97078" y="113973"/>
                </a:lnTo>
                <a:lnTo>
                  <a:pt x="97078" y="114282"/>
                </a:lnTo>
                <a:cubicBezTo>
                  <a:pt x="97078" y="114282"/>
                  <a:pt x="97078" y="114607"/>
                  <a:pt x="96785" y="114607"/>
                </a:cubicBezTo>
                <a:lnTo>
                  <a:pt x="96785" y="114607"/>
                </a:lnTo>
                <a:lnTo>
                  <a:pt x="96491" y="114607"/>
                </a:lnTo>
                <a:lnTo>
                  <a:pt x="96212" y="114607"/>
                </a:lnTo>
                <a:lnTo>
                  <a:pt x="96212" y="114931"/>
                </a:lnTo>
                <a:lnTo>
                  <a:pt x="96212" y="115240"/>
                </a:lnTo>
                <a:lnTo>
                  <a:pt x="96212" y="115240"/>
                </a:lnTo>
                <a:lnTo>
                  <a:pt x="95932" y="115240"/>
                </a:lnTo>
                <a:lnTo>
                  <a:pt x="95932" y="114931"/>
                </a:lnTo>
                <a:lnTo>
                  <a:pt x="95932" y="114607"/>
                </a:lnTo>
                <a:lnTo>
                  <a:pt x="95639" y="114282"/>
                </a:lnTo>
                <a:lnTo>
                  <a:pt x="95639" y="114607"/>
                </a:lnTo>
                <a:lnTo>
                  <a:pt x="95639" y="114931"/>
                </a:lnTo>
                <a:lnTo>
                  <a:pt x="95639" y="115240"/>
                </a:lnTo>
                <a:cubicBezTo>
                  <a:pt x="95639" y="115240"/>
                  <a:pt x="95345" y="115240"/>
                  <a:pt x="95345" y="115549"/>
                </a:cubicBezTo>
                <a:lnTo>
                  <a:pt x="95066" y="115549"/>
                </a:lnTo>
                <a:lnTo>
                  <a:pt x="94786" y="115549"/>
                </a:lnTo>
                <a:cubicBezTo>
                  <a:pt x="94493" y="115549"/>
                  <a:pt x="94493" y="115549"/>
                  <a:pt x="94493" y="115549"/>
                </a:cubicBezTo>
                <a:cubicBezTo>
                  <a:pt x="94199" y="115549"/>
                  <a:pt x="94199" y="115549"/>
                  <a:pt x="93920" y="115549"/>
                </a:cubicBezTo>
                <a:lnTo>
                  <a:pt x="93640" y="115874"/>
                </a:lnTo>
                <a:lnTo>
                  <a:pt x="93347" y="116198"/>
                </a:lnTo>
                <a:cubicBezTo>
                  <a:pt x="93347" y="116198"/>
                  <a:pt x="93053" y="116198"/>
                  <a:pt x="92774" y="116507"/>
                </a:cubicBezTo>
                <a:lnTo>
                  <a:pt x="92774" y="116507"/>
                </a:lnTo>
                <a:cubicBezTo>
                  <a:pt x="92494" y="116507"/>
                  <a:pt x="92494" y="116816"/>
                  <a:pt x="92494" y="116816"/>
                </a:cubicBezTo>
                <a:cubicBezTo>
                  <a:pt x="92494" y="117125"/>
                  <a:pt x="92494" y="117125"/>
                  <a:pt x="92201" y="117125"/>
                </a:cubicBezTo>
                <a:lnTo>
                  <a:pt x="92201" y="117450"/>
                </a:lnTo>
                <a:lnTo>
                  <a:pt x="92201" y="117450"/>
                </a:lnTo>
                <a:cubicBezTo>
                  <a:pt x="92201" y="117774"/>
                  <a:pt x="92201" y="117774"/>
                  <a:pt x="92494" y="117774"/>
                </a:cubicBezTo>
                <a:cubicBezTo>
                  <a:pt x="92494" y="117774"/>
                  <a:pt x="92494" y="117774"/>
                  <a:pt x="92774" y="118083"/>
                </a:cubicBezTo>
                <a:cubicBezTo>
                  <a:pt x="92774" y="118083"/>
                  <a:pt x="92774" y="118083"/>
                  <a:pt x="93053" y="118083"/>
                </a:cubicBezTo>
                <a:lnTo>
                  <a:pt x="93053" y="118392"/>
                </a:lnTo>
                <a:lnTo>
                  <a:pt x="92774" y="118392"/>
                </a:lnTo>
                <a:lnTo>
                  <a:pt x="93053" y="118717"/>
                </a:lnTo>
                <a:cubicBezTo>
                  <a:pt x="93053" y="118717"/>
                  <a:pt x="93053" y="118717"/>
                  <a:pt x="93053" y="119041"/>
                </a:cubicBezTo>
                <a:lnTo>
                  <a:pt x="93347" y="119041"/>
                </a:lnTo>
                <a:lnTo>
                  <a:pt x="93053" y="119351"/>
                </a:lnTo>
                <a:lnTo>
                  <a:pt x="93053" y="119660"/>
                </a:lnTo>
                <a:lnTo>
                  <a:pt x="93053" y="119984"/>
                </a:lnTo>
                <a:lnTo>
                  <a:pt x="92774" y="119984"/>
                </a:lnTo>
                <a:cubicBezTo>
                  <a:pt x="92494" y="119984"/>
                  <a:pt x="92494" y="119984"/>
                  <a:pt x="92494" y="119984"/>
                </a:cubicBezTo>
                <a:cubicBezTo>
                  <a:pt x="92201" y="119984"/>
                  <a:pt x="92201" y="119984"/>
                  <a:pt x="92201" y="119984"/>
                </a:cubicBezTo>
                <a:cubicBezTo>
                  <a:pt x="91921" y="119984"/>
                  <a:pt x="91921" y="119984"/>
                  <a:pt x="91628" y="119984"/>
                </a:cubicBezTo>
                <a:lnTo>
                  <a:pt x="91628" y="119660"/>
                </a:lnTo>
                <a:cubicBezTo>
                  <a:pt x="91921" y="119660"/>
                  <a:pt x="91921" y="119660"/>
                  <a:pt x="91921" y="119660"/>
                </a:cubicBezTo>
                <a:lnTo>
                  <a:pt x="91921" y="119351"/>
                </a:lnTo>
                <a:cubicBezTo>
                  <a:pt x="91921" y="119351"/>
                  <a:pt x="91921" y="119351"/>
                  <a:pt x="91921" y="119041"/>
                </a:cubicBezTo>
                <a:lnTo>
                  <a:pt x="91628" y="119041"/>
                </a:lnTo>
                <a:lnTo>
                  <a:pt x="91348" y="118717"/>
                </a:lnTo>
                <a:lnTo>
                  <a:pt x="91348" y="118083"/>
                </a:lnTo>
                <a:lnTo>
                  <a:pt x="91055" y="117774"/>
                </a:lnTo>
                <a:cubicBezTo>
                  <a:pt x="91055" y="117450"/>
                  <a:pt x="91055" y="117450"/>
                  <a:pt x="90775" y="117125"/>
                </a:cubicBezTo>
                <a:cubicBezTo>
                  <a:pt x="90775" y="117125"/>
                  <a:pt x="91055" y="116816"/>
                  <a:pt x="91055" y="116507"/>
                </a:cubicBezTo>
                <a:lnTo>
                  <a:pt x="91055" y="116198"/>
                </a:lnTo>
                <a:lnTo>
                  <a:pt x="91055" y="115874"/>
                </a:lnTo>
                <a:lnTo>
                  <a:pt x="91055" y="115874"/>
                </a:lnTo>
                <a:cubicBezTo>
                  <a:pt x="91055" y="115549"/>
                  <a:pt x="90775" y="115874"/>
                  <a:pt x="90775" y="115874"/>
                </a:cubicBezTo>
                <a:lnTo>
                  <a:pt x="90482" y="115549"/>
                </a:lnTo>
                <a:lnTo>
                  <a:pt x="90482" y="115240"/>
                </a:lnTo>
                <a:lnTo>
                  <a:pt x="90482" y="114931"/>
                </a:lnTo>
                <a:lnTo>
                  <a:pt x="90202" y="114931"/>
                </a:lnTo>
                <a:cubicBezTo>
                  <a:pt x="90202" y="115240"/>
                  <a:pt x="90202" y="115240"/>
                  <a:pt x="90202" y="115240"/>
                </a:cubicBezTo>
                <a:cubicBezTo>
                  <a:pt x="90202" y="115549"/>
                  <a:pt x="90202" y="115549"/>
                  <a:pt x="90202" y="115549"/>
                </a:cubicBezTo>
                <a:lnTo>
                  <a:pt x="90202" y="115874"/>
                </a:lnTo>
                <a:cubicBezTo>
                  <a:pt x="89909" y="115874"/>
                  <a:pt x="89909" y="116198"/>
                  <a:pt x="89909" y="116198"/>
                </a:cubicBezTo>
                <a:cubicBezTo>
                  <a:pt x="89629" y="116198"/>
                  <a:pt x="89629" y="116198"/>
                  <a:pt x="89629" y="116198"/>
                </a:cubicBezTo>
                <a:cubicBezTo>
                  <a:pt x="89336" y="116198"/>
                  <a:pt x="89336" y="115874"/>
                  <a:pt x="89336" y="115874"/>
                </a:cubicBezTo>
                <a:lnTo>
                  <a:pt x="89056" y="115549"/>
                </a:lnTo>
                <a:lnTo>
                  <a:pt x="88763" y="115549"/>
                </a:lnTo>
                <a:lnTo>
                  <a:pt x="88483" y="115549"/>
                </a:lnTo>
                <a:cubicBezTo>
                  <a:pt x="88483" y="115549"/>
                  <a:pt x="88190" y="115549"/>
                  <a:pt x="88190" y="115240"/>
                </a:cubicBezTo>
                <a:cubicBezTo>
                  <a:pt x="88190" y="115240"/>
                  <a:pt x="88190" y="115240"/>
                  <a:pt x="88190" y="114931"/>
                </a:cubicBezTo>
                <a:lnTo>
                  <a:pt x="87910" y="114931"/>
                </a:lnTo>
                <a:lnTo>
                  <a:pt x="87910" y="114931"/>
                </a:lnTo>
                <a:lnTo>
                  <a:pt x="87910" y="115240"/>
                </a:lnTo>
                <a:lnTo>
                  <a:pt x="87910" y="115549"/>
                </a:lnTo>
                <a:lnTo>
                  <a:pt x="87617" y="115549"/>
                </a:lnTo>
                <a:cubicBezTo>
                  <a:pt x="87337" y="115549"/>
                  <a:pt x="87337" y="115549"/>
                  <a:pt x="87044" y="115874"/>
                </a:cubicBezTo>
                <a:lnTo>
                  <a:pt x="87044" y="115874"/>
                </a:lnTo>
                <a:lnTo>
                  <a:pt x="87044" y="115874"/>
                </a:lnTo>
                <a:cubicBezTo>
                  <a:pt x="86764" y="115874"/>
                  <a:pt x="86764" y="115874"/>
                  <a:pt x="86470" y="115874"/>
                </a:cubicBezTo>
                <a:cubicBezTo>
                  <a:pt x="86470" y="115549"/>
                  <a:pt x="86191" y="115874"/>
                  <a:pt x="85897" y="115549"/>
                </a:cubicBezTo>
                <a:lnTo>
                  <a:pt x="85324" y="115549"/>
                </a:lnTo>
                <a:lnTo>
                  <a:pt x="85045" y="115549"/>
                </a:lnTo>
                <a:cubicBezTo>
                  <a:pt x="85045" y="115240"/>
                  <a:pt x="84751" y="115240"/>
                  <a:pt x="84472" y="114931"/>
                </a:cubicBezTo>
                <a:lnTo>
                  <a:pt x="84178" y="114607"/>
                </a:lnTo>
                <a:cubicBezTo>
                  <a:pt x="84178" y="114607"/>
                  <a:pt x="83899" y="114607"/>
                  <a:pt x="83605" y="114282"/>
                </a:cubicBezTo>
                <a:lnTo>
                  <a:pt x="83326" y="114282"/>
                </a:lnTo>
                <a:cubicBezTo>
                  <a:pt x="83032" y="113973"/>
                  <a:pt x="83032" y="113664"/>
                  <a:pt x="83032" y="113664"/>
                </a:cubicBezTo>
                <a:cubicBezTo>
                  <a:pt x="82753" y="113340"/>
                  <a:pt x="82753" y="113015"/>
                  <a:pt x="83032" y="113015"/>
                </a:cubicBezTo>
                <a:cubicBezTo>
                  <a:pt x="83032" y="112706"/>
                  <a:pt x="83032" y="112706"/>
                  <a:pt x="83032" y="112397"/>
                </a:cubicBezTo>
                <a:cubicBezTo>
                  <a:pt x="83326" y="112397"/>
                  <a:pt x="83326" y="112073"/>
                  <a:pt x="83326" y="112073"/>
                </a:cubicBezTo>
                <a:cubicBezTo>
                  <a:pt x="83326" y="112073"/>
                  <a:pt x="83032" y="111748"/>
                  <a:pt x="83032" y="111439"/>
                </a:cubicBezTo>
                <a:cubicBezTo>
                  <a:pt x="82753" y="111439"/>
                  <a:pt x="82180" y="111439"/>
                  <a:pt x="82180" y="111439"/>
                </a:cubicBezTo>
                <a:cubicBezTo>
                  <a:pt x="81886" y="111439"/>
                  <a:pt x="81607" y="111439"/>
                  <a:pt x="81327" y="111130"/>
                </a:cubicBezTo>
                <a:lnTo>
                  <a:pt x="81034" y="111130"/>
                </a:lnTo>
                <a:cubicBezTo>
                  <a:pt x="81034" y="111130"/>
                  <a:pt x="80461" y="111130"/>
                  <a:pt x="80461" y="110806"/>
                </a:cubicBezTo>
                <a:cubicBezTo>
                  <a:pt x="80181" y="110806"/>
                  <a:pt x="79888" y="110481"/>
                  <a:pt x="79594" y="110172"/>
                </a:cubicBezTo>
                <a:cubicBezTo>
                  <a:pt x="79594" y="110172"/>
                  <a:pt x="79315" y="109863"/>
                  <a:pt x="79035" y="109863"/>
                </a:cubicBezTo>
                <a:cubicBezTo>
                  <a:pt x="79035" y="109863"/>
                  <a:pt x="78742" y="110172"/>
                  <a:pt x="78448" y="110172"/>
                </a:cubicBezTo>
                <a:cubicBezTo>
                  <a:pt x="78448" y="110481"/>
                  <a:pt x="78448" y="110806"/>
                  <a:pt x="78448" y="110806"/>
                </a:cubicBezTo>
                <a:lnTo>
                  <a:pt x="78448" y="111130"/>
                </a:lnTo>
                <a:cubicBezTo>
                  <a:pt x="78448" y="111439"/>
                  <a:pt x="78448" y="111439"/>
                  <a:pt x="78169" y="111439"/>
                </a:cubicBezTo>
                <a:cubicBezTo>
                  <a:pt x="78169" y="111748"/>
                  <a:pt x="77889" y="111748"/>
                  <a:pt x="77596" y="111748"/>
                </a:cubicBezTo>
                <a:lnTo>
                  <a:pt x="77302" y="112073"/>
                </a:lnTo>
                <a:lnTo>
                  <a:pt x="77023" y="112073"/>
                </a:lnTo>
                <a:cubicBezTo>
                  <a:pt x="76743" y="111748"/>
                  <a:pt x="76743" y="111748"/>
                  <a:pt x="76743" y="111748"/>
                </a:cubicBezTo>
                <a:cubicBezTo>
                  <a:pt x="76450" y="111748"/>
                  <a:pt x="76450" y="111748"/>
                  <a:pt x="76156" y="112073"/>
                </a:cubicBezTo>
                <a:cubicBezTo>
                  <a:pt x="76156" y="112073"/>
                  <a:pt x="76156" y="112073"/>
                  <a:pt x="75877" y="112073"/>
                </a:cubicBezTo>
                <a:lnTo>
                  <a:pt x="75597" y="112397"/>
                </a:lnTo>
                <a:cubicBezTo>
                  <a:pt x="75597" y="112397"/>
                  <a:pt x="75303" y="112073"/>
                  <a:pt x="75010" y="112073"/>
                </a:cubicBezTo>
                <a:lnTo>
                  <a:pt x="74730" y="112073"/>
                </a:lnTo>
                <a:cubicBezTo>
                  <a:pt x="74730" y="112073"/>
                  <a:pt x="74730" y="112397"/>
                  <a:pt x="74451" y="112397"/>
                </a:cubicBezTo>
                <a:cubicBezTo>
                  <a:pt x="74451" y="112706"/>
                  <a:pt x="74730" y="112706"/>
                  <a:pt x="74451" y="112706"/>
                </a:cubicBezTo>
                <a:lnTo>
                  <a:pt x="74451" y="113015"/>
                </a:lnTo>
                <a:cubicBezTo>
                  <a:pt x="74157" y="113015"/>
                  <a:pt x="73864" y="113340"/>
                  <a:pt x="73864" y="113015"/>
                </a:cubicBezTo>
                <a:cubicBezTo>
                  <a:pt x="73584" y="113015"/>
                  <a:pt x="73584" y="112706"/>
                  <a:pt x="73584" y="112706"/>
                </a:cubicBezTo>
                <a:lnTo>
                  <a:pt x="73305" y="112397"/>
                </a:lnTo>
                <a:lnTo>
                  <a:pt x="73011" y="112397"/>
                </a:lnTo>
                <a:lnTo>
                  <a:pt x="72718" y="112397"/>
                </a:lnTo>
                <a:cubicBezTo>
                  <a:pt x="72718" y="112706"/>
                  <a:pt x="72718" y="113015"/>
                  <a:pt x="72718" y="113015"/>
                </a:cubicBezTo>
                <a:cubicBezTo>
                  <a:pt x="72718" y="113015"/>
                  <a:pt x="72718" y="113340"/>
                  <a:pt x="72438" y="113340"/>
                </a:cubicBezTo>
                <a:lnTo>
                  <a:pt x="72438" y="113340"/>
                </a:lnTo>
                <a:cubicBezTo>
                  <a:pt x="72438" y="113664"/>
                  <a:pt x="72438" y="113664"/>
                  <a:pt x="72438" y="113664"/>
                </a:cubicBezTo>
                <a:cubicBezTo>
                  <a:pt x="72159" y="113664"/>
                  <a:pt x="72159" y="113664"/>
                  <a:pt x="71865" y="113664"/>
                </a:cubicBezTo>
                <a:lnTo>
                  <a:pt x="71586" y="113340"/>
                </a:lnTo>
                <a:lnTo>
                  <a:pt x="71292" y="113015"/>
                </a:lnTo>
                <a:cubicBezTo>
                  <a:pt x="71292" y="113015"/>
                  <a:pt x="71013" y="113015"/>
                  <a:pt x="71013" y="113340"/>
                </a:cubicBezTo>
                <a:lnTo>
                  <a:pt x="71013" y="113664"/>
                </a:lnTo>
                <a:cubicBezTo>
                  <a:pt x="71013" y="113973"/>
                  <a:pt x="71013" y="114282"/>
                  <a:pt x="71013" y="114282"/>
                </a:cubicBezTo>
                <a:cubicBezTo>
                  <a:pt x="71013" y="114282"/>
                  <a:pt x="71013" y="114607"/>
                  <a:pt x="71013" y="114931"/>
                </a:cubicBezTo>
                <a:cubicBezTo>
                  <a:pt x="71013" y="114931"/>
                  <a:pt x="71292" y="114931"/>
                  <a:pt x="71292" y="115240"/>
                </a:cubicBezTo>
                <a:cubicBezTo>
                  <a:pt x="71586" y="115240"/>
                  <a:pt x="71586" y="115549"/>
                  <a:pt x="71586" y="115549"/>
                </a:cubicBezTo>
                <a:cubicBezTo>
                  <a:pt x="71586" y="115549"/>
                  <a:pt x="71586" y="115874"/>
                  <a:pt x="71865" y="115874"/>
                </a:cubicBezTo>
                <a:lnTo>
                  <a:pt x="71865" y="116198"/>
                </a:lnTo>
                <a:lnTo>
                  <a:pt x="71586" y="116507"/>
                </a:lnTo>
                <a:cubicBezTo>
                  <a:pt x="71586" y="116816"/>
                  <a:pt x="71586" y="116816"/>
                  <a:pt x="71586" y="117125"/>
                </a:cubicBezTo>
                <a:lnTo>
                  <a:pt x="71865" y="117450"/>
                </a:lnTo>
                <a:lnTo>
                  <a:pt x="71865" y="117774"/>
                </a:lnTo>
                <a:cubicBezTo>
                  <a:pt x="71865" y="117774"/>
                  <a:pt x="71586" y="117774"/>
                  <a:pt x="71292" y="117774"/>
                </a:cubicBezTo>
                <a:lnTo>
                  <a:pt x="71013" y="117774"/>
                </a:lnTo>
                <a:cubicBezTo>
                  <a:pt x="70733" y="117450"/>
                  <a:pt x="70733" y="117125"/>
                  <a:pt x="70440" y="116816"/>
                </a:cubicBezTo>
                <a:lnTo>
                  <a:pt x="70440" y="116816"/>
                </a:lnTo>
                <a:cubicBezTo>
                  <a:pt x="70146" y="116816"/>
                  <a:pt x="70146" y="116816"/>
                  <a:pt x="70146" y="116507"/>
                </a:cubicBezTo>
                <a:lnTo>
                  <a:pt x="70146" y="116198"/>
                </a:lnTo>
                <a:lnTo>
                  <a:pt x="70146" y="115874"/>
                </a:lnTo>
                <a:cubicBezTo>
                  <a:pt x="69867" y="115874"/>
                  <a:pt x="69867" y="115874"/>
                  <a:pt x="69587" y="115874"/>
                </a:cubicBezTo>
                <a:lnTo>
                  <a:pt x="69294" y="116198"/>
                </a:lnTo>
                <a:lnTo>
                  <a:pt x="69294" y="116507"/>
                </a:lnTo>
                <a:cubicBezTo>
                  <a:pt x="69000" y="116507"/>
                  <a:pt x="69000" y="116507"/>
                  <a:pt x="68721" y="116507"/>
                </a:cubicBezTo>
                <a:cubicBezTo>
                  <a:pt x="68721" y="116507"/>
                  <a:pt x="68441" y="116507"/>
                  <a:pt x="68148" y="116507"/>
                </a:cubicBezTo>
                <a:cubicBezTo>
                  <a:pt x="68148" y="116507"/>
                  <a:pt x="68148" y="116507"/>
                  <a:pt x="67854" y="116507"/>
                </a:cubicBezTo>
                <a:cubicBezTo>
                  <a:pt x="67854" y="116198"/>
                  <a:pt x="67575" y="116198"/>
                  <a:pt x="67575" y="115874"/>
                </a:cubicBezTo>
                <a:lnTo>
                  <a:pt x="67575" y="115549"/>
                </a:lnTo>
                <a:lnTo>
                  <a:pt x="67295" y="115240"/>
                </a:lnTo>
                <a:cubicBezTo>
                  <a:pt x="67295" y="114931"/>
                  <a:pt x="67002" y="114931"/>
                  <a:pt x="67002" y="114607"/>
                </a:cubicBezTo>
                <a:cubicBezTo>
                  <a:pt x="66708" y="114607"/>
                  <a:pt x="66429" y="114931"/>
                  <a:pt x="66429" y="114607"/>
                </a:cubicBezTo>
                <a:cubicBezTo>
                  <a:pt x="66149" y="114607"/>
                  <a:pt x="66149" y="114282"/>
                  <a:pt x="66149" y="114282"/>
                </a:cubicBezTo>
                <a:cubicBezTo>
                  <a:pt x="66149" y="113973"/>
                  <a:pt x="65856" y="113664"/>
                  <a:pt x="65856" y="113340"/>
                </a:cubicBezTo>
                <a:lnTo>
                  <a:pt x="66149" y="113015"/>
                </a:lnTo>
                <a:cubicBezTo>
                  <a:pt x="66149" y="112706"/>
                  <a:pt x="65856" y="112397"/>
                  <a:pt x="65856" y="112397"/>
                </a:cubicBezTo>
                <a:cubicBezTo>
                  <a:pt x="65856" y="112073"/>
                  <a:pt x="65856" y="112073"/>
                  <a:pt x="65856" y="112073"/>
                </a:cubicBezTo>
                <a:cubicBezTo>
                  <a:pt x="66149" y="111748"/>
                  <a:pt x="66149" y="111748"/>
                  <a:pt x="66149" y="111439"/>
                </a:cubicBezTo>
                <a:lnTo>
                  <a:pt x="65856" y="111439"/>
                </a:lnTo>
                <a:cubicBezTo>
                  <a:pt x="65562" y="111130"/>
                  <a:pt x="65283" y="111130"/>
                  <a:pt x="65283" y="111130"/>
                </a:cubicBezTo>
                <a:cubicBezTo>
                  <a:pt x="65003" y="111130"/>
                  <a:pt x="64416" y="111130"/>
                  <a:pt x="64416" y="110806"/>
                </a:cubicBezTo>
                <a:lnTo>
                  <a:pt x="64136" y="110481"/>
                </a:lnTo>
                <a:lnTo>
                  <a:pt x="64416" y="110172"/>
                </a:lnTo>
                <a:cubicBezTo>
                  <a:pt x="64416" y="109863"/>
                  <a:pt x="64416" y="109539"/>
                  <a:pt x="64136" y="109539"/>
                </a:cubicBezTo>
                <a:lnTo>
                  <a:pt x="64136" y="109214"/>
                </a:lnTo>
                <a:cubicBezTo>
                  <a:pt x="64136" y="108905"/>
                  <a:pt x="63857" y="108905"/>
                  <a:pt x="63857" y="108905"/>
                </a:cubicBezTo>
                <a:cubicBezTo>
                  <a:pt x="63563" y="108905"/>
                  <a:pt x="63563" y="108596"/>
                  <a:pt x="63563" y="108596"/>
                </a:cubicBezTo>
                <a:cubicBezTo>
                  <a:pt x="63563" y="108271"/>
                  <a:pt x="63563" y="107947"/>
                  <a:pt x="63563" y="107947"/>
                </a:cubicBezTo>
                <a:cubicBezTo>
                  <a:pt x="63857" y="107947"/>
                  <a:pt x="63857" y="107947"/>
                  <a:pt x="64136" y="107947"/>
                </a:cubicBezTo>
                <a:lnTo>
                  <a:pt x="64416" y="107947"/>
                </a:lnTo>
                <a:cubicBezTo>
                  <a:pt x="64416" y="107638"/>
                  <a:pt x="64416" y="107638"/>
                  <a:pt x="64416" y="107329"/>
                </a:cubicBezTo>
                <a:lnTo>
                  <a:pt x="64136" y="107329"/>
                </a:lnTo>
                <a:cubicBezTo>
                  <a:pt x="63857" y="107638"/>
                  <a:pt x="63857" y="107638"/>
                  <a:pt x="63563" y="107638"/>
                </a:cubicBezTo>
                <a:lnTo>
                  <a:pt x="63270" y="107947"/>
                </a:lnTo>
                <a:cubicBezTo>
                  <a:pt x="62990" y="107947"/>
                  <a:pt x="62711" y="107947"/>
                  <a:pt x="62417" y="107947"/>
                </a:cubicBezTo>
                <a:lnTo>
                  <a:pt x="62124" y="107947"/>
                </a:lnTo>
                <a:cubicBezTo>
                  <a:pt x="61844" y="108271"/>
                  <a:pt x="61565" y="108271"/>
                  <a:pt x="61565" y="108271"/>
                </a:cubicBezTo>
                <a:cubicBezTo>
                  <a:pt x="61271" y="108271"/>
                  <a:pt x="60992" y="108271"/>
                  <a:pt x="60992" y="108271"/>
                </a:cubicBezTo>
                <a:cubicBezTo>
                  <a:pt x="60992" y="107947"/>
                  <a:pt x="60992" y="107638"/>
                  <a:pt x="60992" y="107638"/>
                </a:cubicBezTo>
                <a:cubicBezTo>
                  <a:pt x="61271" y="107638"/>
                  <a:pt x="61271" y="107329"/>
                  <a:pt x="61271" y="107329"/>
                </a:cubicBezTo>
                <a:cubicBezTo>
                  <a:pt x="61271" y="107004"/>
                  <a:pt x="60992" y="106680"/>
                  <a:pt x="60992" y="106680"/>
                </a:cubicBezTo>
                <a:cubicBezTo>
                  <a:pt x="60992" y="106371"/>
                  <a:pt x="60698" y="106062"/>
                  <a:pt x="60698" y="106062"/>
                </a:cubicBezTo>
                <a:cubicBezTo>
                  <a:pt x="60698" y="106062"/>
                  <a:pt x="60698" y="105737"/>
                  <a:pt x="60698" y="105428"/>
                </a:cubicBezTo>
                <a:lnTo>
                  <a:pt x="60992" y="105104"/>
                </a:lnTo>
                <a:cubicBezTo>
                  <a:pt x="60992" y="104795"/>
                  <a:pt x="60698" y="104470"/>
                  <a:pt x="60698" y="104470"/>
                </a:cubicBezTo>
                <a:cubicBezTo>
                  <a:pt x="60698" y="104161"/>
                  <a:pt x="60698" y="103837"/>
                  <a:pt x="60992" y="103837"/>
                </a:cubicBezTo>
                <a:lnTo>
                  <a:pt x="61271" y="103837"/>
                </a:lnTo>
                <a:cubicBezTo>
                  <a:pt x="61565" y="103837"/>
                  <a:pt x="61565" y="103837"/>
                  <a:pt x="61565" y="103837"/>
                </a:cubicBezTo>
                <a:cubicBezTo>
                  <a:pt x="61844" y="103528"/>
                  <a:pt x="61844" y="103203"/>
                  <a:pt x="61844" y="103203"/>
                </a:cubicBezTo>
                <a:cubicBezTo>
                  <a:pt x="61844" y="102894"/>
                  <a:pt x="62124" y="102570"/>
                  <a:pt x="62124" y="102570"/>
                </a:cubicBezTo>
                <a:cubicBezTo>
                  <a:pt x="62124" y="102261"/>
                  <a:pt x="62417" y="102261"/>
                  <a:pt x="62417" y="101936"/>
                </a:cubicBezTo>
                <a:cubicBezTo>
                  <a:pt x="62417" y="101627"/>
                  <a:pt x="62417" y="101303"/>
                  <a:pt x="62417" y="101303"/>
                </a:cubicBezTo>
                <a:cubicBezTo>
                  <a:pt x="62417" y="100994"/>
                  <a:pt x="62417" y="100669"/>
                  <a:pt x="62417" y="100669"/>
                </a:cubicBezTo>
                <a:cubicBezTo>
                  <a:pt x="62417" y="100360"/>
                  <a:pt x="62417" y="100036"/>
                  <a:pt x="62417" y="99727"/>
                </a:cubicBezTo>
                <a:cubicBezTo>
                  <a:pt x="62417" y="99727"/>
                  <a:pt x="62417" y="99093"/>
                  <a:pt x="62124" y="98768"/>
                </a:cubicBezTo>
                <a:cubicBezTo>
                  <a:pt x="62124" y="98768"/>
                  <a:pt x="62124" y="98459"/>
                  <a:pt x="62124" y="98135"/>
                </a:cubicBezTo>
                <a:cubicBezTo>
                  <a:pt x="62124" y="98135"/>
                  <a:pt x="61844" y="97826"/>
                  <a:pt x="61844" y="97501"/>
                </a:cubicBezTo>
                <a:cubicBezTo>
                  <a:pt x="61565" y="97192"/>
                  <a:pt x="61844" y="96868"/>
                  <a:pt x="61844" y="96868"/>
                </a:cubicBezTo>
                <a:cubicBezTo>
                  <a:pt x="61565" y="96559"/>
                  <a:pt x="61565" y="96559"/>
                  <a:pt x="61271" y="96559"/>
                </a:cubicBezTo>
                <a:lnTo>
                  <a:pt x="60992" y="96559"/>
                </a:lnTo>
                <a:cubicBezTo>
                  <a:pt x="60698" y="96234"/>
                  <a:pt x="60698" y="95925"/>
                  <a:pt x="60698" y="95925"/>
                </a:cubicBezTo>
                <a:cubicBezTo>
                  <a:pt x="60698" y="95601"/>
                  <a:pt x="60419" y="95601"/>
                  <a:pt x="60419" y="95292"/>
                </a:cubicBezTo>
                <a:cubicBezTo>
                  <a:pt x="60419" y="94983"/>
                  <a:pt x="60419" y="94658"/>
                  <a:pt x="60419" y="94334"/>
                </a:cubicBezTo>
                <a:cubicBezTo>
                  <a:pt x="60125" y="94334"/>
                  <a:pt x="60125" y="93716"/>
                  <a:pt x="59846" y="93716"/>
                </a:cubicBezTo>
                <a:cubicBezTo>
                  <a:pt x="59846" y="93391"/>
                  <a:pt x="59552" y="93391"/>
                  <a:pt x="59273" y="93067"/>
                </a:cubicBezTo>
                <a:lnTo>
                  <a:pt x="58979" y="93067"/>
                </a:lnTo>
                <a:cubicBezTo>
                  <a:pt x="58700" y="93067"/>
                  <a:pt x="58700" y="93067"/>
                  <a:pt x="58406" y="93067"/>
                </a:cubicBezTo>
                <a:cubicBezTo>
                  <a:pt x="58406" y="93391"/>
                  <a:pt x="58406" y="93716"/>
                  <a:pt x="58406" y="93716"/>
                </a:cubicBezTo>
                <a:lnTo>
                  <a:pt x="58406" y="94025"/>
                </a:lnTo>
                <a:cubicBezTo>
                  <a:pt x="58127" y="94025"/>
                  <a:pt x="57833" y="94025"/>
                  <a:pt x="57833" y="94025"/>
                </a:cubicBezTo>
                <a:cubicBezTo>
                  <a:pt x="57554" y="94025"/>
                  <a:pt x="57554" y="93716"/>
                  <a:pt x="57260" y="93391"/>
                </a:cubicBezTo>
                <a:lnTo>
                  <a:pt x="56981" y="93067"/>
                </a:lnTo>
                <a:lnTo>
                  <a:pt x="56687" y="93391"/>
                </a:lnTo>
                <a:cubicBezTo>
                  <a:pt x="56408" y="93391"/>
                  <a:pt x="56408" y="93391"/>
                  <a:pt x="56114" y="93067"/>
                </a:cubicBezTo>
                <a:lnTo>
                  <a:pt x="56114" y="92758"/>
                </a:lnTo>
                <a:cubicBezTo>
                  <a:pt x="56408" y="92758"/>
                  <a:pt x="56408" y="92758"/>
                  <a:pt x="56408" y="92449"/>
                </a:cubicBezTo>
                <a:cubicBezTo>
                  <a:pt x="56687" y="92449"/>
                  <a:pt x="56687" y="92449"/>
                  <a:pt x="56687" y="92124"/>
                </a:cubicBezTo>
                <a:lnTo>
                  <a:pt x="56687" y="91800"/>
                </a:lnTo>
                <a:cubicBezTo>
                  <a:pt x="56408" y="91800"/>
                  <a:pt x="56114" y="91800"/>
                  <a:pt x="55835" y="91491"/>
                </a:cubicBezTo>
                <a:cubicBezTo>
                  <a:pt x="55835" y="91491"/>
                  <a:pt x="55541" y="91800"/>
                  <a:pt x="55541" y="91491"/>
                </a:cubicBezTo>
                <a:lnTo>
                  <a:pt x="55541" y="91182"/>
                </a:lnTo>
                <a:cubicBezTo>
                  <a:pt x="55541" y="91182"/>
                  <a:pt x="55541" y="90857"/>
                  <a:pt x="55262" y="90857"/>
                </a:cubicBezTo>
                <a:cubicBezTo>
                  <a:pt x="55262" y="90533"/>
                  <a:pt x="54968" y="90533"/>
                  <a:pt x="54968" y="90533"/>
                </a:cubicBezTo>
                <a:cubicBezTo>
                  <a:pt x="54689" y="90533"/>
                  <a:pt x="54395" y="90533"/>
                  <a:pt x="54395" y="90533"/>
                </a:cubicBezTo>
                <a:cubicBezTo>
                  <a:pt x="54116" y="90533"/>
                  <a:pt x="54116" y="90857"/>
                  <a:pt x="53822" y="91182"/>
                </a:cubicBezTo>
                <a:lnTo>
                  <a:pt x="53249" y="91182"/>
                </a:lnTo>
                <a:cubicBezTo>
                  <a:pt x="52969" y="91182"/>
                  <a:pt x="52396" y="91182"/>
                  <a:pt x="52396" y="91182"/>
                </a:cubicBezTo>
                <a:cubicBezTo>
                  <a:pt x="52103" y="91182"/>
                  <a:pt x="52396" y="90533"/>
                  <a:pt x="52103" y="90533"/>
                </a:cubicBezTo>
                <a:lnTo>
                  <a:pt x="51823" y="90533"/>
                </a:lnTo>
                <a:cubicBezTo>
                  <a:pt x="51823" y="90533"/>
                  <a:pt x="51530" y="90857"/>
                  <a:pt x="51250" y="91182"/>
                </a:cubicBezTo>
                <a:lnTo>
                  <a:pt x="50677" y="91491"/>
                </a:lnTo>
                <a:cubicBezTo>
                  <a:pt x="50398" y="91800"/>
                  <a:pt x="50398" y="92124"/>
                  <a:pt x="50104" y="92124"/>
                </a:cubicBezTo>
                <a:cubicBezTo>
                  <a:pt x="50104" y="92124"/>
                  <a:pt x="49811" y="92124"/>
                  <a:pt x="49531" y="92449"/>
                </a:cubicBezTo>
                <a:cubicBezTo>
                  <a:pt x="49531" y="92449"/>
                  <a:pt x="49252" y="92449"/>
                  <a:pt x="49252" y="92758"/>
                </a:cubicBezTo>
                <a:lnTo>
                  <a:pt x="49252" y="93067"/>
                </a:lnTo>
                <a:cubicBezTo>
                  <a:pt x="48958" y="93391"/>
                  <a:pt x="48665" y="93391"/>
                  <a:pt x="48665" y="93391"/>
                </a:cubicBezTo>
                <a:cubicBezTo>
                  <a:pt x="48665" y="93391"/>
                  <a:pt x="48665" y="93716"/>
                  <a:pt x="48665" y="94025"/>
                </a:cubicBezTo>
                <a:cubicBezTo>
                  <a:pt x="48385" y="94025"/>
                  <a:pt x="48106" y="94334"/>
                  <a:pt x="48106" y="94334"/>
                </a:cubicBezTo>
                <a:cubicBezTo>
                  <a:pt x="47812" y="94334"/>
                  <a:pt x="47812" y="94983"/>
                  <a:pt x="47519" y="94983"/>
                </a:cubicBezTo>
                <a:cubicBezTo>
                  <a:pt x="47519" y="95292"/>
                  <a:pt x="46960" y="95292"/>
                  <a:pt x="46960" y="95292"/>
                </a:cubicBezTo>
                <a:lnTo>
                  <a:pt x="46666" y="95292"/>
                </a:lnTo>
                <a:cubicBezTo>
                  <a:pt x="46666" y="95601"/>
                  <a:pt x="46373" y="95601"/>
                  <a:pt x="46373" y="95601"/>
                </a:cubicBezTo>
                <a:cubicBezTo>
                  <a:pt x="46373" y="95292"/>
                  <a:pt x="46093" y="94983"/>
                  <a:pt x="46093" y="94983"/>
                </a:cubicBezTo>
                <a:cubicBezTo>
                  <a:pt x="46093" y="94983"/>
                  <a:pt x="45814" y="94983"/>
                  <a:pt x="45520" y="94658"/>
                </a:cubicBezTo>
                <a:cubicBezTo>
                  <a:pt x="45520" y="94658"/>
                  <a:pt x="45227" y="94658"/>
                  <a:pt x="44947" y="94658"/>
                </a:cubicBezTo>
                <a:cubicBezTo>
                  <a:pt x="44947" y="94658"/>
                  <a:pt x="44374" y="94983"/>
                  <a:pt x="44081" y="94983"/>
                </a:cubicBezTo>
                <a:lnTo>
                  <a:pt x="43801" y="94983"/>
                </a:lnTo>
                <a:lnTo>
                  <a:pt x="43801" y="95292"/>
                </a:lnTo>
                <a:lnTo>
                  <a:pt x="43522" y="95292"/>
                </a:lnTo>
                <a:cubicBezTo>
                  <a:pt x="43228" y="95292"/>
                  <a:pt x="43228" y="95292"/>
                  <a:pt x="43228" y="95292"/>
                </a:cubicBezTo>
                <a:lnTo>
                  <a:pt x="42935" y="95292"/>
                </a:lnTo>
                <a:cubicBezTo>
                  <a:pt x="42655" y="95292"/>
                  <a:pt x="42655" y="95292"/>
                  <a:pt x="42655" y="95292"/>
                </a:cubicBezTo>
                <a:cubicBezTo>
                  <a:pt x="42375" y="94983"/>
                  <a:pt x="42375" y="94658"/>
                  <a:pt x="42375" y="94658"/>
                </a:cubicBezTo>
                <a:cubicBezTo>
                  <a:pt x="42082" y="94658"/>
                  <a:pt x="42082" y="94658"/>
                  <a:pt x="42082" y="94658"/>
                </a:cubicBezTo>
                <a:cubicBezTo>
                  <a:pt x="41788" y="94334"/>
                  <a:pt x="41509" y="94334"/>
                  <a:pt x="41229" y="94658"/>
                </a:cubicBezTo>
                <a:cubicBezTo>
                  <a:pt x="41229" y="94658"/>
                  <a:pt x="40936" y="94658"/>
                  <a:pt x="40642" y="94983"/>
                </a:cubicBezTo>
                <a:cubicBezTo>
                  <a:pt x="40642" y="94983"/>
                  <a:pt x="40363" y="94983"/>
                  <a:pt x="40363" y="95292"/>
                </a:cubicBezTo>
                <a:cubicBezTo>
                  <a:pt x="40363" y="95292"/>
                  <a:pt x="40363" y="95925"/>
                  <a:pt x="40083" y="95925"/>
                </a:cubicBezTo>
                <a:cubicBezTo>
                  <a:pt x="40083" y="96234"/>
                  <a:pt x="40083" y="96234"/>
                  <a:pt x="39804" y="96559"/>
                </a:cubicBezTo>
                <a:cubicBezTo>
                  <a:pt x="39804" y="96559"/>
                  <a:pt x="39804" y="96868"/>
                  <a:pt x="39804" y="97192"/>
                </a:cubicBezTo>
                <a:cubicBezTo>
                  <a:pt x="39804" y="97192"/>
                  <a:pt x="39804" y="97192"/>
                  <a:pt x="39510" y="97192"/>
                </a:cubicBezTo>
                <a:lnTo>
                  <a:pt x="39217" y="97192"/>
                </a:lnTo>
                <a:cubicBezTo>
                  <a:pt x="39217" y="96868"/>
                  <a:pt x="39217" y="96559"/>
                  <a:pt x="39217" y="96559"/>
                </a:cubicBezTo>
                <a:cubicBezTo>
                  <a:pt x="39217" y="96559"/>
                  <a:pt x="38937" y="96234"/>
                  <a:pt x="39217" y="95925"/>
                </a:cubicBezTo>
                <a:cubicBezTo>
                  <a:pt x="39217" y="95925"/>
                  <a:pt x="39510" y="95601"/>
                  <a:pt x="39217" y="95601"/>
                </a:cubicBezTo>
                <a:cubicBezTo>
                  <a:pt x="39217" y="95292"/>
                  <a:pt x="38937" y="95292"/>
                  <a:pt x="38658" y="95292"/>
                </a:cubicBezTo>
                <a:cubicBezTo>
                  <a:pt x="38364" y="95292"/>
                  <a:pt x="38071" y="95292"/>
                  <a:pt x="37791" y="95292"/>
                </a:cubicBezTo>
                <a:lnTo>
                  <a:pt x="37512" y="95292"/>
                </a:lnTo>
                <a:cubicBezTo>
                  <a:pt x="37218" y="95601"/>
                  <a:pt x="36925" y="95601"/>
                  <a:pt x="36925" y="95601"/>
                </a:cubicBezTo>
                <a:lnTo>
                  <a:pt x="36645" y="95601"/>
                </a:lnTo>
                <a:cubicBezTo>
                  <a:pt x="36645" y="95601"/>
                  <a:pt x="36366" y="95925"/>
                  <a:pt x="36072" y="95925"/>
                </a:cubicBezTo>
                <a:lnTo>
                  <a:pt x="35499" y="95925"/>
                </a:lnTo>
                <a:cubicBezTo>
                  <a:pt x="35220" y="95925"/>
                  <a:pt x="34926" y="95925"/>
                  <a:pt x="34926" y="95925"/>
                </a:cubicBezTo>
                <a:cubicBezTo>
                  <a:pt x="34647" y="95925"/>
                  <a:pt x="34367" y="95601"/>
                  <a:pt x="34088" y="95601"/>
                </a:cubicBezTo>
                <a:cubicBezTo>
                  <a:pt x="33794" y="95601"/>
                  <a:pt x="33501" y="95601"/>
                  <a:pt x="33221" y="95601"/>
                </a:cubicBezTo>
                <a:cubicBezTo>
                  <a:pt x="32941" y="95601"/>
                  <a:pt x="32354" y="95601"/>
                  <a:pt x="31795" y="95601"/>
                </a:cubicBezTo>
                <a:cubicBezTo>
                  <a:pt x="31502" y="95601"/>
                  <a:pt x="30929" y="95601"/>
                  <a:pt x="30649" y="95601"/>
                </a:cubicBezTo>
                <a:cubicBezTo>
                  <a:pt x="30649" y="95292"/>
                  <a:pt x="30649" y="94983"/>
                  <a:pt x="30356" y="94983"/>
                </a:cubicBezTo>
                <a:cubicBezTo>
                  <a:pt x="30356" y="94658"/>
                  <a:pt x="30356" y="94334"/>
                  <a:pt x="30356" y="94334"/>
                </a:cubicBezTo>
                <a:cubicBezTo>
                  <a:pt x="30356" y="94334"/>
                  <a:pt x="30356" y="94025"/>
                  <a:pt x="30356" y="93716"/>
                </a:cubicBezTo>
                <a:cubicBezTo>
                  <a:pt x="30356" y="93716"/>
                  <a:pt x="30062" y="93391"/>
                  <a:pt x="29783" y="93391"/>
                </a:cubicBezTo>
                <a:lnTo>
                  <a:pt x="29503" y="93067"/>
                </a:lnTo>
                <a:lnTo>
                  <a:pt x="29210" y="93067"/>
                </a:lnTo>
                <a:cubicBezTo>
                  <a:pt x="28930" y="93067"/>
                  <a:pt x="28930" y="93391"/>
                  <a:pt x="28930" y="93391"/>
                </a:cubicBezTo>
                <a:cubicBezTo>
                  <a:pt x="28930" y="93391"/>
                  <a:pt x="28637" y="93391"/>
                  <a:pt x="28357" y="93067"/>
                </a:cubicBezTo>
                <a:lnTo>
                  <a:pt x="28064" y="93067"/>
                </a:lnTo>
                <a:cubicBezTo>
                  <a:pt x="28064" y="92758"/>
                  <a:pt x="27784" y="92449"/>
                  <a:pt x="27784" y="92449"/>
                </a:cubicBezTo>
                <a:cubicBezTo>
                  <a:pt x="27784" y="92449"/>
                  <a:pt x="27784" y="92124"/>
                  <a:pt x="27784" y="91800"/>
                </a:cubicBezTo>
                <a:lnTo>
                  <a:pt x="27491" y="91491"/>
                </a:lnTo>
                <a:cubicBezTo>
                  <a:pt x="27211" y="91491"/>
                  <a:pt x="27211" y="91182"/>
                  <a:pt x="27211" y="91182"/>
                </a:cubicBezTo>
                <a:cubicBezTo>
                  <a:pt x="26918" y="91182"/>
                  <a:pt x="26918" y="91491"/>
                  <a:pt x="26918" y="91491"/>
                </a:cubicBezTo>
                <a:lnTo>
                  <a:pt x="26918" y="91800"/>
                </a:lnTo>
                <a:lnTo>
                  <a:pt x="26638" y="92124"/>
                </a:lnTo>
                <a:lnTo>
                  <a:pt x="26345" y="91800"/>
                </a:lnTo>
                <a:lnTo>
                  <a:pt x="26065" y="91491"/>
                </a:lnTo>
                <a:lnTo>
                  <a:pt x="26345" y="91182"/>
                </a:lnTo>
                <a:cubicBezTo>
                  <a:pt x="26345" y="90857"/>
                  <a:pt x="26065" y="90857"/>
                  <a:pt x="25772" y="90857"/>
                </a:cubicBezTo>
                <a:cubicBezTo>
                  <a:pt x="25772" y="90533"/>
                  <a:pt x="25492" y="90533"/>
                  <a:pt x="25492" y="90533"/>
                </a:cubicBezTo>
                <a:cubicBezTo>
                  <a:pt x="25492" y="90224"/>
                  <a:pt x="24919" y="90224"/>
                  <a:pt x="24919" y="89915"/>
                </a:cubicBezTo>
                <a:cubicBezTo>
                  <a:pt x="24919" y="89915"/>
                  <a:pt x="24626" y="89590"/>
                  <a:pt x="24346" y="89590"/>
                </a:cubicBezTo>
                <a:lnTo>
                  <a:pt x="24053" y="89590"/>
                </a:lnTo>
                <a:cubicBezTo>
                  <a:pt x="23773" y="89266"/>
                  <a:pt x="23480" y="89266"/>
                  <a:pt x="23480" y="89266"/>
                </a:cubicBezTo>
                <a:cubicBezTo>
                  <a:pt x="23200" y="89266"/>
                  <a:pt x="22907" y="88956"/>
                  <a:pt x="22907" y="88956"/>
                </a:cubicBezTo>
                <a:cubicBezTo>
                  <a:pt x="22907" y="88956"/>
                  <a:pt x="22627" y="88956"/>
                  <a:pt x="22334" y="88647"/>
                </a:cubicBezTo>
                <a:lnTo>
                  <a:pt x="22054" y="88323"/>
                </a:lnTo>
                <a:lnTo>
                  <a:pt x="21761" y="87998"/>
                </a:lnTo>
                <a:cubicBezTo>
                  <a:pt x="21481" y="87998"/>
                  <a:pt x="21187" y="88323"/>
                  <a:pt x="21187" y="88323"/>
                </a:cubicBezTo>
                <a:cubicBezTo>
                  <a:pt x="21187" y="88323"/>
                  <a:pt x="21187" y="88647"/>
                  <a:pt x="20908" y="88956"/>
                </a:cubicBezTo>
                <a:cubicBezTo>
                  <a:pt x="20908" y="88956"/>
                  <a:pt x="20614" y="88956"/>
                  <a:pt x="20335" y="88956"/>
                </a:cubicBezTo>
                <a:lnTo>
                  <a:pt x="20041" y="88647"/>
                </a:lnTo>
                <a:lnTo>
                  <a:pt x="20041" y="88647"/>
                </a:lnTo>
                <a:cubicBezTo>
                  <a:pt x="19762" y="88647"/>
                  <a:pt x="19762" y="88323"/>
                  <a:pt x="19762" y="88323"/>
                </a:cubicBezTo>
                <a:lnTo>
                  <a:pt x="19468" y="87998"/>
                </a:lnTo>
                <a:cubicBezTo>
                  <a:pt x="19189" y="87998"/>
                  <a:pt x="19189" y="87689"/>
                  <a:pt x="19189" y="87689"/>
                </a:cubicBezTo>
                <a:cubicBezTo>
                  <a:pt x="18895" y="87689"/>
                  <a:pt x="18895" y="87689"/>
                  <a:pt x="18895" y="87380"/>
                </a:cubicBezTo>
                <a:cubicBezTo>
                  <a:pt x="18616" y="87380"/>
                  <a:pt x="18336" y="87380"/>
                  <a:pt x="18336" y="87380"/>
                </a:cubicBezTo>
                <a:cubicBezTo>
                  <a:pt x="18336" y="87380"/>
                  <a:pt x="18336" y="87056"/>
                  <a:pt x="18043" y="87056"/>
                </a:cubicBezTo>
                <a:cubicBezTo>
                  <a:pt x="18043" y="87056"/>
                  <a:pt x="18043" y="86731"/>
                  <a:pt x="18043" y="86422"/>
                </a:cubicBezTo>
                <a:cubicBezTo>
                  <a:pt x="18043" y="86422"/>
                  <a:pt x="17749" y="86113"/>
                  <a:pt x="17470" y="86113"/>
                </a:cubicBezTo>
                <a:lnTo>
                  <a:pt x="17190" y="86113"/>
                </a:lnTo>
                <a:cubicBezTo>
                  <a:pt x="16897" y="86113"/>
                  <a:pt x="16897" y="85789"/>
                  <a:pt x="16603" y="85789"/>
                </a:cubicBezTo>
                <a:cubicBezTo>
                  <a:pt x="16603" y="85789"/>
                  <a:pt x="16324" y="85789"/>
                  <a:pt x="16324" y="85464"/>
                </a:cubicBezTo>
                <a:cubicBezTo>
                  <a:pt x="16324" y="85464"/>
                  <a:pt x="16324" y="85155"/>
                  <a:pt x="16044" y="85155"/>
                </a:cubicBezTo>
                <a:lnTo>
                  <a:pt x="15751" y="85155"/>
                </a:lnTo>
                <a:cubicBezTo>
                  <a:pt x="15457" y="85155"/>
                  <a:pt x="15178" y="85155"/>
                  <a:pt x="15178" y="85155"/>
                </a:cubicBezTo>
                <a:cubicBezTo>
                  <a:pt x="14898" y="84846"/>
                  <a:pt x="14898" y="84846"/>
                  <a:pt x="14898" y="84537"/>
                </a:cubicBezTo>
                <a:lnTo>
                  <a:pt x="14605" y="83888"/>
                </a:lnTo>
                <a:cubicBezTo>
                  <a:pt x="14605" y="83579"/>
                  <a:pt x="14605" y="83270"/>
                  <a:pt x="14605" y="83270"/>
                </a:cubicBezTo>
                <a:cubicBezTo>
                  <a:pt x="14605" y="82946"/>
                  <a:pt x="14605" y="82621"/>
                  <a:pt x="14605" y="82621"/>
                </a:cubicBezTo>
                <a:cubicBezTo>
                  <a:pt x="14605" y="82621"/>
                  <a:pt x="14311" y="82312"/>
                  <a:pt x="14032" y="82312"/>
                </a:cubicBezTo>
                <a:cubicBezTo>
                  <a:pt x="14032" y="82003"/>
                  <a:pt x="13752" y="82003"/>
                  <a:pt x="13459" y="82003"/>
                </a:cubicBezTo>
                <a:lnTo>
                  <a:pt x="13459" y="81679"/>
                </a:lnTo>
                <a:cubicBezTo>
                  <a:pt x="13459" y="81354"/>
                  <a:pt x="13459" y="81045"/>
                  <a:pt x="13459" y="81045"/>
                </a:cubicBezTo>
                <a:cubicBezTo>
                  <a:pt x="13459" y="81045"/>
                  <a:pt x="13459" y="80736"/>
                  <a:pt x="13752" y="80736"/>
                </a:cubicBezTo>
                <a:lnTo>
                  <a:pt x="14032" y="80736"/>
                </a:lnTo>
                <a:cubicBezTo>
                  <a:pt x="14032" y="81045"/>
                  <a:pt x="14311" y="81354"/>
                  <a:pt x="14311" y="81354"/>
                </a:cubicBezTo>
                <a:lnTo>
                  <a:pt x="14605" y="81679"/>
                </a:lnTo>
                <a:cubicBezTo>
                  <a:pt x="14898" y="81679"/>
                  <a:pt x="15178" y="81679"/>
                  <a:pt x="15178" y="81679"/>
                </a:cubicBezTo>
                <a:cubicBezTo>
                  <a:pt x="15178" y="81679"/>
                  <a:pt x="15457" y="81354"/>
                  <a:pt x="15457" y="81045"/>
                </a:cubicBezTo>
                <a:cubicBezTo>
                  <a:pt x="15457" y="81045"/>
                  <a:pt x="15457" y="80736"/>
                  <a:pt x="15457" y="80412"/>
                </a:cubicBezTo>
                <a:cubicBezTo>
                  <a:pt x="15457" y="80412"/>
                  <a:pt x="15457" y="80087"/>
                  <a:pt x="15178" y="80087"/>
                </a:cubicBezTo>
                <a:cubicBezTo>
                  <a:pt x="15178" y="79778"/>
                  <a:pt x="14898" y="79778"/>
                  <a:pt x="14898" y="79778"/>
                </a:cubicBezTo>
                <a:cubicBezTo>
                  <a:pt x="14898" y="79778"/>
                  <a:pt x="14898" y="79469"/>
                  <a:pt x="14898" y="79144"/>
                </a:cubicBezTo>
                <a:lnTo>
                  <a:pt x="14898" y="78820"/>
                </a:lnTo>
                <a:cubicBezTo>
                  <a:pt x="14605" y="78511"/>
                  <a:pt x="14311" y="78511"/>
                  <a:pt x="14032" y="78511"/>
                </a:cubicBezTo>
                <a:cubicBezTo>
                  <a:pt x="14032" y="78202"/>
                  <a:pt x="14032" y="78202"/>
                  <a:pt x="14032" y="77877"/>
                </a:cubicBezTo>
                <a:lnTo>
                  <a:pt x="14032" y="77553"/>
                </a:lnTo>
                <a:cubicBezTo>
                  <a:pt x="14311" y="77244"/>
                  <a:pt x="14311" y="76935"/>
                  <a:pt x="14311" y="76935"/>
                </a:cubicBezTo>
                <a:cubicBezTo>
                  <a:pt x="14032" y="76610"/>
                  <a:pt x="13752" y="76610"/>
                  <a:pt x="13459" y="76610"/>
                </a:cubicBezTo>
                <a:cubicBezTo>
                  <a:pt x="13459" y="76286"/>
                  <a:pt x="13459" y="75977"/>
                  <a:pt x="13459" y="75977"/>
                </a:cubicBezTo>
                <a:cubicBezTo>
                  <a:pt x="13459" y="75977"/>
                  <a:pt x="13459" y="75668"/>
                  <a:pt x="13752" y="75668"/>
                </a:cubicBezTo>
                <a:cubicBezTo>
                  <a:pt x="13752" y="75668"/>
                  <a:pt x="14032" y="75668"/>
                  <a:pt x="14311" y="75668"/>
                </a:cubicBezTo>
                <a:cubicBezTo>
                  <a:pt x="14311" y="75668"/>
                  <a:pt x="14605" y="75977"/>
                  <a:pt x="14898" y="75977"/>
                </a:cubicBezTo>
                <a:cubicBezTo>
                  <a:pt x="14898" y="75668"/>
                  <a:pt x="14898" y="75668"/>
                  <a:pt x="14898" y="75343"/>
                </a:cubicBezTo>
                <a:cubicBezTo>
                  <a:pt x="14898" y="75343"/>
                  <a:pt x="14898" y="75343"/>
                  <a:pt x="14898" y="75019"/>
                </a:cubicBezTo>
                <a:cubicBezTo>
                  <a:pt x="14605" y="75019"/>
                  <a:pt x="14311" y="74710"/>
                  <a:pt x="14311" y="74710"/>
                </a:cubicBezTo>
                <a:cubicBezTo>
                  <a:pt x="14032" y="74710"/>
                  <a:pt x="13752" y="74401"/>
                  <a:pt x="13459" y="74401"/>
                </a:cubicBezTo>
                <a:cubicBezTo>
                  <a:pt x="13165" y="74076"/>
                  <a:pt x="12886" y="73443"/>
                  <a:pt x="12606" y="73134"/>
                </a:cubicBezTo>
                <a:lnTo>
                  <a:pt x="12606" y="72809"/>
                </a:lnTo>
                <a:cubicBezTo>
                  <a:pt x="12606" y="72500"/>
                  <a:pt x="12313" y="72176"/>
                  <a:pt x="12313" y="72176"/>
                </a:cubicBezTo>
                <a:lnTo>
                  <a:pt x="12313" y="71867"/>
                </a:lnTo>
                <a:cubicBezTo>
                  <a:pt x="12313" y="71867"/>
                  <a:pt x="12019" y="71542"/>
                  <a:pt x="11740" y="71233"/>
                </a:cubicBezTo>
                <a:lnTo>
                  <a:pt x="11460" y="71233"/>
                </a:lnTo>
                <a:cubicBezTo>
                  <a:pt x="11167" y="71233"/>
                  <a:pt x="10873" y="71233"/>
                  <a:pt x="10873" y="71233"/>
                </a:cubicBezTo>
                <a:cubicBezTo>
                  <a:pt x="10593" y="70909"/>
                  <a:pt x="10314" y="70909"/>
                  <a:pt x="10020" y="71233"/>
                </a:cubicBezTo>
                <a:lnTo>
                  <a:pt x="9727" y="71542"/>
                </a:lnTo>
                <a:cubicBezTo>
                  <a:pt x="9447" y="71542"/>
                  <a:pt x="9168" y="71542"/>
                  <a:pt x="8874" y="71542"/>
                </a:cubicBezTo>
                <a:cubicBezTo>
                  <a:pt x="8874" y="71233"/>
                  <a:pt x="8595" y="71233"/>
                  <a:pt x="8595" y="71233"/>
                </a:cubicBezTo>
                <a:cubicBezTo>
                  <a:pt x="8595" y="70909"/>
                  <a:pt x="8595" y="70600"/>
                  <a:pt x="8595" y="70600"/>
                </a:cubicBezTo>
                <a:lnTo>
                  <a:pt x="8301" y="70275"/>
                </a:lnTo>
                <a:cubicBezTo>
                  <a:pt x="8022" y="69966"/>
                  <a:pt x="7742" y="69966"/>
                  <a:pt x="7742" y="69966"/>
                </a:cubicBezTo>
                <a:cubicBezTo>
                  <a:pt x="7449" y="69966"/>
                  <a:pt x="7155" y="69966"/>
                  <a:pt x="6876" y="69966"/>
                </a:cubicBezTo>
                <a:lnTo>
                  <a:pt x="6596" y="69966"/>
                </a:lnTo>
                <a:cubicBezTo>
                  <a:pt x="6303" y="69966"/>
                  <a:pt x="6303" y="69642"/>
                  <a:pt x="6303" y="69642"/>
                </a:cubicBezTo>
                <a:cubicBezTo>
                  <a:pt x="6303" y="69642"/>
                  <a:pt x="6009" y="69642"/>
                  <a:pt x="5730" y="69332"/>
                </a:cubicBezTo>
                <a:lnTo>
                  <a:pt x="5730" y="69008"/>
                </a:lnTo>
                <a:lnTo>
                  <a:pt x="6009" y="68699"/>
                </a:lnTo>
                <a:cubicBezTo>
                  <a:pt x="6009" y="68374"/>
                  <a:pt x="6303" y="68374"/>
                  <a:pt x="6009" y="68374"/>
                </a:cubicBezTo>
                <a:cubicBezTo>
                  <a:pt x="6009" y="68065"/>
                  <a:pt x="6009" y="67741"/>
                  <a:pt x="6009" y="67432"/>
                </a:cubicBezTo>
                <a:cubicBezTo>
                  <a:pt x="5730" y="67107"/>
                  <a:pt x="5730" y="67107"/>
                  <a:pt x="5450" y="66798"/>
                </a:cubicBezTo>
                <a:cubicBezTo>
                  <a:pt x="5450" y="66798"/>
                  <a:pt x="5157" y="66474"/>
                  <a:pt x="5157" y="66165"/>
                </a:cubicBezTo>
                <a:cubicBezTo>
                  <a:pt x="4863" y="66165"/>
                  <a:pt x="4863" y="65840"/>
                  <a:pt x="4584" y="65840"/>
                </a:cubicBezTo>
                <a:cubicBezTo>
                  <a:pt x="4304" y="65840"/>
                  <a:pt x="4011" y="65840"/>
                  <a:pt x="3717" y="65840"/>
                </a:cubicBezTo>
                <a:cubicBezTo>
                  <a:pt x="3438" y="65840"/>
                  <a:pt x="3158" y="65840"/>
                  <a:pt x="2865" y="65840"/>
                </a:cubicBezTo>
                <a:lnTo>
                  <a:pt x="2865" y="65840"/>
                </a:lnTo>
                <a:cubicBezTo>
                  <a:pt x="2571" y="65840"/>
                  <a:pt x="2571" y="65840"/>
                  <a:pt x="2292" y="65840"/>
                </a:cubicBezTo>
                <a:cubicBezTo>
                  <a:pt x="2292" y="65531"/>
                  <a:pt x="2292" y="65207"/>
                  <a:pt x="2292" y="65207"/>
                </a:cubicBezTo>
                <a:lnTo>
                  <a:pt x="2571" y="64898"/>
                </a:lnTo>
                <a:cubicBezTo>
                  <a:pt x="2865" y="64898"/>
                  <a:pt x="2865" y="64898"/>
                  <a:pt x="2865" y="64898"/>
                </a:cubicBezTo>
                <a:cubicBezTo>
                  <a:pt x="3158" y="64898"/>
                  <a:pt x="3158" y="64898"/>
                  <a:pt x="3158" y="64898"/>
                </a:cubicBezTo>
                <a:lnTo>
                  <a:pt x="3438" y="64898"/>
                </a:lnTo>
                <a:lnTo>
                  <a:pt x="3717" y="64573"/>
                </a:lnTo>
                <a:cubicBezTo>
                  <a:pt x="3717" y="64264"/>
                  <a:pt x="3717" y="63940"/>
                  <a:pt x="3438" y="63631"/>
                </a:cubicBezTo>
                <a:cubicBezTo>
                  <a:pt x="3438" y="63337"/>
                  <a:pt x="3158" y="63013"/>
                  <a:pt x="3158" y="62688"/>
                </a:cubicBezTo>
                <a:lnTo>
                  <a:pt x="3158" y="62070"/>
                </a:lnTo>
                <a:cubicBezTo>
                  <a:pt x="3158" y="61746"/>
                  <a:pt x="2865" y="61421"/>
                  <a:pt x="2865" y="61421"/>
                </a:cubicBezTo>
                <a:lnTo>
                  <a:pt x="2865" y="61112"/>
                </a:lnTo>
                <a:cubicBezTo>
                  <a:pt x="2865" y="60803"/>
                  <a:pt x="2865" y="60479"/>
                  <a:pt x="2571" y="60479"/>
                </a:cubicBezTo>
                <a:lnTo>
                  <a:pt x="2292" y="60479"/>
                </a:lnTo>
                <a:cubicBezTo>
                  <a:pt x="2012" y="60479"/>
                  <a:pt x="2012" y="60479"/>
                  <a:pt x="2012" y="60154"/>
                </a:cubicBezTo>
                <a:cubicBezTo>
                  <a:pt x="1719" y="60154"/>
                  <a:pt x="1425" y="60154"/>
                  <a:pt x="1146" y="60154"/>
                </a:cubicBezTo>
                <a:cubicBezTo>
                  <a:pt x="1146" y="60479"/>
                  <a:pt x="1146" y="60479"/>
                  <a:pt x="1146" y="60479"/>
                </a:cubicBezTo>
                <a:lnTo>
                  <a:pt x="866" y="60479"/>
                </a:lnTo>
                <a:cubicBezTo>
                  <a:pt x="573" y="60154"/>
                  <a:pt x="573" y="60154"/>
                  <a:pt x="573" y="59845"/>
                </a:cubicBezTo>
                <a:cubicBezTo>
                  <a:pt x="573" y="59845"/>
                  <a:pt x="866" y="59536"/>
                  <a:pt x="866" y="59211"/>
                </a:cubicBezTo>
                <a:lnTo>
                  <a:pt x="866" y="58887"/>
                </a:lnTo>
                <a:cubicBezTo>
                  <a:pt x="573" y="58887"/>
                  <a:pt x="279" y="58578"/>
                  <a:pt x="279" y="58578"/>
                </a:cubicBezTo>
                <a:cubicBezTo>
                  <a:pt x="279" y="58269"/>
                  <a:pt x="0" y="58269"/>
                  <a:pt x="0" y="58269"/>
                </a:cubicBezTo>
                <a:cubicBezTo>
                  <a:pt x="0" y="57944"/>
                  <a:pt x="0" y="57944"/>
                  <a:pt x="0" y="57620"/>
                </a:cubicBezTo>
                <a:cubicBezTo>
                  <a:pt x="0" y="57620"/>
                  <a:pt x="0" y="57620"/>
                  <a:pt x="0" y="57311"/>
                </a:cubicBezTo>
              </a:path>
            </a:pathLst>
          </a:custGeom>
          <a:solidFill>
            <a:schemeClr val="accent1"/>
          </a:solidFill>
          <a:ln w="12700" cap="flat" cmpd="sng">
            <a:noFill/>
            <a:prstDash val="solid"/>
            <a:bevel/>
            <a:headEnd type="none" w="med" len="med"/>
            <a:tailEnd type="none" w="med" len="med"/>
          </a:ln>
        </p:spPr>
        <p:txBody>
          <a:bodyPr lIns="45713" tIns="22850" rIns="45713" bIns="22850" anchor="ctr" anchorCtr="0">
            <a:noAutofit/>
          </a:bodyPr>
          <a:lstStyle/>
          <a:p>
            <a:pPr defTabSz="457200">
              <a:defRPr/>
            </a:pPr>
            <a:endParaRPr kern="0">
              <a:solidFill>
                <a:srgbClr val="F9F9F9">
                  <a:lumMod val="50000"/>
                </a:srgbClr>
              </a:solidFill>
              <a:latin typeface="Lato"/>
              <a:ea typeface="Lato"/>
              <a:cs typeface="Lato"/>
              <a:sym typeface="Lato"/>
            </a:endParaRPr>
          </a:p>
        </p:txBody>
      </p:sp>
      <p:sp>
        <p:nvSpPr>
          <p:cNvPr id="70" name="Ellipse 69"/>
          <p:cNvSpPr/>
          <p:nvPr/>
        </p:nvSpPr>
        <p:spPr>
          <a:xfrm>
            <a:off x="8618919" y="301251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73" name="Ellipse 72"/>
          <p:cNvSpPr/>
          <p:nvPr/>
        </p:nvSpPr>
        <p:spPr>
          <a:xfrm>
            <a:off x="8619723" y="3245358"/>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74" name="Ellipse 73"/>
          <p:cNvSpPr/>
          <p:nvPr/>
        </p:nvSpPr>
        <p:spPr>
          <a:xfrm>
            <a:off x="8619723" y="3504700"/>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75" name="Ellipse 74"/>
          <p:cNvSpPr/>
          <p:nvPr/>
        </p:nvSpPr>
        <p:spPr>
          <a:xfrm>
            <a:off x="8619723" y="3970520"/>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76" name="Ellipse 75"/>
          <p:cNvSpPr/>
          <p:nvPr/>
        </p:nvSpPr>
        <p:spPr>
          <a:xfrm>
            <a:off x="8619723" y="4229861"/>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77" name="Ellipse 76"/>
          <p:cNvSpPr/>
          <p:nvPr/>
        </p:nvSpPr>
        <p:spPr>
          <a:xfrm>
            <a:off x="8619723" y="4489202"/>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78" name="Textfeld 77"/>
          <p:cNvSpPr txBox="1"/>
          <p:nvPr/>
        </p:nvSpPr>
        <p:spPr>
          <a:xfrm>
            <a:off x="8772002" y="2961956"/>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One</a:t>
            </a:r>
          </a:p>
        </p:txBody>
      </p:sp>
      <p:sp>
        <p:nvSpPr>
          <p:cNvPr id="79" name="Textfeld 78"/>
          <p:cNvSpPr txBox="1"/>
          <p:nvPr/>
        </p:nvSpPr>
        <p:spPr>
          <a:xfrm>
            <a:off x="8772002" y="3217245"/>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Two and a Half</a:t>
            </a:r>
          </a:p>
        </p:txBody>
      </p:sp>
      <p:sp>
        <p:nvSpPr>
          <p:cNvPr id="80" name="Textfeld 79"/>
          <p:cNvSpPr txBox="1"/>
          <p:nvPr/>
        </p:nvSpPr>
        <p:spPr>
          <a:xfrm>
            <a:off x="8772002" y="3472533"/>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Three or Free</a:t>
            </a:r>
          </a:p>
        </p:txBody>
      </p:sp>
      <p:sp>
        <p:nvSpPr>
          <p:cNvPr id="81" name="Textfeld 80"/>
          <p:cNvSpPr txBox="1"/>
          <p:nvPr/>
        </p:nvSpPr>
        <p:spPr>
          <a:xfrm>
            <a:off x="8772002" y="4189589"/>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Five</a:t>
            </a:r>
          </a:p>
        </p:txBody>
      </p:sp>
      <p:sp>
        <p:nvSpPr>
          <p:cNvPr id="82" name="Textfeld 81"/>
          <p:cNvSpPr txBox="1"/>
          <p:nvPr/>
        </p:nvSpPr>
        <p:spPr>
          <a:xfrm>
            <a:off x="8772002" y="3934301"/>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Four</a:t>
            </a:r>
          </a:p>
        </p:txBody>
      </p:sp>
      <p:sp>
        <p:nvSpPr>
          <p:cNvPr id="83" name="Textfeld 82"/>
          <p:cNvSpPr txBox="1"/>
          <p:nvPr/>
        </p:nvSpPr>
        <p:spPr>
          <a:xfrm>
            <a:off x="8772002" y="4444877"/>
            <a:ext cx="3170993" cy="246221"/>
          </a:xfrm>
          <a:prstGeom prst="rect">
            <a:avLst/>
          </a:prstGeom>
          <a:noFill/>
        </p:spPr>
        <p:txBody>
          <a:bodyPr wrap="square" rtlCol="0">
            <a:spAutoFit/>
          </a:bodyPr>
          <a:lstStyle/>
          <a:p>
            <a:pPr defTabSz="228600"/>
            <a:r>
              <a:rPr lang="de-DE" sz="1000">
                <a:solidFill>
                  <a:srgbClr val="F9F9F9">
                    <a:lumMod val="50000"/>
                  </a:srgbClr>
                </a:solidFill>
                <a:latin typeface="Calibri Light" panose="020F0302020204030204" pitchFamily="34" charset="0"/>
              </a:rPr>
              <a:t>Bulletpoint six, yo.</a:t>
            </a:r>
          </a:p>
        </p:txBody>
      </p:sp>
      <p:sp>
        <p:nvSpPr>
          <p:cNvPr id="46" name="Ellipse 45"/>
          <p:cNvSpPr/>
          <p:nvPr/>
        </p:nvSpPr>
        <p:spPr>
          <a:xfrm>
            <a:off x="4153707" y="1162419"/>
            <a:ext cx="3871003" cy="3871003"/>
          </a:xfrm>
          <a:prstGeom prst="ellipse">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cxnSp>
        <p:nvCxnSpPr>
          <p:cNvPr id="35" name="Gerader Verbinder 34"/>
          <p:cNvCxnSpPr/>
          <p:nvPr/>
        </p:nvCxnSpPr>
        <p:spPr>
          <a:xfrm>
            <a:off x="1155854" y="2387213"/>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286720" y="2486080"/>
            <a:ext cx="795392" cy="215444"/>
          </a:xfrm>
          <a:prstGeom prst="rect">
            <a:avLst/>
          </a:prstGeom>
          <a:noFill/>
        </p:spPr>
        <p:txBody>
          <a:bodyPr wrap="square" rtlCol="0">
            <a:spAutoFit/>
          </a:bodyPr>
          <a:lstStyle/>
          <a:p>
            <a:pPr algn="r" defTabSz="228600"/>
            <a:r>
              <a:rPr lang="de-DE" sz="800">
                <a:solidFill>
                  <a:srgbClr val="F9F9F9">
                    <a:lumMod val="50000"/>
                  </a:srgbClr>
                </a:solidFill>
                <a:latin typeface="Century Gothic" panose="020B0502020202020204" pitchFamily="34" charset="0"/>
              </a:rPr>
              <a:t>Agenda</a:t>
            </a:r>
          </a:p>
        </p:txBody>
      </p:sp>
      <p:sp>
        <p:nvSpPr>
          <p:cNvPr id="45" name="Textfeld 44"/>
          <p:cNvSpPr txBox="1"/>
          <p:nvPr/>
        </p:nvSpPr>
        <p:spPr>
          <a:xfrm>
            <a:off x="1210743" y="3965428"/>
            <a:ext cx="2434670" cy="1131079"/>
          </a:xfrm>
          <a:prstGeom prst="rect">
            <a:avLst/>
          </a:prstGeom>
          <a:noFill/>
        </p:spPr>
        <p:txBody>
          <a:bodyPr wrap="square" rtlCol="0">
            <a:spAutoFit/>
          </a:bodyPr>
          <a:lstStyle/>
          <a:p>
            <a:pPr defTabSz="228600">
              <a:lnSpc>
                <a:spcPct val="150000"/>
              </a:lnSpc>
            </a:pPr>
            <a:r>
              <a:rPr lang="de-DE" sz="900" b="1">
                <a:solidFill>
                  <a:srgbClr val="F9F9F9">
                    <a:lumMod val="50000"/>
                  </a:srgbClr>
                </a:solidFill>
                <a:latin typeface="Century Gothic" panose="020B0502020202020204" pitchFamily="34" charset="0"/>
              </a:rPr>
              <a:t>01 </a:t>
            </a:r>
            <a:r>
              <a:rPr lang="de-DE" sz="900">
                <a:solidFill>
                  <a:srgbClr val="F9F9F9">
                    <a:lumMod val="50000"/>
                  </a:srgbClr>
                </a:solidFill>
                <a:latin typeface="Century Gothic" panose="020B0502020202020204" pitchFamily="34" charset="0"/>
              </a:rPr>
              <a:t>Lorem ipsum dolor sit amet, consetetur sadipscin. </a:t>
            </a:r>
            <a:r>
              <a:rPr lang="de-DE" sz="900" b="1">
                <a:solidFill>
                  <a:srgbClr val="F9F9F9">
                    <a:lumMod val="50000"/>
                  </a:srgbClr>
                </a:solidFill>
                <a:latin typeface="Century Gothic" panose="020B0502020202020204" pitchFamily="34" charset="0"/>
              </a:rPr>
              <a:t>02 </a:t>
            </a:r>
            <a:r>
              <a:rPr lang="de-DE" sz="900">
                <a:solidFill>
                  <a:srgbClr val="F9F9F9">
                    <a:lumMod val="50000"/>
                  </a:srgbClr>
                </a:solidFill>
                <a:latin typeface="Century Gothic" panose="020B0502020202020204" pitchFamily="34" charset="0"/>
              </a:rPr>
              <a:t>Lorem ipsum dolor sit met, consetetur sadipscin. </a:t>
            </a:r>
            <a:r>
              <a:rPr lang="de-DE" sz="900" b="1">
                <a:solidFill>
                  <a:srgbClr val="F9F9F9">
                    <a:lumMod val="50000"/>
                  </a:srgbClr>
                </a:solidFill>
                <a:latin typeface="Century Gothic" panose="020B0502020202020204" pitchFamily="34" charset="0"/>
              </a:rPr>
              <a:t>03</a:t>
            </a:r>
            <a:r>
              <a:rPr lang="de-DE" sz="900">
                <a:solidFill>
                  <a:srgbClr val="F9F9F9">
                    <a:lumMod val="50000"/>
                  </a:srgbClr>
                </a:solidFill>
                <a:latin typeface="Century Gothic" panose="020B0502020202020204" pitchFamily="34" charset="0"/>
              </a:rPr>
              <a:t> Lorem ipsum dolor sit amet, consetetur sadipscin. </a:t>
            </a:r>
          </a:p>
        </p:txBody>
      </p:sp>
      <p:sp>
        <p:nvSpPr>
          <p:cNvPr id="51" name="Textfeld 50"/>
          <p:cNvSpPr txBox="1"/>
          <p:nvPr/>
        </p:nvSpPr>
        <p:spPr>
          <a:xfrm>
            <a:off x="1185351" y="3057612"/>
            <a:ext cx="3170993" cy="477054"/>
          </a:xfrm>
          <a:prstGeom prst="rect">
            <a:avLst/>
          </a:prstGeom>
          <a:noFill/>
        </p:spPr>
        <p:txBody>
          <a:bodyPr wrap="square" rtlCol="0">
            <a:spAutoFit/>
          </a:bodyPr>
          <a:lstStyle/>
          <a:p>
            <a:pPr defTabSz="228600"/>
            <a:r>
              <a:rPr lang="de-DE" sz="2500">
                <a:solidFill>
                  <a:srgbClr val="F9F9F9">
                    <a:lumMod val="50000"/>
                  </a:srgbClr>
                </a:solidFill>
                <a:latin typeface="Calibri Light" panose="020F0302020204030204" pitchFamily="34" charset="0"/>
              </a:rPr>
              <a:t>China</a:t>
            </a:r>
          </a:p>
        </p:txBody>
      </p:sp>
      <p:sp>
        <p:nvSpPr>
          <p:cNvPr id="52" name="Textfeld 51"/>
          <p:cNvSpPr txBox="1"/>
          <p:nvPr/>
        </p:nvSpPr>
        <p:spPr>
          <a:xfrm>
            <a:off x="1200100" y="3446860"/>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Our Company Plan</a:t>
            </a:r>
          </a:p>
        </p:txBody>
      </p:sp>
      <p:sp>
        <p:nvSpPr>
          <p:cNvPr id="53" name="Textfeld 52"/>
          <p:cNvSpPr txBox="1"/>
          <p:nvPr/>
        </p:nvSpPr>
        <p:spPr>
          <a:xfrm>
            <a:off x="1263734" y="2402057"/>
            <a:ext cx="378378" cy="707886"/>
          </a:xfrm>
          <a:prstGeom prst="rect">
            <a:avLst/>
          </a:prstGeom>
          <a:solidFill>
            <a:schemeClr val="accent1"/>
          </a:solidFill>
        </p:spPr>
        <p:txBody>
          <a:bodyPr wrap="square" rtlCol="0">
            <a:spAutoFit/>
          </a:bodyPr>
          <a:lstStyle/>
          <a:p>
            <a:pPr algn="ctr" defTabSz="228600"/>
            <a:r>
              <a:rPr lang="de-DE" sz="2000">
                <a:solidFill>
                  <a:srgbClr val="F2F2F2"/>
                </a:solidFill>
                <a:latin typeface="Century Gothic" panose="020B0502020202020204" pitchFamily="34" charset="0"/>
              </a:rPr>
              <a:t>01</a:t>
            </a:r>
          </a:p>
        </p:txBody>
      </p:sp>
      <p:sp>
        <p:nvSpPr>
          <p:cNvPr id="68" name="Textfeld 67"/>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panose="020F0502020204030204"/>
              </a:rPr>
              <a:t>Maps</a:t>
            </a:r>
          </a:p>
        </p:txBody>
      </p:sp>
      <p:sp>
        <p:nvSpPr>
          <p:cNvPr id="56" name="Ellipse 55"/>
          <p:cNvSpPr>
            <a:spLocks noChangeAspect="1"/>
          </p:cNvSpPr>
          <p:nvPr/>
        </p:nvSpPr>
        <p:spPr>
          <a:xfrm>
            <a:off x="5966546" y="3401906"/>
            <a:ext cx="50462" cy="50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57" name="Ellipse 56"/>
          <p:cNvSpPr>
            <a:spLocks noChangeAspect="1"/>
          </p:cNvSpPr>
          <p:nvPr/>
        </p:nvSpPr>
        <p:spPr>
          <a:xfrm>
            <a:off x="6442796" y="3554305"/>
            <a:ext cx="50462" cy="50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59" name="Ellipse 58"/>
          <p:cNvSpPr>
            <a:spLocks noChangeAspect="1"/>
          </p:cNvSpPr>
          <p:nvPr/>
        </p:nvSpPr>
        <p:spPr>
          <a:xfrm>
            <a:off x="5218750" y="2868109"/>
            <a:ext cx="50462" cy="504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6" name="Shape 2278"/>
          <p:cNvGrpSpPr/>
          <p:nvPr/>
        </p:nvGrpSpPr>
        <p:grpSpPr>
          <a:xfrm>
            <a:off x="800703" y="1782142"/>
            <a:ext cx="7518976" cy="3719507"/>
            <a:chOff x="3843490" y="3719579"/>
            <a:chExt cx="16665596" cy="8244188"/>
          </a:xfrm>
          <a:solidFill>
            <a:schemeClr val="accent1"/>
          </a:solidFill>
          <a:effectLst>
            <a:outerShdw blurRad="38100" dist="38100" algn="ctr" rotWithShape="0">
              <a:srgbClr val="000000">
                <a:alpha val="23000"/>
              </a:srgbClr>
            </a:outerShdw>
          </a:effectLst>
        </p:grpSpPr>
        <p:sp>
          <p:nvSpPr>
            <p:cNvPr id="817" name="Shape 2279"/>
            <p:cNvSpPr/>
            <p:nvPr/>
          </p:nvSpPr>
          <p:spPr>
            <a:xfrm>
              <a:off x="9818010" y="3757807"/>
              <a:ext cx="85988" cy="38226"/>
            </a:xfrm>
            <a:custGeom>
              <a:avLst/>
              <a:gdLst/>
              <a:ahLst/>
              <a:cxnLst/>
              <a:rect l="0" t="0" r="0" b="0"/>
              <a:pathLst>
                <a:path w="120000" h="120000" extrusionOk="0">
                  <a:moveTo>
                    <a:pt x="53333" y="90000"/>
                  </a:moveTo>
                  <a:cubicBezTo>
                    <a:pt x="53333" y="90000"/>
                    <a:pt x="13333" y="60000"/>
                    <a:pt x="13333" y="60000"/>
                  </a:cubicBezTo>
                  <a:cubicBezTo>
                    <a:pt x="13333" y="60000"/>
                    <a:pt x="53333" y="60000"/>
                    <a:pt x="66666" y="60000"/>
                  </a:cubicBezTo>
                  <a:cubicBezTo>
                    <a:pt x="40000" y="30000"/>
                    <a:pt x="13333" y="60000"/>
                    <a:pt x="0" y="0"/>
                  </a:cubicBezTo>
                  <a:cubicBezTo>
                    <a:pt x="13333" y="30000"/>
                    <a:pt x="106666" y="0"/>
                    <a:pt x="120000" y="60000"/>
                  </a:cubicBezTo>
                  <a:cubicBezTo>
                    <a:pt x="120000" y="60000"/>
                    <a:pt x="80000" y="60000"/>
                    <a:pt x="66666" y="60000"/>
                  </a:cubicBezTo>
                  <a:cubicBezTo>
                    <a:pt x="66666" y="60000"/>
                    <a:pt x="93333" y="120000"/>
                    <a:pt x="53333" y="90000"/>
                  </a:cubicBezTo>
                  <a:cubicBezTo>
                    <a:pt x="40000" y="90000"/>
                    <a:pt x="80000" y="120000"/>
                    <a:pt x="53333" y="9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18" name="Shape 2280"/>
            <p:cNvSpPr/>
            <p:nvPr/>
          </p:nvSpPr>
          <p:spPr>
            <a:xfrm>
              <a:off x="16859408" y="9558681"/>
              <a:ext cx="1904457" cy="1423936"/>
            </a:xfrm>
            <a:custGeom>
              <a:avLst/>
              <a:gdLst/>
              <a:ahLst/>
              <a:cxnLst/>
              <a:rect l="0" t="0" r="0" b="0"/>
              <a:pathLst>
                <a:path w="120000" h="120000" extrusionOk="0">
                  <a:moveTo>
                    <a:pt x="59411" y="3157"/>
                  </a:moveTo>
                  <a:cubicBezTo>
                    <a:pt x="58235" y="3157"/>
                    <a:pt x="57647" y="1578"/>
                    <a:pt x="56470" y="1578"/>
                  </a:cubicBezTo>
                  <a:cubicBezTo>
                    <a:pt x="55882" y="789"/>
                    <a:pt x="55882" y="1578"/>
                    <a:pt x="56470" y="2368"/>
                  </a:cubicBezTo>
                  <a:cubicBezTo>
                    <a:pt x="56470" y="3157"/>
                    <a:pt x="57647" y="2368"/>
                    <a:pt x="57647" y="2368"/>
                  </a:cubicBezTo>
                  <a:cubicBezTo>
                    <a:pt x="58235" y="3157"/>
                    <a:pt x="57647" y="4736"/>
                    <a:pt x="58235" y="4736"/>
                  </a:cubicBezTo>
                  <a:cubicBezTo>
                    <a:pt x="58235" y="5526"/>
                    <a:pt x="57647" y="5526"/>
                    <a:pt x="57058" y="5526"/>
                  </a:cubicBezTo>
                  <a:cubicBezTo>
                    <a:pt x="56470" y="6315"/>
                    <a:pt x="55882" y="6315"/>
                    <a:pt x="55294" y="6315"/>
                  </a:cubicBezTo>
                  <a:cubicBezTo>
                    <a:pt x="54117" y="5526"/>
                    <a:pt x="54117" y="6315"/>
                    <a:pt x="52941" y="6315"/>
                  </a:cubicBezTo>
                  <a:cubicBezTo>
                    <a:pt x="51176" y="7105"/>
                    <a:pt x="51764" y="9473"/>
                    <a:pt x="50588" y="10263"/>
                  </a:cubicBezTo>
                  <a:cubicBezTo>
                    <a:pt x="49411" y="11842"/>
                    <a:pt x="48823" y="14210"/>
                    <a:pt x="49411" y="15789"/>
                  </a:cubicBezTo>
                  <a:cubicBezTo>
                    <a:pt x="50588" y="18157"/>
                    <a:pt x="47647" y="16578"/>
                    <a:pt x="47058" y="16578"/>
                  </a:cubicBezTo>
                  <a:cubicBezTo>
                    <a:pt x="46470" y="16578"/>
                    <a:pt x="44705" y="18947"/>
                    <a:pt x="44705" y="18947"/>
                  </a:cubicBezTo>
                  <a:cubicBezTo>
                    <a:pt x="44705" y="18947"/>
                    <a:pt x="44117" y="15000"/>
                    <a:pt x="43529" y="14210"/>
                  </a:cubicBezTo>
                  <a:cubicBezTo>
                    <a:pt x="43529" y="13421"/>
                    <a:pt x="42941" y="13421"/>
                    <a:pt x="42352" y="13421"/>
                  </a:cubicBezTo>
                  <a:cubicBezTo>
                    <a:pt x="41764" y="12631"/>
                    <a:pt x="41764" y="12631"/>
                    <a:pt x="41764" y="11842"/>
                  </a:cubicBezTo>
                  <a:cubicBezTo>
                    <a:pt x="41176" y="11052"/>
                    <a:pt x="41176" y="12631"/>
                    <a:pt x="41176" y="13421"/>
                  </a:cubicBezTo>
                  <a:cubicBezTo>
                    <a:pt x="40588" y="13421"/>
                    <a:pt x="40000" y="13421"/>
                    <a:pt x="40000" y="12631"/>
                  </a:cubicBezTo>
                  <a:cubicBezTo>
                    <a:pt x="38823" y="12631"/>
                    <a:pt x="39411" y="15789"/>
                    <a:pt x="38235" y="15000"/>
                  </a:cubicBezTo>
                  <a:cubicBezTo>
                    <a:pt x="38235" y="15000"/>
                    <a:pt x="37647" y="14210"/>
                    <a:pt x="37647" y="14210"/>
                  </a:cubicBezTo>
                  <a:cubicBezTo>
                    <a:pt x="37058" y="15000"/>
                    <a:pt x="37058" y="15000"/>
                    <a:pt x="37058" y="15000"/>
                  </a:cubicBezTo>
                  <a:cubicBezTo>
                    <a:pt x="35294" y="14210"/>
                    <a:pt x="36470" y="17368"/>
                    <a:pt x="36470" y="17368"/>
                  </a:cubicBezTo>
                  <a:cubicBezTo>
                    <a:pt x="36470" y="17368"/>
                    <a:pt x="35294" y="17368"/>
                    <a:pt x="35294" y="17368"/>
                  </a:cubicBezTo>
                  <a:cubicBezTo>
                    <a:pt x="35294" y="18157"/>
                    <a:pt x="35882" y="18157"/>
                    <a:pt x="35882" y="18157"/>
                  </a:cubicBezTo>
                  <a:cubicBezTo>
                    <a:pt x="35294" y="19736"/>
                    <a:pt x="34705" y="18157"/>
                    <a:pt x="34705" y="20526"/>
                  </a:cubicBezTo>
                  <a:cubicBezTo>
                    <a:pt x="34705" y="21315"/>
                    <a:pt x="35294" y="21315"/>
                    <a:pt x="35294" y="22105"/>
                  </a:cubicBezTo>
                  <a:cubicBezTo>
                    <a:pt x="35294" y="23684"/>
                    <a:pt x="31176" y="20526"/>
                    <a:pt x="31176" y="22894"/>
                  </a:cubicBezTo>
                  <a:cubicBezTo>
                    <a:pt x="31176" y="23684"/>
                    <a:pt x="33529" y="25263"/>
                    <a:pt x="32352" y="26052"/>
                  </a:cubicBezTo>
                  <a:cubicBezTo>
                    <a:pt x="31764" y="26052"/>
                    <a:pt x="31764" y="25263"/>
                    <a:pt x="31764" y="26052"/>
                  </a:cubicBezTo>
                  <a:cubicBezTo>
                    <a:pt x="31176" y="26842"/>
                    <a:pt x="31176" y="26842"/>
                    <a:pt x="30588" y="26052"/>
                  </a:cubicBezTo>
                  <a:cubicBezTo>
                    <a:pt x="30000" y="26052"/>
                    <a:pt x="30588" y="24473"/>
                    <a:pt x="30000" y="23684"/>
                  </a:cubicBezTo>
                  <a:cubicBezTo>
                    <a:pt x="29411" y="22105"/>
                    <a:pt x="28235" y="25263"/>
                    <a:pt x="27647" y="26052"/>
                  </a:cubicBezTo>
                  <a:cubicBezTo>
                    <a:pt x="27647" y="26842"/>
                    <a:pt x="27058" y="27631"/>
                    <a:pt x="27058" y="28421"/>
                  </a:cubicBezTo>
                  <a:cubicBezTo>
                    <a:pt x="27058" y="28421"/>
                    <a:pt x="27647" y="29210"/>
                    <a:pt x="27647" y="30000"/>
                  </a:cubicBezTo>
                  <a:cubicBezTo>
                    <a:pt x="27647" y="30000"/>
                    <a:pt x="26470" y="31578"/>
                    <a:pt x="25882" y="32368"/>
                  </a:cubicBezTo>
                  <a:cubicBezTo>
                    <a:pt x="24117" y="34736"/>
                    <a:pt x="22352" y="36315"/>
                    <a:pt x="20000" y="37105"/>
                  </a:cubicBezTo>
                  <a:cubicBezTo>
                    <a:pt x="18235" y="37105"/>
                    <a:pt x="16470" y="38684"/>
                    <a:pt x="14117" y="39473"/>
                  </a:cubicBezTo>
                  <a:cubicBezTo>
                    <a:pt x="12352" y="40263"/>
                    <a:pt x="10588" y="40263"/>
                    <a:pt x="8823" y="41842"/>
                  </a:cubicBezTo>
                  <a:cubicBezTo>
                    <a:pt x="7647" y="43421"/>
                    <a:pt x="7058" y="43421"/>
                    <a:pt x="5882" y="44210"/>
                  </a:cubicBezTo>
                  <a:cubicBezTo>
                    <a:pt x="5294" y="45000"/>
                    <a:pt x="4117" y="47368"/>
                    <a:pt x="4117" y="47368"/>
                  </a:cubicBezTo>
                  <a:cubicBezTo>
                    <a:pt x="3529" y="47368"/>
                    <a:pt x="4117" y="45000"/>
                    <a:pt x="4117" y="44210"/>
                  </a:cubicBezTo>
                  <a:cubicBezTo>
                    <a:pt x="2941" y="44210"/>
                    <a:pt x="2352" y="48157"/>
                    <a:pt x="2352" y="48157"/>
                  </a:cubicBezTo>
                  <a:cubicBezTo>
                    <a:pt x="2941" y="50526"/>
                    <a:pt x="1764" y="51315"/>
                    <a:pt x="1764" y="53684"/>
                  </a:cubicBezTo>
                  <a:cubicBezTo>
                    <a:pt x="1764" y="54473"/>
                    <a:pt x="4705" y="63157"/>
                    <a:pt x="3529" y="63947"/>
                  </a:cubicBezTo>
                  <a:cubicBezTo>
                    <a:pt x="3529" y="63947"/>
                    <a:pt x="1764" y="60789"/>
                    <a:pt x="1764" y="60789"/>
                  </a:cubicBezTo>
                  <a:cubicBezTo>
                    <a:pt x="1764" y="61578"/>
                    <a:pt x="3529" y="63947"/>
                    <a:pt x="2352" y="64736"/>
                  </a:cubicBezTo>
                  <a:cubicBezTo>
                    <a:pt x="1176" y="64736"/>
                    <a:pt x="1176" y="60789"/>
                    <a:pt x="0" y="60789"/>
                  </a:cubicBezTo>
                  <a:cubicBezTo>
                    <a:pt x="0" y="60789"/>
                    <a:pt x="3529" y="67105"/>
                    <a:pt x="3529" y="67894"/>
                  </a:cubicBezTo>
                  <a:cubicBezTo>
                    <a:pt x="4117" y="68684"/>
                    <a:pt x="3529" y="70263"/>
                    <a:pt x="4117" y="71842"/>
                  </a:cubicBezTo>
                  <a:cubicBezTo>
                    <a:pt x="4705" y="73421"/>
                    <a:pt x="5294" y="74210"/>
                    <a:pt x="5882" y="75789"/>
                  </a:cubicBezTo>
                  <a:cubicBezTo>
                    <a:pt x="6470" y="76578"/>
                    <a:pt x="6470" y="78947"/>
                    <a:pt x="6470" y="79736"/>
                  </a:cubicBezTo>
                  <a:cubicBezTo>
                    <a:pt x="6470" y="81315"/>
                    <a:pt x="7058" y="82894"/>
                    <a:pt x="7647" y="83684"/>
                  </a:cubicBezTo>
                  <a:cubicBezTo>
                    <a:pt x="8235" y="86052"/>
                    <a:pt x="8235" y="86842"/>
                    <a:pt x="8235" y="89210"/>
                  </a:cubicBezTo>
                  <a:cubicBezTo>
                    <a:pt x="8235" y="90000"/>
                    <a:pt x="8235" y="93947"/>
                    <a:pt x="8235" y="93947"/>
                  </a:cubicBezTo>
                  <a:cubicBezTo>
                    <a:pt x="7647" y="94736"/>
                    <a:pt x="7058" y="94736"/>
                    <a:pt x="6470" y="95526"/>
                  </a:cubicBezTo>
                  <a:cubicBezTo>
                    <a:pt x="5882" y="97894"/>
                    <a:pt x="7058" y="97894"/>
                    <a:pt x="7647" y="98684"/>
                  </a:cubicBezTo>
                  <a:cubicBezTo>
                    <a:pt x="10000" y="100263"/>
                    <a:pt x="11764" y="101842"/>
                    <a:pt x="14705" y="101052"/>
                  </a:cubicBezTo>
                  <a:cubicBezTo>
                    <a:pt x="15882" y="100263"/>
                    <a:pt x="17058" y="99473"/>
                    <a:pt x="17647" y="98684"/>
                  </a:cubicBezTo>
                  <a:cubicBezTo>
                    <a:pt x="19411" y="97894"/>
                    <a:pt x="18823" y="98684"/>
                    <a:pt x="19411" y="97105"/>
                  </a:cubicBezTo>
                  <a:cubicBezTo>
                    <a:pt x="20588" y="95526"/>
                    <a:pt x="24705" y="95526"/>
                    <a:pt x="25882" y="96315"/>
                  </a:cubicBezTo>
                  <a:cubicBezTo>
                    <a:pt x="27647" y="96315"/>
                    <a:pt x="30588" y="97894"/>
                    <a:pt x="31764" y="95526"/>
                  </a:cubicBezTo>
                  <a:cubicBezTo>
                    <a:pt x="32352" y="94736"/>
                    <a:pt x="32352" y="93157"/>
                    <a:pt x="33529" y="92368"/>
                  </a:cubicBezTo>
                  <a:cubicBezTo>
                    <a:pt x="34705" y="91578"/>
                    <a:pt x="35882" y="90789"/>
                    <a:pt x="37058" y="90000"/>
                  </a:cubicBezTo>
                  <a:cubicBezTo>
                    <a:pt x="38823" y="88421"/>
                    <a:pt x="41176" y="90000"/>
                    <a:pt x="42941" y="88421"/>
                  </a:cubicBezTo>
                  <a:cubicBezTo>
                    <a:pt x="45882" y="86842"/>
                    <a:pt x="48235" y="86842"/>
                    <a:pt x="51764" y="86052"/>
                  </a:cubicBezTo>
                  <a:cubicBezTo>
                    <a:pt x="52352" y="86052"/>
                    <a:pt x="52941" y="85263"/>
                    <a:pt x="54117" y="85263"/>
                  </a:cubicBezTo>
                  <a:cubicBezTo>
                    <a:pt x="54705" y="86052"/>
                    <a:pt x="55882" y="86842"/>
                    <a:pt x="56470" y="87631"/>
                  </a:cubicBezTo>
                  <a:cubicBezTo>
                    <a:pt x="57058" y="87631"/>
                    <a:pt x="62941" y="89210"/>
                    <a:pt x="62941" y="90000"/>
                  </a:cubicBezTo>
                  <a:cubicBezTo>
                    <a:pt x="62352" y="90789"/>
                    <a:pt x="61764" y="93157"/>
                    <a:pt x="62941" y="92368"/>
                  </a:cubicBezTo>
                  <a:cubicBezTo>
                    <a:pt x="63529" y="92368"/>
                    <a:pt x="64705" y="94736"/>
                    <a:pt x="65294" y="95526"/>
                  </a:cubicBezTo>
                  <a:cubicBezTo>
                    <a:pt x="65882" y="96315"/>
                    <a:pt x="65882" y="97105"/>
                    <a:pt x="65882" y="98684"/>
                  </a:cubicBezTo>
                  <a:cubicBezTo>
                    <a:pt x="66470" y="99473"/>
                    <a:pt x="67647" y="101052"/>
                    <a:pt x="67647" y="101052"/>
                  </a:cubicBezTo>
                  <a:cubicBezTo>
                    <a:pt x="67647" y="100263"/>
                    <a:pt x="67058" y="99473"/>
                    <a:pt x="68235" y="98684"/>
                  </a:cubicBezTo>
                  <a:cubicBezTo>
                    <a:pt x="68823" y="97894"/>
                    <a:pt x="69411" y="97105"/>
                    <a:pt x="70588" y="96315"/>
                  </a:cubicBezTo>
                  <a:cubicBezTo>
                    <a:pt x="71176" y="95526"/>
                    <a:pt x="74117" y="91578"/>
                    <a:pt x="73529" y="90789"/>
                  </a:cubicBezTo>
                  <a:cubicBezTo>
                    <a:pt x="74117" y="92368"/>
                    <a:pt x="73529" y="93157"/>
                    <a:pt x="73529" y="94736"/>
                  </a:cubicBezTo>
                  <a:cubicBezTo>
                    <a:pt x="74117" y="95526"/>
                    <a:pt x="72941" y="96315"/>
                    <a:pt x="72941" y="96315"/>
                  </a:cubicBezTo>
                  <a:cubicBezTo>
                    <a:pt x="72352" y="97894"/>
                    <a:pt x="72352" y="98684"/>
                    <a:pt x="72352" y="99473"/>
                  </a:cubicBezTo>
                  <a:cubicBezTo>
                    <a:pt x="72352" y="101052"/>
                    <a:pt x="70000" y="101842"/>
                    <a:pt x="71764" y="101842"/>
                  </a:cubicBezTo>
                  <a:cubicBezTo>
                    <a:pt x="74117" y="101842"/>
                    <a:pt x="72941" y="98684"/>
                    <a:pt x="73529" y="97105"/>
                  </a:cubicBezTo>
                  <a:cubicBezTo>
                    <a:pt x="73529" y="97105"/>
                    <a:pt x="75882" y="100263"/>
                    <a:pt x="75294" y="101842"/>
                  </a:cubicBezTo>
                  <a:cubicBezTo>
                    <a:pt x="73529" y="105000"/>
                    <a:pt x="75882" y="102631"/>
                    <a:pt x="77058" y="104210"/>
                  </a:cubicBezTo>
                  <a:cubicBezTo>
                    <a:pt x="78823" y="106578"/>
                    <a:pt x="78823" y="107368"/>
                    <a:pt x="78823" y="109736"/>
                  </a:cubicBezTo>
                  <a:cubicBezTo>
                    <a:pt x="78235" y="112105"/>
                    <a:pt x="80588" y="114473"/>
                    <a:pt x="81764" y="114473"/>
                  </a:cubicBezTo>
                  <a:cubicBezTo>
                    <a:pt x="82941" y="115263"/>
                    <a:pt x="84117" y="116052"/>
                    <a:pt x="85294" y="116052"/>
                  </a:cubicBezTo>
                  <a:cubicBezTo>
                    <a:pt x="86470" y="116052"/>
                    <a:pt x="88823" y="120000"/>
                    <a:pt x="90000" y="119210"/>
                  </a:cubicBezTo>
                  <a:cubicBezTo>
                    <a:pt x="91176" y="118421"/>
                    <a:pt x="92352" y="117631"/>
                    <a:pt x="92941" y="116052"/>
                  </a:cubicBezTo>
                  <a:cubicBezTo>
                    <a:pt x="92941" y="116052"/>
                    <a:pt x="94117" y="113684"/>
                    <a:pt x="94705" y="114473"/>
                  </a:cubicBezTo>
                  <a:cubicBezTo>
                    <a:pt x="94705" y="115263"/>
                    <a:pt x="93529" y="116052"/>
                    <a:pt x="94117" y="116842"/>
                  </a:cubicBezTo>
                  <a:cubicBezTo>
                    <a:pt x="94705" y="117631"/>
                    <a:pt x="94705" y="115263"/>
                    <a:pt x="95294" y="115263"/>
                  </a:cubicBezTo>
                  <a:cubicBezTo>
                    <a:pt x="95294" y="115263"/>
                    <a:pt x="96470" y="117631"/>
                    <a:pt x="97058" y="117631"/>
                  </a:cubicBezTo>
                  <a:cubicBezTo>
                    <a:pt x="97058" y="118421"/>
                    <a:pt x="98235" y="120000"/>
                    <a:pt x="98823" y="120000"/>
                  </a:cubicBezTo>
                  <a:cubicBezTo>
                    <a:pt x="98235" y="120000"/>
                    <a:pt x="100000" y="117631"/>
                    <a:pt x="100000" y="117631"/>
                  </a:cubicBezTo>
                  <a:cubicBezTo>
                    <a:pt x="101176" y="116842"/>
                    <a:pt x="101764" y="115263"/>
                    <a:pt x="102352" y="114473"/>
                  </a:cubicBezTo>
                  <a:cubicBezTo>
                    <a:pt x="104117" y="113684"/>
                    <a:pt x="108823" y="115263"/>
                    <a:pt x="108823" y="112105"/>
                  </a:cubicBezTo>
                  <a:cubicBezTo>
                    <a:pt x="109411" y="108157"/>
                    <a:pt x="110000" y="105789"/>
                    <a:pt x="110588" y="102631"/>
                  </a:cubicBezTo>
                  <a:cubicBezTo>
                    <a:pt x="111764" y="99473"/>
                    <a:pt x="112352" y="96315"/>
                    <a:pt x="114117" y="93157"/>
                  </a:cubicBezTo>
                  <a:cubicBezTo>
                    <a:pt x="114705" y="92368"/>
                    <a:pt x="115882" y="91578"/>
                    <a:pt x="116470" y="90000"/>
                  </a:cubicBezTo>
                  <a:cubicBezTo>
                    <a:pt x="116470" y="89210"/>
                    <a:pt x="116470" y="89210"/>
                    <a:pt x="116470" y="88421"/>
                  </a:cubicBezTo>
                  <a:cubicBezTo>
                    <a:pt x="117058" y="87631"/>
                    <a:pt x="117647" y="86842"/>
                    <a:pt x="117647" y="85263"/>
                  </a:cubicBezTo>
                  <a:cubicBezTo>
                    <a:pt x="118235" y="83684"/>
                    <a:pt x="117647" y="82105"/>
                    <a:pt x="118235" y="80526"/>
                  </a:cubicBezTo>
                  <a:cubicBezTo>
                    <a:pt x="118235" y="79736"/>
                    <a:pt x="118823" y="78947"/>
                    <a:pt x="118823" y="78157"/>
                  </a:cubicBezTo>
                  <a:cubicBezTo>
                    <a:pt x="119411" y="77368"/>
                    <a:pt x="118235" y="76578"/>
                    <a:pt x="118823" y="75789"/>
                  </a:cubicBezTo>
                  <a:cubicBezTo>
                    <a:pt x="119411" y="75000"/>
                    <a:pt x="120000" y="72631"/>
                    <a:pt x="119411" y="71842"/>
                  </a:cubicBezTo>
                  <a:cubicBezTo>
                    <a:pt x="119411" y="70263"/>
                    <a:pt x="118823" y="69473"/>
                    <a:pt x="118823" y="68684"/>
                  </a:cubicBezTo>
                  <a:cubicBezTo>
                    <a:pt x="118235" y="67894"/>
                    <a:pt x="118235" y="66315"/>
                    <a:pt x="118235" y="65526"/>
                  </a:cubicBezTo>
                  <a:cubicBezTo>
                    <a:pt x="117647" y="62368"/>
                    <a:pt x="119411" y="60789"/>
                    <a:pt x="118823" y="57631"/>
                  </a:cubicBezTo>
                  <a:cubicBezTo>
                    <a:pt x="118823" y="58421"/>
                    <a:pt x="118235" y="60000"/>
                    <a:pt x="117647" y="60000"/>
                  </a:cubicBezTo>
                  <a:cubicBezTo>
                    <a:pt x="116470" y="60000"/>
                    <a:pt x="115882" y="56842"/>
                    <a:pt x="115294" y="55263"/>
                  </a:cubicBezTo>
                  <a:cubicBezTo>
                    <a:pt x="114117" y="52894"/>
                    <a:pt x="111764" y="52894"/>
                    <a:pt x="111764" y="48947"/>
                  </a:cubicBezTo>
                  <a:cubicBezTo>
                    <a:pt x="111176" y="47368"/>
                    <a:pt x="110588" y="47368"/>
                    <a:pt x="110000" y="46578"/>
                  </a:cubicBezTo>
                  <a:cubicBezTo>
                    <a:pt x="108823" y="45789"/>
                    <a:pt x="108823" y="48157"/>
                    <a:pt x="108235" y="46578"/>
                  </a:cubicBezTo>
                  <a:cubicBezTo>
                    <a:pt x="108235" y="44210"/>
                    <a:pt x="107647" y="43421"/>
                    <a:pt x="106470" y="41842"/>
                  </a:cubicBezTo>
                  <a:cubicBezTo>
                    <a:pt x="106470" y="41842"/>
                    <a:pt x="105882" y="41052"/>
                    <a:pt x="105882" y="40263"/>
                  </a:cubicBezTo>
                  <a:cubicBezTo>
                    <a:pt x="105294" y="40263"/>
                    <a:pt x="105882" y="38684"/>
                    <a:pt x="105882" y="39473"/>
                  </a:cubicBezTo>
                  <a:cubicBezTo>
                    <a:pt x="104705" y="37894"/>
                    <a:pt x="103529" y="37105"/>
                    <a:pt x="102352" y="36315"/>
                  </a:cubicBezTo>
                  <a:cubicBezTo>
                    <a:pt x="101176" y="34736"/>
                    <a:pt x="99411" y="35526"/>
                    <a:pt x="98823" y="33947"/>
                  </a:cubicBezTo>
                  <a:cubicBezTo>
                    <a:pt x="97647" y="32368"/>
                    <a:pt x="98235" y="29210"/>
                    <a:pt x="97647" y="28421"/>
                  </a:cubicBezTo>
                  <a:cubicBezTo>
                    <a:pt x="97647" y="26842"/>
                    <a:pt x="97647" y="25263"/>
                    <a:pt x="97058" y="24473"/>
                  </a:cubicBezTo>
                  <a:cubicBezTo>
                    <a:pt x="96470" y="23684"/>
                    <a:pt x="95882" y="23684"/>
                    <a:pt x="95882" y="22105"/>
                  </a:cubicBezTo>
                  <a:cubicBezTo>
                    <a:pt x="95882" y="20526"/>
                    <a:pt x="95882" y="18157"/>
                    <a:pt x="94705" y="15789"/>
                  </a:cubicBezTo>
                  <a:cubicBezTo>
                    <a:pt x="94117" y="15789"/>
                    <a:pt x="92941" y="13421"/>
                    <a:pt x="92941" y="14210"/>
                  </a:cubicBezTo>
                  <a:cubicBezTo>
                    <a:pt x="91764" y="14210"/>
                    <a:pt x="91764" y="15000"/>
                    <a:pt x="91176" y="13421"/>
                  </a:cubicBezTo>
                  <a:cubicBezTo>
                    <a:pt x="90000" y="11842"/>
                    <a:pt x="90588" y="8684"/>
                    <a:pt x="89411" y="6315"/>
                  </a:cubicBezTo>
                  <a:cubicBezTo>
                    <a:pt x="89411" y="5526"/>
                    <a:pt x="87058" y="0"/>
                    <a:pt x="87058" y="0"/>
                  </a:cubicBezTo>
                  <a:cubicBezTo>
                    <a:pt x="86470" y="0"/>
                    <a:pt x="86470" y="1578"/>
                    <a:pt x="86470" y="2368"/>
                  </a:cubicBezTo>
                  <a:cubicBezTo>
                    <a:pt x="86470" y="3157"/>
                    <a:pt x="85882" y="3947"/>
                    <a:pt x="85294" y="4736"/>
                  </a:cubicBezTo>
                  <a:cubicBezTo>
                    <a:pt x="85294" y="4736"/>
                    <a:pt x="84117" y="6315"/>
                    <a:pt x="84705" y="7105"/>
                  </a:cubicBezTo>
                  <a:cubicBezTo>
                    <a:pt x="84705" y="7105"/>
                    <a:pt x="85882" y="7105"/>
                    <a:pt x="85294" y="7894"/>
                  </a:cubicBezTo>
                  <a:cubicBezTo>
                    <a:pt x="84705" y="7894"/>
                    <a:pt x="84117" y="11842"/>
                    <a:pt x="84117" y="12631"/>
                  </a:cubicBezTo>
                  <a:cubicBezTo>
                    <a:pt x="84705" y="14210"/>
                    <a:pt x="84705" y="15789"/>
                    <a:pt x="84705" y="17368"/>
                  </a:cubicBezTo>
                  <a:cubicBezTo>
                    <a:pt x="84117" y="20526"/>
                    <a:pt x="84117" y="28421"/>
                    <a:pt x="80588" y="28421"/>
                  </a:cubicBezTo>
                  <a:cubicBezTo>
                    <a:pt x="78235" y="28421"/>
                    <a:pt x="78235" y="25263"/>
                    <a:pt x="76470" y="24473"/>
                  </a:cubicBezTo>
                  <a:cubicBezTo>
                    <a:pt x="75294" y="23684"/>
                    <a:pt x="74117" y="23684"/>
                    <a:pt x="72941" y="22105"/>
                  </a:cubicBezTo>
                  <a:cubicBezTo>
                    <a:pt x="72352" y="21315"/>
                    <a:pt x="65882" y="16578"/>
                    <a:pt x="66470" y="15789"/>
                  </a:cubicBezTo>
                  <a:cubicBezTo>
                    <a:pt x="66470" y="15000"/>
                    <a:pt x="67058" y="14210"/>
                    <a:pt x="67647" y="13421"/>
                  </a:cubicBezTo>
                  <a:cubicBezTo>
                    <a:pt x="67647" y="12631"/>
                    <a:pt x="68823" y="12631"/>
                    <a:pt x="68823" y="11842"/>
                  </a:cubicBezTo>
                  <a:cubicBezTo>
                    <a:pt x="68823" y="11842"/>
                    <a:pt x="68235" y="11052"/>
                    <a:pt x="68235" y="10263"/>
                  </a:cubicBezTo>
                  <a:cubicBezTo>
                    <a:pt x="68823" y="9473"/>
                    <a:pt x="68823" y="9473"/>
                    <a:pt x="69411" y="8684"/>
                  </a:cubicBezTo>
                  <a:cubicBezTo>
                    <a:pt x="69411" y="7894"/>
                    <a:pt x="70588" y="7105"/>
                    <a:pt x="71176" y="6315"/>
                  </a:cubicBezTo>
                  <a:cubicBezTo>
                    <a:pt x="71176" y="5526"/>
                    <a:pt x="70000" y="3947"/>
                    <a:pt x="69411" y="4736"/>
                  </a:cubicBezTo>
                  <a:cubicBezTo>
                    <a:pt x="69411" y="4736"/>
                    <a:pt x="68823" y="6315"/>
                    <a:pt x="68823" y="6315"/>
                  </a:cubicBezTo>
                  <a:cubicBezTo>
                    <a:pt x="68235" y="5526"/>
                    <a:pt x="68235" y="5526"/>
                    <a:pt x="67647" y="4736"/>
                  </a:cubicBezTo>
                  <a:cubicBezTo>
                    <a:pt x="67647" y="3947"/>
                    <a:pt x="66470" y="5526"/>
                    <a:pt x="65882" y="5526"/>
                  </a:cubicBezTo>
                  <a:cubicBezTo>
                    <a:pt x="65294" y="6315"/>
                    <a:pt x="64705" y="5526"/>
                    <a:pt x="64117" y="5526"/>
                  </a:cubicBezTo>
                  <a:cubicBezTo>
                    <a:pt x="62941" y="4736"/>
                    <a:pt x="61176" y="3947"/>
                    <a:pt x="59411" y="3157"/>
                  </a:cubicBezTo>
                  <a:cubicBezTo>
                    <a:pt x="58235" y="3157"/>
                    <a:pt x="60588" y="3947"/>
                    <a:pt x="59411" y="3157"/>
                  </a:cubicBezTo>
                  <a:close/>
                </a:path>
              </a:pathLst>
            </a:custGeom>
            <a:solidFill>
              <a:schemeClr val="tx2"/>
            </a:solid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19" name="Shape 2281"/>
            <p:cNvSpPr/>
            <p:nvPr/>
          </p:nvSpPr>
          <p:spPr>
            <a:xfrm>
              <a:off x="11416735" y="5927161"/>
              <a:ext cx="372609" cy="563839"/>
            </a:xfrm>
            <a:custGeom>
              <a:avLst/>
              <a:gdLst/>
              <a:ahLst/>
              <a:cxnLst/>
              <a:rect l="0" t="0" r="0" b="0"/>
              <a:pathLst>
                <a:path w="120000" h="120000" extrusionOk="0">
                  <a:moveTo>
                    <a:pt x="45000" y="0"/>
                  </a:moveTo>
                  <a:cubicBezTo>
                    <a:pt x="36000" y="0"/>
                    <a:pt x="30000" y="2000"/>
                    <a:pt x="21000" y="0"/>
                  </a:cubicBezTo>
                  <a:cubicBezTo>
                    <a:pt x="18000" y="0"/>
                    <a:pt x="15000" y="0"/>
                    <a:pt x="15000" y="2000"/>
                  </a:cubicBezTo>
                  <a:cubicBezTo>
                    <a:pt x="18000" y="6000"/>
                    <a:pt x="15000" y="4000"/>
                    <a:pt x="12000" y="6000"/>
                  </a:cubicBezTo>
                  <a:cubicBezTo>
                    <a:pt x="15000" y="4000"/>
                    <a:pt x="15000" y="8000"/>
                    <a:pt x="15000" y="8000"/>
                  </a:cubicBezTo>
                  <a:cubicBezTo>
                    <a:pt x="12000" y="12000"/>
                    <a:pt x="3000" y="10000"/>
                    <a:pt x="6000" y="16000"/>
                  </a:cubicBezTo>
                  <a:cubicBezTo>
                    <a:pt x="12000" y="20000"/>
                    <a:pt x="9000" y="22000"/>
                    <a:pt x="6000" y="26000"/>
                  </a:cubicBezTo>
                  <a:cubicBezTo>
                    <a:pt x="6000" y="30000"/>
                    <a:pt x="12000" y="30000"/>
                    <a:pt x="15000" y="28000"/>
                  </a:cubicBezTo>
                  <a:cubicBezTo>
                    <a:pt x="12000" y="30000"/>
                    <a:pt x="15000" y="30000"/>
                    <a:pt x="15000" y="32000"/>
                  </a:cubicBezTo>
                  <a:cubicBezTo>
                    <a:pt x="15000" y="30000"/>
                    <a:pt x="9000" y="36000"/>
                    <a:pt x="9000" y="36000"/>
                  </a:cubicBezTo>
                  <a:cubicBezTo>
                    <a:pt x="6000" y="36000"/>
                    <a:pt x="0" y="36000"/>
                    <a:pt x="0" y="40000"/>
                  </a:cubicBezTo>
                  <a:cubicBezTo>
                    <a:pt x="3000" y="40000"/>
                    <a:pt x="6000" y="36000"/>
                    <a:pt x="9000" y="38000"/>
                  </a:cubicBezTo>
                  <a:cubicBezTo>
                    <a:pt x="9000" y="40000"/>
                    <a:pt x="9000" y="42000"/>
                    <a:pt x="9000" y="42000"/>
                  </a:cubicBezTo>
                  <a:cubicBezTo>
                    <a:pt x="6000" y="44000"/>
                    <a:pt x="6000" y="46000"/>
                    <a:pt x="6000" y="46000"/>
                  </a:cubicBezTo>
                  <a:cubicBezTo>
                    <a:pt x="6000" y="48000"/>
                    <a:pt x="9000" y="44000"/>
                    <a:pt x="12000" y="44000"/>
                  </a:cubicBezTo>
                  <a:cubicBezTo>
                    <a:pt x="12000" y="42000"/>
                    <a:pt x="15000" y="46000"/>
                    <a:pt x="15000" y="46000"/>
                  </a:cubicBezTo>
                  <a:cubicBezTo>
                    <a:pt x="18000" y="46000"/>
                    <a:pt x="15000" y="38000"/>
                    <a:pt x="12000" y="38000"/>
                  </a:cubicBezTo>
                  <a:cubicBezTo>
                    <a:pt x="15000" y="38000"/>
                    <a:pt x="21000" y="40000"/>
                    <a:pt x="21000" y="38000"/>
                  </a:cubicBezTo>
                  <a:cubicBezTo>
                    <a:pt x="21000" y="38000"/>
                    <a:pt x="18000" y="40000"/>
                    <a:pt x="18000" y="40000"/>
                  </a:cubicBezTo>
                  <a:cubicBezTo>
                    <a:pt x="18000" y="42000"/>
                    <a:pt x="21000" y="44000"/>
                    <a:pt x="21000" y="46000"/>
                  </a:cubicBezTo>
                  <a:cubicBezTo>
                    <a:pt x="21000" y="48000"/>
                    <a:pt x="12000" y="54000"/>
                    <a:pt x="21000" y="54000"/>
                  </a:cubicBezTo>
                  <a:cubicBezTo>
                    <a:pt x="21000" y="54000"/>
                    <a:pt x="30000" y="54000"/>
                    <a:pt x="33000" y="54000"/>
                  </a:cubicBezTo>
                  <a:cubicBezTo>
                    <a:pt x="36000" y="52000"/>
                    <a:pt x="45000" y="52000"/>
                    <a:pt x="45000" y="52000"/>
                  </a:cubicBezTo>
                  <a:cubicBezTo>
                    <a:pt x="42000" y="56000"/>
                    <a:pt x="39000" y="56000"/>
                    <a:pt x="42000" y="60000"/>
                  </a:cubicBezTo>
                  <a:cubicBezTo>
                    <a:pt x="45000" y="66000"/>
                    <a:pt x="45000" y="62000"/>
                    <a:pt x="48000" y="64000"/>
                  </a:cubicBezTo>
                  <a:cubicBezTo>
                    <a:pt x="48000" y="66000"/>
                    <a:pt x="45000" y="70000"/>
                    <a:pt x="48000" y="72000"/>
                  </a:cubicBezTo>
                  <a:cubicBezTo>
                    <a:pt x="51000" y="76000"/>
                    <a:pt x="42000" y="76000"/>
                    <a:pt x="39000" y="76000"/>
                  </a:cubicBezTo>
                  <a:cubicBezTo>
                    <a:pt x="33000" y="78000"/>
                    <a:pt x="30000" y="74000"/>
                    <a:pt x="24000" y="78000"/>
                  </a:cubicBezTo>
                  <a:cubicBezTo>
                    <a:pt x="21000" y="82000"/>
                    <a:pt x="36000" y="80000"/>
                    <a:pt x="33000" y="82000"/>
                  </a:cubicBezTo>
                  <a:cubicBezTo>
                    <a:pt x="33000" y="82000"/>
                    <a:pt x="27000" y="84000"/>
                    <a:pt x="27000" y="84000"/>
                  </a:cubicBezTo>
                  <a:cubicBezTo>
                    <a:pt x="27000" y="86000"/>
                    <a:pt x="30000" y="86000"/>
                    <a:pt x="27000" y="88000"/>
                  </a:cubicBezTo>
                  <a:cubicBezTo>
                    <a:pt x="24000" y="90000"/>
                    <a:pt x="21000" y="92000"/>
                    <a:pt x="15000" y="94000"/>
                  </a:cubicBezTo>
                  <a:cubicBezTo>
                    <a:pt x="12000" y="96000"/>
                    <a:pt x="18000" y="98000"/>
                    <a:pt x="18000" y="98000"/>
                  </a:cubicBezTo>
                  <a:cubicBezTo>
                    <a:pt x="21000" y="98000"/>
                    <a:pt x="27000" y="96000"/>
                    <a:pt x="27000" y="96000"/>
                  </a:cubicBezTo>
                  <a:cubicBezTo>
                    <a:pt x="27000" y="98000"/>
                    <a:pt x="36000" y="98000"/>
                    <a:pt x="39000" y="100000"/>
                  </a:cubicBezTo>
                  <a:cubicBezTo>
                    <a:pt x="45000" y="100000"/>
                    <a:pt x="51000" y="96000"/>
                    <a:pt x="54000" y="96000"/>
                  </a:cubicBezTo>
                  <a:cubicBezTo>
                    <a:pt x="54000" y="96000"/>
                    <a:pt x="48000" y="106000"/>
                    <a:pt x="39000" y="104000"/>
                  </a:cubicBezTo>
                  <a:cubicBezTo>
                    <a:pt x="36000" y="102000"/>
                    <a:pt x="33000" y="104000"/>
                    <a:pt x="30000" y="104000"/>
                  </a:cubicBezTo>
                  <a:cubicBezTo>
                    <a:pt x="24000" y="104000"/>
                    <a:pt x="27000" y="102000"/>
                    <a:pt x="24000" y="102000"/>
                  </a:cubicBezTo>
                  <a:cubicBezTo>
                    <a:pt x="24000" y="102000"/>
                    <a:pt x="24000" y="108000"/>
                    <a:pt x="21000" y="110000"/>
                  </a:cubicBezTo>
                  <a:cubicBezTo>
                    <a:pt x="21000" y="110000"/>
                    <a:pt x="18000" y="112000"/>
                    <a:pt x="15000" y="114000"/>
                  </a:cubicBezTo>
                  <a:cubicBezTo>
                    <a:pt x="15000" y="114000"/>
                    <a:pt x="9000" y="116000"/>
                    <a:pt x="9000" y="118000"/>
                  </a:cubicBezTo>
                  <a:cubicBezTo>
                    <a:pt x="9000" y="118000"/>
                    <a:pt x="15000" y="118000"/>
                    <a:pt x="15000" y="118000"/>
                  </a:cubicBezTo>
                  <a:cubicBezTo>
                    <a:pt x="15000" y="118000"/>
                    <a:pt x="12000" y="118000"/>
                    <a:pt x="15000" y="120000"/>
                  </a:cubicBezTo>
                  <a:cubicBezTo>
                    <a:pt x="15000" y="120000"/>
                    <a:pt x="21000" y="114000"/>
                    <a:pt x="24000" y="114000"/>
                  </a:cubicBezTo>
                  <a:cubicBezTo>
                    <a:pt x="27000" y="114000"/>
                    <a:pt x="33000" y="116000"/>
                    <a:pt x="36000" y="114000"/>
                  </a:cubicBezTo>
                  <a:cubicBezTo>
                    <a:pt x="42000" y="114000"/>
                    <a:pt x="39000" y="110000"/>
                    <a:pt x="45000" y="110000"/>
                  </a:cubicBezTo>
                  <a:cubicBezTo>
                    <a:pt x="48000" y="108000"/>
                    <a:pt x="51000" y="110000"/>
                    <a:pt x="57000" y="110000"/>
                  </a:cubicBezTo>
                  <a:cubicBezTo>
                    <a:pt x="60000" y="112000"/>
                    <a:pt x="63000" y="108000"/>
                    <a:pt x="69000" y="110000"/>
                  </a:cubicBezTo>
                  <a:cubicBezTo>
                    <a:pt x="72000" y="112000"/>
                    <a:pt x="78000" y="110000"/>
                    <a:pt x="81000" y="108000"/>
                  </a:cubicBezTo>
                  <a:cubicBezTo>
                    <a:pt x="87000" y="108000"/>
                    <a:pt x="96000" y="108000"/>
                    <a:pt x="102000" y="108000"/>
                  </a:cubicBezTo>
                  <a:cubicBezTo>
                    <a:pt x="102000" y="108000"/>
                    <a:pt x="114000" y="102000"/>
                    <a:pt x="114000" y="102000"/>
                  </a:cubicBezTo>
                  <a:cubicBezTo>
                    <a:pt x="111000" y="100000"/>
                    <a:pt x="99000" y="102000"/>
                    <a:pt x="99000" y="100000"/>
                  </a:cubicBezTo>
                  <a:cubicBezTo>
                    <a:pt x="99000" y="98000"/>
                    <a:pt x="111000" y="92000"/>
                    <a:pt x="114000" y="92000"/>
                  </a:cubicBezTo>
                  <a:cubicBezTo>
                    <a:pt x="117000" y="88000"/>
                    <a:pt x="120000" y="80000"/>
                    <a:pt x="108000" y="80000"/>
                  </a:cubicBezTo>
                  <a:cubicBezTo>
                    <a:pt x="105000" y="80000"/>
                    <a:pt x="99000" y="82000"/>
                    <a:pt x="96000" y="82000"/>
                  </a:cubicBezTo>
                  <a:cubicBezTo>
                    <a:pt x="90000" y="80000"/>
                    <a:pt x="96000" y="80000"/>
                    <a:pt x="96000" y="78000"/>
                  </a:cubicBezTo>
                  <a:cubicBezTo>
                    <a:pt x="96000" y="76000"/>
                    <a:pt x="96000" y="74000"/>
                    <a:pt x="93000" y="72000"/>
                  </a:cubicBezTo>
                  <a:cubicBezTo>
                    <a:pt x="93000" y="72000"/>
                    <a:pt x="81000" y="70000"/>
                    <a:pt x="84000" y="68000"/>
                  </a:cubicBezTo>
                  <a:cubicBezTo>
                    <a:pt x="84000" y="68000"/>
                    <a:pt x="90000" y="70000"/>
                    <a:pt x="90000" y="68000"/>
                  </a:cubicBezTo>
                  <a:cubicBezTo>
                    <a:pt x="93000" y="66000"/>
                    <a:pt x="90000" y="64000"/>
                    <a:pt x="87000" y="62000"/>
                  </a:cubicBezTo>
                  <a:cubicBezTo>
                    <a:pt x="78000" y="58000"/>
                    <a:pt x="75000" y="58000"/>
                    <a:pt x="69000" y="50000"/>
                  </a:cubicBezTo>
                  <a:cubicBezTo>
                    <a:pt x="66000" y="46000"/>
                    <a:pt x="63000" y="42000"/>
                    <a:pt x="54000" y="38000"/>
                  </a:cubicBezTo>
                  <a:cubicBezTo>
                    <a:pt x="51000" y="36000"/>
                    <a:pt x="39000" y="40000"/>
                    <a:pt x="36000" y="36000"/>
                  </a:cubicBezTo>
                  <a:cubicBezTo>
                    <a:pt x="36000" y="36000"/>
                    <a:pt x="54000" y="34000"/>
                    <a:pt x="51000" y="32000"/>
                  </a:cubicBezTo>
                  <a:cubicBezTo>
                    <a:pt x="51000" y="32000"/>
                    <a:pt x="45000" y="34000"/>
                    <a:pt x="42000" y="32000"/>
                  </a:cubicBezTo>
                  <a:cubicBezTo>
                    <a:pt x="42000" y="32000"/>
                    <a:pt x="54000" y="30000"/>
                    <a:pt x="54000" y="30000"/>
                  </a:cubicBezTo>
                  <a:cubicBezTo>
                    <a:pt x="57000" y="28000"/>
                    <a:pt x="66000" y="18000"/>
                    <a:pt x="63000" y="16000"/>
                  </a:cubicBezTo>
                  <a:cubicBezTo>
                    <a:pt x="60000" y="12000"/>
                    <a:pt x="51000" y="12000"/>
                    <a:pt x="45000" y="12000"/>
                  </a:cubicBezTo>
                  <a:cubicBezTo>
                    <a:pt x="42000" y="14000"/>
                    <a:pt x="27000" y="14000"/>
                    <a:pt x="27000" y="14000"/>
                  </a:cubicBezTo>
                  <a:cubicBezTo>
                    <a:pt x="27000" y="14000"/>
                    <a:pt x="33000" y="12000"/>
                    <a:pt x="33000" y="12000"/>
                  </a:cubicBezTo>
                  <a:cubicBezTo>
                    <a:pt x="33000" y="12000"/>
                    <a:pt x="27000" y="10000"/>
                    <a:pt x="27000" y="12000"/>
                  </a:cubicBezTo>
                  <a:cubicBezTo>
                    <a:pt x="27000" y="10000"/>
                    <a:pt x="54000" y="2000"/>
                    <a:pt x="45000" y="0"/>
                  </a:cubicBezTo>
                  <a:cubicBezTo>
                    <a:pt x="42000" y="0"/>
                    <a:pt x="51000" y="2000"/>
                    <a:pt x="45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20" name="Shape 2282"/>
            <p:cNvSpPr/>
            <p:nvPr/>
          </p:nvSpPr>
          <p:spPr>
            <a:xfrm>
              <a:off x="10566416" y="5337839"/>
              <a:ext cx="503185" cy="245288"/>
            </a:xfrm>
            <a:custGeom>
              <a:avLst/>
              <a:gdLst/>
              <a:ahLst/>
              <a:cxnLst/>
              <a:rect l="0" t="0" r="0" b="0"/>
              <a:pathLst>
                <a:path w="120000" h="120000" extrusionOk="0">
                  <a:moveTo>
                    <a:pt x="117777" y="46153"/>
                  </a:moveTo>
                  <a:cubicBezTo>
                    <a:pt x="117777" y="46153"/>
                    <a:pt x="108888" y="41538"/>
                    <a:pt x="108888" y="41538"/>
                  </a:cubicBezTo>
                  <a:cubicBezTo>
                    <a:pt x="108888" y="41538"/>
                    <a:pt x="111111" y="36923"/>
                    <a:pt x="111111" y="36923"/>
                  </a:cubicBezTo>
                  <a:cubicBezTo>
                    <a:pt x="108888" y="36923"/>
                    <a:pt x="104444" y="36923"/>
                    <a:pt x="106666" y="32307"/>
                  </a:cubicBezTo>
                  <a:cubicBezTo>
                    <a:pt x="106666" y="32307"/>
                    <a:pt x="108888" y="27692"/>
                    <a:pt x="108888" y="27692"/>
                  </a:cubicBezTo>
                  <a:cubicBezTo>
                    <a:pt x="106666" y="23076"/>
                    <a:pt x="102222" y="23076"/>
                    <a:pt x="102222" y="23076"/>
                  </a:cubicBezTo>
                  <a:cubicBezTo>
                    <a:pt x="102222" y="18461"/>
                    <a:pt x="106666" y="13846"/>
                    <a:pt x="106666" y="13846"/>
                  </a:cubicBezTo>
                  <a:cubicBezTo>
                    <a:pt x="106666" y="13846"/>
                    <a:pt x="97777" y="18461"/>
                    <a:pt x="95555" y="13846"/>
                  </a:cubicBezTo>
                  <a:cubicBezTo>
                    <a:pt x="93333" y="9230"/>
                    <a:pt x="91111" y="4615"/>
                    <a:pt x="86666" y="4615"/>
                  </a:cubicBezTo>
                  <a:cubicBezTo>
                    <a:pt x="84444" y="4615"/>
                    <a:pt x="88888" y="13846"/>
                    <a:pt x="86666" y="18461"/>
                  </a:cubicBezTo>
                  <a:cubicBezTo>
                    <a:pt x="84444" y="23076"/>
                    <a:pt x="82222" y="18461"/>
                    <a:pt x="80000" y="23076"/>
                  </a:cubicBezTo>
                  <a:cubicBezTo>
                    <a:pt x="77777" y="27692"/>
                    <a:pt x="75555" y="23076"/>
                    <a:pt x="71111" y="23076"/>
                  </a:cubicBezTo>
                  <a:cubicBezTo>
                    <a:pt x="66666" y="18461"/>
                    <a:pt x="73333" y="36923"/>
                    <a:pt x="71111" y="41538"/>
                  </a:cubicBezTo>
                  <a:cubicBezTo>
                    <a:pt x="71111" y="41538"/>
                    <a:pt x="62222" y="9230"/>
                    <a:pt x="57777" y="23076"/>
                  </a:cubicBezTo>
                  <a:cubicBezTo>
                    <a:pt x="55555" y="23076"/>
                    <a:pt x="57777" y="32307"/>
                    <a:pt x="55555" y="36923"/>
                  </a:cubicBezTo>
                  <a:cubicBezTo>
                    <a:pt x="55555" y="41538"/>
                    <a:pt x="48888" y="23076"/>
                    <a:pt x="46666" y="23076"/>
                  </a:cubicBezTo>
                  <a:cubicBezTo>
                    <a:pt x="44444" y="23076"/>
                    <a:pt x="51111" y="41538"/>
                    <a:pt x="46666" y="41538"/>
                  </a:cubicBezTo>
                  <a:cubicBezTo>
                    <a:pt x="44444" y="41538"/>
                    <a:pt x="44444" y="41538"/>
                    <a:pt x="42222" y="41538"/>
                  </a:cubicBezTo>
                  <a:cubicBezTo>
                    <a:pt x="40000" y="41538"/>
                    <a:pt x="37777" y="50769"/>
                    <a:pt x="37777" y="55384"/>
                  </a:cubicBezTo>
                  <a:cubicBezTo>
                    <a:pt x="37777" y="50769"/>
                    <a:pt x="31111" y="41538"/>
                    <a:pt x="31111" y="36923"/>
                  </a:cubicBezTo>
                  <a:cubicBezTo>
                    <a:pt x="31111" y="36923"/>
                    <a:pt x="35555" y="36923"/>
                    <a:pt x="35555" y="36923"/>
                  </a:cubicBezTo>
                  <a:cubicBezTo>
                    <a:pt x="35555" y="32307"/>
                    <a:pt x="31111" y="23076"/>
                    <a:pt x="31111" y="23076"/>
                  </a:cubicBezTo>
                  <a:cubicBezTo>
                    <a:pt x="28888" y="23076"/>
                    <a:pt x="17777" y="0"/>
                    <a:pt x="15555" y="9230"/>
                  </a:cubicBezTo>
                  <a:cubicBezTo>
                    <a:pt x="15555" y="13846"/>
                    <a:pt x="22222" y="13846"/>
                    <a:pt x="20000" y="18461"/>
                  </a:cubicBezTo>
                  <a:cubicBezTo>
                    <a:pt x="20000" y="18461"/>
                    <a:pt x="20000" y="18461"/>
                    <a:pt x="17777" y="18461"/>
                  </a:cubicBezTo>
                  <a:cubicBezTo>
                    <a:pt x="22222" y="13846"/>
                    <a:pt x="24444" y="32307"/>
                    <a:pt x="22222" y="36923"/>
                  </a:cubicBezTo>
                  <a:cubicBezTo>
                    <a:pt x="22222" y="36923"/>
                    <a:pt x="4444" y="4615"/>
                    <a:pt x="11111" y="27692"/>
                  </a:cubicBezTo>
                  <a:cubicBezTo>
                    <a:pt x="11111" y="27692"/>
                    <a:pt x="6666" y="27692"/>
                    <a:pt x="6666" y="27692"/>
                  </a:cubicBezTo>
                  <a:cubicBezTo>
                    <a:pt x="6666" y="32307"/>
                    <a:pt x="11111" y="32307"/>
                    <a:pt x="11111" y="32307"/>
                  </a:cubicBezTo>
                  <a:cubicBezTo>
                    <a:pt x="11111" y="27692"/>
                    <a:pt x="11111" y="36923"/>
                    <a:pt x="11111" y="36923"/>
                  </a:cubicBezTo>
                  <a:cubicBezTo>
                    <a:pt x="11111" y="36923"/>
                    <a:pt x="6666" y="32307"/>
                    <a:pt x="4444" y="32307"/>
                  </a:cubicBezTo>
                  <a:cubicBezTo>
                    <a:pt x="6666" y="32307"/>
                    <a:pt x="0" y="46153"/>
                    <a:pt x="2222" y="41538"/>
                  </a:cubicBezTo>
                  <a:cubicBezTo>
                    <a:pt x="0" y="50769"/>
                    <a:pt x="17777" y="46153"/>
                    <a:pt x="17777" y="46153"/>
                  </a:cubicBezTo>
                  <a:cubicBezTo>
                    <a:pt x="20000" y="46153"/>
                    <a:pt x="28888" y="50769"/>
                    <a:pt x="28888" y="50769"/>
                  </a:cubicBezTo>
                  <a:cubicBezTo>
                    <a:pt x="26666" y="50769"/>
                    <a:pt x="24444" y="50769"/>
                    <a:pt x="24444" y="55384"/>
                  </a:cubicBezTo>
                  <a:cubicBezTo>
                    <a:pt x="24444" y="55384"/>
                    <a:pt x="26666" y="60000"/>
                    <a:pt x="26666" y="60000"/>
                  </a:cubicBezTo>
                  <a:cubicBezTo>
                    <a:pt x="24444" y="64615"/>
                    <a:pt x="20000" y="64615"/>
                    <a:pt x="17777" y="64615"/>
                  </a:cubicBezTo>
                  <a:cubicBezTo>
                    <a:pt x="17777" y="64615"/>
                    <a:pt x="4444" y="69230"/>
                    <a:pt x="6666" y="69230"/>
                  </a:cubicBezTo>
                  <a:cubicBezTo>
                    <a:pt x="11111" y="73846"/>
                    <a:pt x="17777" y="69230"/>
                    <a:pt x="22222" y="73846"/>
                  </a:cubicBezTo>
                  <a:cubicBezTo>
                    <a:pt x="24444" y="78461"/>
                    <a:pt x="24444" y="83076"/>
                    <a:pt x="26666" y="83076"/>
                  </a:cubicBezTo>
                  <a:cubicBezTo>
                    <a:pt x="26666" y="83076"/>
                    <a:pt x="31111" y="78461"/>
                    <a:pt x="33333" y="78461"/>
                  </a:cubicBezTo>
                  <a:cubicBezTo>
                    <a:pt x="31111" y="78461"/>
                    <a:pt x="28888" y="83076"/>
                    <a:pt x="28888" y="83076"/>
                  </a:cubicBezTo>
                  <a:cubicBezTo>
                    <a:pt x="28888" y="87692"/>
                    <a:pt x="33333" y="83076"/>
                    <a:pt x="33333" y="83076"/>
                  </a:cubicBezTo>
                  <a:cubicBezTo>
                    <a:pt x="35555" y="87692"/>
                    <a:pt x="17777" y="106153"/>
                    <a:pt x="22222" y="106153"/>
                  </a:cubicBezTo>
                  <a:cubicBezTo>
                    <a:pt x="26666" y="110769"/>
                    <a:pt x="31111" y="106153"/>
                    <a:pt x="33333" y="106153"/>
                  </a:cubicBezTo>
                  <a:cubicBezTo>
                    <a:pt x="37777" y="106153"/>
                    <a:pt x="42222" y="106153"/>
                    <a:pt x="46666" y="110769"/>
                  </a:cubicBezTo>
                  <a:cubicBezTo>
                    <a:pt x="44444" y="106153"/>
                    <a:pt x="44444" y="110769"/>
                    <a:pt x="44444" y="110769"/>
                  </a:cubicBezTo>
                  <a:cubicBezTo>
                    <a:pt x="46666" y="115384"/>
                    <a:pt x="48888" y="115384"/>
                    <a:pt x="48888" y="115384"/>
                  </a:cubicBezTo>
                  <a:cubicBezTo>
                    <a:pt x="53333" y="120000"/>
                    <a:pt x="60000" y="120000"/>
                    <a:pt x="64444" y="120000"/>
                  </a:cubicBezTo>
                  <a:cubicBezTo>
                    <a:pt x="68888" y="120000"/>
                    <a:pt x="68888" y="115384"/>
                    <a:pt x="73333" y="115384"/>
                  </a:cubicBezTo>
                  <a:cubicBezTo>
                    <a:pt x="77777" y="110769"/>
                    <a:pt x="82222" y="110769"/>
                    <a:pt x="86666" y="106153"/>
                  </a:cubicBezTo>
                  <a:cubicBezTo>
                    <a:pt x="93333" y="96923"/>
                    <a:pt x="95555" y="92307"/>
                    <a:pt x="102222" y="87692"/>
                  </a:cubicBezTo>
                  <a:cubicBezTo>
                    <a:pt x="106666" y="87692"/>
                    <a:pt x="108888" y="73846"/>
                    <a:pt x="115555" y="73846"/>
                  </a:cubicBezTo>
                  <a:cubicBezTo>
                    <a:pt x="115555" y="69230"/>
                    <a:pt x="117777" y="69230"/>
                    <a:pt x="115555" y="64615"/>
                  </a:cubicBezTo>
                  <a:cubicBezTo>
                    <a:pt x="113333" y="60000"/>
                    <a:pt x="117777" y="60000"/>
                    <a:pt x="120000" y="60000"/>
                  </a:cubicBezTo>
                  <a:cubicBezTo>
                    <a:pt x="120000" y="60000"/>
                    <a:pt x="115555" y="55384"/>
                    <a:pt x="115555" y="55384"/>
                  </a:cubicBezTo>
                  <a:cubicBezTo>
                    <a:pt x="115555" y="50769"/>
                    <a:pt x="120000" y="46153"/>
                    <a:pt x="117777" y="46153"/>
                  </a:cubicBezTo>
                  <a:cubicBezTo>
                    <a:pt x="113333" y="41538"/>
                    <a:pt x="120000" y="46153"/>
                    <a:pt x="117777" y="4615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21" name="Shape 2283"/>
            <p:cNvSpPr/>
            <p:nvPr/>
          </p:nvSpPr>
          <p:spPr>
            <a:xfrm>
              <a:off x="14085523" y="4439514"/>
              <a:ext cx="840763" cy="579771"/>
            </a:xfrm>
            <a:custGeom>
              <a:avLst/>
              <a:gdLst/>
              <a:ahLst/>
              <a:cxnLst/>
              <a:rect l="0" t="0" r="0" b="0"/>
              <a:pathLst>
                <a:path w="120000" h="120000" extrusionOk="0">
                  <a:moveTo>
                    <a:pt x="112000" y="1935"/>
                  </a:moveTo>
                  <a:cubicBezTo>
                    <a:pt x="108000" y="1935"/>
                    <a:pt x="106666" y="0"/>
                    <a:pt x="102666" y="3870"/>
                  </a:cubicBezTo>
                  <a:cubicBezTo>
                    <a:pt x="101333" y="3870"/>
                    <a:pt x="96000" y="5806"/>
                    <a:pt x="97333" y="7741"/>
                  </a:cubicBezTo>
                  <a:cubicBezTo>
                    <a:pt x="96000" y="7741"/>
                    <a:pt x="90666" y="11612"/>
                    <a:pt x="88000" y="11612"/>
                  </a:cubicBezTo>
                  <a:cubicBezTo>
                    <a:pt x="85333" y="11612"/>
                    <a:pt x="81333" y="13548"/>
                    <a:pt x="78666" y="15483"/>
                  </a:cubicBezTo>
                  <a:cubicBezTo>
                    <a:pt x="74666" y="15483"/>
                    <a:pt x="72000" y="15483"/>
                    <a:pt x="68000" y="15483"/>
                  </a:cubicBezTo>
                  <a:cubicBezTo>
                    <a:pt x="68000" y="15483"/>
                    <a:pt x="60000" y="15483"/>
                    <a:pt x="61333" y="17419"/>
                  </a:cubicBezTo>
                  <a:cubicBezTo>
                    <a:pt x="61333" y="17419"/>
                    <a:pt x="64000" y="17419"/>
                    <a:pt x="64000" y="17419"/>
                  </a:cubicBezTo>
                  <a:cubicBezTo>
                    <a:pt x="62666" y="19354"/>
                    <a:pt x="60000" y="19354"/>
                    <a:pt x="58666" y="21290"/>
                  </a:cubicBezTo>
                  <a:cubicBezTo>
                    <a:pt x="57333" y="21290"/>
                    <a:pt x="54666" y="21290"/>
                    <a:pt x="52000" y="21290"/>
                  </a:cubicBezTo>
                  <a:cubicBezTo>
                    <a:pt x="50666" y="21290"/>
                    <a:pt x="50666" y="21290"/>
                    <a:pt x="48000" y="23225"/>
                  </a:cubicBezTo>
                  <a:cubicBezTo>
                    <a:pt x="46666" y="29032"/>
                    <a:pt x="45333" y="27096"/>
                    <a:pt x="42666" y="27096"/>
                  </a:cubicBezTo>
                  <a:cubicBezTo>
                    <a:pt x="40000" y="29032"/>
                    <a:pt x="41333" y="32903"/>
                    <a:pt x="37333" y="32903"/>
                  </a:cubicBezTo>
                  <a:cubicBezTo>
                    <a:pt x="34666" y="32903"/>
                    <a:pt x="36000" y="36774"/>
                    <a:pt x="34666" y="36774"/>
                  </a:cubicBezTo>
                  <a:cubicBezTo>
                    <a:pt x="33333" y="38709"/>
                    <a:pt x="29333" y="34838"/>
                    <a:pt x="30666" y="36774"/>
                  </a:cubicBezTo>
                  <a:cubicBezTo>
                    <a:pt x="30666" y="38709"/>
                    <a:pt x="34666" y="40645"/>
                    <a:pt x="34666" y="40645"/>
                  </a:cubicBezTo>
                  <a:cubicBezTo>
                    <a:pt x="34666" y="40645"/>
                    <a:pt x="29333" y="42580"/>
                    <a:pt x="29333" y="42580"/>
                  </a:cubicBezTo>
                  <a:cubicBezTo>
                    <a:pt x="29333" y="44516"/>
                    <a:pt x="36000" y="44516"/>
                    <a:pt x="36000" y="44516"/>
                  </a:cubicBezTo>
                  <a:cubicBezTo>
                    <a:pt x="36000" y="46451"/>
                    <a:pt x="26666" y="46451"/>
                    <a:pt x="28000" y="48387"/>
                  </a:cubicBezTo>
                  <a:cubicBezTo>
                    <a:pt x="28000" y="46451"/>
                    <a:pt x="30666" y="48387"/>
                    <a:pt x="30666" y="48387"/>
                  </a:cubicBezTo>
                  <a:cubicBezTo>
                    <a:pt x="28000" y="50322"/>
                    <a:pt x="26666" y="48387"/>
                    <a:pt x="26666" y="50322"/>
                  </a:cubicBezTo>
                  <a:cubicBezTo>
                    <a:pt x="25333" y="52258"/>
                    <a:pt x="28000" y="54193"/>
                    <a:pt x="28000" y="54193"/>
                  </a:cubicBezTo>
                  <a:cubicBezTo>
                    <a:pt x="26666" y="54193"/>
                    <a:pt x="25333" y="54193"/>
                    <a:pt x="24000" y="54193"/>
                  </a:cubicBezTo>
                  <a:cubicBezTo>
                    <a:pt x="24000" y="54193"/>
                    <a:pt x="26666" y="56129"/>
                    <a:pt x="28000" y="56129"/>
                  </a:cubicBezTo>
                  <a:cubicBezTo>
                    <a:pt x="25333" y="56129"/>
                    <a:pt x="24000" y="56129"/>
                    <a:pt x="22666" y="58064"/>
                  </a:cubicBezTo>
                  <a:cubicBezTo>
                    <a:pt x="21333" y="60000"/>
                    <a:pt x="20000" y="60000"/>
                    <a:pt x="18666" y="60000"/>
                  </a:cubicBezTo>
                  <a:cubicBezTo>
                    <a:pt x="16000" y="61935"/>
                    <a:pt x="16000" y="63870"/>
                    <a:pt x="18666" y="63870"/>
                  </a:cubicBezTo>
                  <a:cubicBezTo>
                    <a:pt x="20000" y="63870"/>
                    <a:pt x="24000" y="65806"/>
                    <a:pt x="25333" y="65806"/>
                  </a:cubicBezTo>
                  <a:cubicBezTo>
                    <a:pt x="22666" y="67741"/>
                    <a:pt x="20000" y="63870"/>
                    <a:pt x="20000" y="69677"/>
                  </a:cubicBezTo>
                  <a:cubicBezTo>
                    <a:pt x="20000" y="71612"/>
                    <a:pt x="13333" y="71612"/>
                    <a:pt x="12000" y="73548"/>
                  </a:cubicBezTo>
                  <a:cubicBezTo>
                    <a:pt x="10666" y="75483"/>
                    <a:pt x="12000" y="75483"/>
                    <a:pt x="12000" y="77419"/>
                  </a:cubicBezTo>
                  <a:cubicBezTo>
                    <a:pt x="12000" y="77419"/>
                    <a:pt x="8000" y="79354"/>
                    <a:pt x="8000" y="79354"/>
                  </a:cubicBezTo>
                  <a:cubicBezTo>
                    <a:pt x="2666" y="81290"/>
                    <a:pt x="9333" y="81290"/>
                    <a:pt x="9333" y="83225"/>
                  </a:cubicBezTo>
                  <a:cubicBezTo>
                    <a:pt x="10666" y="85161"/>
                    <a:pt x="6666" y="90967"/>
                    <a:pt x="6666" y="90967"/>
                  </a:cubicBezTo>
                  <a:cubicBezTo>
                    <a:pt x="4000" y="94838"/>
                    <a:pt x="0" y="90967"/>
                    <a:pt x="0" y="98709"/>
                  </a:cubicBezTo>
                  <a:cubicBezTo>
                    <a:pt x="0" y="106451"/>
                    <a:pt x="2666" y="102580"/>
                    <a:pt x="5333" y="102580"/>
                  </a:cubicBezTo>
                  <a:cubicBezTo>
                    <a:pt x="8000" y="104516"/>
                    <a:pt x="9333" y="106451"/>
                    <a:pt x="12000" y="104516"/>
                  </a:cubicBezTo>
                  <a:cubicBezTo>
                    <a:pt x="12000" y="104516"/>
                    <a:pt x="14666" y="108387"/>
                    <a:pt x="16000" y="106451"/>
                  </a:cubicBezTo>
                  <a:cubicBezTo>
                    <a:pt x="16000" y="106451"/>
                    <a:pt x="13333" y="106451"/>
                    <a:pt x="13333" y="108387"/>
                  </a:cubicBezTo>
                  <a:cubicBezTo>
                    <a:pt x="14666" y="108387"/>
                    <a:pt x="16000" y="108387"/>
                    <a:pt x="16000" y="108387"/>
                  </a:cubicBezTo>
                  <a:cubicBezTo>
                    <a:pt x="16000" y="108387"/>
                    <a:pt x="13333" y="116129"/>
                    <a:pt x="13333" y="116129"/>
                  </a:cubicBezTo>
                  <a:cubicBezTo>
                    <a:pt x="16000" y="118064"/>
                    <a:pt x="18666" y="118064"/>
                    <a:pt x="21333" y="120000"/>
                  </a:cubicBezTo>
                  <a:cubicBezTo>
                    <a:pt x="25333" y="120000"/>
                    <a:pt x="26666" y="120000"/>
                    <a:pt x="30666" y="120000"/>
                  </a:cubicBezTo>
                  <a:cubicBezTo>
                    <a:pt x="32000" y="118064"/>
                    <a:pt x="33333" y="118064"/>
                    <a:pt x="34666" y="118064"/>
                  </a:cubicBezTo>
                  <a:cubicBezTo>
                    <a:pt x="36000" y="120000"/>
                    <a:pt x="37333" y="120000"/>
                    <a:pt x="40000" y="120000"/>
                  </a:cubicBezTo>
                  <a:cubicBezTo>
                    <a:pt x="41333" y="120000"/>
                    <a:pt x="36000" y="114193"/>
                    <a:pt x="34666" y="114193"/>
                  </a:cubicBezTo>
                  <a:cubicBezTo>
                    <a:pt x="32000" y="110322"/>
                    <a:pt x="30666" y="106451"/>
                    <a:pt x="29333" y="102580"/>
                  </a:cubicBezTo>
                  <a:cubicBezTo>
                    <a:pt x="26666" y="98709"/>
                    <a:pt x="28000" y="96774"/>
                    <a:pt x="26666" y="92903"/>
                  </a:cubicBezTo>
                  <a:cubicBezTo>
                    <a:pt x="25333" y="87096"/>
                    <a:pt x="24000" y="87096"/>
                    <a:pt x="26666" y="83225"/>
                  </a:cubicBezTo>
                  <a:cubicBezTo>
                    <a:pt x="28000" y="83225"/>
                    <a:pt x="26666" y="83225"/>
                    <a:pt x="26666" y="81290"/>
                  </a:cubicBezTo>
                  <a:cubicBezTo>
                    <a:pt x="28000" y="79354"/>
                    <a:pt x="32000" y="81290"/>
                    <a:pt x="32000" y="79354"/>
                  </a:cubicBezTo>
                  <a:cubicBezTo>
                    <a:pt x="32000" y="79354"/>
                    <a:pt x="29333" y="77419"/>
                    <a:pt x="29333" y="77419"/>
                  </a:cubicBezTo>
                  <a:cubicBezTo>
                    <a:pt x="30666" y="75483"/>
                    <a:pt x="34666" y="77419"/>
                    <a:pt x="34666" y="75483"/>
                  </a:cubicBezTo>
                  <a:cubicBezTo>
                    <a:pt x="34666" y="73548"/>
                    <a:pt x="28000" y="71612"/>
                    <a:pt x="28000" y="69677"/>
                  </a:cubicBezTo>
                  <a:cubicBezTo>
                    <a:pt x="28000" y="69677"/>
                    <a:pt x="38666" y="71612"/>
                    <a:pt x="38666" y="71612"/>
                  </a:cubicBezTo>
                  <a:cubicBezTo>
                    <a:pt x="38666" y="69677"/>
                    <a:pt x="36000" y="67741"/>
                    <a:pt x="36000" y="65806"/>
                  </a:cubicBezTo>
                  <a:cubicBezTo>
                    <a:pt x="36000" y="63870"/>
                    <a:pt x="40000" y="67741"/>
                    <a:pt x="41333" y="65806"/>
                  </a:cubicBezTo>
                  <a:cubicBezTo>
                    <a:pt x="41333" y="63870"/>
                    <a:pt x="36000" y="60000"/>
                    <a:pt x="36000" y="61935"/>
                  </a:cubicBezTo>
                  <a:cubicBezTo>
                    <a:pt x="36000" y="60000"/>
                    <a:pt x="41333" y="63870"/>
                    <a:pt x="42666" y="61935"/>
                  </a:cubicBezTo>
                  <a:cubicBezTo>
                    <a:pt x="42666" y="61935"/>
                    <a:pt x="44000" y="60000"/>
                    <a:pt x="42666" y="60000"/>
                  </a:cubicBezTo>
                  <a:cubicBezTo>
                    <a:pt x="42666" y="60000"/>
                    <a:pt x="40000" y="56129"/>
                    <a:pt x="40000" y="56129"/>
                  </a:cubicBezTo>
                  <a:cubicBezTo>
                    <a:pt x="42666" y="56129"/>
                    <a:pt x="44000" y="58064"/>
                    <a:pt x="46666" y="56129"/>
                  </a:cubicBezTo>
                  <a:cubicBezTo>
                    <a:pt x="46666" y="54193"/>
                    <a:pt x="49333" y="52258"/>
                    <a:pt x="49333" y="52258"/>
                  </a:cubicBezTo>
                  <a:cubicBezTo>
                    <a:pt x="49333" y="50322"/>
                    <a:pt x="46666" y="50322"/>
                    <a:pt x="46666" y="50322"/>
                  </a:cubicBezTo>
                  <a:cubicBezTo>
                    <a:pt x="48000" y="50322"/>
                    <a:pt x="52000" y="50322"/>
                    <a:pt x="52000" y="46451"/>
                  </a:cubicBezTo>
                  <a:cubicBezTo>
                    <a:pt x="52000" y="42580"/>
                    <a:pt x="54666" y="48387"/>
                    <a:pt x="56000" y="46451"/>
                  </a:cubicBezTo>
                  <a:cubicBezTo>
                    <a:pt x="56000" y="46451"/>
                    <a:pt x="54666" y="44516"/>
                    <a:pt x="54666" y="44516"/>
                  </a:cubicBezTo>
                  <a:cubicBezTo>
                    <a:pt x="56000" y="42580"/>
                    <a:pt x="60000" y="44516"/>
                    <a:pt x="60000" y="42580"/>
                  </a:cubicBezTo>
                  <a:cubicBezTo>
                    <a:pt x="61333" y="40645"/>
                    <a:pt x="60000" y="38709"/>
                    <a:pt x="58666" y="38709"/>
                  </a:cubicBezTo>
                  <a:cubicBezTo>
                    <a:pt x="65333" y="34838"/>
                    <a:pt x="70666" y="30967"/>
                    <a:pt x="77333" y="29032"/>
                  </a:cubicBezTo>
                  <a:cubicBezTo>
                    <a:pt x="81333" y="27096"/>
                    <a:pt x="86666" y="25161"/>
                    <a:pt x="90666" y="23225"/>
                  </a:cubicBezTo>
                  <a:cubicBezTo>
                    <a:pt x="97333" y="21290"/>
                    <a:pt x="102666" y="19354"/>
                    <a:pt x="108000" y="15483"/>
                  </a:cubicBezTo>
                  <a:cubicBezTo>
                    <a:pt x="110666" y="15483"/>
                    <a:pt x="114666" y="11612"/>
                    <a:pt x="117333" y="7741"/>
                  </a:cubicBezTo>
                  <a:cubicBezTo>
                    <a:pt x="120000" y="3870"/>
                    <a:pt x="114666" y="1935"/>
                    <a:pt x="112000" y="1935"/>
                  </a:cubicBezTo>
                  <a:cubicBezTo>
                    <a:pt x="109333" y="1935"/>
                    <a:pt x="114666" y="1935"/>
                    <a:pt x="112000" y="193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22" name="Shape 2284"/>
            <p:cNvSpPr/>
            <p:nvPr/>
          </p:nvSpPr>
          <p:spPr>
            <a:xfrm>
              <a:off x="16241575" y="4197412"/>
              <a:ext cx="299363" cy="149719"/>
            </a:xfrm>
            <a:custGeom>
              <a:avLst/>
              <a:gdLst/>
              <a:ahLst/>
              <a:cxnLst/>
              <a:rect l="0" t="0" r="0" b="0"/>
              <a:pathLst>
                <a:path w="120000" h="120000" extrusionOk="0">
                  <a:moveTo>
                    <a:pt x="60000" y="45000"/>
                  </a:moveTo>
                  <a:cubicBezTo>
                    <a:pt x="60000" y="45000"/>
                    <a:pt x="71250" y="15000"/>
                    <a:pt x="71250" y="7500"/>
                  </a:cubicBezTo>
                  <a:cubicBezTo>
                    <a:pt x="67500" y="0"/>
                    <a:pt x="63750" y="0"/>
                    <a:pt x="60000" y="0"/>
                  </a:cubicBezTo>
                  <a:cubicBezTo>
                    <a:pt x="56250" y="0"/>
                    <a:pt x="56250" y="15000"/>
                    <a:pt x="56250" y="15000"/>
                  </a:cubicBezTo>
                  <a:cubicBezTo>
                    <a:pt x="48750" y="15000"/>
                    <a:pt x="45000" y="0"/>
                    <a:pt x="37500" y="15000"/>
                  </a:cubicBezTo>
                  <a:cubicBezTo>
                    <a:pt x="37500" y="15000"/>
                    <a:pt x="30000" y="22500"/>
                    <a:pt x="33750" y="30000"/>
                  </a:cubicBezTo>
                  <a:cubicBezTo>
                    <a:pt x="37500" y="30000"/>
                    <a:pt x="41250" y="37500"/>
                    <a:pt x="45000" y="30000"/>
                  </a:cubicBezTo>
                  <a:cubicBezTo>
                    <a:pt x="37500" y="37500"/>
                    <a:pt x="18750" y="45000"/>
                    <a:pt x="37500" y="60000"/>
                  </a:cubicBezTo>
                  <a:cubicBezTo>
                    <a:pt x="26250" y="52500"/>
                    <a:pt x="22500" y="60000"/>
                    <a:pt x="18750" y="75000"/>
                  </a:cubicBezTo>
                  <a:cubicBezTo>
                    <a:pt x="15000" y="82500"/>
                    <a:pt x="0" y="112500"/>
                    <a:pt x="3750" y="112500"/>
                  </a:cubicBezTo>
                  <a:cubicBezTo>
                    <a:pt x="11250" y="120000"/>
                    <a:pt x="22500" y="120000"/>
                    <a:pt x="30000" y="112500"/>
                  </a:cubicBezTo>
                  <a:cubicBezTo>
                    <a:pt x="41250" y="97500"/>
                    <a:pt x="52500" y="97500"/>
                    <a:pt x="63750" y="105000"/>
                  </a:cubicBezTo>
                  <a:cubicBezTo>
                    <a:pt x="78750" y="105000"/>
                    <a:pt x="90000" y="97500"/>
                    <a:pt x="105000" y="90000"/>
                  </a:cubicBezTo>
                  <a:cubicBezTo>
                    <a:pt x="112500" y="82500"/>
                    <a:pt x="120000" y="60000"/>
                    <a:pt x="108750" y="52500"/>
                  </a:cubicBezTo>
                  <a:cubicBezTo>
                    <a:pt x="101250" y="45000"/>
                    <a:pt x="90000" y="15000"/>
                    <a:pt x="82500" y="22500"/>
                  </a:cubicBezTo>
                  <a:cubicBezTo>
                    <a:pt x="75000" y="22500"/>
                    <a:pt x="67500" y="45000"/>
                    <a:pt x="60000" y="45000"/>
                  </a:cubicBezTo>
                  <a:cubicBezTo>
                    <a:pt x="56250" y="45000"/>
                    <a:pt x="63750" y="45000"/>
                    <a:pt x="60000" y="4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23" name="Shape 2285"/>
            <p:cNvSpPr/>
            <p:nvPr/>
          </p:nvSpPr>
          <p:spPr>
            <a:xfrm>
              <a:off x="15999535" y="4111403"/>
              <a:ext cx="280255" cy="149719"/>
            </a:xfrm>
            <a:custGeom>
              <a:avLst/>
              <a:gdLst/>
              <a:ahLst/>
              <a:cxnLst/>
              <a:rect l="0" t="0" r="0" b="0"/>
              <a:pathLst>
                <a:path w="120000" h="120000" extrusionOk="0">
                  <a:moveTo>
                    <a:pt x="104000" y="75000"/>
                  </a:moveTo>
                  <a:cubicBezTo>
                    <a:pt x="116000" y="82500"/>
                    <a:pt x="108000" y="67500"/>
                    <a:pt x="112000" y="52500"/>
                  </a:cubicBezTo>
                  <a:cubicBezTo>
                    <a:pt x="112000" y="45000"/>
                    <a:pt x="116000" y="45000"/>
                    <a:pt x="116000" y="37500"/>
                  </a:cubicBezTo>
                  <a:cubicBezTo>
                    <a:pt x="116000" y="30000"/>
                    <a:pt x="108000" y="22500"/>
                    <a:pt x="104000" y="22500"/>
                  </a:cubicBezTo>
                  <a:cubicBezTo>
                    <a:pt x="100000" y="15000"/>
                    <a:pt x="92000" y="15000"/>
                    <a:pt x="88000" y="22500"/>
                  </a:cubicBezTo>
                  <a:cubicBezTo>
                    <a:pt x="88000" y="22500"/>
                    <a:pt x="68000" y="30000"/>
                    <a:pt x="68000" y="30000"/>
                  </a:cubicBezTo>
                  <a:cubicBezTo>
                    <a:pt x="68000" y="30000"/>
                    <a:pt x="84000" y="15000"/>
                    <a:pt x="72000" y="7500"/>
                  </a:cubicBezTo>
                  <a:cubicBezTo>
                    <a:pt x="64000" y="0"/>
                    <a:pt x="56000" y="7500"/>
                    <a:pt x="48000" y="7500"/>
                  </a:cubicBezTo>
                  <a:cubicBezTo>
                    <a:pt x="44000" y="7500"/>
                    <a:pt x="24000" y="15000"/>
                    <a:pt x="20000" y="30000"/>
                  </a:cubicBezTo>
                  <a:cubicBezTo>
                    <a:pt x="20000" y="30000"/>
                    <a:pt x="28000" y="30000"/>
                    <a:pt x="28000" y="30000"/>
                  </a:cubicBezTo>
                  <a:cubicBezTo>
                    <a:pt x="28000" y="30000"/>
                    <a:pt x="0" y="52500"/>
                    <a:pt x="0" y="60000"/>
                  </a:cubicBezTo>
                  <a:cubicBezTo>
                    <a:pt x="0" y="60000"/>
                    <a:pt x="16000" y="67500"/>
                    <a:pt x="16000" y="67500"/>
                  </a:cubicBezTo>
                  <a:cubicBezTo>
                    <a:pt x="20000" y="67500"/>
                    <a:pt x="24000" y="82500"/>
                    <a:pt x="28000" y="90000"/>
                  </a:cubicBezTo>
                  <a:cubicBezTo>
                    <a:pt x="36000" y="97500"/>
                    <a:pt x="40000" y="97500"/>
                    <a:pt x="48000" y="97500"/>
                  </a:cubicBezTo>
                  <a:cubicBezTo>
                    <a:pt x="56000" y="105000"/>
                    <a:pt x="68000" y="120000"/>
                    <a:pt x="76000" y="120000"/>
                  </a:cubicBezTo>
                  <a:cubicBezTo>
                    <a:pt x="88000" y="120000"/>
                    <a:pt x="100000" y="120000"/>
                    <a:pt x="112000" y="112500"/>
                  </a:cubicBezTo>
                  <a:cubicBezTo>
                    <a:pt x="120000" y="112500"/>
                    <a:pt x="104000" y="75000"/>
                    <a:pt x="104000" y="75000"/>
                  </a:cubicBezTo>
                  <a:cubicBezTo>
                    <a:pt x="108000" y="75000"/>
                    <a:pt x="100000" y="75000"/>
                    <a:pt x="104000" y="7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24" name="Shape 2286"/>
            <p:cNvSpPr/>
            <p:nvPr/>
          </p:nvSpPr>
          <p:spPr>
            <a:xfrm>
              <a:off x="15916732" y="4120958"/>
              <a:ext cx="140126" cy="47785"/>
            </a:xfrm>
            <a:custGeom>
              <a:avLst/>
              <a:gdLst/>
              <a:ahLst/>
              <a:cxnLst/>
              <a:rect l="0" t="0" r="0" b="0"/>
              <a:pathLst>
                <a:path w="120000" h="120000" extrusionOk="0">
                  <a:moveTo>
                    <a:pt x="72000" y="24000"/>
                  </a:moveTo>
                  <a:cubicBezTo>
                    <a:pt x="64000" y="24000"/>
                    <a:pt x="48000" y="24000"/>
                    <a:pt x="32000" y="24000"/>
                  </a:cubicBezTo>
                  <a:cubicBezTo>
                    <a:pt x="24000" y="24000"/>
                    <a:pt x="8000" y="0"/>
                    <a:pt x="0" y="24000"/>
                  </a:cubicBezTo>
                  <a:cubicBezTo>
                    <a:pt x="0" y="24000"/>
                    <a:pt x="0" y="72000"/>
                    <a:pt x="8000" y="72000"/>
                  </a:cubicBezTo>
                  <a:cubicBezTo>
                    <a:pt x="24000" y="96000"/>
                    <a:pt x="32000" y="120000"/>
                    <a:pt x="48000" y="120000"/>
                  </a:cubicBezTo>
                  <a:cubicBezTo>
                    <a:pt x="64000" y="120000"/>
                    <a:pt x="120000" y="48000"/>
                    <a:pt x="72000" y="24000"/>
                  </a:cubicBezTo>
                  <a:cubicBezTo>
                    <a:pt x="64000" y="24000"/>
                    <a:pt x="80000" y="48000"/>
                    <a:pt x="72000" y="24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25" name="Shape 2287"/>
            <p:cNvSpPr/>
            <p:nvPr/>
          </p:nvSpPr>
          <p:spPr>
            <a:xfrm>
              <a:off x="15942209" y="3990353"/>
              <a:ext cx="235665" cy="149719"/>
            </a:xfrm>
            <a:custGeom>
              <a:avLst/>
              <a:gdLst/>
              <a:ahLst/>
              <a:cxnLst/>
              <a:rect l="0" t="0" r="0" b="0"/>
              <a:pathLst>
                <a:path w="120000" h="120000" extrusionOk="0">
                  <a:moveTo>
                    <a:pt x="33600" y="112500"/>
                  </a:moveTo>
                  <a:cubicBezTo>
                    <a:pt x="28800" y="105000"/>
                    <a:pt x="19200" y="105000"/>
                    <a:pt x="14400" y="97500"/>
                  </a:cubicBezTo>
                  <a:cubicBezTo>
                    <a:pt x="9600" y="90000"/>
                    <a:pt x="19200" y="90000"/>
                    <a:pt x="19200" y="90000"/>
                  </a:cubicBezTo>
                  <a:cubicBezTo>
                    <a:pt x="19200" y="90000"/>
                    <a:pt x="0" y="97500"/>
                    <a:pt x="0" y="90000"/>
                  </a:cubicBezTo>
                  <a:cubicBezTo>
                    <a:pt x="0" y="75000"/>
                    <a:pt x="14400" y="82500"/>
                    <a:pt x="14400" y="82500"/>
                  </a:cubicBezTo>
                  <a:cubicBezTo>
                    <a:pt x="14400" y="75000"/>
                    <a:pt x="9600" y="75000"/>
                    <a:pt x="9600" y="75000"/>
                  </a:cubicBezTo>
                  <a:cubicBezTo>
                    <a:pt x="9600" y="75000"/>
                    <a:pt x="33600" y="52500"/>
                    <a:pt x="28800" y="45000"/>
                  </a:cubicBezTo>
                  <a:cubicBezTo>
                    <a:pt x="28800" y="45000"/>
                    <a:pt x="24000" y="45000"/>
                    <a:pt x="24000" y="45000"/>
                  </a:cubicBezTo>
                  <a:cubicBezTo>
                    <a:pt x="28800" y="30000"/>
                    <a:pt x="43200" y="30000"/>
                    <a:pt x="52800" y="22500"/>
                  </a:cubicBezTo>
                  <a:cubicBezTo>
                    <a:pt x="62400" y="15000"/>
                    <a:pt x="76800" y="7500"/>
                    <a:pt x="86400" y="0"/>
                  </a:cubicBezTo>
                  <a:cubicBezTo>
                    <a:pt x="86400" y="0"/>
                    <a:pt x="91200" y="22500"/>
                    <a:pt x="96000" y="30000"/>
                  </a:cubicBezTo>
                  <a:cubicBezTo>
                    <a:pt x="96000" y="30000"/>
                    <a:pt x="120000" y="45000"/>
                    <a:pt x="120000" y="52500"/>
                  </a:cubicBezTo>
                  <a:cubicBezTo>
                    <a:pt x="120000" y="60000"/>
                    <a:pt x="96000" y="52500"/>
                    <a:pt x="100800" y="67500"/>
                  </a:cubicBezTo>
                  <a:cubicBezTo>
                    <a:pt x="100800" y="67500"/>
                    <a:pt x="110400" y="75000"/>
                    <a:pt x="110400" y="90000"/>
                  </a:cubicBezTo>
                  <a:cubicBezTo>
                    <a:pt x="105600" y="90000"/>
                    <a:pt x="96000" y="90000"/>
                    <a:pt x="91200" y="97500"/>
                  </a:cubicBezTo>
                  <a:cubicBezTo>
                    <a:pt x="76800" y="105000"/>
                    <a:pt x="48000" y="120000"/>
                    <a:pt x="33600" y="112500"/>
                  </a:cubicBezTo>
                  <a:cubicBezTo>
                    <a:pt x="28800" y="105000"/>
                    <a:pt x="43200" y="120000"/>
                    <a:pt x="33600" y="1125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26" name="Shape 2288"/>
            <p:cNvSpPr/>
            <p:nvPr/>
          </p:nvSpPr>
          <p:spPr>
            <a:xfrm>
              <a:off x="18426286" y="4579676"/>
              <a:ext cx="235665" cy="76451"/>
            </a:xfrm>
            <a:custGeom>
              <a:avLst/>
              <a:gdLst/>
              <a:ahLst/>
              <a:cxnLst/>
              <a:rect l="0" t="0" r="0" b="0"/>
              <a:pathLst>
                <a:path w="120000" h="120000" extrusionOk="0">
                  <a:moveTo>
                    <a:pt x="24000" y="45000"/>
                  </a:moveTo>
                  <a:cubicBezTo>
                    <a:pt x="19200" y="45000"/>
                    <a:pt x="19200" y="15000"/>
                    <a:pt x="14400" y="15000"/>
                  </a:cubicBezTo>
                  <a:cubicBezTo>
                    <a:pt x="14400" y="0"/>
                    <a:pt x="4800" y="30000"/>
                    <a:pt x="4800" y="30000"/>
                  </a:cubicBezTo>
                  <a:cubicBezTo>
                    <a:pt x="0" y="60000"/>
                    <a:pt x="4800" y="60000"/>
                    <a:pt x="9600" y="60000"/>
                  </a:cubicBezTo>
                  <a:cubicBezTo>
                    <a:pt x="14400" y="60000"/>
                    <a:pt x="19200" y="90000"/>
                    <a:pt x="24000" y="90000"/>
                  </a:cubicBezTo>
                  <a:cubicBezTo>
                    <a:pt x="43200" y="105000"/>
                    <a:pt x="57600" y="120000"/>
                    <a:pt x="76800" y="120000"/>
                  </a:cubicBezTo>
                  <a:cubicBezTo>
                    <a:pt x="81600" y="120000"/>
                    <a:pt x="120000" y="105000"/>
                    <a:pt x="115200" y="75000"/>
                  </a:cubicBezTo>
                  <a:cubicBezTo>
                    <a:pt x="110400" y="75000"/>
                    <a:pt x="110400" y="90000"/>
                    <a:pt x="110400" y="90000"/>
                  </a:cubicBezTo>
                  <a:cubicBezTo>
                    <a:pt x="105600" y="90000"/>
                    <a:pt x="100800" y="75000"/>
                    <a:pt x="96000" y="60000"/>
                  </a:cubicBezTo>
                  <a:cubicBezTo>
                    <a:pt x="91200" y="60000"/>
                    <a:pt x="81600" y="45000"/>
                    <a:pt x="72000" y="60000"/>
                  </a:cubicBezTo>
                  <a:cubicBezTo>
                    <a:pt x="67200" y="60000"/>
                    <a:pt x="57600" y="30000"/>
                    <a:pt x="48000" y="30000"/>
                  </a:cubicBezTo>
                  <a:cubicBezTo>
                    <a:pt x="38400" y="30000"/>
                    <a:pt x="33600" y="45000"/>
                    <a:pt x="24000" y="4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27" name="Shape 2289"/>
            <p:cNvSpPr/>
            <p:nvPr/>
          </p:nvSpPr>
          <p:spPr>
            <a:xfrm>
              <a:off x="18126923" y="4729396"/>
              <a:ext cx="197453" cy="76451"/>
            </a:xfrm>
            <a:custGeom>
              <a:avLst/>
              <a:gdLst/>
              <a:ahLst/>
              <a:cxnLst/>
              <a:rect l="0" t="0" r="0" b="0"/>
              <a:pathLst>
                <a:path w="120000" h="120000" extrusionOk="0">
                  <a:moveTo>
                    <a:pt x="11428" y="90000"/>
                  </a:moveTo>
                  <a:cubicBezTo>
                    <a:pt x="28571" y="90000"/>
                    <a:pt x="34285" y="90000"/>
                    <a:pt x="45714" y="90000"/>
                  </a:cubicBezTo>
                  <a:cubicBezTo>
                    <a:pt x="57142" y="105000"/>
                    <a:pt x="68571" y="105000"/>
                    <a:pt x="80000" y="120000"/>
                  </a:cubicBezTo>
                  <a:cubicBezTo>
                    <a:pt x="91428" y="120000"/>
                    <a:pt x="102857" y="120000"/>
                    <a:pt x="108571" y="105000"/>
                  </a:cubicBezTo>
                  <a:cubicBezTo>
                    <a:pt x="120000" y="90000"/>
                    <a:pt x="102857" y="75000"/>
                    <a:pt x="97142" y="60000"/>
                  </a:cubicBezTo>
                  <a:cubicBezTo>
                    <a:pt x="80000" y="30000"/>
                    <a:pt x="62857" y="0"/>
                    <a:pt x="40000" y="30000"/>
                  </a:cubicBezTo>
                  <a:cubicBezTo>
                    <a:pt x="28571" y="45000"/>
                    <a:pt x="28571" y="60000"/>
                    <a:pt x="22857" y="75000"/>
                  </a:cubicBezTo>
                  <a:cubicBezTo>
                    <a:pt x="17142" y="75000"/>
                    <a:pt x="0" y="90000"/>
                    <a:pt x="11428" y="9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28" name="Shape 2290"/>
            <p:cNvSpPr/>
            <p:nvPr/>
          </p:nvSpPr>
          <p:spPr>
            <a:xfrm>
              <a:off x="18136478" y="4694357"/>
              <a:ext cx="76431" cy="44598"/>
            </a:xfrm>
            <a:custGeom>
              <a:avLst/>
              <a:gdLst/>
              <a:ahLst/>
              <a:cxnLst/>
              <a:rect l="0" t="0" r="0" b="0"/>
              <a:pathLst>
                <a:path w="120000" h="120000" extrusionOk="0">
                  <a:moveTo>
                    <a:pt x="45000" y="120000"/>
                  </a:moveTo>
                  <a:cubicBezTo>
                    <a:pt x="0" y="120000"/>
                    <a:pt x="15000" y="0"/>
                    <a:pt x="60000" y="24000"/>
                  </a:cubicBezTo>
                  <a:cubicBezTo>
                    <a:pt x="120000" y="48000"/>
                    <a:pt x="90000" y="96000"/>
                    <a:pt x="45000" y="120000"/>
                  </a:cubicBezTo>
                  <a:cubicBezTo>
                    <a:pt x="15000" y="120000"/>
                    <a:pt x="75000" y="120000"/>
                    <a:pt x="45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29" name="Shape 2291"/>
            <p:cNvSpPr/>
            <p:nvPr/>
          </p:nvSpPr>
          <p:spPr>
            <a:xfrm>
              <a:off x="17932655" y="4560563"/>
              <a:ext cx="28661" cy="47785"/>
            </a:xfrm>
            <a:custGeom>
              <a:avLst/>
              <a:gdLst/>
              <a:ahLst/>
              <a:cxnLst/>
              <a:rect l="0" t="0" r="0" b="0"/>
              <a:pathLst>
                <a:path w="120000" h="120000" extrusionOk="0">
                  <a:moveTo>
                    <a:pt x="40000" y="72000"/>
                  </a:moveTo>
                  <a:cubicBezTo>
                    <a:pt x="0" y="48000"/>
                    <a:pt x="80000" y="0"/>
                    <a:pt x="120000" y="24000"/>
                  </a:cubicBezTo>
                  <a:cubicBezTo>
                    <a:pt x="120000" y="48000"/>
                    <a:pt x="80000" y="120000"/>
                    <a:pt x="40000" y="120000"/>
                  </a:cubicBezTo>
                  <a:cubicBezTo>
                    <a:pt x="40000" y="120000"/>
                    <a:pt x="40000" y="72000"/>
                    <a:pt x="40000" y="72000"/>
                  </a:cubicBezTo>
                  <a:cubicBezTo>
                    <a:pt x="0" y="48000"/>
                    <a:pt x="40000" y="72000"/>
                    <a:pt x="40000" y="7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30" name="Shape 2292"/>
            <p:cNvSpPr/>
            <p:nvPr/>
          </p:nvSpPr>
          <p:spPr>
            <a:xfrm>
              <a:off x="17932655" y="4700725"/>
              <a:ext cx="38216" cy="47785"/>
            </a:xfrm>
            <a:custGeom>
              <a:avLst/>
              <a:gdLst/>
              <a:ahLst/>
              <a:cxnLst/>
              <a:rect l="0" t="0" r="0" b="0"/>
              <a:pathLst>
                <a:path w="120000" h="120000" extrusionOk="0">
                  <a:moveTo>
                    <a:pt x="120000" y="96000"/>
                  </a:moveTo>
                  <a:cubicBezTo>
                    <a:pt x="120000" y="72000"/>
                    <a:pt x="30000" y="0"/>
                    <a:pt x="0" y="24000"/>
                  </a:cubicBezTo>
                  <a:cubicBezTo>
                    <a:pt x="0" y="24000"/>
                    <a:pt x="90000" y="120000"/>
                    <a:pt x="120000"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31" name="Shape 2293"/>
            <p:cNvSpPr/>
            <p:nvPr/>
          </p:nvSpPr>
          <p:spPr>
            <a:xfrm>
              <a:off x="17996351" y="4525524"/>
              <a:ext cx="394903" cy="149719"/>
            </a:xfrm>
            <a:custGeom>
              <a:avLst/>
              <a:gdLst/>
              <a:ahLst/>
              <a:cxnLst/>
              <a:rect l="0" t="0" r="0" b="0"/>
              <a:pathLst>
                <a:path w="120000" h="120000" extrusionOk="0">
                  <a:moveTo>
                    <a:pt x="97142" y="30000"/>
                  </a:moveTo>
                  <a:cubicBezTo>
                    <a:pt x="91428" y="22500"/>
                    <a:pt x="88571" y="30000"/>
                    <a:pt x="82857" y="22500"/>
                  </a:cubicBezTo>
                  <a:cubicBezTo>
                    <a:pt x="82857" y="22500"/>
                    <a:pt x="68571" y="0"/>
                    <a:pt x="65714" y="0"/>
                  </a:cubicBezTo>
                  <a:cubicBezTo>
                    <a:pt x="65714" y="0"/>
                    <a:pt x="68571" y="7500"/>
                    <a:pt x="62857" y="15000"/>
                  </a:cubicBezTo>
                  <a:cubicBezTo>
                    <a:pt x="57142" y="15000"/>
                    <a:pt x="62857" y="37500"/>
                    <a:pt x="57142" y="45000"/>
                  </a:cubicBezTo>
                  <a:cubicBezTo>
                    <a:pt x="54285" y="45000"/>
                    <a:pt x="34285" y="7500"/>
                    <a:pt x="31428" y="7500"/>
                  </a:cubicBezTo>
                  <a:cubicBezTo>
                    <a:pt x="25714" y="0"/>
                    <a:pt x="11428" y="7500"/>
                    <a:pt x="11428" y="22500"/>
                  </a:cubicBezTo>
                  <a:cubicBezTo>
                    <a:pt x="11428" y="37500"/>
                    <a:pt x="0" y="30000"/>
                    <a:pt x="5714" y="45000"/>
                  </a:cubicBezTo>
                  <a:cubicBezTo>
                    <a:pt x="8571" y="52500"/>
                    <a:pt x="0" y="67500"/>
                    <a:pt x="2857" y="75000"/>
                  </a:cubicBezTo>
                  <a:cubicBezTo>
                    <a:pt x="8571" y="90000"/>
                    <a:pt x="17142" y="97500"/>
                    <a:pt x="25714" y="105000"/>
                  </a:cubicBezTo>
                  <a:cubicBezTo>
                    <a:pt x="28571" y="112500"/>
                    <a:pt x="34285" y="120000"/>
                    <a:pt x="37142" y="112500"/>
                  </a:cubicBezTo>
                  <a:cubicBezTo>
                    <a:pt x="40000" y="112500"/>
                    <a:pt x="40000" y="90000"/>
                    <a:pt x="42857" y="97500"/>
                  </a:cubicBezTo>
                  <a:cubicBezTo>
                    <a:pt x="42857" y="97500"/>
                    <a:pt x="42857" y="105000"/>
                    <a:pt x="45714" y="105000"/>
                  </a:cubicBezTo>
                  <a:cubicBezTo>
                    <a:pt x="48571" y="105000"/>
                    <a:pt x="51428" y="105000"/>
                    <a:pt x="51428" y="105000"/>
                  </a:cubicBezTo>
                  <a:cubicBezTo>
                    <a:pt x="57142" y="97500"/>
                    <a:pt x="62857" y="97500"/>
                    <a:pt x="71428" y="90000"/>
                  </a:cubicBezTo>
                  <a:cubicBezTo>
                    <a:pt x="77142" y="90000"/>
                    <a:pt x="77142" y="105000"/>
                    <a:pt x="80000" y="105000"/>
                  </a:cubicBezTo>
                  <a:cubicBezTo>
                    <a:pt x="82857" y="105000"/>
                    <a:pt x="97142" y="97500"/>
                    <a:pt x="97142" y="97500"/>
                  </a:cubicBezTo>
                  <a:cubicBezTo>
                    <a:pt x="97142" y="97500"/>
                    <a:pt x="94285" y="90000"/>
                    <a:pt x="94285" y="90000"/>
                  </a:cubicBezTo>
                  <a:cubicBezTo>
                    <a:pt x="94285" y="82500"/>
                    <a:pt x="102857" y="90000"/>
                    <a:pt x="105714" y="90000"/>
                  </a:cubicBezTo>
                  <a:cubicBezTo>
                    <a:pt x="105714" y="90000"/>
                    <a:pt x="111428" y="90000"/>
                    <a:pt x="111428" y="82500"/>
                  </a:cubicBezTo>
                  <a:cubicBezTo>
                    <a:pt x="111428" y="75000"/>
                    <a:pt x="114285" y="67500"/>
                    <a:pt x="114285" y="67500"/>
                  </a:cubicBezTo>
                  <a:cubicBezTo>
                    <a:pt x="114285" y="67500"/>
                    <a:pt x="114285" y="67500"/>
                    <a:pt x="111428" y="67500"/>
                  </a:cubicBezTo>
                  <a:cubicBezTo>
                    <a:pt x="111428" y="60000"/>
                    <a:pt x="120000" y="52500"/>
                    <a:pt x="120000" y="45000"/>
                  </a:cubicBezTo>
                  <a:cubicBezTo>
                    <a:pt x="117142" y="37500"/>
                    <a:pt x="102857" y="30000"/>
                    <a:pt x="97142" y="30000"/>
                  </a:cubicBezTo>
                  <a:cubicBezTo>
                    <a:pt x="91428" y="22500"/>
                    <a:pt x="102857" y="30000"/>
                    <a:pt x="97142" y="3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32" name="Shape 2294"/>
            <p:cNvSpPr/>
            <p:nvPr/>
          </p:nvSpPr>
          <p:spPr>
            <a:xfrm>
              <a:off x="18222467" y="4570121"/>
              <a:ext cx="73247" cy="76451"/>
            </a:xfrm>
            <a:custGeom>
              <a:avLst/>
              <a:gdLst/>
              <a:ahLst/>
              <a:cxnLst/>
              <a:rect l="0" t="0" r="0" b="0"/>
              <a:pathLst>
                <a:path w="120000" h="120000" extrusionOk="0">
                  <a:moveTo>
                    <a:pt x="105000" y="90000"/>
                  </a:moveTo>
                  <a:cubicBezTo>
                    <a:pt x="90000" y="105000"/>
                    <a:pt x="0" y="15000"/>
                    <a:pt x="60000" y="0"/>
                  </a:cubicBezTo>
                  <a:cubicBezTo>
                    <a:pt x="75000" y="0"/>
                    <a:pt x="120000" y="0"/>
                    <a:pt x="90000" y="30000"/>
                  </a:cubicBezTo>
                  <a:cubicBezTo>
                    <a:pt x="45000" y="60000"/>
                    <a:pt x="105000" y="60000"/>
                    <a:pt x="105000" y="90000"/>
                  </a:cubicBezTo>
                  <a:cubicBezTo>
                    <a:pt x="90000" y="120000"/>
                    <a:pt x="105000" y="75000"/>
                    <a:pt x="105000" y="9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33" name="Shape 2295"/>
            <p:cNvSpPr/>
            <p:nvPr/>
          </p:nvSpPr>
          <p:spPr>
            <a:xfrm>
              <a:off x="19445396" y="5076621"/>
              <a:ext cx="101909" cy="57338"/>
            </a:xfrm>
            <a:custGeom>
              <a:avLst/>
              <a:gdLst/>
              <a:ahLst/>
              <a:cxnLst/>
              <a:rect l="0" t="0" r="0" b="0"/>
              <a:pathLst>
                <a:path w="120000" h="120000" extrusionOk="0">
                  <a:moveTo>
                    <a:pt x="32727" y="80000"/>
                  </a:moveTo>
                  <a:cubicBezTo>
                    <a:pt x="10909" y="60000"/>
                    <a:pt x="0" y="60000"/>
                    <a:pt x="10909" y="20000"/>
                  </a:cubicBezTo>
                  <a:cubicBezTo>
                    <a:pt x="21818" y="0"/>
                    <a:pt x="43636" y="20000"/>
                    <a:pt x="65454" y="20000"/>
                  </a:cubicBezTo>
                  <a:cubicBezTo>
                    <a:pt x="120000" y="40000"/>
                    <a:pt x="65454" y="120000"/>
                    <a:pt x="32727" y="80000"/>
                  </a:cubicBezTo>
                  <a:cubicBezTo>
                    <a:pt x="21818" y="60000"/>
                    <a:pt x="43636" y="100000"/>
                    <a:pt x="32727" y="8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34" name="Shape 2296"/>
            <p:cNvSpPr/>
            <p:nvPr/>
          </p:nvSpPr>
          <p:spPr>
            <a:xfrm>
              <a:off x="19247940" y="5898493"/>
              <a:ext cx="57322" cy="47785"/>
            </a:xfrm>
            <a:custGeom>
              <a:avLst/>
              <a:gdLst/>
              <a:ahLst/>
              <a:cxnLst/>
              <a:rect l="0" t="0" r="0" b="0"/>
              <a:pathLst>
                <a:path w="120000" h="120000" extrusionOk="0">
                  <a:moveTo>
                    <a:pt x="100000" y="48000"/>
                  </a:moveTo>
                  <a:cubicBezTo>
                    <a:pt x="120000" y="48000"/>
                    <a:pt x="100000" y="24000"/>
                    <a:pt x="100000" y="24000"/>
                  </a:cubicBezTo>
                  <a:cubicBezTo>
                    <a:pt x="80000" y="0"/>
                    <a:pt x="60000" y="24000"/>
                    <a:pt x="40000" y="24000"/>
                  </a:cubicBezTo>
                  <a:cubicBezTo>
                    <a:pt x="20000" y="24000"/>
                    <a:pt x="0" y="48000"/>
                    <a:pt x="20000" y="72000"/>
                  </a:cubicBezTo>
                  <a:cubicBezTo>
                    <a:pt x="20000" y="72000"/>
                    <a:pt x="0" y="120000"/>
                    <a:pt x="0" y="96000"/>
                  </a:cubicBezTo>
                  <a:cubicBezTo>
                    <a:pt x="0" y="96000"/>
                    <a:pt x="100000" y="48000"/>
                    <a:pt x="100000" y="48000"/>
                  </a:cubicBezTo>
                  <a:cubicBezTo>
                    <a:pt x="120000" y="48000"/>
                    <a:pt x="60000" y="72000"/>
                    <a:pt x="100000" y="48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35" name="Shape 2297"/>
            <p:cNvSpPr/>
            <p:nvPr/>
          </p:nvSpPr>
          <p:spPr>
            <a:xfrm>
              <a:off x="18005904" y="6172449"/>
              <a:ext cx="47769" cy="25484"/>
            </a:xfrm>
            <a:custGeom>
              <a:avLst/>
              <a:gdLst/>
              <a:ahLst/>
              <a:cxnLst/>
              <a:rect l="0" t="0" r="0" b="0"/>
              <a:pathLst>
                <a:path w="120000" h="120000" extrusionOk="0">
                  <a:moveTo>
                    <a:pt x="72000" y="120000"/>
                  </a:moveTo>
                  <a:cubicBezTo>
                    <a:pt x="24000" y="120000"/>
                    <a:pt x="0" y="40000"/>
                    <a:pt x="72000" y="0"/>
                  </a:cubicBezTo>
                  <a:cubicBezTo>
                    <a:pt x="120000" y="0"/>
                    <a:pt x="96000" y="120000"/>
                    <a:pt x="72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36" name="Shape 2298"/>
            <p:cNvSpPr/>
            <p:nvPr/>
          </p:nvSpPr>
          <p:spPr>
            <a:xfrm>
              <a:off x="18846666" y="6452777"/>
              <a:ext cx="47769" cy="44598"/>
            </a:xfrm>
            <a:custGeom>
              <a:avLst/>
              <a:gdLst/>
              <a:ahLst/>
              <a:cxnLst/>
              <a:rect l="0" t="0" r="0" b="0"/>
              <a:pathLst>
                <a:path w="120000" h="120000" extrusionOk="0">
                  <a:moveTo>
                    <a:pt x="120000" y="24000"/>
                  </a:moveTo>
                  <a:cubicBezTo>
                    <a:pt x="120000" y="24000"/>
                    <a:pt x="0" y="120000"/>
                    <a:pt x="24000" y="120000"/>
                  </a:cubicBezTo>
                  <a:cubicBezTo>
                    <a:pt x="48000" y="120000"/>
                    <a:pt x="96000" y="72000"/>
                    <a:pt x="96000" y="72000"/>
                  </a:cubicBezTo>
                  <a:cubicBezTo>
                    <a:pt x="120000" y="48000"/>
                    <a:pt x="120000" y="0"/>
                    <a:pt x="120000" y="24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37" name="Shape 2299"/>
            <p:cNvSpPr/>
            <p:nvPr/>
          </p:nvSpPr>
          <p:spPr>
            <a:xfrm>
              <a:off x="18818006" y="6526042"/>
              <a:ext cx="19108" cy="9555"/>
            </a:xfrm>
            <a:custGeom>
              <a:avLst/>
              <a:gdLst/>
              <a:ahLst/>
              <a:cxnLst/>
              <a:rect l="0" t="0" r="0" b="0"/>
              <a:pathLst>
                <a:path w="120000" h="120000" extrusionOk="0">
                  <a:moveTo>
                    <a:pt x="60000" y="0"/>
                  </a:moveTo>
                  <a:cubicBezTo>
                    <a:pt x="60000" y="0"/>
                    <a:pt x="0" y="120000"/>
                    <a:pt x="60000" y="120000"/>
                  </a:cubicBezTo>
                  <a:cubicBezTo>
                    <a:pt x="60000" y="120000"/>
                    <a:pt x="120000" y="0"/>
                    <a:pt x="6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38" name="Shape 2300"/>
            <p:cNvSpPr/>
            <p:nvPr/>
          </p:nvSpPr>
          <p:spPr>
            <a:xfrm>
              <a:off x="18687433" y="6675764"/>
              <a:ext cx="28661" cy="9555"/>
            </a:xfrm>
            <a:custGeom>
              <a:avLst/>
              <a:gdLst/>
              <a:ahLst/>
              <a:cxnLst/>
              <a:rect l="0" t="0" r="0" b="0"/>
              <a:pathLst>
                <a:path w="120000" h="120000" extrusionOk="0">
                  <a:moveTo>
                    <a:pt x="80000" y="0"/>
                  </a:moveTo>
                  <a:cubicBezTo>
                    <a:pt x="80000" y="0"/>
                    <a:pt x="0" y="120000"/>
                    <a:pt x="40000" y="120000"/>
                  </a:cubicBezTo>
                  <a:cubicBezTo>
                    <a:pt x="40000" y="120000"/>
                    <a:pt x="120000" y="0"/>
                    <a:pt x="8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39" name="Shape 2301"/>
            <p:cNvSpPr/>
            <p:nvPr/>
          </p:nvSpPr>
          <p:spPr>
            <a:xfrm>
              <a:off x="18575967" y="6723547"/>
              <a:ext cx="66878" cy="38226"/>
            </a:xfrm>
            <a:custGeom>
              <a:avLst/>
              <a:gdLst/>
              <a:ahLst/>
              <a:cxnLst/>
              <a:rect l="0" t="0" r="0" b="0"/>
              <a:pathLst>
                <a:path w="120000" h="120000" extrusionOk="0">
                  <a:moveTo>
                    <a:pt x="102857" y="0"/>
                  </a:moveTo>
                  <a:cubicBezTo>
                    <a:pt x="85714" y="0"/>
                    <a:pt x="0" y="60000"/>
                    <a:pt x="17142" y="90000"/>
                  </a:cubicBezTo>
                  <a:cubicBezTo>
                    <a:pt x="34285" y="120000"/>
                    <a:pt x="119999" y="0"/>
                    <a:pt x="102857"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40" name="Shape 2302"/>
            <p:cNvSpPr/>
            <p:nvPr/>
          </p:nvSpPr>
          <p:spPr>
            <a:xfrm>
              <a:off x="18502719" y="6761774"/>
              <a:ext cx="54138" cy="35041"/>
            </a:xfrm>
            <a:custGeom>
              <a:avLst/>
              <a:gdLst/>
              <a:ahLst/>
              <a:cxnLst/>
              <a:rect l="0" t="0" r="0" b="0"/>
              <a:pathLst>
                <a:path w="120000" h="120000" extrusionOk="0">
                  <a:moveTo>
                    <a:pt x="100000" y="0"/>
                  </a:moveTo>
                  <a:cubicBezTo>
                    <a:pt x="100000" y="0"/>
                    <a:pt x="0" y="60000"/>
                    <a:pt x="20000" y="90000"/>
                  </a:cubicBezTo>
                  <a:cubicBezTo>
                    <a:pt x="40000" y="120000"/>
                    <a:pt x="100000" y="0"/>
                    <a:pt x="100000" y="0"/>
                  </a:cubicBezTo>
                  <a:cubicBezTo>
                    <a:pt x="100000" y="0"/>
                    <a:pt x="120000" y="0"/>
                    <a:pt x="10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41" name="Shape 2303"/>
            <p:cNvSpPr/>
            <p:nvPr/>
          </p:nvSpPr>
          <p:spPr>
            <a:xfrm>
              <a:off x="18454950" y="6790442"/>
              <a:ext cx="47769" cy="44598"/>
            </a:xfrm>
            <a:custGeom>
              <a:avLst/>
              <a:gdLst/>
              <a:ahLst/>
              <a:cxnLst/>
              <a:rect l="0" t="0" r="0" b="0"/>
              <a:pathLst>
                <a:path w="120000" h="120000" extrusionOk="0">
                  <a:moveTo>
                    <a:pt x="96000" y="0"/>
                  </a:moveTo>
                  <a:cubicBezTo>
                    <a:pt x="96000" y="0"/>
                    <a:pt x="0" y="96000"/>
                    <a:pt x="0" y="96000"/>
                  </a:cubicBezTo>
                  <a:cubicBezTo>
                    <a:pt x="48000" y="120000"/>
                    <a:pt x="96000" y="0"/>
                    <a:pt x="96000" y="0"/>
                  </a:cubicBezTo>
                  <a:cubicBezTo>
                    <a:pt x="96000" y="0"/>
                    <a:pt x="120000" y="0"/>
                    <a:pt x="96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42" name="Shape 2304"/>
            <p:cNvSpPr/>
            <p:nvPr/>
          </p:nvSpPr>
          <p:spPr>
            <a:xfrm>
              <a:off x="18445392" y="6854154"/>
              <a:ext cx="9553" cy="9555"/>
            </a:xfrm>
            <a:custGeom>
              <a:avLst/>
              <a:gdLst/>
              <a:ahLst/>
              <a:cxnLst/>
              <a:rect l="0" t="0" r="0" b="0"/>
              <a:pathLst>
                <a:path w="120000" h="120000" extrusionOk="0">
                  <a:moveTo>
                    <a:pt x="120000" y="0"/>
                  </a:moveTo>
                  <a:cubicBezTo>
                    <a:pt x="0" y="0"/>
                    <a:pt x="0" y="120000"/>
                    <a:pt x="120000" y="120000"/>
                  </a:cubicBezTo>
                  <a:cubicBezTo>
                    <a:pt x="120000" y="120000"/>
                    <a:pt x="120000" y="0"/>
                    <a:pt x="12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43" name="Shape 2305"/>
            <p:cNvSpPr/>
            <p:nvPr/>
          </p:nvSpPr>
          <p:spPr>
            <a:xfrm>
              <a:off x="18397623" y="6815927"/>
              <a:ext cx="47769" cy="38226"/>
            </a:xfrm>
            <a:custGeom>
              <a:avLst/>
              <a:gdLst/>
              <a:ahLst/>
              <a:cxnLst/>
              <a:rect l="0" t="0" r="0" b="0"/>
              <a:pathLst>
                <a:path w="120000" h="120000" extrusionOk="0">
                  <a:moveTo>
                    <a:pt x="96000" y="30000"/>
                  </a:moveTo>
                  <a:cubicBezTo>
                    <a:pt x="48000" y="60000"/>
                    <a:pt x="0" y="90000"/>
                    <a:pt x="0" y="120000"/>
                  </a:cubicBezTo>
                  <a:cubicBezTo>
                    <a:pt x="0" y="120000"/>
                    <a:pt x="96000" y="30000"/>
                    <a:pt x="96000" y="30000"/>
                  </a:cubicBezTo>
                  <a:cubicBezTo>
                    <a:pt x="72000" y="30000"/>
                    <a:pt x="120000" y="0"/>
                    <a:pt x="96000" y="3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44" name="Shape 2306"/>
            <p:cNvSpPr/>
            <p:nvPr/>
          </p:nvSpPr>
          <p:spPr>
            <a:xfrm>
              <a:off x="18053673" y="7163152"/>
              <a:ext cx="19108" cy="28669"/>
            </a:xfrm>
            <a:custGeom>
              <a:avLst/>
              <a:gdLst/>
              <a:ahLst/>
              <a:cxnLst/>
              <a:rect l="0" t="0" r="0" b="0"/>
              <a:pathLst>
                <a:path w="120000" h="120000" extrusionOk="0">
                  <a:moveTo>
                    <a:pt x="60000" y="0"/>
                  </a:moveTo>
                  <a:cubicBezTo>
                    <a:pt x="60000" y="0"/>
                    <a:pt x="0" y="120000"/>
                    <a:pt x="60000" y="120000"/>
                  </a:cubicBezTo>
                  <a:cubicBezTo>
                    <a:pt x="120000" y="120000"/>
                    <a:pt x="120000" y="0"/>
                    <a:pt x="6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grpSp>
          <p:nvGrpSpPr>
            <p:cNvPr id="845" name="Shape 2307"/>
            <p:cNvGrpSpPr/>
            <p:nvPr/>
          </p:nvGrpSpPr>
          <p:grpSpPr>
            <a:xfrm>
              <a:off x="17709728" y="6761773"/>
              <a:ext cx="697447" cy="662593"/>
              <a:chOff x="5961121" y="2686386"/>
              <a:chExt cx="288232" cy="273757"/>
            </a:xfrm>
            <a:grpFill/>
          </p:grpSpPr>
          <p:sp>
            <p:nvSpPr>
              <p:cNvPr id="1210" name="Shape 2308"/>
              <p:cNvSpPr/>
              <p:nvPr/>
            </p:nvSpPr>
            <p:spPr>
              <a:xfrm>
                <a:off x="6130901" y="2686386"/>
                <a:ext cx="118452" cy="100026"/>
              </a:xfrm>
              <a:custGeom>
                <a:avLst/>
                <a:gdLst/>
                <a:ahLst/>
                <a:cxnLst/>
                <a:rect l="0" t="0" r="0" b="0"/>
                <a:pathLst>
                  <a:path w="120000" h="120000" extrusionOk="0">
                    <a:moveTo>
                      <a:pt x="108387" y="46153"/>
                    </a:moveTo>
                    <a:cubicBezTo>
                      <a:pt x="108387" y="46153"/>
                      <a:pt x="112258" y="36923"/>
                      <a:pt x="112258" y="32307"/>
                    </a:cubicBezTo>
                    <a:cubicBezTo>
                      <a:pt x="112258" y="36923"/>
                      <a:pt x="104516" y="46153"/>
                      <a:pt x="104516" y="46153"/>
                    </a:cubicBezTo>
                    <a:cubicBezTo>
                      <a:pt x="96774" y="46153"/>
                      <a:pt x="81290" y="41538"/>
                      <a:pt x="77419" y="36923"/>
                    </a:cubicBezTo>
                    <a:cubicBezTo>
                      <a:pt x="65806" y="32307"/>
                      <a:pt x="58064" y="9230"/>
                      <a:pt x="42580" y="4615"/>
                    </a:cubicBezTo>
                    <a:cubicBezTo>
                      <a:pt x="34838" y="0"/>
                      <a:pt x="38709" y="18461"/>
                      <a:pt x="42580" y="23076"/>
                    </a:cubicBezTo>
                    <a:cubicBezTo>
                      <a:pt x="42580" y="32307"/>
                      <a:pt x="38709" y="41538"/>
                      <a:pt x="34838" y="50769"/>
                    </a:cubicBezTo>
                    <a:cubicBezTo>
                      <a:pt x="30967" y="55384"/>
                      <a:pt x="38709" y="69230"/>
                      <a:pt x="27096" y="64615"/>
                    </a:cubicBezTo>
                    <a:cubicBezTo>
                      <a:pt x="27096" y="64615"/>
                      <a:pt x="19354" y="60000"/>
                      <a:pt x="15483" y="64615"/>
                    </a:cubicBezTo>
                    <a:cubicBezTo>
                      <a:pt x="15483" y="69230"/>
                      <a:pt x="19354" y="73846"/>
                      <a:pt x="19354" y="73846"/>
                    </a:cubicBezTo>
                    <a:cubicBezTo>
                      <a:pt x="19354" y="73846"/>
                      <a:pt x="7741" y="83076"/>
                      <a:pt x="3870" y="83076"/>
                    </a:cubicBezTo>
                    <a:cubicBezTo>
                      <a:pt x="0" y="92307"/>
                      <a:pt x="11612" y="96923"/>
                      <a:pt x="7741" y="106153"/>
                    </a:cubicBezTo>
                    <a:cubicBezTo>
                      <a:pt x="3870" y="110769"/>
                      <a:pt x="11612" y="120000"/>
                      <a:pt x="15483" y="115384"/>
                    </a:cubicBezTo>
                    <a:cubicBezTo>
                      <a:pt x="19354" y="110769"/>
                      <a:pt x="19354" y="106153"/>
                      <a:pt x="23225" y="106153"/>
                    </a:cubicBezTo>
                    <a:cubicBezTo>
                      <a:pt x="23225" y="106153"/>
                      <a:pt x="27096" y="110769"/>
                      <a:pt x="27096" y="106153"/>
                    </a:cubicBezTo>
                    <a:cubicBezTo>
                      <a:pt x="27096" y="101538"/>
                      <a:pt x="19354" y="96923"/>
                      <a:pt x="15483" y="92307"/>
                    </a:cubicBezTo>
                    <a:cubicBezTo>
                      <a:pt x="11612" y="83076"/>
                      <a:pt x="27096" y="87692"/>
                      <a:pt x="27096" y="87692"/>
                    </a:cubicBezTo>
                    <a:cubicBezTo>
                      <a:pt x="34838" y="87692"/>
                      <a:pt x="38709" y="78461"/>
                      <a:pt x="46451" y="83076"/>
                    </a:cubicBezTo>
                    <a:cubicBezTo>
                      <a:pt x="54193" y="87692"/>
                      <a:pt x="58064" y="92307"/>
                      <a:pt x="65806" y="96923"/>
                    </a:cubicBezTo>
                    <a:cubicBezTo>
                      <a:pt x="77419" y="106153"/>
                      <a:pt x="73548" y="78461"/>
                      <a:pt x="81290" y="73846"/>
                    </a:cubicBezTo>
                    <a:cubicBezTo>
                      <a:pt x="81290" y="73846"/>
                      <a:pt x="120000" y="73846"/>
                      <a:pt x="120000" y="64615"/>
                    </a:cubicBezTo>
                    <a:cubicBezTo>
                      <a:pt x="116129" y="60000"/>
                      <a:pt x="104516" y="69230"/>
                      <a:pt x="112258" y="55384"/>
                    </a:cubicBezTo>
                    <a:cubicBezTo>
                      <a:pt x="116129" y="50769"/>
                      <a:pt x="104516" y="55384"/>
                      <a:pt x="108387" y="46153"/>
                    </a:cubicBezTo>
                    <a:cubicBezTo>
                      <a:pt x="112258" y="32307"/>
                      <a:pt x="108387" y="50769"/>
                      <a:pt x="108387" y="4615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211" name="Shape 2309"/>
              <p:cNvSpPr/>
              <p:nvPr/>
            </p:nvSpPr>
            <p:spPr>
              <a:xfrm>
                <a:off x="5961121" y="2778516"/>
                <a:ext cx="215846" cy="181627"/>
              </a:xfrm>
              <a:custGeom>
                <a:avLst/>
                <a:gdLst/>
                <a:ahLst/>
                <a:cxnLst/>
                <a:rect l="0" t="0" r="0" b="0"/>
                <a:pathLst>
                  <a:path w="120000" h="120000" extrusionOk="0">
                    <a:moveTo>
                      <a:pt x="111428" y="2553"/>
                    </a:moveTo>
                    <a:cubicBezTo>
                      <a:pt x="109285" y="2553"/>
                      <a:pt x="109285" y="0"/>
                      <a:pt x="109285" y="2553"/>
                    </a:cubicBezTo>
                    <a:cubicBezTo>
                      <a:pt x="104999" y="5106"/>
                      <a:pt x="109285" y="5106"/>
                      <a:pt x="111428" y="7659"/>
                    </a:cubicBezTo>
                    <a:cubicBezTo>
                      <a:pt x="113571" y="10212"/>
                      <a:pt x="107142" y="12765"/>
                      <a:pt x="104999" y="7659"/>
                    </a:cubicBezTo>
                    <a:cubicBezTo>
                      <a:pt x="102857" y="2553"/>
                      <a:pt x="100714" y="10212"/>
                      <a:pt x="100714" y="12765"/>
                    </a:cubicBezTo>
                    <a:cubicBezTo>
                      <a:pt x="98571" y="12765"/>
                      <a:pt x="96428" y="15319"/>
                      <a:pt x="96428" y="15319"/>
                    </a:cubicBezTo>
                    <a:cubicBezTo>
                      <a:pt x="96428" y="20425"/>
                      <a:pt x="98571" y="17872"/>
                      <a:pt x="98571" y="17872"/>
                    </a:cubicBezTo>
                    <a:cubicBezTo>
                      <a:pt x="98571" y="20425"/>
                      <a:pt x="98571" y="22978"/>
                      <a:pt x="98571" y="25531"/>
                    </a:cubicBezTo>
                    <a:cubicBezTo>
                      <a:pt x="98571" y="28085"/>
                      <a:pt x="100714" y="28085"/>
                      <a:pt x="98571" y="33191"/>
                    </a:cubicBezTo>
                    <a:cubicBezTo>
                      <a:pt x="94285" y="40851"/>
                      <a:pt x="92142" y="48510"/>
                      <a:pt x="87857" y="56170"/>
                    </a:cubicBezTo>
                    <a:cubicBezTo>
                      <a:pt x="85714" y="58723"/>
                      <a:pt x="79285" y="68936"/>
                      <a:pt x="77142" y="68936"/>
                    </a:cubicBezTo>
                    <a:cubicBezTo>
                      <a:pt x="72857" y="68936"/>
                      <a:pt x="68571" y="71489"/>
                      <a:pt x="66428" y="68936"/>
                    </a:cubicBezTo>
                    <a:cubicBezTo>
                      <a:pt x="64285" y="66382"/>
                      <a:pt x="68571" y="63829"/>
                      <a:pt x="68571" y="61276"/>
                    </a:cubicBezTo>
                    <a:cubicBezTo>
                      <a:pt x="70714" y="58723"/>
                      <a:pt x="64285" y="63829"/>
                      <a:pt x="64285" y="63829"/>
                    </a:cubicBezTo>
                    <a:cubicBezTo>
                      <a:pt x="62142" y="66382"/>
                      <a:pt x="62142" y="66382"/>
                      <a:pt x="62142" y="68936"/>
                    </a:cubicBezTo>
                    <a:cubicBezTo>
                      <a:pt x="62142" y="76595"/>
                      <a:pt x="55714" y="79148"/>
                      <a:pt x="53571" y="84255"/>
                    </a:cubicBezTo>
                    <a:cubicBezTo>
                      <a:pt x="53571" y="84255"/>
                      <a:pt x="53571" y="86808"/>
                      <a:pt x="53571" y="86808"/>
                    </a:cubicBezTo>
                    <a:cubicBezTo>
                      <a:pt x="53571" y="89361"/>
                      <a:pt x="49285" y="91914"/>
                      <a:pt x="49285" y="91914"/>
                    </a:cubicBezTo>
                    <a:cubicBezTo>
                      <a:pt x="47142" y="91914"/>
                      <a:pt x="49285" y="89361"/>
                      <a:pt x="44999" y="89361"/>
                    </a:cubicBezTo>
                    <a:cubicBezTo>
                      <a:pt x="42857" y="89361"/>
                      <a:pt x="40714" y="89361"/>
                      <a:pt x="36428" y="89361"/>
                    </a:cubicBezTo>
                    <a:cubicBezTo>
                      <a:pt x="29999" y="91914"/>
                      <a:pt x="25714" y="89361"/>
                      <a:pt x="19285" y="91914"/>
                    </a:cubicBezTo>
                    <a:cubicBezTo>
                      <a:pt x="14999" y="97021"/>
                      <a:pt x="8571" y="102127"/>
                      <a:pt x="4285" y="107234"/>
                    </a:cubicBezTo>
                    <a:cubicBezTo>
                      <a:pt x="0" y="107234"/>
                      <a:pt x="0" y="114893"/>
                      <a:pt x="2142" y="112340"/>
                    </a:cubicBezTo>
                    <a:cubicBezTo>
                      <a:pt x="4285" y="112340"/>
                      <a:pt x="4285" y="109787"/>
                      <a:pt x="6428" y="109787"/>
                    </a:cubicBezTo>
                    <a:cubicBezTo>
                      <a:pt x="8571" y="112340"/>
                      <a:pt x="10714" y="114893"/>
                      <a:pt x="10714" y="112340"/>
                    </a:cubicBezTo>
                    <a:cubicBezTo>
                      <a:pt x="21428" y="109787"/>
                      <a:pt x="36428" y="99574"/>
                      <a:pt x="47142" y="102127"/>
                    </a:cubicBezTo>
                    <a:cubicBezTo>
                      <a:pt x="49285" y="104680"/>
                      <a:pt x="44999" y="109787"/>
                      <a:pt x="44999" y="109787"/>
                    </a:cubicBezTo>
                    <a:cubicBezTo>
                      <a:pt x="47142" y="112340"/>
                      <a:pt x="49285" y="120000"/>
                      <a:pt x="51428" y="120000"/>
                    </a:cubicBezTo>
                    <a:cubicBezTo>
                      <a:pt x="53571" y="117446"/>
                      <a:pt x="55714" y="114893"/>
                      <a:pt x="57857" y="112340"/>
                    </a:cubicBezTo>
                    <a:cubicBezTo>
                      <a:pt x="59999" y="107234"/>
                      <a:pt x="59999" y="109787"/>
                      <a:pt x="64285" y="109787"/>
                    </a:cubicBezTo>
                    <a:cubicBezTo>
                      <a:pt x="62142" y="109787"/>
                      <a:pt x="59999" y="89361"/>
                      <a:pt x="66428" y="102127"/>
                    </a:cubicBezTo>
                    <a:cubicBezTo>
                      <a:pt x="68571" y="107234"/>
                      <a:pt x="79285" y="102127"/>
                      <a:pt x="81428" y="99574"/>
                    </a:cubicBezTo>
                    <a:cubicBezTo>
                      <a:pt x="85714" y="91914"/>
                      <a:pt x="85714" y="107234"/>
                      <a:pt x="87857" y="102127"/>
                    </a:cubicBezTo>
                    <a:cubicBezTo>
                      <a:pt x="87857" y="99574"/>
                      <a:pt x="89999" y="94468"/>
                      <a:pt x="92142" y="94468"/>
                    </a:cubicBezTo>
                    <a:cubicBezTo>
                      <a:pt x="94285" y="91914"/>
                      <a:pt x="94285" y="94468"/>
                      <a:pt x="96428" y="89361"/>
                    </a:cubicBezTo>
                    <a:cubicBezTo>
                      <a:pt x="96428" y="89361"/>
                      <a:pt x="96428" y="99574"/>
                      <a:pt x="98571" y="97021"/>
                    </a:cubicBezTo>
                    <a:cubicBezTo>
                      <a:pt x="98571" y="97021"/>
                      <a:pt x="100714" y="97021"/>
                      <a:pt x="102857" y="94468"/>
                    </a:cubicBezTo>
                    <a:cubicBezTo>
                      <a:pt x="104999" y="94468"/>
                      <a:pt x="102857" y="91914"/>
                      <a:pt x="104999" y="89361"/>
                    </a:cubicBezTo>
                    <a:cubicBezTo>
                      <a:pt x="109285" y="86808"/>
                      <a:pt x="109285" y="86808"/>
                      <a:pt x="104999" y="81702"/>
                    </a:cubicBezTo>
                    <a:cubicBezTo>
                      <a:pt x="102857" y="79148"/>
                      <a:pt x="109285" y="71489"/>
                      <a:pt x="109285" y="66382"/>
                    </a:cubicBezTo>
                    <a:cubicBezTo>
                      <a:pt x="111428" y="61276"/>
                      <a:pt x="107142" y="53617"/>
                      <a:pt x="109285" y="48510"/>
                    </a:cubicBezTo>
                    <a:cubicBezTo>
                      <a:pt x="111428" y="45957"/>
                      <a:pt x="111428" y="48510"/>
                      <a:pt x="113571" y="48510"/>
                    </a:cubicBezTo>
                    <a:cubicBezTo>
                      <a:pt x="115714" y="48510"/>
                      <a:pt x="117857" y="43404"/>
                      <a:pt x="117857" y="43404"/>
                    </a:cubicBezTo>
                    <a:cubicBezTo>
                      <a:pt x="119999" y="35744"/>
                      <a:pt x="119999" y="28085"/>
                      <a:pt x="117857" y="22978"/>
                    </a:cubicBezTo>
                    <a:cubicBezTo>
                      <a:pt x="117857" y="20425"/>
                      <a:pt x="111428" y="2553"/>
                      <a:pt x="111428" y="2553"/>
                    </a:cubicBezTo>
                    <a:cubicBezTo>
                      <a:pt x="111428" y="2553"/>
                      <a:pt x="111428" y="2553"/>
                      <a:pt x="111428" y="255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grpSp>
        <p:sp>
          <p:nvSpPr>
            <p:cNvPr id="846" name="Shape 2310"/>
            <p:cNvSpPr/>
            <p:nvPr/>
          </p:nvSpPr>
          <p:spPr>
            <a:xfrm>
              <a:off x="17884882" y="7370212"/>
              <a:ext cx="19108" cy="25484"/>
            </a:xfrm>
            <a:custGeom>
              <a:avLst/>
              <a:gdLst/>
              <a:ahLst/>
              <a:cxnLst/>
              <a:rect l="0" t="0" r="0" b="0"/>
              <a:pathLst>
                <a:path w="120000" h="120000" extrusionOk="0">
                  <a:moveTo>
                    <a:pt x="120000" y="0"/>
                  </a:moveTo>
                  <a:cubicBezTo>
                    <a:pt x="120000" y="0"/>
                    <a:pt x="0" y="40000"/>
                    <a:pt x="0" y="40000"/>
                  </a:cubicBezTo>
                  <a:cubicBezTo>
                    <a:pt x="60000" y="120000"/>
                    <a:pt x="120000" y="40000"/>
                    <a:pt x="12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47" name="Shape 2311"/>
            <p:cNvSpPr/>
            <p:nvPr/>
          </p:nvSpPr>
          <p:spPr>
            <a:xfrm>
              <a:off x="17773418" y="7370212"/>
              <a:ext cx="121017" cy="92380"/>
            </a:xfrm>
            <a:custGeom>
              <a:avLst/>
              <a:gdLst/>
              <a:ahLst/>
              <a:cxnLst/>
              <a:rect l="0" t="0" r="0" b="0"/>
              <a:pathLst>
                <a:path w="120000" h="120000" extrusionOk="0">
                  <a:moveTo>
                    <a:pt x="101538" y="24000"/>
                  </a:moveTo>
                  <a:cubicBezTo>
                    <a:pt x="83076" y="24000"/>
                    <a:pt x="83076" y="0"/>
                    <a:pt x="64615" y="24000"/>
                  </a:cubicBezTo>
                  <a:cubicBezTo>
                    <a:pt x="55384" y="24000"/>
                    <a:pt x="46153" y="48000"/>
                    <a:pt x="46153" y="36000"/>
                  </a:cubicBezTo>
                  <a:cubicBezTo>
                    <a:pt x="36923" y="24000"/>
                    <a:pt x="27692" y="48000"/>
                    <a:pt x="27692" y="48000"/>
                  </a:cubicBezTo>
                  <a:cubicBezTo>
                    <a:pt x="18461" y="72000"/>
                    <a:pt x="9230" y="60000"/>
                    <a:pt x="0" y="72000"/>
                  </a:cubicBezTo>
                  <a:cubicBezTo>
                    <a:pt x="0" y="60000"/>
                    <a:pt x="18461" y="108000"/>
                    <a:pt x="27692" y="108000"/>
                  </a:cubicBezTo>
                  <a:cubicBezTo>
                    <a:pt x="27692" y="120000"/>
                    <a:pt x="46153" y="72000"/>
                    <a:pt x="55384" y="72000"/>
                  </a:cubicBezTo>
                  <a:cubicBezTo>
                    <a:pt x="64615" y="72000"/>
                    <a:pt x="83076" y="84000"/>
                    <a:pt x="92307" y="72000"/>
                  </a:cubicBezTo>
                  <a:cubicBezTo>
                    <a:pt x="101538" y="72000"/>
                    <a:pt x="120000" y="36000"/>
                    <a:pt x="101538" y="24000"/>
                  </a:cubicBezTo>
                  <a:cubicBezTo>
                    <a:pt x="92307" y="24000"/>
                    <a:pt x="101538" y="24000"/>
                    <a:pt x="101538" y="24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48" name="Shape 2312"/>
            <p:cNvSpPr/>
            <p:nvPr/>
          </p:nvSpPr>
          <p:spPr>
            <a:xfrm>
              <a:off x="17652399" y="7405253"/>
              <a:ext cx="101909" cy="149719"/>
            </a:xfrm>
            <a:custGeom>
              <a:avLst/>
              <a:gdLst/>
              <a:ahLst/>
              <a:cxnLst/>
              <a:rect l="0" t="0" r="0" b="0"/>
              <a:pathLst>
                <a:path w="120000" h="120000" extrusionOk="0">
                  <a:moveTo>
                    <a:pt x="76363" y="0"/>
                  </a:moveTo>
                  <a:cubicBezTo>
                    <a:pt x="54545" y="0"/>
                    <a:pt x="32727" y="7500"/>
                    <a:pt x="21818" y="15000"/>
                  </a:cubicBezTo>
                  <a:cubicBezTo>
                    <a:pt x="0" y="22500"/>
                    <a:pt x="0" y="30000"/>
                    <a:pt x="0" y="45000"/>
                  </a:cubicBezTo>
                  <a:cubicBezTo>
                    <a:pt x="0" y="37500"/>
                    <a:pt x="32727" y="37500"/>
                    <a:pt x="21818" y="45000"/>
                  </a:cubicBezTo>
                  <a:cubicBezTo>
                    <a:pt x="32727" y="37500"/>
                    <a:pt x="21818" y="30000"/>
                    <a:pt x="32727" y="30000"/>
                  </a:cubicBezTo>
                  <a:cubicBezTo>
                    <a:pt x="32727" y="30000"/>
                    <a:pt x="43636" y="30000"/>
                    <a:pt x="43636" y="37500"/>
                  </a:cubicBezTo>
                  <a:cubicBezTo>
                    <a:pt x="43636" y="52500"/>
                    <a:pt x="43636" y="60000"/>
                    <a:pt x="32727" y="75000"/>
                  </a:cubicBezTo>
                  <a:cubicBezTo>
                    <a:pt x="21818" y="82500"/>
                    <a:pt x="32727" y="82500"/>
                    <a:pt x="32727" y="82500"/>
                  </a:cubicBezTo>
                  <a:cubicBezTo>
                    <a:pt x="32727" y="90000"/>
                    <a:pt x="32727" y="97500"/>
                    <a:pt x="32727" y="97500"/>
                  </a:cubicBezTo>
                  <a:cubicBezTo>
                    <a:pt x="32727" y="120000"/>
                    <a:pt x="54545" y="90000"/>
                    <a:pt x="54545" y="90000"/>
                  </a:cubicBezTo>
                  <a:cubicBezTo>
                    <a:pt x="54545" y="90000"/>
                    <a:pt x="54545" y="112500"/>
                    <a:pt x="65454" y="112500"/>
                  </a:cubicBezTo>
                  <a:cubicBezTo>
                    <a:pt x="65454" y="120000"/>
                    <a:pt x="87272" y="97500"/>
                    <a:pt x="87272" y="90000"/>
                  </a:cubicBezTo>
                  <a:cubicBezTo>
                    <a:pt x="109090" y="75000"/>
                    <a:pt x="109090" y="60000"/>
                    <a:pt x="120000" y="52500"/>
                  </a:cubicBezTo>
                  <a:cubicBezTo>
                    <a:pt x="120000" y="37500"/>
                    <a:pt x="109090" y="30000"/>
                    <a:pt x="109090" y="15000"/>
                  </a:cubicBezTo>
                  <a:cubicBezTo>
                    <a:pt x="109090" y="0"/>
                    <a:pt x="76363" y="15000"/>
                    <a:pt x="76363"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49" name="Shape 2313"/>
            <p:cNvSpPr/>
            <p:nvPr/>
          </p:nvSpPr>
          <p:spPr>
            <a:xfrm>
              <a:off x="17550491" y="7771595"/>
              <a:ext cx="35032" cy="28669"/>
            </a:xfrm>
            <a:custGeom>
              <a:avLst/>
              <a:gdLst/>
              <a:ahLst/>
              <a:cxnLst/>
              <a:rect l="0" t="0" r="0" b="0"/>
              <a:pathLst>
                <a:path w="120000" h="120000" extrusionOk="0">
                  <a:moveTo>
                    <a:pt x="120000" y="0"/>
                  </a:moveTo>
                  <a:cubicBezTo>
                    <a:pt x="90000" y="0"/>
                    <a:pt x="0" y="40000"/>
                    <a:pt x="30000" y="120000"/>
                  </a:cubicBezTo>
                  <a:cubicBezTo>
                    <a:pt x="30000" y="120000"/>
                    <a:pt x="120000" y="0"/>
                    <a:pt x="12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50" name="Shape 2314"/>
            <p:cNvSpPr/>
            <p:nvPr/>
          </p:nvSpPr>
          <p:spPr>
            <a:xfrm>
              <a:off x="17633291" y="7679212"/>
              <a:ext cx="19108" cy="15928"/>
            </a:xfrm>
            <a:custGeom>
              <a:avLst/>
              <a:gdLst/>
              <a:ahLst/>
              <a:cxnLst/>
              <a:rect l="0" t="0" r="0" b="0"/>
              <a:pathLst>
                <a:path w="120000" h="120000" extrusionOk="0">
                  <a:moveTo>
                    <a:pt x="120000" y="0"/>
                  </a:moveTo>
                  <a:cubicBezTo>
                    <a:pt x="60000" y="0"/>
                    <a:pt x="0" y="60000"/>
                    <a:pt x="0" y="60000"/>
                  </a:cubicBezTo>
                  <a:cubicBezTo>
                    <a:pt x="0" y="120000"/>
                    <a:pt x="120000" y="0"/>
                    <a:pt x="12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51" name="Shape 2315"/>
            <p:cNvSpPr/>
            <p:nvPr/>
          </p:nvSpPr>
          <p:spPr>
            <a:xfrm>
              <a:off x="17381699" y="7873531"/>
              <a:ext cx="19108" cy="9555"/>
            </a:xfrm>
            <a:custGeom>
              <a:avLst/>
              <a:gdLst/>
              <a:ahLst/>
              <a:cxnLst/>
              <a:rect l="0" t="0" r="0" b="0"/>
              <a:pathLst>
                <a:path w="120000" h="120000" extrusionOk="0">
                  <a:moveTo>
                    <a:pt x="120000" y="0"/>
                  </a:moveTo>
                  <a:cubicBezTo>
                    <a:pt x="60000" y="0"/>
                    <a:pt x="0" y="120000"/>
                    <a:pt x="60000" y="120000"/>
                  </a:cubicBezTo>
                  <a:cubicBezTo>
                    <a:pt x="120000" y="120000"/>
                    <a:pt x="120000" y="0"/>
                    <a:pt x="12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52" name="Shape 2316"/>
            <p:cNvSpPr/>
            <p:nvPr/>
          </p:nvSpPr>
          <p:spPr>
            <a:xfrm>
              <a:off x="17203358" y="7838488"/>
              <a:ext cx="111464" cy="156092"/>
            </a:xfrm>
            <a:custGeom>
              <a:avLst/>
              <a:gdLst/>
              <a:ahLst/>
              <a:cxnLst/>
              <a:rect l="0" t="0" r="0" b="0"/>
              <a:pathLst>
                <a:path w="120000" h="120000" extrusionOk="0">
                  <a:moveTo>
                    <a:pt x="80000" y="7058"/>
                  </a:moveTo>
                  <a:cubicBezTo>
                    <a:pt x="50000" y="0"/>
                    <a:pt x="10000" y="42352"/>
                    <a:pt x="0" y="56470"/>
                  </a:cubicBezTo>
                  <a:cubicBezTo>
                    <a:pt x="0" y="70588"/>
                    <a:pt x="0" y="84705"/>
                    <a:pt x="10000" y="98823"/>
                  </a:cubicBezTo>
                  <a:cubicBezTo>
                    <a:pt x="10000" y="98823"/>
                    <a:pt x="30000" y="120000"/>
                    <a:pt x="30000" y="120000"/>
                  </a:cubicBezTo>
                  <a:cubicBezTo>
                    <a:pt x="40000" y="105882"/>
                    <a:pt x="120000" y="14117"/>
                    <a:pt x="80000" y="7058"/>
                  </a:cubicBezTo>
                  <a:cubicBezTo>
                    <a:pt x="70000" y="7058"/>
                    <a:pt x="90000" y="7058"/>
                    <a:pt x="80000" y="705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53" name="Shape 2317"/>
            <p:cNvSpPr/>
            <p:nvPr/>
          </p:nvSpPr>
          <p:spPr>
            <a:xfrm>
              <a:off x="16652403" y="8099703"/>
              <a:ext cx="130573" cy="92380"/>
            </a:xfrm>
            <a:custGeom>
              <a:avLst/>
              <a:gdLst/>
              <a:ahLst/>
              <a:cxnLst/>
              <a:rect l="0" t="0" r="0" b="0"/>
              <a:pathLst>
                <a:path w="120000" h="120000" extrusionOk="0">
                  <a:moveTo>
                    <a:pt x="111428" y="12000"/>
                  </a:moveTo>
                  <a:cubicBezTo>
                    <a:pt x="102857" y="12000"/>
                    <a:pt x="94285" y="0"/>
                    <a:pt x="77142" y="0"/>
                  </a:cubicBezTo>
                  <a:cubicBezTo>
                    <a:pt x="59999" y="0"/>
                    <a:pt x="51428" y="12000"/>
                    <a:pt x="34285" y="24000"/>
                  </a:cubicBezTo>
                  <a:cubicBezTo>
                    <a:pt x="17142" y="48000"/>
                    <a:pt x="0" y="84000"/>
                    <a:pt x="34285" y="108000"/>
                  </a:cubicBezTo>
                  <a:cubicBezTo>
                    <a:pt x="51428" y="120000"/>
                    <a:pt x="85714" y="96000"/>
                    <a:pt x="94285" y="72000"/>
                  </a:cubicBezTo>
                  <a:cubicBezTo>
                    <a:pt x="94285" y="60000"/>
                    <a:pt x="119999" y="12000"/>
                    <a:pt x="111428" y="1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54" name="Shape 2318"/>
            <p:cNvSpPr/>
            <p:nvPr/>
          </p:nvSpPr>
          <p:spPr>
            <a:xfrm>
              <a:off x="17184250" y="8163414"/>
              <a:ext cx="187896" cy="264400"/>
            </a:xfrm>
            <a:custGeom>
              <a:avLst/>
              <a:gdLst/>
              <a:ahLst/>
              <a:cxnLst/>
              <a:rect l="0" t="0" r="0" b="0"/>
              <a:pathLst>
                <a:path w="120000" h="120000" extrusionOk="0">
                  <a:moveTo>
                    <a:pt x="72000" y="8571"/>
                  </a:moveTo>
                  <a:cubicBezTo>
                    <a:pt x="60000" y="4285"/>
                    <a:pt x="66000" y="21428"/>
                    <a:pt x="54000" y="8571"/>
                  </a:cubicBezTo>
                  <a:cubicBezTo>
                    <a:pt x="48000" y="0"/>
                    <a:pt x="24000" y="4285"/>
                    <a:pt x="24000" y="12857"/>
                  </a:cubicBezTo>
                  <a:cubicBezTo>
                    <a:pt x="18000" y="25714"/>
                    <a:pt x="24000" y="34285"/>
                    <a:pt x="18000" y="47142"/>
                  </a:cubicBezTo>
                  <a:cubicBezTo>
                    <a:pt x="18000" y="51428"/>
                    <a:pt x="18000" y="55714"/>
                    <a:pt x="18000" y="55714"/>
                  </a:cubicBezTo>
                  <a:cubicBezTo>
                    <a:pt x="12000" y="59999"/>
                    <a:pt x="0" y="55714"/>
                    <a:pt x="0" y="55714"/>
                  </a:cubicBezTo>
                  <a:cubicBezTo>
                    <a:pt x="0" y="55714"/>
                    <a:pt x="12000" y="94285"/>
                    <a:pt x="18000" y="94285"/>
                  </a:cubicBezTo>
                  <a:cubicBezTo>
                    <a:pt x="18000" y="94285"/>
                    <a:pt x="24000" y="81428"/>
                    <a:pt x="30000" y="85714"/>
                  </a:cubicBezTo>
                  <a:cubicBezTo>
                    <a:pt x="30000" y="85714"/>
                    <a:pt x="42000" y="89999"/>
                    <a:pt x="42000" y="94285"/>
                  </a:cubicBezTo>
                  <a:cubicBezTo>
                    <a:pt x="42000" y="98571"/>
                    <a:pt x="24000" y="89999"/>
                    <a:pt x="24000" y="98571"/>
                  </a:cubicBezTo>
                  <a:cubicBezTo>
                    <a:pt x="24000" y="107142"/>
                    <a:pt x="36000" y="115714"/>
                    <a:pt x="48000" y="111428"/>
                  </a:cubicBezTo>
                  <a:cubicBezTo>
                    <a:pt x="54000" y="111428"/>
                    <a:pt x="60000" y="102857"/>
                    <a:pt x="66000" y="107142"/>
                  </a:cubicBezTo>
                  <a:cubicBezTo>
                    <a:pt x="66000" y="107142"/>
                    <a:pt x="90000" y="119999"/>
                    <a:pt x="90000" y="119999"/>
                  </a:cubicBezTo>
                  <a:cubicBezTo>
                    <a:pt x="96000" y="115714"/>
                    <a:pt x="78000" y="111428"/>
                    <a:pt x="84000" y="107142"/>
                  </a:cubicBezTo>
                  <a:cubicBezTo>
                    <a:pt x="78000" y="111428"/>
                    <a:pt x="120000" y="119999"/>
                    <a:pt x="102000" y="102857"/>
                  </a:cubicBezTo>
                  <a:cubicBezTo>
                    <a:pt x="90000" y="94285"/>
                    <a:pt x="66000" y="107142"/>
                    <a:pt x="60000" y="94285"/>
                  </a:cubicBezTo>
                  <a:cubicBezTo>
                    <a:pt x="54000" y="85714"/>
                    <a:pt x="54000" y="81428"/>
                    <a:pt x="54000" y="68571"/>
                  </a:cubicBezTo>
                  <a:cubicBezTo>
                    <a:pt x="54000" y="59999"/>
                    <a:pt x="66000" y="59999"/>
                    <a:pt x="72000" y="51428"/>
                  </a:cubicBezTo>
                  <a:cubicBezTo>
                    <a:pt x="84000" y="42857"/>
                    <a:pt x="84000" y="38571"/>
                    <a:pt x="78000" y="29999"/>
                  </a:cubicBezTo>
                  <a:cubicBezTo>
                    <a:pt x="78000" y="29999"/>
                    <a:pt x="78000" y="8571"/>
                    <a:pt x="72000" y="8571"/>
                  </a:cubicBezTo>
                  <a:cubicBezTo>
                    <a:pt x="66000" y="8571"/>
                    <a:pt x="78000" y="8571"/>
                    <a:pt x="72000" y="8571"/>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55" name="Shape 2319"/>
            <p:cNvSpPr/>
            <p:nvPr/>
          </p:nvSpPr>
          <p:spPr>
            <a:xfrm>
              <a:off x="17343486" y="8389588"/>
              <a:ext cx="57322" cy="73268"/>
            </a:xfrm>
            <a:custGeom>
              <a:avLst/>
              <a:gdLst/>
              <a:ahLst/>
              <a:cxnLst/>
              <a:rect l="0" t="0" r="0" b="0"/>
              <a:pathLst>
                <a:path w="120000" h="120000" extrusionOk="0">
                  <a:moveTo>
                    <a:pt x="60000" y="15000"/>
                  </a:moveTo>
                  <a:cubicBezTo>
                    <a:pt x="60000" y="15000"/>
                    <a:pt x="40000" y="0"/>
                    <a:pt x="20000" y="15000"/>
                  </a:cubicBezTo>
                  <a:cubicBezTo>
                    <a:pt x="20000" y="30000"/>
                    <a:pt x="0" y="30000"/>
                    <a:pt x="0" y="45000"/>
                  </a:cubicBezTo>
                  <a:cubicBezTo>
                    <a:pt x="20000" y="60000"/>
                    <a:pt x="0" y="75000"/>
                    <a:pt x="40000" y="90000"/>
                  </a:cubicBezTo>
                  <a:cubicBezTo>
                    <a:pt x="40000" y="90000"/>
                    <a:pt x="120000" y="120000"/>
                    <a:pt x="100000" y="105000"/>
                  </a:cubicBezTo>
                  <a:cubicBezTo>
                    <a:pt x="100000" y="90000"/>
                    <a:pt x="100000" y="75000"/>
                    <a:pt x="80000" y="60000"/>
                  </a:cubicBezTo>
                  <a:cubicBezTo>
                    <a:pt x="40000" y="60000"/>
                    <a:pt x="40000" y="15000"/>
                    <a:pt x="60000" y="15000"/>
                  </a:cubicBezTo>
                  <a:cubicBezTo>
                    <a:pt x="40000" y="15000"/>
                    <a:pt x="80000" y="15000"/>
                    <a:pt x="60000" y="1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56" name="Shape 2320"/>
            <p:cNvSpPr/>
            <p:nvPr/>
          </p:nvSpPr>
          <p:spPr>
            <a:xfrm>
              <a:off x="17381699" y="8453298"/>
              <a:ext cx="92356" cy="124237"/>
            </a:xfrm>
            <a:custGeom>
              <a:avLst/>
              <a:gdLst/>
              <a:ahLst/>
              <a:cxnLst/>
              <a:rect l="0" t="0" r="0" b="0"/>
              <a:pathLst>
                <a:path w="120000" h="120000" extrusionOk="0">
                  <a:moveTo>
                    <a:pt x="48000" y="0"/>
                  </a:moveTo>
                  <a:cubicBezTo>
                    <a:pt x="36000" y="0"/>
                    <a:pt x="48000" y="0"/>
                    <a:pt x="24000" y="9230"/>
                  </a:cubicBezTo>
                  <a:cubicBezTo>
                    <a:pt x="12000" y="18461"/>
                    <a:pt x="36000" y="27692"/>
                    <a:pt x="48000" y="36923"/>
                  </a:cubicBezTo>
                  <a:cubicBezTo>
                    <a:pt x="60000" y="55384"/>
                    <a:pt x="0" y="64615"/>
                    <a:pt x="48000" y="83076"/>
                  </a:cubicBezTo>
                  <a:cubicBezTo>
                    <a:pt x="60000" y="92307"/>
                    <a:pt x="36000" y="110769"/>
                    <a:pt x="60000" y="120000"/>
                  </a:cubicBezTo>
                  <a:cubicBezTo>
                    <a:pt x="72000" y="120000"/>
                    <a:pt x="72000" y="110769"/>
                    <a:pt x="60000" y="101538"/>
                  </a:cubicBezTo>
                  <a:cubicBezTo>
                    <a:pt x="36000" y="46153"/>
                    <a:pt x="108000" y="92307"/>
                    <a:pt x="108000" y="73846"/>
                  </a:cubicBezTo>
                  <a:cubicBezTo>
                    <a:pt x="108000" y="64615"/>
                    <a:pt x="84000" y="55384"/>
                    <a:pt x="96000" y="55384"/>
                  </a:cubicBezTo>
                  <a:cubicBezTo>
                    <a:pt x="96000" y="46153"/>
                    <a:pt x="120000" y="55384"/>
                    <a:pt x="108000" y="46153"/>
                  </a:cubicBezTo>
                  <a:cubicBezTo>
                    <a:pt x="96000" y="36923"/>
                    <a:pt x="72000" y="27692"/>
                    <a:pt x="84000" y="9230"/>
                  </a:cubicBezTo>
                  <a:cubicBezTo>
                    <a:pt x="84000" y="0"/>
                    <a:pt x="60000" y="0"/>
                    <a:pt x="48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57" name="Shape 2321"/>
            <p:cNvSpPr/>
            <p:nvPr/>
          </p:nvSpPr>
          <p:spPr>
            <a:xfrm>
              <a:off x="17212909" y="8399145"/>
              <a:ext cx="57322" cy="73268"/>
            </a:xfrm>
            <a:custGeom>
              <a:avLst/>
              <a:gdLst/>
              <a:ahLst/>
              <a:cxnLst/>
              <a:rect l="0" t="0" r="0" b="0"/>
              <a:pathLst>
                <a:path w="120000" h="120000" extrusionOk="0">
                  <a:moveTo>
                    <a:pt x="120000" y="75000"/>
                  </a:moveTo>
                  <a:cubicBezTo>
                    <a:pt x="100000" y="60000"/>
                    <a:pt x="60000" y="0"/>
                    <a:pt x="0" y="30000"/>
                  </a:cubicBezTo>
                  <a:cubicBezTo>
                    <a:pt x="0" y="30000"/>
                    <a:pt x="60000" y="75000"/>
                    <a:pt x="60000" y="90000"/>
                  </a:cubicBezTo>
                  <a:cubicBezTo>
                    <a:pt x="60000" y="120000"/>
                    <a:pt x="120000" y="120000"/>
                    <a:pt x="120000" y="75000"/>
                  </a:cubicBezTo>
                  <a:cubicBezTo>
                    <a:pt x="120000" y="75000"/>
                    <a:pt x="120000" y="90000"/>
                    <a:pt x="120000" y="7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58" name="Shape 2322"/>
            <p:cNvSpPr/>
            <p:nvPr/>
          </p:nvSpPr>
          <p:spPr>
            <a:xfrm>
              <a:off x="17279791" y="8472413"/>
              <a:ext cx="82802" cy="95565"/>
            </a:xfrm>
            <a:custGeom>
              <a:avLst/>
              <a:gdLst/>
              <a:ahLst/>
              <a:cxnLst/>
              <a:rect l="0" t="0" r="0" b="0"/>
              <a:pathLst>
                <a:path w="120000" h="120000" extrusionOk="0">
                  <a:moveTo>
                    <a:pt x="40000" y="24000"/>
                  </a:moveTo>
                  <a:cubicBezTo>
                    <a:pt x="26666" y="12000"/>
                    <a:pt x="13333" y="12000"/>
                    <a:pt x="0" y="24000"/>
                  </a:cubicBezTo>
                  <a:cubicBezTo>
                    <a:pt x="0" y="36000"/>
                    <a:pt x="26666" y="36000"/>
                    <a:pt x="26666" y="48000"/>
                  </a:cubicBezTo>
                  <a:cubicBezTo>
                    <a:pt x="40000" y="60000"/>
                    <a:pt x="0" y="96000"/>
                    <a:pt x="13333" y="108000"/>
                  </a:cubicBezTo>
                  <a:cubicBezTo>
                    <a:pt x="13333" y="120000"/>
                    <a:pt x="66666" y="72000"/>
                    <a:pt x="80000" y="72000"/>
                  </a:cubicBezTo>
                  <a:cubicBezTo>
                    <a:pt x="120000" y="72000"/>
                    <a:pt x="40000" y="24000"/>
                    <a:pt x="40000" y="24000"/>
                  </a:cubicBezTo>
                  <a:cubicBezTo>
                    <a:pt x="13333" y="0"/>
                    <a:pt x="40000" y="24000"/>
                    <a:pt x="40000" y="24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59" name="Shape 2323"/>
            <p:cNvSpPr/>
            <p:nvPr/>
          </p:nvSpPr>
          <p:spPr>
            <a:xfrm>
              <a:off x="17298899" y="8529750"/>
              <a:ext cx="63694" cy="101936"/>
            </a:xfrm>
            <a:custGeom>
              <a:avLst/>
              <a:gdLst/>
              <a:ahLst/>
              <a:cxnLst/>
              <a:rect l="0" t="0" r="0" b="0"/>
              <a:pathLst>
                <a:path w="120000" h="120000" extrusionOk="0">
                  <a:moveTo>
                    <a:pt x="102857" y="10909"/>
                  </a:moveTo>
                  <a:cubicBezTo>
                    <a:pt x="51428" y="10909"/>
                    <a:pt x="68571" y="43636"/>
                    <a:pt x="51428" y="54545"/>
                  </a:cubicBezTo>
                  <a:cubicBezTo>
                    <a:pt x="0" y="76363"/>
                    <a:pt x="17142" y="76363"/>
                    <a:pt x="51428" y="98181"/>
                  </a:cubicBezTo>
                  <a:cubicBezTo>
                    <a:pt x="102857" y="120000"/>
                    <a:pt x="68571" y="87272"/>
                    <a:pt x="85714" y="65454"/>
                  </a:cubicBezTo>
                  <a:cubicBezTo>
                    <a:pt x="85714" y="65454"/>
                    <a:pt x="119999" y="0"/>
                    <a:pt x="102857" y="10909"/>
                  </a:cubicBezTo>
                  <a:cubicBezTo>
                    <a:pt x="85714" y="10909"/>
                    <a:pt x="102857" y="0"/>
                    <a:pt x="102857" y="1090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60" name="Shape 2324"/>
            <p:cNvSpPr/>
            <p:nvPr/>
          </p:nvSpPr>
          <p:spPr>
            <a:xfrm>
              <a:off x="17353035" y="8520196"/>
              <a:ext cx="38216" cy="73268"/>
            </a:xfrm>
            <a:custGeom>
              <a:avLst/>
              <a:gdLst/>
              <a:ahLst/>
              <a:cxnLst/>
              <a:rect l="0" t="0" r="0" b="0"/>
              <a:pathLst>
                <a:path w="120000" h="120000" extrusionOk="0">
                  <a:moveTo>
                    <a:pt x="90000" y="15000"/>
                  </a:moveTo>
                  <a:cubicBezTo>
                    <a:pt x="60000" y="15000"/>
                    <a:pt x="0" y="105000"/>
                    <a:pt x="0" y="120000"/>
                  </a:cubicBezTo>
                  <a:cubicBezTo>
                    <a:pt x="0" y="120000"/>
                    <a:pt x="60000" y="90000"/>
                    <a:pt x="90000" y="75000"/>
                  </a:cubicBezTo>
                  <a:cubicBezTo>
                    <a:pt x="90000" y="75000"/>
                    <a:pt x="120000" y="0"/>
                    <a:pt x="90000" y="15000"/>
                  </a:cubicBezTo>
                  <a:cubicBezTo>
                    <a:pt x="60000" y="15000"/>
                    <a:pt x="90000" y="15000"/>
                    <a:pt x="90000" y="1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61" name="Shape 2325"/>
            <p:cNvSpPr/>
            <p:nvPr/>
          </p:nvSpPr>
          <p:spPr>
            <a:xfrm>
              <a:off x="17372146" y="8567978"/>
              <a:ext cx="57322" cy="35041"/>
            </a:xfrm>
            <a:custGeom>
              <a:avLst/>
              <a:gdLst/>
              <a:ahLst/>
              <a:cxnLst/>
              <a:rect l="0" t="0" r="0" b="0"/>
              <a:pathLst>
                <a:path w="120000" h="120000" extrusionOk="0">
                  <a:moveTo>
                    <a:pt x="20000" y="30000"/>
                  </a:moveTo>
                  <a:cubicBezTo>
                    <a:pt x="0" y="90000"/>
                    <a:pt x="20000" y="120000"/>
                    <a:pt x="60000" y="90000"/>
                  </a:cubicBezTo>
                  <a:cubicBezTo>
                    <a:pt x="120000" y="90000"/>
                    <a:pt x="40000" y="0"/>
                    <a:pt x="20000" y="30000"/>
                  </a:cubicBezTo>
                  <a:cubicBezTo>
                    <a:pt x="20000" y="60000"/>
                    <a:pt x="40000" y="30000"/>
                    <a:pt x="20000" y="3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62" name="Shape 2326"/>
            <p:cNvSpPr/>
            <p:nvPr/>
          </p:nvSpPr>
          <p:spPr>
            <a:xfrm>
              <a:off x="17372146" y="8593464"/>
              <a:ext cx="130573" cy="197506"/>
            </a:xfrm>
            <a:custGeom>
              <a:avLst/>
              <a:gdLst/>
              <a:ahLst/>
              <a:cxnLst/>
              <a:rect l="0" t="0" r="0" b="0"/>
              <a:pathLst>
                <a:path w="120000" h="120000" extrusionOk="0">
                  <a:moveTo>
                    <a:pt x="85714" y="0"/>
                  </a:moveTo>
                  <a:cubicBezTo>
                    <a:pt x="77142" y="0"/>
                    <a:pt x="77142" y="5714"/>
                    <a:pt x="77142" y="11428"/>
                  </a:cubicBezTo>
                  <a:cubicBezTo>
                    <a:pt x="77142" y="17142"/>
                    <a:pt x="77142" y="17142"/>
                    <a:pt x="59999" y="22857"/>
                  </a:cubicBezTo>
                  <a:cubicBezTo>
                    <a:pt x="51428" y="22857"/>
                    <a:pt x="34285" y="34285"/>
                    <a:pt x="25714" y="34285"/>
                  </a:cubicBezTo>
                  <a:cubicBezTo>
                    <a:pt x="8571" y="51428"/>
                    <a:pt x="0" y="51428"/>
                    <a:pt x="17142" y="62857"/>
                  </a:cubicBezTo>
                  <a:cubicBezTo>
                    <a:pt x="25714" y="68571"/>
                    <a:pt x="17142" y="74285"/>
                    <a:pt x="17142" y="80000"/>
                  </a:cubicBezTo>
                  <a:cubicBezTo>
                    <a:pt x="8571" y="91428"/>
                    <a:pt x="17142" y="97142"/>
                    <a:pt x="25714" y="102857"/>
                  </a:cubicBezTo>
                  <a:cubicBezTo>
                    <a:pt x="42857" y="108571"/>
                    <a:pt x="59999" y="108571"/>
                    <a:pt x="68571" y="108571"/>
                  </a:cubicBezTo>
                  <a:cubicBezTo>
                    <a:pt x="94285" y="120000"/>
                    <a:pt x="77142" y="102857"/>
                    <a:pt x="68571" y="91428"/>
                  </a:cubicBezTo>
                  <a:cubicBezTo>
                    <a:pt x="68571" y="91428"/>
                    <a:pt x="68571" y="68571"/>
                    <a:pt x="85714" y="68571"/>
                  </a:cubicBezTo>
                  <a:cubicBezTo>
                    <a:pt x="94285" y="68571"/>
                    <a:pt x="94285" y="97142"/>
                    <a:pt x="102857" y="97142"/>
                  </a:cubicBezTo>
                  <a:cubicBezTo>
                    <a:pt x="102857" y="97142"/>
                    <a:pt x="111428" y="80000"/>
                    <a:pt x="111428" y="80000"/>
                  </a:cubicBezTo>
                  <a:cubicBezTo>
                    <a:pt x="119999" y="68571"/>
                    <a:pt x="119999" y="62857"/>
                    <a:pt x="111428" y="57142"/>
                  </a:cubicBezTo>
                  <a:cubicBezTo>
                    <a:pt x="111428" y="40000"/>
                    <a:pt x="111428" y="5714"/>
                    <a:pt x="85714" y="0"/>
                  </a:cubicBezTo>
                  <a:cubicBezTo>
                    <a:pt x="77142" y="0"/>
                    <a:pt x="85714" y="5714"/>
                    <a:pt x="85714"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63" name="Shape 2327"/>
            <p:cNvSpPr/>
            <p:nvPr/>
          </p:nvSpPr>
          <p:spPr>
            <a:xfrm>
              <a:off x="17289343" y="8631689"/>
              <a:ext cx="111464" cy="95565"/>
            </a:xfrm>
            <a:custGeom>
              <a:avLst/>
              <a:gdLst/>
              <a:ahLst/>
              <a:cxnLst/>
              <a:rect l="0" t="0" r="0" b="0"/>
              <a:pathLst>
                <a:path w="120000" h="120000" extrusionOk="0">
                  <a:moveTo>
                    <a:pt x="80000" y="12000"/>
                  </a:moveTo>
                  <a:cubicBezTo>
                    <a:pt x="60000" y="0"/>
                    <a:pt x="50000" y="48000"/>
                    <a:pt x="20000" y="48000"/>
                  </a:cubicBezTo>
                  <a:cubicBezTo>
                    <a:pt x="0" y="60000"/>
                    <a:pt x="0" y="108000"/>
                    <a:pt x="0" y="120000"/>
                  </a:cubicBezTo>
                  <a:cubicBezTo>
                    <a:pt x="10000" y="108000"/>
                    <a:pt x="10000" y="84000"/>
                    <a:pt x="20000" y="72000"/>
                  </a:cubicBezTo>
                  <a:cubicBezTo>
                    <a:pt x="20000" y="72000"/>
                    <a:pt x="40000" y="60000"/>
                    <a:pt x="40000" y="72000"/>
                  </a:cubicBezTo>
                  <a:cubicBezTo>
                    <a:pt x="40000" y="84000"/>
                    <a:pt x="60000" y="84000"/>
                    <a:pt x="60000" y="84000"/>
                  </a:cubicBezTo>
                  <a:cubicBezTo>
                    <a:pt x="70000" y="84000"/>
                    <a:pt x="70000" y="96000"/>
                    <a:pt x="80000" y="84000"/>
                  </a:cubicBezTo>
                  <a:cubicBezTo>
                    <a:pt x="80000" y="84000"/>
                    <a:pt x="80000" y="60000"/>
                    <a:pt x="80000" y="60000"/>
                  </a:cubicBezTo>
                  <a:cubicBezTo>
                    <a:pt x="90000" y="36000"/>
                    <a:pt x="110000" y="24000"/>
                    <a:pt x="80000" y="12000"/>
                  </a:cubicBezTo>
                  <a:cubicBezTo>
                    <a:pt x="70000" y="12000"/>
                    <a:pt x="120000" y="36000"/>
                    <a:pt x="80000" y="1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64" name="Shape 2328"/>
            <p:cNvSpPr/>
            <p:nvPr/>
          </p:nvSpPr>
          <p:spPr>
            <a:xfrm>
              <a:off x="17063230" y="8539309"/>
              <a:ext cx="111464" cy="111493"/>
            </a:xfrm>
            <a:custGeom>
              <a:avLst/>
              <a:gdLst/>
              <a:ahLst/>
              <a:cxnLst/>
              <a:rect l="0" t="0" r="0" b="0"/>
              <a:pathLst>
                <a:path w="120000" h="120000" extrusionOk="0">
                  <a:moveTo>
                    <a:pt x="110000" y="0"/>
                  </a:moveTo>
                  <a:cubicBezTo>
                    <a:pt x="90000" y="10000"/>
                    <a:pt x="70000" y="40000"/>
                    <a:pt x="60000" y="60000"/>
                  </a:cubicBezTo>
                  <a:cubicBezTo>
                    <a:pt x="50000" y="70000"/>
                    <a:pt x="0" y="100000"/>
                    <a:pt x="0" y="120000"/>
                  </a:cubicBezTo>
                  <a:cubicBezTo>
                    <a:pt x="0" y="120000"/>
                    <a:pt x="30000" y="110000"/>
                    <a:pt x="40000" y="100000"/>
                  </a:cubicBezTo>
                  <a:cubicBezTo>
                    <a:pt x="50000" y="100000"/>
                    <a:pt x="70000" y="80000"/>
                    <a:pt x="80000" y="70000"/>
                  </a:cubicBezTo>
                  <a:cubicBezTo>
                    <a:pt x="80000" y="50000"/>
                    <a:pt x="90000" y="40000"/>
                    <a:pt x="100000" y="30000"/>
                  </a:cubicBezTo>
                  <a:cubicBezTo>
                    <a:pt x="110000" y="30000"/>
                    <a:pt x="120000" y="0"/>
                    <a:pt x="11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65" name="Shape 2329"/>
            <p:cNvSpPr/>
            <p:nvPr/>
          </p:nvSpPr>
          <p:spPr>
            <a:xfrm>
              <a:off x="17391255" y="8399145"/>
              <a:ext cx="19108" cy="9555"/>
            </a:xfrm>
            <a:custGeom>
              <a:avLst/>
              <a:gdLst/>
              <a:ahLst/>
              <a:cxnLst/>
              <a:rect l="0" t="0" r="0" b="0"/>
              <a:pathLst>
                <a:path w="120000" h="120000" extrusionOk="0">
                  <a:moveTo>
                    <a:pt x="0" y="120000"/>
                  </a:moveTo>
                  <a:cubicBezTo>
                    <a:pt x="60000" y="120000"/>
                    <a:pt x="120000" y="0"/>
                    <a:pt x="60000" y="0"/>
                  </a:cubicBezTo>
                  <a:cubicBezTo>
                    <a:pt x="0" y="0"/>
                    <a:pt x="0" y="120000"/>
                    <a:pt x="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66" name="Shape 2330"/>
            <p:cNvSpPr/>
            <p:nvPr/>
          </p:nvSpPr>
          <p:spPr>
            <a:xfrm>
              <a:off x="16037751" y="8781410"/>
              <a:ext cx="522293" cy="544727"/>
            </a:xfrm>
            <a:custGeom>
              <a:avLst/>
              <a:gdLst/>
              <a:ahLst/>
              <a:cxnLst/>
              <a:rect l="0" t="0" r="0" b="0"/>
              <a:pathLst>
                <a:path w="120000" h="120000" extrusionOk="0">
                  <a:moveTo>
                    <a:pt x="25714" y="6206"/>
                  </a:moveTo>
                  <a:cubicBezTo>
                    <a:pt x="19285" y="6206"/>
                    <a:pt x="14999" y="6206"/>
                    <a:pt x="8571" y="4137"/>
                  </a:cubicBezTo>
                  <a:cubicBezTo>
                    <a:pt x="4285" y="2068"/>
                    <a:pt x="0" y="0"/>
                    <a:pt x="4285" y="6206"/>
                  </a:cubicBezTo>
                  <a:cubicBezTo>
                    <a:pt x="6428" y="10344"/>
                    <a:pt x="8571" y="16551"/>
                    <a:pt x="12857" y="18620"/>
                  </a:cubicBezTo>
                  <a:cubicBezTo>
                    <a:pt x="17142" y="20689"/>
                    <a:pt x="21428" y="22758"/>
                    <a:pt x="23571" y="26896"/>
                  </a:cubicBezTo>
                  <a:cubicBezTo>
                    <a:pt x="25714" y="28965"/>
                    <a:pt x="25714" y="33103"/>
                    <a:pt x="27857" y="35172"/>
                  </a:cubicBezTo>
                  <a:cubicBezTo>
                    <a:pt x="32142" y="37241"/>
                    <a:pt x="34285" y="37241"/>
                    <a:pt x="36428" y="39310"/>
                  </a:cubicBezTo>
                  <a:cubicBezTo>
                    <a:pt x="40714" y="43448"/>
                    <a:pt x="40714" y="49655"/>
                    <a:pt x="42857" y="53793"/>
                  </a:cubicBezTo>
                  <a:cubicBezTo>
                    <a:pt x="44999" y="55862"/>
                    <a:pt x="47142" y="57931"/>
                    <a:pt x="47142" y="57931"/>
                  </a:cubicBezTo>
                  <a:cubicBezTo>
                    <a:pt x="51428" y="62068"/>
                    <a:pt x="53571" y="64137"/>
                    <a:pt x="55714" y="68275"/>
                  </a:cubicBezTo>
                  <a:cubicBezTo>
                    <a:pt x="59999" y="74482"/>
                    <a:pt x="59999" y="80689"/>
                    <a:pt x="64285" y="86896"/>
                  </a:cubicBezTo>
                  <a:cubicBezTo>
                    <a:pt x="72857" y="93103"/>
                    <a:pt x="79285" y="101379"/>
                    <a:pt x="87857" y="107586"/>
                  </a:cubicBezTo>
                  <a:cubicBezTo>
                    <a:pt x="92142" y="111724"/>
                    <a:pt x="94285" y="113793"/>
                    <a:pt x="98571" y="117931"/>
                  </a:cubicBezTo>
                  <a:cubicBezTo>
                    <a:pt x="100714" y="117931"/>
                    <a:pt x="113571" y="120000"/>
                    <a:pt x="115714" y="117931"/>
                  </a:cubicBezTo>
                  <a:cubicBezTo>
                    <a:pt x="117857" y="115862"/>
                    <a:pt x="113571" y="99310"/>
                    <a:pt x="115714" y="95172"/>
                  </a:cubicBezTo>
                  <a:cubicBezTo>
                    <a:pt x="115714" y="93103"/>
                    <a:pt x="119999" y="93103"/>
                    <a:pt x="117857" y="91034"/>
                  </a:cubicBezTo>
                  <a:cubicBezTo>
                    <a:pt x="115714" y="88965"/>
                    <a:pt x="113571" y="86896"/>
                    <a:pt x="111428" y="84827"/>
                  </a:cubicBezTo>
                  <a:cubicBezTo>
                    <a:pt x="111428" y="84827"/>
                    <a:pt x="109285" y="82758"/>
                    <a:pt x="107142" y="82758"/>
                  </a:cubicBezTo>
                  <a:cubicBezTo>
                    <a:pt x="104999" y="82758"/>
                    <a:pt x="104999" y="86896"/>
                    <a:pt x="102857" y="86896"/>
                  </a:cubicBezTo>
                  <a:cubicBezTo>
                    <a:pt x="104999" y="86896"/>
                    <a:pt x="102857" y="78620"/>
                    <a:pt x="102857" y="78620"/>
                  </a:cubicBezTo>
                  <a:cubicBezTo>
                    <a:pt x="100714" y="76551"/>
                    <a:pt x="100714" y="76551"/>
                    <a:pt x="100714" y="74482"/>
                  </a:cubicBezTo>
                  <a:cubicBezTo>
                    <a:pt x="100714" y="72413"/>
                    <a:pt x="96428" y="70344"/>
                    <a:pt x="94285" y="70344"/>
                  </a:cubicBezTo>
                  <a:cubicBezTo>
                    <a:pt x="92142" y="68275"/>
                    <a:pt x="87857" y="66206"/>
                    <a:pt x="89999" y="62068"/>
                  </a:cubicBezTo>
                  <a:cubicBezTo>
                    <a:pt x="89999" y="62068"/>
                    <a:pt x="87857" y="60000"/>
                    <a:pt x="89999" y="60000"/>
                  </a:cubicBezTo>
                  <a:cubicBezTo>
                    <a:pt x="89999" y="57931"/>
                    <a:pt x="92142" y="60000"/>
                    <a:pt x="92142" y="57931"/>
                  </a:cubicBezTo>
                  <a:cubicBezTo>
                    <a:pt x="94285" y="53793"/>
                    <a:pt x="81428" y="53793"/>
                    <a:pt x="81428" y="55862"/>
                  </a:cubicBezTo>
                  <a:cubicBezTo>
                    <a:pt x="81428" y="53793"/>
                    <a:pt x="89999" y="51724"/>
                    <a:pt x="81428" y="51724"/>
                  </a:cubicBezTo>
                  <a:cubicBezTo>
                    <a:pt x="79285" y="51724"/>
                    <a:pt x="77142" y="49655"/>
                    <a:pt x="77142" y="49655"/>
                  </a:cubicBezTo>
                  <a:cubicBezTo>
                    <a:pt x="77142" y="47586"/>
                    <a:pt x="79285" y="47586"/>
                    <a:pt x="79285" y="47586"/>
                  </a:cubicBezTo>
                  <a:cubicBezTo>
                    <a:pt x="79285" y="45517"/>
                    <a:pt x="75000" y="45517"/>
                    <a:pt x="75000" y="45517"/>
                  </a:cubicBezTo>
                  <a:cubicBezTo>
                    <a:pt x="75000" y="45517"/>
                    <a:pt x="77142" y="43448"/>
                    <a:pt x="72857" y="43448"/>
                  </a:cubicBezTo>
                  <a:cubicBezTo>
                    <a:pt x="70714" y="41379"/>
                    <a:pt x="68571" y="41379"/>
                    <a:pt x="66428" y="39310"/>
                  </a:cubicBezTo>
                  <a:cubicBezTo>
                    <a:pt x="59999" y="31034"/>
                    <a:pt x="64285" y="39310"/>
                    <a:pt x="64285" y="39310"/>
                  </a:cubicBezTo>
                  <a:cubicBezTo>
                    <a:pt x="62142" y="39310"/>
                    <a:pt x="55714" y="33103"/>
                    <a:pt x="53571" y="33103"/>
                  </a:cubicBezTo>
                  <a:cubicBezTo>
                    <a:pt x="51428" y="28965"/>
                    <a:pt x="49285" y="24827"/>
                    <a:pt x="44999" y="22758"/>
                  </a:cubicBezTo>
                  <a:cubicBezTo>
                    <a:pt x="40714" y="20689"/>
                    <a:pt x="38571" y="18620"/>
                    <a:pt x="34285" y="14482"/>
                  </a:cubicBezTo>
                  <a:cubicBezTo>
                    <a:pt x="32142" y="12413"/>
                    <a:pt x="29999" y="6206"/>
                    <a:pt x="25714" y="620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67" name="Shape 2331"/>
            <p:cNvSpPr/>
            <p:nvPr/>
          </p:nvSpPr>
          <p:spPr>
            <a:xfrm>
              <a:off x="16130106" y="8978916"/>
              <a:ext cx="47769" cy="47785"/>
            </a:xfrm>
            <a:custGeom>
              <a:avLst/>
              <a:gdLst/>
              <a:ahLst/>
              <a:cxnLst/>
              <a:rect l="0" t="0" r="0" b="0"/>
              <a:pathLst>
                <a:path w="120000" h="120000" extrusionOk="0">
                  <a:moveTo>
                    <a:pt x="96000" y="96000"/>
                  </a:moveTo>
                  <a:cubicBezTo>
                    <a:pt x="120000" y="72000"/>
                    <a:pt x="48000" y="0"/>
                    <a:pt x="24000" y="0"/>
                  </a:cubicBezTo>
                  <a:cubicBezTo>
                    <a:pt x="0" y="24000"/>
                    <a:pt x="72000" y="120000"/>
                    <a:pt x="96000"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68" name="Shape 2332"/>
            <p:cNvSpPr/>
            <p:nvPr/>
          </p:nvSpPr>
          <p:spPr>
            <a:xfrm>
              <a:off x="16196989" y="9090409"/>
              <a:ext cx="44585" cy="47785"/>
            </a:xfrm>
            <a:custGeom>
              <a:avLst/>
              <a:gdLst/>
              <a:ahLst/>
              <a:cxnLst/>
              <a:rect l="0" t="0" r="0" b="0"/>
              <a:pathLst>
                <a:path w="120000" h="120000" extrusionOk="0">
                  <a:moveTo>
                    <a:pt x="96000" y="96000"/>
                  </a:moveTo>
                  <a:cubicBezTo>
                    <a:pt x="120000" y="72000"/>
                    <a:pt x="48000" y="0"/>
                    <a:pt x="24000" y="0"/>
                  </a:cubicBezTo>
                  <a:cubicBezTo>
                    <a:pt x="0" y="24000"/>
                    <a:pt x="72000" y="120000"/>
                    <a:pt x="96000"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69" name="Shape 2333"/>
            <p:cNvSpPr/>
            <p:nvPr/>
          </p:nvSpPr>
          <p:spPr>
            <a:xfrm>
              <a:off x="16512275" y="9119077"/>
              <a:ext cx="66878" cy="66896"/>
            </a:xfrm>
            <a:custGeom>
              <a:avLst/>
              <a:gdLst/>
              <a:ahLst/>
              <a:cxnLst/>
              <a:rect l="0" t="0" r="0" b="0"/>
              <a:pathLst>
                <a:path w="120000" h="120000" extrusionOk="0">
                  <a:moveTo>
                    <a:pt x="119999" y="119999"/>
                  </a:moveTo>
                  <a:cubicBezTo>
                    <a:pt x="119999" y="85714"/>
                    <a:pt x="85714" y="85714"/>
                    <a:pt x="85714" y="51428"/>
                  </a:cubicBezTo>
                  <a:cubicBezTo>
                    <a:pt x="85714" y="17142"/>
                    <a:pt x="34285" y="0"/>
                    <a:pt x="0" y="17142"/>
                  </a:cubicBezTo>
                  <a:cubicBezTo>
                    <a:pt x="0" y="34285"/>
                    <a:pt x="0" y="51428"/>
                    <a:pt x="17142" y="51428"/>
                  </a:cubicBezTo>
                  <a:cubicBezTo>
                    <a:pt x="51428" y="51428"/>
                    <a:pt x="34285" y="68571"/>
                    <a:pt x="51428" y="85714"/>
                  </a:cubicBezTo>
                  <a:cubicBezTo>
                    <a:pt x="51428" y="102857"/>
                    <a:pt x="119999" y="119999"/>
                    <a:pt x="119999" y="11999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70" name="Shape 2334"/>
            <p:cNvSpPr/>
            <p:nvPr/>
          </p:nvSpPr>
          <p:spPr>
            <a:xfrm>
              <a:off x="16617370" y="9166862"/>
              <a:ext cx="35032" cy="35041"/>
            </a:xfrm>
            <a:custGeom>
              <a:avLst/>
              <a:gdLst/>
              <a:ahLst/>
              <a:cxnLst/>
              <a:rect l="0" t="0" r="0" b="0"/>
              <a:pathLst>
                <a:path w="120000" h="120000" extrusionOk="0">
                  <a:moveTo>
                    <a:pt x="60000" y="90000"/>
                  </a:moveTo>
                  <a:cubicBezTo>
                    <a:pt x="0" y="120000"/>
                    <a:pt x="0" y="30000"/>
                    <a:pt x="60000" y="0"/>
                  </a:cubicBezTo>
                  <a:cubicBezTo>
                    <a:pt x="120000" y="0"/>
                    <a:pt x="120000" y="90000"/>
                    <a:pt x="60000" y="90000"/>
                  </a:cubicBezTo>
                  <a:cubicBezTo>
                    <a:pt x="30000" y="120000"/>
                    <a:pt x="90000" y="90000"/>
                    <a:pt x="60000" y="9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71" name="Shape 2335"/>
            <p:cNvSpPr/>
            <p:nvPr/>
          </p:nvSpPr>
          <p:spPr>
            <a:xfrm>
              <a:off x="16521828" y="9326138"/>
              <a:ext cx="429937" cy="140163"/>
            </a:xfrm>
            <a:custGeom>
              <a:avLst/>
              <a:gdLst/>
              <a:ahLst/>
              <a:cxnLst/>
              <a:rect l="0" t="0" r="0" b="0"/>
              <a:pathLst>
                <a:path w="120000" h="120000" extrusionOk="0">
                  <a:moveTo>
                    <a:pt x="23478" y="0"/>
                  </a:moveTo>
                  <a:cubicBezTo>
                    <a:pt x="18260" y="8000"/>
                    <a:pt x="15652" y="0"/>
                    <a:pt x="7826" y="0"/>
                  </a:cubicBezTo>
                  <a:cubicBezTo>
                    <a:pt x="7826" y="0"/>
                    <a:pt x="0" y="24000"/>
                    <a:pt x="0" y="32000"/>
                  </a:cubicBezTo>
                  <a:cubicBezTo>
                    <a:pt x="0" y="40000"/>
                    <a:pt x="10434" y="32000"/>
                    <a:pt x="13043" y="48000"/>
                  </a:cubicBezTo>
                  <a:cubicBezTo>
                    <a:pt x="15652" y="64000"/>
                    <a:pt x="23478" y="64000"/>
                    <a:pt x="28695" y="72000"/>
                  </a:cubicBezTo>
                  <a:cubicBezTo>
                    <a:pt x="33913" y="72000"/>
                    <a:pt x="36521" y="72000"/>
                    <a:pt x="39130" y="72000"/>
                  </a:cubicBezTo>
                  <a:cubicBezTo>
                    <a:pt x="46956" y="72000"/>
                    <a:pt x="54782" y="80000"/>
                    <a:pt x="62608" y="88000"/>
                  </a:cubicBezTo>
                  <a:cubicBezTo>
                    <a:pt x="75652" y="96000"/>
                    <a:pt x="91304" y="88000"/>
                    <a:pt x="104347" y="104000"/>
                  </a:cubicBezTo>
                  <a:cubicBezTo>
                    <a:pt x="106956" y="104000"/>
                    <a:pt x="114782" y="120000"/>
                    <a:pt x="117391" y="104000"/>
                  </a:cubicBezTo>
                  <a:cubicBezTo>
                    <a:pt x="120000" y="104000"/>
                    <a:pt x="114782" y="72000"/>
                    <a:pt x="112173" y="72000"/>
                  </a:cubicBezTo>
                  <a:cubicBezTo>
                    <a:pt x="109565" y="64000"/>
                    <a:pt x="109565" y="72000"/>
                    <a:pt x="106956" y="72000"/>
                  </a:cubicBezTo>
                  <a:cubicBezTo>
                    <a:pt x="101739" y="80000"/>
                    <a:pt x="99130" y="72000"/>
                    <a:pt x="96521" y="72000"/>
                  </a:cubicBezTo>
                  <a:cubicBezTo>
                    <a:pt x="93913" y="64000"/>
                    <a:pt x="93913" y="56000"/>
                    <a:pt x="91304" y="48000"/>
                  </a:cubicBezTo>
                  <a:cubicBezTo>
                    <a:pt x="91304" y="40000"/>
                    <a:pt x="86086" y="40000"/>
                    <a:pt x="83478" y="32000"/>
                  </a:cubicBezTo>
                  <a:cubicBezTo>
                    <a:pt x="80869" y="32000"/>
                    <a:pt x="73043" y="24000"/>
                    <a:pt x="70434" y="24000"/>
                  </a:cubicBezTo>
                  <a:cubicBezTo>
                    <a:pt x="67826" y="24000"/>
                    <a:pt x="65217" y="32000"/>
                    <a:pt x="65217" y="32000"/>
                  </a:cubicBezTo>
                  <a:cubicBezTo>
                    <a:pt x="62608" y="40000"/>
                    <a:pt x="60000" y="40000"/>
                    <a:pt x="54782" y="40000"/>
                  </a:cubicBezTo>
                  <a:cubicBezTo>
                    <a:pt x="49565" y="40000"/>
                    <a:pt x="44347" y="32000"/>
                    <a:pt x="39130" y="24000"/>
                  </a:cubicBezTo>
                  <a:cubicBezTo>
                    <a:pt x="36521" y="16000"/>
                    <a:pt x="31304" y="16000"/>
                    <a:pt x="28695" y="16000"/>
                  </a:cubicBezTo>
                  <a:cubicBezTo>
                    <a:pt x="28695" y="16000"/>
                    <a:pt x="26086" y="0"/>
                    <a:pt x="23478" y="0"/>
                  </a:cubicBezTo>
                  <a:cubicBezTo>
                    <a:pt x="20869" y="8000"/>
                    <a:pt x="26086" y="0"/>
                    <a:pt x="23478"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72" name="Shape 2336"/>
            <p:cNvSpPr/>
            <p:nvPr/>
          </p:nvSpPr>
          <p:spPr>
            <a:xfrm>
              <a:off x="16840300" y="9361177"/>
              <a:ext cx="73247" cy="28669"/>
            </a:xfrm>
            <a:custGeom>
              <a:avLst/>
              <a:gdLst/>
              <a:ahLst/>
              <a:cxnLst/>
              <a:rect l="0" t="0" r="0" b="0"/>
              <a:pathLst>
                <a:path w="120000" h="120000" extrusionOk="0">
                  <a:moveTo>
                    <a:pt x="45000" y="120000"/>
                  </a:moveTo>
                  <a:cubicBezTo>
                    <a:pt x="0" y="80000"/>
                    <a:pt x="105000" y="0"/>
                    <a:pt x="120000" y="40000"/>
                  </a:cubicBezTo>
                  <a:cubicBezTo>
                    <a:pt x="120000" y="80000"/>
                    <a:pt x="60000" y="120000"/>
                    <a:pt x="45000" y="120000"/>
                  </a:cubicBezTo>
                  <a:cubicBezTo>
                    <a:pt x="30000" y="120000"/>
                    <a:pt x="60000" y="120000"/>
                    <a:pt x="45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73" name="Shape 2337"/>
            <p:cNvSpPr/>
            <p:nvPr/>
          </p:nvSpPr>
          <p:spPr>
            <a:xfrm>
              <a:off x="16942209" y="9428075"/>
              <a:ext cx="57322" cy="38226"/>
            </a:xfrm>
            <a:custGeom>
              <a:avLst/>
              <a:gdLst/>
              <a:ahLst/>
              <a:cxnLst/>
              <a:rect l="0" t="0" r="0" b="0"/>
              <a:pathLst>
                <a:path w="120000" h="120000" extrusionOk="0">
                  <a:moveTo>
                    <a:pt x="60000" y="0"/>
                  </a:moveTo>
                  <a:cubicBezTo>
                    <a:pt x="40000" y="0"/>
                    <a:pt x="0" y="0"/>
                    <a:pt x="20000" y="30000"/>
                  </a:cubicBezTo>
                  <a:cubicBezTo>
                    <a:pt x="20000" y="30000"/>
                    <a:pt x="60000" y="120000"/>
                    <a:pt x="60000" y="120000"/>
                  </a:cubicBezTo>
                  <a:cubicBezTo>
                    <a:pt x="100000" y="120000"/>
                    <a:pt x="120000" y="0"/>
                    <a:pt x="6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74" name="Shape 2338"/>
            <p:cNvSpPr/>
            <p:nvPr/>
          </p:nvSpPr>
          <p:spPr>
            <a:xfrm>
              <a:off x="16999536" y="9437630"/>
              <a:ext cx="44585" cy="28669"/>
            </a:xfrm>
            <a:custGeom>
              <a:avLst/>
              <a:gdLst/>
              <a:ahLst/>
              <a:cxnLst/>
              <a:rect l="0" t="0" r="0" b="0"/>
              <a:pathLst>
                <a:path w="120000" h="120000" extrusionOk="0">
                  <a:moveTo>
                    <a:pt x="96000" y="40000"/>
                  </a:moveTo>
                  <a:cubicBezTo>
                    <a:pt x="96000" y="40000"/>
                    <a:pt x="72000" y="0"/>
                    <a:pt x="48000" y="0"/>
                  </a:cubicBezTo>
                  <a:cubicBezTo>
                    <a:pt x="48000" y="40000"/>
                    <a:pt x="0" y="80000"/>
                    <a:pt x="24000" y="80000"/>
                  </a:cubicBezTo>
                  <a:cubicBezTo>
                    <a:pt x="24000" y="80000"/>
                    <a:pt x="48000" y="120000"/>
                    <a:pt x="48000" y="80000"/>
                  </a:cubicBezTo>
                  <a:cubicBezTo>
                    <a:pt x="72000" y="80000"/>
                    <a:pt x="120000" y="80000"/>
                    <a:pt x="96000" y="40000"/>
                  </a:cubicBezTo>
                  <a:cubicBezTo>
                    <a:pt x="96000" y="40000"/>
                    <a:pt x="120000" y="80000"/>
                    <a:pt x="96000"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75" name="Shape 2339"/>
            <p:cNvSpPr/>
            <p:nvPr/>
          </p:nvSpPr>
          <p:spPr>
            <a:xfrm>
              <a:off x="17034566" y="9437630"/>
              <a:ext cx="66878" cy="38226"/>
            </a:xfrm>
            <a:custGeom>
              <a:avLst/>
              <a:gdLst/>
              <a:ahLst/>
              <a:cxnLst/>
              <a:rect l="0" t="0" r="0" b="0"/>
              <a:pathLst>
                <a:path w="120000" h="120000" extrusionOk="0">
                  <a:moveTo>
                    <a:pt x="34285" y="30000"/>
                  </a:moveTo>
                  <a:cubicBezTo>
                    <a:pt x="17142" y="60000"/>
                    <a:pt x="0" y="120000"/>
                    <a:pt x="34285" y="120000"/>
                  </a:cubicBezTo>
                  <a:cubicBezTo>
                    <a:pt x="68571" y="120000"/>
                    <a:pt x="85714" y="120000"/>
                    <a:pt x="102857" y="90000"/>
                  </a:cubicBezTo>
                  <a:cubicBezTo>
                    <a:pt x="119999" y="90000"/>
                    <a:pt x="85714" y="60000"/>
                    <a:pt x="85714" y="30000"/>
                  </a:cubicBezTo>
                  <a:cubicBezTo>
                    <a:pt x="68571" y="0"/>
                    <a:pt x="51428" y="0"/>
                    <a:pt x="34285" y="3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76" name="Shape 2340"/>
            <p:cNvSpPr/>
            <p:nvPr/>
          </p:nvSpPr>
          <p:spPr>
            <a:xfrm>
              <a:off x="17082336" y="9428075"/>
              <a:ext cx="76431" cy="47785"/>
            </a:xfrm>
            <a:custGeom>
              <a:avLst/>
              <a:gdLst/>
              <a:ahLst/>
              <a:cxnLst/>
              <a:rect l="0" t="0" r="0" b="0"/>
              <a:pathLst>
                <a:path w="120000" h="120000" extrusionOk="0">
                  <a:moveTo>
                    <a:pt x="15000" y="0"/>
                  </a:moveTo>
                  <a:cubicBezTo>
                    <a:pt x="0" y="0"/>
                    <a:pt x="0" y="0"/>
                    <a:pt x="0" y="24000"/>
                  </a:cubicBezTo>
                  <a:cubicBezTo>
                    <a:pt x="0" y="24000"/>
                    <a:pt x="30000" y="24000"/>
                    <a:pt x="30000" y="48000"/>
                  </a:cubicBezTo>
                  <a:cubicBezTo>
                    <a:pt x="30000" y="48000"/>
                    <a:pt x="30000" y="72000"/>
                    <a:pt x="30000" y="72000"/>
                  </a:cubicBezTo>
                  <a:cubicBezTo>
                    <a:pt x="30000" y="96000"/>
                    <a:pt x="90000" y="120000"/>
                    <a:pt x="105000" y="96000"/>
                  </a:cubicBezTo>
                  <a:cubicBezTo>
                    <a:pt x="120000" y="72000"/>
                    <a:pt x="120000" y="48000"/>
                    <a:pt x="105000" y="24000"/>
                  </a:cubicBezTo>
                  <a:cubicBezTo>
                    <a:pt x="75000" y="24000"/>
                    <a:pt x="45000" y="24000"/>
                    <a:pt x="15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77" name="Shape 2341"/>
            <p:cNvSpPr/>
            <p:nvPr/>
          </p:nvSpPr>
          <p:spPr>
            <a:xfrm>
              <a:off x="17184250" y="9437630"/>
              <a:ext cx="114649" cy="38226"/>
            </a:xfrm>
            <a:custGeom>
              <a:avLst/>
              <a:gdLst/>
              <a:ahLst/>
              <a:cxnLst/>
              <a:rect l="0" t="0" r="0" b="0"/>
              <a:pathLst>
                <a:path w="120000" h="120000" extrusionOk="0">
                  <a:moveTo>
                    <a:pt x="20000" y="0"/>
                  </a:moveTo>
                  <a:cubicBezTo>
                    <a:pt x="20000" y="0"/>
                    <a:pt x="0" y="30000"/>
                    <a:pt x="0" y="60000"/>
                  </a:cubicBezTo>
                  <a:cubicBezTo>
                    <a:pt x="0" y="60000"/>
                    <a:pt x="110000" y="120000"/>
                    <a:pt x="120000" y="60000"/>
                  </a:cubicBezTo>
                  <a:cubicBezTo>
                    <a:pt x="120000" y="30000"/>
                    <a:pt x="90000" y="60000"/>
                    <a:pt x="90000" y="60000"/>
                  </a:cubicBezTo>
                  <a:cubicBezTo>
                    <a:pt x="70000" y="60000"/>
                    <a:pt x="40000" y="30000"/>
                    <a:pt x="20000" y="0"/>
                  </a:cubicBezTo>
                  <a:cubicBezTo>
                    <a:pt x="20000" y="0"/>
                    <a:pt x="30000" y="0"/>
                    <a:pt x="2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78" name="Shape 2342"/>
            <p:cNvSpPr/>
            <p:nvPr/>
          </p:nvSpPr>
          <p:spPr>
            <a:xfrm>
              <a:off x="17149216" y="9491785"/>
              <a:ext cx="101909" cy="57338"/>
            </a:xfrm>
            <a:custGeom>
              <a:avLst/>
              <a:gdLst/>
              <a:ahLst/>
              <a:cxnLst/>
              <a:rect l="0" t="0" r="0" b="0"/>
              <a:pathLst>
                <a:path w="120000" h="120000" extrusionOk="0">
                  <a:moveTo>
                    <a:pt x="0" y="0"/>
                  </a:moveTo>
                  <a:cubicBezTo>
                    <a:pt x="10909" y="0"/>
                    <a:pt x="76363" y="120000"/>
                    <a:pt x="87272" y="80000"/>
                  </a:cubicBezTo>
                  <a:cubicBezTo>
                    <a:pt x="120000" y="20000"/>
                    <a:pt x="10909" y="0"/>
                    <a:pt x="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79" name="Shape 2343"/>
            <p:cNvSpPr/>
            <p:nvPr/>
          </p:nvSpPr>
          <p:spPr>
            <a:xfrm>
              <a:off x="17474055" y="9192345"/>
              <a:ext cx="57322" cy="38226"/>
            </a:xfrm>
            <a:custGeom>
              <a:avLst/>
              <a:gdLst/>
              <a:ahLst/>
              <a:cxnLst/>
              <a:rect l="0" t="0" r="0" b="0"/>
              <a:pathLst>
                <a:path w="120000" h="120000" extrusionOk="0">
                  <a:moveTo>
                    <a:pt x="60000" y="90000"/>
                  </a:moveTo>
                  <a:cubicBezTo>
                    <a:pt x="0" y="120000"/>
                    <a:pt x="20000" y="0"/>
                    <a:pt x="80000" y="0"/>
                  </a:cubicBezTo>
                  <a:cubicBezTo>
                    <a:pt x="120000" y="0"/>
                    <a:pt x="100000" y="90000"/>
                    <a:pt x="60000" y="90000"/>
                  </a:cubicBezTo>
                  <a:cubicBezTo>
                    <a:pt x="40000" y="120000"/>
                    <a:pt x="100000" y="90000"/>
                    <a:pt x="60000" y="9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80" name="Shape 2344"/>
            <p:cNvSpPr/>
            <p:nvPr/>
          </p:nvSpPr>
          <p:spPr>
            <a:xfrm>
              <a:off x="17569599" y="9185977"/>
              <a:ext cx="140126" cy="44598"/>
            </a:xfrm>
            <a:custGeom>
              <a:avLst/>
              <a:gdLst/>
              <a:ahLst/>
              <a:cxnLst/>
              <a:rect l="0" t="0" r="0" b="0"/>
              <a:pathLst>
                <a:path w="120000" h="120000" extrusionOk="0">
                  <a:moveTo>
                    <a:pt x="16000" y="72000"/>
                  </a:moveTo>
                  <a:cubicBezTo>
                    <a:pt x="8000" y="72000"/>
                    <a:pt x="0" y="48000"/>
                    <a:pt x="8000" y="24000"/>
                  </a:cubicBezTo>
                  <a:cubicBezTo>
                    <a:pt x="16000" y="0"/>
                    <a:pt x="24000" y="0"/>
                    <a:pt x="40000" y="0"/>
                  </a:cubicBezTo>
                  <a:cubicBezTo>
                    <a:pt x="64000" y="0"/>
                    <a:pt x="80000" y="0"/>
                    <a:pt x="104000" y="48000"/>
                  </a:cubicBezTo>
                  <a:cubicBezTo>
                    <a:pt x="112000" y="72000"/>
                    <a:pt x="120000" y="96000"/>
                    <a:pt x="120000" y="120000"/>
                  </a:cubicBezTo>
                  <a:cubicBezTo>
                    <a:pt x="112000" y="120000"/>
                    <a:pt x="88000" y="72000"/>
                    <a:pt x="88000" y="72000"/>
                  </a:cubicBezTo>
                  <a:cubicBezTo>
                    <a:pt x="64000" y="48000"/>
                    <a:pt x="40000" y="72000"/>
                    <a:pt x="16000" y="72000"/>
                  </a:cubicBezTo>
                  <a:cubicBezTo>
                    <a:pt x="8000" y="72000"/>
                    <a:pt x="24000" y="72000"/>
                    <a:pt x="16000" y="7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81" name="Shape 2345"/>
            <p:cNvSpPr/>
            <p:nvPr/>
          </p:nvSpPr>
          <p:spPr>
            <a:xfrm>
              <a:off x="17139662" y="8969355"/>
              <a:ext cx="299363" cy="337666"/>
            </a:xfrm>
            <a:custGeom>
              <a:avLst/>
              <a:gdLst/>
              <a:ahLst/>
              <a:cxnLst/>
              <a:rect l="0" t="0" r="0" b="0"/>
              <a:pathLst>
                <a:path w="120000" h="120000" extrusionOk="0">
                  <a:moveTo>
                    <a:pt x="48750" y="106666"/>
                  </a:moveTo>
                  <a:cubicBezTo>
                    <a:pt x="48750" y="103333"/>
                    <a:pt x="52500" y="103333"/>
                    <a:pt x="52500" y="100000"/>
                  </a:cubicBezTo>
                  <a:cubicBezTo>
                    <a:pt x="52500" y="96666"/>
                    <a:pt x="45000" y="93333"/>
                    <a:pt x="41250" y="93333"/>
                  </a:cubicBezTo>
                  <a:cubicBezTo>
                    <a:pt x="37500" y="86666"/>
                    <a:pt x="45000" y="83333"/>
                    <a:pt x="45000" y="76666"/>
                  </a:cubicBezTo>
                  <a:cubicBezTo>
                    <a:pt x="45000" y="73333"/>
                    <a:pt x="30000" y="73333"/>
                    <a:pt x="30000" y="76666"/>
                  </a:cubicBezTo>
                  <a:cubicBezTo>
                    <a:pt x="26250" y="83333"/>
                    <a:pt x="30000" y="90000"/>
                    <a:pt x="30000" y="96666"/>
                  </a:cubicBezTo>
                  <a:cubicBezTo>
                    <a:pt x="26250" y="96666"/>
                    <a:pt x="30000" y="100000"/>
                    <a:pt x="30000" y="100000"/>
                  </a:cubicBezTo>
                  <a:cubicBezTo>
                    <a:pt x="30000" y="106666"/>
                    <a:pt x="26250" y="110000"/>
                    <a:pt x="26250" y="113333"/>
                  </a:cubicBezTo>
                  <a:cubicBezTo>
                    <a:pt x="22500" y="120000"/>
                    <a:pt x="26250" y="120000"/>
                    <a:pt x="15000" y="120000"/>
                  </a:cubicBezTo>
                  <a:cubicBezTo>
                    <a:pt x="3750" y="120000"/>
                    <a:pt x="15000" y="106666"/>
                    <a:pt x="15000" y="103333"/>
                  </a:cubicBezTo>
                  <a:cubicBezTo>
                    <a:pt x="18750" y="100000"/>
                    <a:pt x="15000" y="90000"/>
                    <a:pt x="7500" y="86666"/>
                  </a:cubicBezTo>
                  <a:cubicBezTo>
                    <a:pt x="0" y="83333"/>
                    <a:pt x="0" y="76666"/>
                    <a:pt x="3750" y="70000"/>
                  </a:cubicBezTo>
                  <a:cubicBezTo>
                    <a:pt x="7500" y="63333"/>
                    <a:pt x="7500" y="53333"/>
                    <a:pt x="11250" y="46666"/>
                  </a:cubicBezTo>
                  <a:cubicBezTo>
                    <a:pt x="18750" y="36666"/>
                    <a:pt x="15000" y="16666"/>
                    <a:pt x="33750" y="16666"/>
                  </a:cubicBezTo>
                  <a:cubicBezTo>
                    <a:pt x="37500" y="16666"/>
                    <a:pt x="33750" y="6666"/>
                    <a:pt x="41250" y="6666"/>
                  </a:cubicBezTo>
                  <a:cubicBezTo>
                    <a:pt x="52500" y="10000"/>
                    <a:pt x="60000" y="13333"/>
                    <a:pt x="67500" y="13333"/>
                  </a:cubicBezTo>
                  <a:cubicBezTo>
                    <a:pt x="75000" y="13333"/>
                    <a:pt x="86250" y="16666"/>
                    <a:pt x="93750" y="13333"/>
                  </a:cubicBezTo>
                  <a:cubicBezTo>
                    <a:pt x="97500" y="13333"/>
                    <a:pt x="120000" y="0"/>
                    <a:pt x="120000" y="3333"/>
                  </a:cubicBezTo>
                  <a:cubicBezTo>
                    <a:pt x="120000" y="6666"/>
                    <a:pt x="108750" y="16666"/>
                    <a:pt x="108750" y="20000"/>
                  </a:cubicBezTo>
                  <a:cubicBezTo>
                    <a:pt x="101250" y="23333"/>
                    <a:pt x="93750" y="23333"/>
                    <a:pt x="86250" y="23333"/>
                  </a:cubicBezTo>
                  <a:cubicBezTo>
                    <a:pt x="67500" y="20000"/>
                    <a:pt x="52500" y="23333"/>
                    <a:pt x="37500" y="23333"/>
                  </a:cubicBezTo>
                  <a:cubicBezTo>
                    <a:pt x="26250" y="20000"/>
                    <a:pt x="22500" y="23333"/>
                    <a:pt x="22500" y="33333"/>
                  </a:cubicBezTo>
                  <a:cubicBezTo>
                    <a:pt x="22500" y="43333"/>
                    <a:pt x="33750" y="43333"/>
                    <a:pt x="37500" y="50000"/>
                  </a:cubicBezTo>
                  <a:cubicBezTo>
                    <a:pt x="41250" y="56666"/>
                    <a:pt x="45000" y="50000"/>
                    <a:pt x="48750" y="46666"/>
                  </a:cubicBezTo>
                  <a:cubicBezTo>
                    <a:pt x="48750" y="43333"/>
                    <a:pt x="75000" y="40000"/>
                    <a:pt x="75000" y="43333"/>
                  </a:cubicBezTo>
                  <a:cubicBezTo>
                    <a:pt x="78750" y="43333"/>
                    <a:pt x="67500" y="53333"/>
                    <a:pt x="63750" y="53333"/>
                  </a:cubicBezTo>
                  <a:cubicBezTo>
                    <a:pt x="56250" y="60000"/>
                    <a:pt x="56250" y="60000"/>
                    <a:pt x="48750" y="56666"/>
                  </a:cubicBezTo>
                  <a:cubicBezTo>
                    <a:pt x="48750" y="56666"/>
                    <a:pt x="52500" y="66666"/>
                    <a:pt x="52500" y="66666"/>
                  </a:cubicBezTo>
                  <a:cubicBezTo>
                    <a:pt x="56250" y="70000"/>
                    <a:pt x="67500" y="76666"/>
                    <a:pt x="67500" y="83333"/>
                  </a:cubicBezTo>
                  <a:cubicBezTo>
                    <a:pt x="67500" y="86666"/>
                    <a:pt x="67500" y="90000"/>
                    <a:pt x="71250" y="93333"/>
                  </a:cubicBezTo>
                  <a:cubicBezTo>
                    <a:pt x="71250" y="93333"/>
                    <a:pt x="78750" y="100000"/>
                    <a:pt x="82500" y="100000"/>
                  </a:cubicBezTo>
                  <a:cubicBezTo>
                    <a:pt x="75000" y="103333"/>
                    <a:pt x="56250" y="110000"/>
                    <a:pt x="48750" y="106666"/>
                  </a:cubicBezTo>
                  <a:cubicBezTo>
                    <a:pt x="48750" y="103333"/>
                    <a:pt x="52500" y="110000"/>
                    <a:pt x="48750" y="10666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82" name="Shape 2346"/>
            <p:cNvSpPr/>
            <p:nvPr/>
          </p:nvSpPr>
          <p:spPr>
            <a:xfrm>
              <a:off x="17540935" y="8950242"/>
              <a:ext cx="73247" cy="140163"/>
            </a:xfrm>
            <a:custGeom>
              <a:avLst/>
              <a:gdLst/>
              <a:ahLst/>
              <a:cxnLst/>
              <a:rect l="0" t="0" r="0" b="0"/>
              <a:pathLst>
                <a:path w="120000" h="120000" extrusionOk="0">
                  <a:moveTo>
                    <a:pt x="45000" y="16000"/>
                  </a:moveTo>
                  <a:cubicBezTo>
                    <a:pt x="45000" y="8000"/>
                    <a:pt x="45000" y="8000"/>
                    <a:pt x="45000" y="0"/>
                  </a:cubicBezTo>
                  <a:cubicBezTo>
                    <a:pt x="30000" y="0"/>
                    <a:pt x="0" y="24000"/>
                    <a:pt x="0" y="32000"/>
                  </a:cubicBezTo>
                  <a:cubicBezTo>
                    <a:pt x="0" y="40000"/>
                    <a:pt x="15000" y="48000"/>
                    <a:pt x="15000" y="64000"/>
                  </a:cubicBezTo>
                  <a:cubicBezTo>
                    <a:pt x="15000" y="72000"/>
                    <a:pt x="15000" y="88000"/>
                    <a:pt x="30000" y="96000"/>
                  </a:cubicBezTo>
                  <a:cubicBezTo>
                    <a:pt x="30000" y="96000"/>
                    <a:pt x="75000" y="120000"/>
                    <a:pt x="75000" y="120000"/>
                  </a:cubicBezTo>
                  <a:cubicBezTo>
                    <a:pt x="75000" y="120000"/>
                    <a:pt x="60000" y="104000"/>
                    <a:pt x="60000" y="104000"/>
                  </a:cubicBezTo>
                  <a:cubicBezTo>
                    <a:pt x="45000" y="96000"/>
                    <a:pt x="45000" y="80000"/>
                    <a:pt x="45000" y="72000"/>
                  </a:cubicBezTo>
                  <a:cubicBezTo>
                    <a:pt x="45000" y="64000"/>
                    <a:pt x="105000" y="72000"/>
                    <a:pt x="105000" y="72000"/>
                  </a:cubicBezTo>
                  <a:cubicBezTo>
                    <a:pt x="120000" y="72000"/>
                    <a:pt x="90000" y="64000"/>
                    <a:pt x="75000" y="56000"/>
                  </a:cubicBezTo>
                  <a:cubicBezTo>
                    <a:pt x="75000" y="56000"/>
                    <a:pt x="90000" y="48000"/>
                    <a:pt x="90000" y="40000"/>
                  </a:cubicBezTo>
                  <a:cubicBezTo>
                    <a:pt x="105000" y="8000"/>
                    <a:pt x="45000" y="48000"/>
                    <a:pt x="30000" y="48000"/>
                  </a:cubicBezTo>
                  <a:cubicBezTo>
                    <a:pt x="30000" y="48000"/>
                    <a:pt x="60000" y="24000"/>
                    <a:pt x="45000" y="16000"/>
                  </a:cubicBezTo>
                  <a:cubicBezTo>
                    <a:pt x="45000" y="8000"/>
                    <a:pt x="60000" y="24000"/>
                    <a:pt x="45000" y="1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83" name="Shape 2347"/>
            <p:cNvSpPr/>
            <p:nvPr/>
          </p:nvSpPr>
          <p:spPr>
            <a:xfrm>
              <a:off x="17579154" y="8931130"/>
              <a:ext cx="25476" cy="19113"/>
            </a:xfrm>
            <a:custGeom>
              <a:avLst/>
              <a:gdLst/>
              <a:ahLst/>
              <a:cxnLst/>
              <a:rect l="0" t="0" r="0" b="0"/>
              <a:pathLst>
                <a:path w="120000" h="120000" extrusionOk="0">
                  <a:moveTo>
                    <a:pt x="40000" y="120000"/>
                  </a:moveTo>
                  <a:cubicBezTo>
                    <a:pt x="0" y="120000"/>
                    <a:pt x="40000" y="0"/>
                    <a:pt x="80000" y="0"/>
                  </a:cubicBezTo>
                  <a:cubicBezTo>
                    <a:pt x="120000" y="0"/>
                    <a:pt x="80000" y="120000"/>
                    <a:pt x="4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84" name="Shape 2348"/>
            <p:cNvSpPr/>
            <p:nvPr/>
          </p:nvSpPr>
          <p:spPr>
            <a:xfrm>
              <a:off x="17681064" y="9052181"/>
              <a:ext cx="44585" cy="19113"/>
            </a:xfrm>
            <a:custGeom>
              <a:avLst/>
              <a:gdLst/>
              <a:ahLst/>
              <a:cxnLst/>
              <a:rect l="0" t="0" r="0" b="0"/>
              <a:pathLst>
                <a:path w="120000" h="120000" extrusionOk="0">
                  <a:moveTo>
                    <a:pt x="120000" y="60000"/>
                  </a:moveTo>
                  <a:cubicBezTo>
                    <a:pt x="120000" y="0"/>
                    <a:pt x="0" y="0"/>
                    <a:pt x="0" y="60000"/>
                  </a:cubicBezTo>
                  <a:cubicBezTo>
                    <a:pt x="0" y="60000"/>
                    <a:pt x="120000" y="120000"/>
                    <a:pt x="120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85" name="Shape 2349"/>
            <p:cNvSpPr/>
            <p:nvPr/>
          </p:nvSpPr>
          <p:spPr>
            <a:xfrm>
              <a:off x="17690618" y="9061736"/>
              <a:ext cx="175159" cy="105123"/>
            </a:xfrm>
            <a:custGeom>
              <a:avLst/>
              <a:gdLst/>
              <a:ahLst/>
              <a:cxnLst/>
              <a:rect l="0" t="0" r="0" b="0"/>
              <a:pathLst>
                <a:path w="120000" h="120000" extrusionOk="0">
                  <a:moveTo>
                    <a:pt x="63157" y="10909"/>
                  </a:moveTo>
                  <a:cubicBezTo>
                    <a:pt x="56842" y="0"/>
                    <a:pt x="31578" y="21818"/>
                    <a:pt x="25263" y="32727"/>
                  </a:cubicBezTo>
                  <a:cubicBezTo>
                    <a:pt x="18947" y="32727"/>
                    <a:pt x="25263" y="32727"/>
                    <a:pt x="18947" y="43636"/>
                  </a:cubicBezTo>
                  <a:cubicBezTo>
                    <a:pt x="18947" y="54545"/>
                    <a:pt x="12631" y="32727"/>
                    <a:pt x="6315" y="32727"/>
                  </a:cubicBezTo>
                  <a:cubicBezTo>
                    <a:pt x="0" y="32727"/>
                    <a:pt x="12631" y="65454"/>
                    <a:pt x="18947" y="65454"/>
                  </a:cubicBezTo>
                  <a:cubicBezTo>
                    <a:pt x="18947" y="76363"/>
                    <a:pt x="31578" y="76363"/>
                    <a:pt x="37894" y="76363"/>
                  </a:cubicBezTo>
                  <a:cubicBezTo>
                    <a:pt x="50526" y="76363"/>
                    <a:pt x="50526" y="98181"/>
                    <a:pt x="56842" y="109090"/>
                  </a:cubicBezTo>
                  <a:cubicBezTo>
                    <a:pt x="63157" y="120000"/>
                    <a:pt x="82105" y="109090"/>
                    <a:pt x="88421" y="109090"/>
                  </a:cubicBezTo>
                  <a:cubicBezTo>
                    <a:pt x="113684" y="109090"/>
                    <a:pt x="120000" y="87272"/>
                    <a:pt x="113684" y="54545"/>
                  </a:cubicBezTo>
                  <a:cubicBezTo>
                    <a:pt x="113684" y="32727"/>
                    <a:pt x="107368" y="21818"/>
                    <a:pt x="94736" y="21818"/>
                  </a:cubicBezTo>
                  <a:cubicBezTo>
                    <a:pt x="88421" y="21818"/>
                    <a:pt x="75789" y="10909"/>
                    <a:pt x="63157" y="10909"/>
                  </a:cubicBezTo>
                  <a:cubicBezTo>
                    <a:pt x="63157" y="10909"/>
                    <a:pt x="69473" y="10909"/>
                    <a:pt x="63157" y="1090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86" name="Shape 2350"/>
            <p:cNvSpPr/>
            <p:nvPr/>
          </p:nvSpPr>
          <p:spPr>
            <a:xfrm>
              <a:off x="18521827" y="9240130"/>
              <a:ext cx="194267" cy="111493"/>
            </a:xfrm>
            <a:custGeom>
              <a:avLst/>
              <a:gdLst/>
              <a:ahLst/>
              <a:cxnLst/>
              <a:rect l="0" t="0" r="0" b="0"/>
              <a:pathLst>
                <a:path w="120000" h="120000" extrusionOk="0">
                  <a:moveTo>
                    <a:pt x="0" y="80000"/>
                  </a:moveTo>
                  <a:cubicBezTo>
                    <a:pt x="5714" y="70000"/>
                    <a:pt x="28571" y="80000"/>
                    <a:pt x="34285" y="80000"/>
                  </a:cubicBezTo>
                  <a:cubicBezTo>
                    <a:pt x="40000" y="80000"/>
                    <a:pt x="45714" y="60000"/>
                    <a:pt x="51428" y="70000"/>
                  </a:cubicBezTo>
                  <a:cubicBezTo>
                    <a:pt x="57142" y="80000"/>
                    <a:pt x="68571" y="80000"/>
                    <a:pt x="74285" y="70000"/>
                  </a:cubicBezTo>
                  <a:cubicBezTo>
                    <a:pt x="74285" y="60000"/>
                    <a:pt x="80000" y="50000"/>
                    <a:pt x="80000" y="50000"/>
                  </a:cubicBezTo>
                  <a:cubicBezTo>
                    <a:pt x="85714" y="50000"/>
                    <a:pt x="97142" y="50000"/>
                    <a:pt x="97142" y="30000"/>
                  </a:cubicBezTo>
                  <a:cubicBezTo>
                    <a:pt x="97142" y="0"/>
                    <a:pt x="120000" y="20000"/>
                    <a:pt x="114285" y="40000"/>
                  </a:cubicBezTo>
                  <a:cubicBezTo>
                    <a:pt x="108571" y="50000"/>
                    <a:pt x="102857" y="70000"/>
                    <a:pt x="102857" y="70000"/>
                  </a:cubicBezTo>
                  <a:cubicBezTo>
                    <a:pt x="85714" y="80000"/>
                    <a:pt x="80000" y="100000"/>
                    <a:pt x="62857" y="110000"/>
                  </a:cubicBezTo>
                  <a:cubicBezTo>
                    <a:pt x="51428" y="120000"/>
                    <a:pt x="0" y="110000"/>
                    <a:pt x="0" y="80000"/>
                  </a:cubicBezTo>
                  <a:cubicBezTo>
                    <a:pt x="0" y="70000"/>
                    <a:pt x="0" y="100000"/>
                    <a:pt x="0" y="8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87" name="Shape 2351"/>
            <p:cNvSpPr/>
            <p:nvPr/>
          </p:nvSpPr>
          <p:spPr>
            <a:xfrm>
              <a:off x="18802084" y="9297467"/>
              <a:ext cx="82802" cy="101936"/>
            </a:xfrm>
            <a:custGeom>
              <a:avLst/>
              <a:gdLst/>
              <a:ahLst/>
              <a:cxnLst/>
              <a:rect l="0" t="0" r="0" b="0"/>
              <a:pathLst>
                <a:path w="120000" h="120000" extrusionOk="0">
                  <a:moveTo>
                    <a:pt x="13333" y="0"/>
                  </a:moveTo>
                  <a:cubicBezTo>
                    <a:pt x="0" y="10909"/>
                    <a:pt x="66666" y="120000"/>
                    <a:pt x="106666" y="87272"/>
                  </a:cubicBezTo>
                  <a:cubicBezTo>
                    <a:pt x="120000" y="65454"/>
                    <a:pt x="80000" y="43636"/>
                    <a:pt x="66666" y="43636"/>
                  </a:cubicBezTo>
                  <a:cubicBezTo>
                    <a:pt x="53333" y="32727"/>
                    <a:pt x="13333" y="0"/>
                    <a:pt x="13333" y="0"/>
                  </a:cubicBezTo>
                  <a:cubicBezTo>
                    <a:pt x="0" y="10909"/>
                    <a:pt x="26666" y="0"/>
                    <a:pt x="13333"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88" name="Shape 2352"/>
            <p:cNvSpPr/>
            <p:nvPr/>
          </p:nvSpPr>
          <p:spPr>
            <a:xfrm>
              <a:off x="19044119" y="9485417"/>
              <a:ext cx="54138" cy="54153"/>
            </a:xfrm>
            <a:custGeom>
              <a:avLst/>
              <a:gdLst/>
              <a:ahLst/>
              <a:cxnLst/>
              <a:rect l="0" t="0" r="0" b="0"/>
              <a:pathLst>
                <a:path w="120000" h="120000" extrusionOk="0">
                  <a:moveTo>
                    <a:pt x="120000" y="80000"/>
                  </a:moveTo>
                  <a:cubicBezTo>
                    <a:pt x="120000" y="40000"/>
                    <a:pt x="0" y="0"/>
                    <a:pt x="20000" y="40000"/>
                  </a:cubicBezTo>
                  <a:cubicBezTo>
                    <a:pt x="20000" y="60000"/>
                    <a:pt x="120000" y="100000"/>
                    <a:pt x="120000" y="80000"/>
                  </a:cubicBezTo>
                  <a:cubicBezTo>
                    <a:pt x="120000" y="60000"/>
                    <a:pt x="120000" y="120000"/>
                    <a:pt x="120000" y="8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89" name="Shape 2353"/>
            <p:cNvSpPr/>
            <p:nvPr/>
          </p:nvSpPr>
          <p:spPr>
            <a:xfrm>
              <a:off x="18986796" y="9399406"/>
              <a:ext cx="85988" cy="57338"/>
            </a:xfrm>
            <a:custGeom>
              <a:avLst/>
              <a:gdLst/>
              <a:ahLst/>
              <a:cxnLst/>
              <a:rect l="0" t="0" r="0" b="0"/>
              <a:pathLst>
                <a:path w="120000" h="120000" extrusionOk="0">
                  <a:moveTo>
                    <a:pt x="106666" y="120000"/>
                  </a:moveTo>
                  <a:cubicBezTo>
                    <a:pt x="80000" y="100000"/>
                    <a:pt x="40000" y="0"/>
                    <a:pt x="0" y="20000"/>
                  </a:cubicBezTo>
                  <a:cubicBezTo>
                    <a:pt x="0" y="40000"/>
                    <a:pt x="40000" y="60000"/>
                    <a:pt x="40000" y="80000"/>
                  </a:cubicBezTo>
                  <a:cubicBezTo>
                    <a:pt x="66666" y="80000"/>
                    <a:pt x="80000" y="100000"/>
                    <a:pt x="106666" y="120000"/>
                  </a:cubicBezTo>
                  <a:cubicBezTo>
                    <a:pt x="120000" y="120000"/>
                    <a:pt x="80000" y="100000"/>
                    <a:pt x="106666"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90" name="Shape 2354"/>
            <p:cNvSpPr/>
            <p:nvPr/>
          </p:nvSpPr>
          <p:spPr>
            <a:xfrm>
              <a:off x="18903993" y="9361177"/>
              <a:ext cx="38216" cy="47785"/>
            </a:xfrm>
            <a:custGeom>
              <a:avLst/>
              <a:gdLst/>
              <a:ahLst/>
              <a:cxnLst/>
              <a:rect l="0" t="0" r="0" b="0"/>
              <a:pathLst>
                <a:path w="120000" h="120000" extrusionOk="0">
                  <a:moveTo>
                    <a:pt x="120000" y="96000"/>
                  </a:moveTo>
                  <a:cubicBezTo>
                    <a:pt x="120000" y="48000"/>
                    <a:pt x="0" y="0"/>
                    <a:pt x="0" y="0"/>
                  </a:cubicBezTo>
                  <a:cubicBezTo>
                    <a:pt x="0" y="24000"/>
                    <a:pt x="120000" y="120000"/>
                    <a:pt x="120000"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91" name="Shape 2355"/>
            <p:cNvSpPr/>
            <p:nvPr/>
          </p:nvSpPr>
          <p:spPr>
            <a:xfrm>
              <a:off x="19247940" y="10017401"/>
              <a:ext cx="149679" cy="111493"/>
            </a:xfrm>
            <a:custGeom>
              <a:avLst/>
              <a:gdLst/>
              <a:ahLst/>
              <a:cxnLst/>
              <a:rect l="0" t="0" r="0" b="0"/>
              <a:pathLst>
                <a:path w="120000" h="120000" extrusionOk="0">
                  <a:moveTo>
                    <a:pt x="112500" y="110000"/>
                  </a:moveTo>
                  <a:cubicBezTo>
                    <a:pt x="120000" y="120000"/>
                    <a:pt x="22500" y="0"/>
                    <a:pt x="15000" y="0"/>
                  </a:cubicBezTo>
                  <a:cubicBezTo>
                    <a:pt x="0" y="0"/>
                    <a:pt x="52500" y="90000"/>
                    <a:pt x="112500" y="11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92" name="Shape 2356"/>
            <p:cNvSpPr/>
            <p:nvPr/>
          </p:nvSpPr>
          <p:spPr>
            <a:xfrm>
              <a:off x="19649214" y="10727777"/>
              <a:ext cx="105096" cy="130607"/>
            </a:xfrm>
            <a:custGeom>
              <a:avLst/>
              <a:gdLst/>
              <a:ahLst/>
              <a:cxnLst/>
              <a:rect l="0" t="0" r="0" b="0"/>
              <a:pathLst>
                <a:path w="120000" h="120000" extrusionOk="0">
                  <a:moveTo>
                    <a:pt x="120000" y="119999"/>
                  </a:moveTo>
                  <a:cubicBezTo>
                    <a:pt x="109090" y="102857"/>
                    <a:pt x="120000" y="94285"/>
                    <a:pt x="98181" y="85714"/>
                  </a:cubicBezTo>
                  <a:cubicBezTo>
                    <a:pt x="87272" y="68571"/>
                    <a:pt x="98181" y="68571"/>
                    <a:pt x="98181" y="59999"/>
                  </a:cubicBezTo>
                  <a:cubicBezTo>
                    <a:pt x="87272" y="42857"/>
                    <a:pt x="0" y="8571"/>
                    <a:pt x="0" y="0"/>
                  </a:cubicBezTo>
                  <a:cubicBezTo>
                    <a:pt x="0" y="8571"/>
                    <a:pt x="32727" y="25714"/>
                    <a:pt x="32727" y="34285"/>
                  </a:cubicBezTo>
                  <a:cubicBezTo>
                    <a:pt x="43636" y="51428"/>
                    <a:pt x="43636" y="59999"/>
                    <a:pt x="54545" y="68571"/>
                  </a:cubicBezTo>
                  <a:cubicBezTo>
                    <a:pt x="65454" y="77142"/>
                    <a:pt x="98181" y="85714"/>
                    <a:pt x="87272" y="94285"/>
                  </a:cubicBezTo>
                  <a:cubicBezTo>
                    <a:pt x="87272" y="111428"/>
                    <a:pt x="98181" y="111428"/>
                    <a:pt x="120000" y="11999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93" name="Shape 2357"/>
            <p:cNvSpPr/>
            <p:nvPr/>
          </p:nvSpPr>
          <p:spPr>
            <a:xfrm>
              <a:off x="19677877" y="10848829"/>
              <a:ext cx="242034" cy="283514"/>
            </a:xfrm>
            <a:custGeom>
              <a:avLst/>
              <a:gdLst/>
              <a:ahLst/>
              <a:cxnLst/>
              <a:rect l="0" t="0" r="0" b="0"/>
              <a:pathLst>
                <a:path w="120000" h="120000" extrusionOk="0">
                  <a:moveTo>
                    <a:pt x="36923" y="8000"/>
                  </a:moveTo>
                  <a:cubicBezTo>
                    <a:pt x="32307" y="8000"/>
                    <a:pt x="32307" y="36000"/>
                    <a:pt x="32307" y="44000"/>
                  </a:cubicBezTo>
                  <a:cubicBezTo>
                    <a:pt x="27692" y="52000"/>
                    <a:pt x="0" y="64000"/>
                    <a:pt x="23076" y="72000"/>
                  </a:cubicBezTo>
                  <a:cubicBezTo>
                    <a:pt x="36923" y="76000"/>
                    <a:pt x="50769" y="84000"/>
                    <a:pt x="41538" y="100000"/>
                  </a:cubicBezTo>
                  <a:cubicBezTo>
                    <a:pt x="27692" y="120000"/>
                    <a:pt x="50769" y="116000"/>
                    <a:pt x="64615" y="104000"/>
                  </a:cubicBezTo>
                  <a:cubicBezTo>
                    <a:pt x="69230" y="100000"/>
                    <a:pt x="73846" y="92000"/>
                    <a:pt x="78461" y="88000"/>
                  </a:cubicBezTo>
                  <a:cubicBezTo>
                    <a:pt x="87692" y="76000"/>
                    <a:pt x="83076" y="76000"/>
                    <a:pt x="83076" y="64000"/>
                  </a:cubicBezTo>
                  <a:cubicBezTo>
                    <a:pt x="87692" y="56000"/>
                    <a:pt x="96923" y="56000"/>
                    <a:pt x="101538" y="56000"/>
                  </a:cubicBezTo>
                  <a:cubicBezTo>
                    <a:pt x="106153" y="60000"/>
                    <a:pt x="115384" y="44000"/>
                    <a:pt x="120000" y="40000"/>
                  </a:cubicBezTo>
                  <a:cubicBezTo>
                    <a:pt x="120000" y="36000"/>
                    <a:pt x="120000" y="24000"/>
                    <a:pt x="115384" y="24000"/>
                  </a:cubicBezTo>
                  <a:cubicBezTo>
                    <a:pt x="106153" y="24000"/>
                    <a:pt x="96923" y="32000"/>
                    <a:pt x="92307" y="32000"/>
                  </a:cubicBezTo>
                  <a:cubicBezTo>
                    <a:pt x="83076" y="32000"/>
                    <a:pt x="69230" y="28000"/>
                    <a:pt x="64615" y="20000"/>
                  </a:cubicBezTo>
                  <a:cubicBezTo>
                    <a:pt x="60000" y="16000"/>
                    <a:pt x="60000" y="0"/>
                    <a:pt x="50769" y="0"/>
                  </a:cubicBezTo>
                  <a:cubicBezTo>
                    <a:pt x="50769" y="0"/>
                    <a:pt x="50769" y="12000"/>
                    <a:pt x="50769" y="12000"/>
                  </a:cubicBezTo>
                  <a:cubicBezTo>
                    <a:pt x="46153" y="12000"/>
                    <a:pt x="41538" y="4000"/>
                    <a:pt x="36923" y="8000"/>
                  </a:cubicBezTo>
                  <a:cubicBezTo>
                    <a:pt x="32307" y="8000"/>
                    <a:pt x="41538" y="4000"/>
                    <a:pt x="36923" y="8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94" name="Shape 2358"/>
            <p:cNvSpPr/>
            <p:nvPr/>
          </p:nvSpPr>
          <p:spPr>
            <a:xfrm>
              <a:off x="19359408" y="11055887"/>
              <a:ext cx="366242" cy="356781"/>
            </a:xfrm>
            <a:custGeom>
              <a:avLst/>
              <a:gdLst/>
              <a:ahLst/>
              <a:cxnLst/>
              <a:rect l="0" t="0" r="0" b="0"/>
              <a:pathLst>
                <a:path w="120000" h="120000" extrusionOk="0">
                  <a:moveTo>
                    <a:pt x="101538" y="12631"/>
                  </a:moveTo>
                  <a:cubicBezTo>
                    <a:pt x="101538" y="12631"/>
                    <a:pt x="98461" y="0"/>
                    <a:pt x="92307" y="3157"/>
                  </a:cubicBezTo>
                  <a:cubicBezTo>
                    <a:pt x="83076" y="9473"/>
                    <a:pt x="86153" y="15789"/>
                    <a:pt x="80000" y="25263"/>
                  </a:cubicBezTo>
                  <a:cubicBezTo>
                    <a:pt x="76923" y="28421"/>
                    <a:pt x="73846" y="37894"/>
                    <a:pt x="67692" y="41052"/>
                  </a:cubicBezTo>
                  <a:cubicBezTo>
                    <a:pt x="61538" y="50526"/>
                    <a:pt x="55384" y="53684"/>
                    <a:pt x="46153" y="56842"/>
                  </a:cubicBezTo>
                  <a:cubicBezTo>
                    <a:pt x="40000" y="60000"/>
                    <a:pt x="36923" y="66315"/>
                    <a:pt x="27692" y="69473"/>
                  </a:cubicBezTo>
                  <a:cubicBezTo>
                    <a:pt x="21538" y="72631"/>
                    <a:pt x="21538" y="85263"/>
                    <a:pt x="12307" y="85263"/>
                  </a:cubicBezTo>
                  <a:cubicBezTo>
                    <a:pt x="0" y="88421"/>
                    <a:pt x="12307" y="97894"/>
                    <a:pt x="6153" y="104210"/>
                  </a:cubicBezTo>
                  <a:cubicBezTo>
                    <a:pt x="3076" y="104210"/>
                    <a:pt x="0" y="104210"/>
                    <a:pt x="3076" y="107368"/>
                  </a:cubicBezTo>
                  <a:cubicBezTo>
                    <a:pt x="3076" y="110526"/>
                    <a:pt x="3076" y="110526"/>
                    <a:pt x="9230" y="110526"/>
                  </a:cubicBezTo>
                  <a:cubicBezTo>
                    <a:pt x="15384" y="110526"/>
                    <a:pt x="24615" y="116842"/>
                    <a:pt x="30769" y="116842"/>
                  </a:cubicBezTo>
                  <a:cubicBezTo>
                    <a:pt x="43076" y="120000"/>
                    <a:pt x="49230" y="113684"/>
                    <a:pt x="58461" y="107368"/>
                  </a:cubicBezTo>
                  <a:cubicBezTo>
                    <a:pt x="64615" y="101052"/>
                    <a:pt x="67692" y="94736"/>
                    <a:pt x="67692" y="85263"/>
                  </a:cubicBezTo>
                  <a:cubicBezTo>
                    <a:pt x="70769" y="75789"/>
                    <a:pt x="73846" y="75789"/>
                    <a:pt x="83076" y="69473"/>
                  </a:cubicBezTo>
                  <a:cubicBezTo>
                    <a:pt x="86153" y="69473"/>
                    <a:pt x="86153" y="66315"/>
                    <a:pt x="89230" y="66315"/>
                  </a:cubicBezTo>
                  <a:cubicBezTo>
                    <a:pt x="92307" y="66315"/>
                    <a:pt x="95384" y="66315"/>
                    <a:pt x="101538" y="66315"/>
                  </a:cubicBezTo>
                  <a:cubicBezTo>
                    <a:pt x="104615" y="63157"/>
                    <a:pt x="101538" y="60000"/>
                    <a:pt x="98461" y="60000"/>
                  </a:cubicBezTo>
                  <a:cubicBezTo>
                    <a:pt x="95384" y="56842"/>
                    <a:pt x="95384" y="56842"/>
                    <a:pt x="98461" y="53684"/>
                  </a:cubicBezTo>
                  <a:cubicBezTo>
                    <a:pt x="104615" y="44210"/>
                    <a:pt x="110769" y="37894"/>
                    <a:pt x="116923" y="28421"/>
                  </a:cubicBezTo>
                  <a:cubicBezTo>
                    <a:pt x="116923" y="25263"/>
                    <a:pt x="116923" y="22105"/>
                    <a:pt x="116923" y="18947"/>
                  </a:cubicBezTo>
                  <a:cubicBezTo>
                    <a:pt x="116923" y="15789"/>
                    <a:pt x="116923" y="15789"/>
                    <a:pt x="116923" y="12631"/>
                  </a:cubicBezTo>
                  <a:cubicBezTo>
                    <a:pt x="120000" y="9473"/>
                    <a:pt x="113846" y="12631"/>
                    <a:pt x="113846" y="12631"/>
                  </a:cubicBezTo>
                  <a:cubicBezTo>
                    <a:pt x="113846" y="9473"/>
                    <a:pt x="113846" y="9473"/>
                    <a:pt x="113846" y="6315"/>
                  </a:cubicBezTo>
                  <a:cubicBezTo>
                    <a:pt x="110769" y="9473"/>
                    <a:pt x="107692" y="15789"/>
                    <a:pt x="101538" y="12631"/>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95" name="Shape 2359"/>
            <p:cNvSpPr/>
            <p:nvPr/>
          </p:nvSpPr>
          <p:spPr>
            <a:xfrm>
              <a:off x="19416730" y="11412672"/>
              <a:ext cx="19108" cy="19113"/>
            </a:xfrm>
            <a:custGeom>
              <a:avLst/>
              <a:gdLst/>
              <a:ahLst/>
              <a:cxnLst/>
              <a:rect l="0" t="0" r="0" b="0"/>
              <a:pathLst>
                <a:path w="120000" h="120000" extrusionOk="0">
                  <a:moveTo>
                    <a:pt x="120000" y="120000"/>
                  </a:moveTo>
                  <a:cubicBezTo>
                    <a:pt x="120000" y="60000"/>
                    <a:pt x="60000" y="60000"/>
                    <a:pt x="60000" y="0"/>
                  </a:cubicBezTo>
                  <a:cubicBezTo>
                    <a:pt x="0" y="60000"/>
                    <a:pt x="0" y="60000"/>
                    <a:pt x="0" y="120000"/>
                  </a:cubicBezTo>
                  <a:cubicBezTo>
                    <a:pt x="60000" y="120000"/>
                    <a:pt x="120000" y="120000"/>
                    <a:pt x="12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96" name="Shape 2360"/>
            <p:cNvSpPr/>
            <p:nvPr/>
          </p:nvSpPr>
          <p:spPr>
            <a:xfrm>
              <a:off x="18343483" y="11065447"/>
              <a:ext cx="178346" cy="168834"/>
            </a:xfrm>
            <a:custGeom>
              <a:avLst/>
              <a:gdLst/>
              <a:ahLst/>
              <a:cxnLst/>
              <a:rect l="0" t="0" r="0" b="0"/>
              <a:pathLst>
                <a:path w="120000" h="120000" extrusionOk="0">
                  <a:moveTo>
                    <a:pt x="0" y="13333"/>
                  </a:moveTo>
                  <a:cubicBezTo>
                    <a:pt x="0" y="20000"/>
                    <a:pt x="12631" y="40000"/>
                    <a:pt x="12631" y="46666"/>
                  </a:cubicBezTo>
                  <a:cubicBezTo>
                    <a:pt x="18947" y="53333"/>
                    <a:pt x="25263" y="60000"/>
                    <a:pt x="25263" y="66666"/>
                  </a:cubicBezTo>
                  <a:cubicBezTo>
                    <a:pt x="25263" y="73333"/>
                    <a:pt x="18947" y="73333"/>
                    <a:pt x="18947" y="80000"/>
                  </a:cubicBezTo>
                  <a:cubicBezTo>
                    <a:pt x="25263" y="100000"/>
                    <a:pt x="44210" y="113333"/>
                    <a:pt x="56842" y="120000"/>
                  </a:cubicBezTo>
                  <a:cubicBezTo>
                    <a:pt x="69473" y="120000"/>
                    <a:pt x="69473" y="106666"/>
                    <a:pt x="75789" y="100000"/>
                  </a:cubicBezTo>
                  <a:cubicBezTo>
                    <a:pt x="75789" y="100000"/>
                    <a:pt x="82105" y="113333"/>
                    <a:pt x="82105" y="113333"/>
                  </a:cubicBezTo>
                  <a:cubicBezTo>
                    <a:pt x="82105" y="106666"/>
                    <a:pt x="82105" y="93333"/>
                    <a:pt x="88421" y="93333"/>
                  </a:cubicBezTo>
                  <a:cubicBezTo>
                    <a:pt x="94736" y="86666"/>
                    <a:pt x="94736" y="100000"/>
                    <a:pt x="101052" y="100000"/>
                  </a:cubicBezTo>
                  <a:cubicBezTo>
                    <a:pt x="94736" y="100000"/>
                    <a:pt x="113684" y="53333"/>
                    <a:pt x="113684" y="46666"/>
                  </a:cubicBezTo>
                  <a:cubicBezTo>
                    <a:pt x="113684" y="40000"/>
                    <a:pt x="120000" y="0"/>
                    <a:pt x="101052" y="6666"/>
                  </a:cubicBezTo>
                  <a:cubicBezTo>
                    <a:pt x="82105" y="13333"/>
                    <a:pt x="63157" y="26666"/>
                    <a:pt x="44210" y="20000"/>
                  </a:cubicBezTo>
                  <a:cubicBezTo>
                    <a:pt x="37894" y="20000"/>
                    <a:pt x="6315" y="0"/>
                    <a:pt x="0" y="13333"/>
                  </a:cubicBezTo>
                  <a:cubicBezTo>
                    <a:pt x="0" y="20000"/>
                    <a:pt x="6315" y="0"/>
                    <a:pt x="0" y="1333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97" name="Shape 2361"/>
            <p:cNvSpPr/>
            <p:nvPr/>
          </p:nvSpPr>
          <p:spPr>
            <a:xfrm>
              <a:off x="18483612" y="11017663"/>
              <a:ext cx="28661" cy="47785"/>
            </a:xfrm>
            <a:custGeom>
              <a:avLst/>
              <a:gdLst/>
              <a:ahLst/>
              <a:cxnLst/>
              <a:rect l="0" t="0" r="0" b="0"/>
              <a:pathLst>
                <a:path w="120000" h="120000" extrusionOk="0">
                  <a:moveTo>
                    <a:pt x="120000" y="96000"/>
                  </a:moveTo>
                  <a:cubicBezTo>
                    <a:pt x="120000" y="120000"/>
                    <a:pt x="0" y="24000"/>
                    <a:pt x="40000" y="0"/>
                  </a:cubicBezTo>
                  <a:cubicBezTo>
                    <a:pt x="80000" y="0"/>
                    <a:pt x="120000" y="24000"/>
                    <a:pt x="120000"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98" name="Shape 2362"/>
            <p:cNvSpPr/>
            <p:nvPr/>
          </p:nvSpPr>
          <p:spPr>
            <a:xfrm>
              <a:off x="18295714" y="11017663"/>
              <a:ext cx="19108" cy="19113"/>
            </a:xfrm>
            <a:custGeom>
              <a:avLst/>
              <a:gdLst/>
              <a:ahLst/>
              <a:cxnLst/>
              <a:rect l="0" t="0" r="0" b="0"/>
              <a:pathLst>
                <a:path w="120000" h="120000" extrusionOk="0">
                  <a:moveTo>
                    <a:pt x="60000" y="120000"/>
                  </a:moveTo>
                  <a:cubicBezTo>
                    <a:pt x="0" y="120000"/>
                    <a:pt x="0" y="0"/>
                    <a:pt x="60000" y="0"/>
                  </a:cubicBezTo>
                  <a:cubicBezTo>
                    <a:pt x="120000" y="0"/>
                    <a:pt x="120000" y="120000"/>
                    <a:pt x="6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899" name="Shape 2363"/>
            <p:cNvSpPr/>
            <p:nvPr/>
          </p:nvSpPr>
          <p:spPr>
            <a:xfrm>
              <a:off x="15384885" y="8593464"/>
              <a:ext cx="101909" cy="168834"/>
            </a:xfrm>
            <a:custGeom>
              <a:avLst/>
              <a:gdLst/>
              <a:ahLst/>
              <a:cxnLst/>
              <a:rect l="0" t="0" r="0" b="0"/>
              <a:pathLst>
                <a:path w="120000" h="120000" extrusionOk="0">
                  <a:moveTo>
                    <a:pt x="21818" y="0"/>
                  </a:moveTo>
                  <a:cubicBezTo>
                    <a:pt x="21818" y="0"/>
                    <a:pt x="21818" y="0"/>
                    <a:pt x="10909" y="0"/>
                  </a:cubicBezTo>
                  <a:cubicBezTo>
                    <a:pt x="10909" y="0"/>
                    <a:pt x="10909" y="20000"/>
                    <a:pt x="10909" y="20000"/>
                  </a:cubicBezTo>
                  <a:cubicBezTo>
                    <a:pt x="10909" y="33333"/>
                    <a:pt x="0" y="40000"/>
                    <a:pt x="0" y="53333"/>
                  </a:cubicBezTo>
                  <a:cubicBezTo>
                    <a:pt x="0" y="73333"/>
                    <a:pt x="0" y="120000"/>
                    <a:pt x="43636" y="120000"/>
                  </a:cubicBezTo>
                  <a:cubicBezTo>
                    <a:pt x="65454" y="120000"/>
                    <a:pt x="98181" y="113333"/>
                    <a:pt x="98181" y="100000"/>
                  </a:cubicBezTo>
                  <a:cubicBezTo>
                    <a:pt x="120000" y="86666"/>
                    <a:pt x="98181" y="66666"/>
                    <a:pt x="98181" y="53333"/>
                  </a:cubicBezTo>
                  <a:cubicBezTo>
                    <a:pt x="76363" y="40000"/>
                    <a:pt x="54545" y="0"/>
                    <a:pt x="21818" y="0"/>
                  </a:cubicBezTo>
                  <a:cubicBezTo>
                    <a:pt x="10909" y="0"/>
                    <a:pt x="32727" y="0"/>
                    <a:pt x="21818"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00" name="Shape 2364"/>
            <p:cNvSpPr/>
            <p:nvPr/>
          </p:nvSpPr>
          <p:spPr>
            <a:xfrm>
              <a:off x="13665144" y="9606468"/>
              <a:ext cx="337579" cy="653035"/>
            </a:xfrm>
            <a:custGeom>
              <a:avLst/>
              <a:gdLst/>
              <a:ahLst/>
              <a:cxnLst/>
              <a:rect l="0" t="0" r="0" b="0"/>
              <a:pathLst>
                <a:path w="120000" h="120000" extrusionOk="0">
                  <a:moveTo>
                    <a:pt x="103333" y="3428"/>
                  </a:moveTo>
                  <a:cubicBezTo>
                    <a:pt x="103333" y="3428"/>
                    <a:pt x="100000" y="0"/>
                    <a:pt x="96666" y="0"/>
                  </a:cubicBezTo>
                  <a:cubicBezTo>
                    <a:pt x="96666" y="1714"/>
                    <a:pt x="93333" y="3428"/>
                    <a:pt x="93333" y="5142"/>
                  </a:cubicBezTo>
                  <a:cubicBezTo>
                    <a:pt x="90000" y="8571"/>
                    <a:pt x="90000" y="10285"/>
                    <a:pt x="86666" y="13714"/>
                  </a:cubicBezTo>
                  <a:cubicBezTo>
                    <a:pt x="83333" y="15428"/>
                    <a:pt x="80000" y="13714"/>
                    <a:pt x="76666" y="13714"/>
                  </a:cubicBezTo>
                  <a:cubicBezTo>
                    <a:pt x="76666" y="13714"/>
                    <a:pt x="80000" y="15428"/>
                    <a:pt x="76666" y="17142"/>
                  </a:cubicBezTo>
                  <a:cubicBezTo>
                    <a:pt x="76666" y="18857"/>
                    <a:pt x="73333" y="18857"/>
                    <a:pt x="73333" y="20571"/>
                  </a:cubicBezTo>
                  <a:cubicBezTo>
                    <a:pt x="73333" y="20571"/>
                    <a:pt x="76666" y="22285"/>
                    <a:pt x="76666" y="22285"/>
                  </a:cubicBezTo>
                  <a:cubicBezTo>
                    <a:pt x="76666" y="24000"/>
                    <a:pt x="73333" y="22285"/>
                    <a:pt x="70000" y="24000"/>
                  </a:cubicBezTo>
                  <a:cubicBezTo>
                    <a:pt x="66666" y="24000"/>
                    <a:pt x="66666" y="25714"/>
                    <a:pt x="63333" y="27428"/>
                  </a:cubicBezTo>
                  <a:cubicBezTo>
                    <a:pt x="60000" y="29142"/>
                    <a:pt x="56666" y="29142"/>
                    <a:pt x="50000" y="30857"/>
                  </a:cubicBezTo>
                  <a:cubicBezTo>
                    <a:pt x="46666" y="30857"/>
                    <a:pt x="53333" y="32571"/>
                    <a:pt x="50000" y="32571"/>
                  </a:cubicBezTo>
                  <a:cubicBezTo>
                    <a:pt x="50000" y="34285"/>
                    <a:pt x="43333" y="30857"/>
                    <a:pt x="43333" y="32571"/>
                  </a:cubicBezTo>
                  <a:cubicBezTo>
                    <a:pt x="36666" y="34285"/>
                    <a:pt x="33333" y="34285"/>
                    <a:pt x="26666" y="36000"/>
                  </a:cubicBezTo>
                  <a:cubicBezTo>
                    <a:pt x="23333" y="36000"/>
                    <a:pt x="20000" y="34285"/>
                    <a:pt x="20000" y="36000"/>
                  </a:cubicBezTo>
                  <a:cubicBezTo>
                    <a:pt x="16666" y="39428"/>
                    <a:pt x="16666" y="42857"/>
                    <a:pt x="13333" y="46285"/>
                  </a:cubicBezTo>
                  <a:cubicBezTo>
                    <a:pt x="10000" y="54857"/>
                    <a:pt x="26666" y="66857"/>
                    <a:pt x="13333" y="75428"/>
                  </a:cubicBezTo>
                  <a:cubicBezTo>
                    <a:pt x="10000" y="78857"/>
                    <a:pt x="3333" y="82285"/>
                    <a:pt x="0" y="87428"/>
                  </a:cubicBezTo>
                  <a:cubicBezTo>
                    <a:pt x="0" y="89142"/>
                    <a:pt x="0" y="92571"/>
                    <a:pt x="0" y="94285"/>
                  </a:cubicBezTo>
                  <a:cubicBezTo>
                    <a:pt x="3333" y="96000"/>
                    <a:pt x="10000" y="97714"/>
                    <a:pt x="6666" y="101142"/>
                  </a:cubicBezTo>
                  <a:cubicBezTo>
                    <a:pt x="3333" y="106285"/>
                    <a:pt x="6666" y="113142"/>
                    <a:pt x="16666" y="116571"/>
                  </a:cubicBezTo>
                  <a:cubicBezTo>
                    <a:pt x="26666" y="120000"/>
                    <a:pt x="36666" y="120000"/>
                    <a:pt x="53333" y="116571"/>
                  </a:cubicBezTo>
                  <a:cubicBezTo>
                    <a:pt x="70000" y="113142"/>
                    <a:pt x="73333" y="94285"/>
                    <a:pt x="80000" y="85714"/>
                  </a:cubicBezTo>
                  <a:cubicBezTo>
                    <a:pt x="86666" y="73714"/>
                    <a:pt x="96666" y="63428"/>
                    <a:pt x="103333" y="51428"/>
                  </a:cubicBezTo>
                  <a:cubicBezTo>
                    <a:pt x="103333" y="48000"/>
                    <a:pt x="103333" y="42857"/>
                    <a:pt x="106666" y="39428"/>
                  </a:cubicBezTo>
                  <a:cubicBezTo>
                    <a:pt x="110000" y="37714"/>
                    <a:pt x="103333" y="24000"/>
                    <a:pt x="113333" y="32571"/>
                  </a:cubicBezTo>
                  <a:cubicBezTo>
                    <a:pt x="116666" y="34285"/>
                    <a:pt x="116666" y="30857"/>
                    <a:pt x="120000" y="29142"/>
                  </a:cubicBezTo>
                  <a:cubicBezTo>
                    <a:pt x="120000" y="25714"/>
                    <a:pt x="116666" y="22285"/>
                    <a:pt x="116666" y="18857"/>
                  </a:cubicBezTo>
                  <a:cubicBezTo>
                    <a:pt x="113333" y="15428"/>
                    <a:pt x="110000" y="6857"/>
                    <a:pt x="103333" y="3428"/>
                  </a:cubicBezTo>
                  <a:cubicBezTo>
                    <a:pt x="100000" y="1714"/>
                    <a:pt x="106666" y="3428"/>
                    <a:pt x="103333" y="342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01" name="Shape 2365"/>
            <p:cNvSpPr/>
            <p:nvPr/>
          </p:nvSpPr>
          <p:spPr>
            <a:xfrm>
              <a:off x="14413548" y="5028837"/>
              <a:ext cx="101909" cy="76451"/>
            </a:xfrm>
            <a:custGeom>
              <a:avLst/>
              <a:gdLst/>
              <a:ahLst/>
              <a:cxnLst/>
              <a:rect l="0" t="0" r="0" b="0"/>
              <a:pathLst>
                <a:path w="120000" h="120000" extrusionOk="0">
                  <a:moveTo>
                    <a:pt x="98181" y="105000"/>
                  </a:moveTo>
                  <a:cubicBezTo>
                    <a:pt x="120000" y="120000"/>
                    <a:pt x="98181" y="75000"/>
                    <a:pt x="87272" y="60000"/>
                  </a:cubicBezTo>
                  <a:cubicBezTo>
                    <a:pt x="76363" y="45000"/>
                    <a:pt x="43636" y="15000"/>
                    <a:pt x="32727" y="0"/>
                  </a:cubicBezTo>
                  <a:cubicBezTo>
                    <a:pt x="21818" y="0"/>
                    <a:pt x="10909" y="15000"/>
                    <a:pt x="10909" y="30000"/>
                  </a:cubicBezTo>
                  <a:cubicBezTo>
                    <a:pt x="0" y="45000"/>
                    <a:pt x="21818" y="60000"/>
                    <a:pt x="32727" y="75000"/>
                  </a:cubicBezTo>
                  <a:cubicBezTo>
                    <a:pt x="54545" y="90000"/>
                    <a:pt x="76363" y="105000"/>
                    <a:pt x="98181" y="105000"/>
                  </a:cubicBezTo>
                  <a:cubicBezTo>
                    <a:pt x="109090" y="105000"/>
                    <a:pt x="76363" y="105000"/>
                    <a:pt x="98181" y="10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02" name="Shape 2366"/>
            <p:cNvSpPr/>
            <p:nvPr/>
          </p:nvSpPr>
          <p:spPr>
            <a:xfrm>
              <a:off x="13926287" y="5086178"/>
              <a:ext cx="101909" cy="92380"/>
            </a:xfrm>
            <a:custGeom>
              <a:avLst/>
              <a:gdLst/>
              <a:ahLst/>
              <a:cxnLst/>
              <a:rect l="0" t="0" r="0" b="0"/>
              <a:pathLst>
                <a:path w="120000" h="120000" extrusionOk="0">
                  <a:moveTo>
                    <a:pt x="109090" y="72000"/>
                  </a:moveTo>
                  <a:cubicBezTo>
                    <a:pt x="109090" y="96000"/>
                    <a:pt x="76363" y="108000"/>
                    <a:pt x="65454" y="120000"/>
                  </a:cubicBezTo>
                  <a:cubicBezTo>
                    <a:pt x="43636" y="120000"/>
                    <a:pt x="0" y="108000"/>
                    <a:pt x="0" y="72000"/>
                  </a:cubicBezTo>
                  <a:cubicBezTo>
                    <a:pt x="10909" y="0"/>
                    <a:pt x="120000" y="72000"/>
                    <a:pt x="109090" y="72000"/>
                  </a:cubicBezTo>
                  <a:cubicBezTo>
                    <a:pt x="109090" y="84000"/>
                    <a:pt x="120000" y="60000"/>
                    <a:pt x="109090" y="7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03" name="Shape 2367"/>
            <p:cNvSpPr/>
            <p:nvPr/>
          </p:nvSpPr>
          <p:spPr>
            <a:xfrm>
              <a:off x="14945394" y="4767623"/>
              <a:ext cx="82802" cy="47785"/>
            </a:xfrm>
            <a:custGeom>
              <a:avLst/>
              <a:gdLst/>
              <a:ahLst/>
              <a:cxnLst/>
              <a:rect l="0" t="0" r="0" b="0"/>
              <a:pathLst>
                <a:path w="120000" h="120000" extrusionOk="0">
                  <a:moveTo>
                    <a:pt x="120000" y="72000"/>
                  </a:moveTo>
                  <a:cubicBezTo>
                    <a:pt x="93333" y="96000"/>
                    <a:pt x="80000" y="96000"/>
                    <a:pt x="53333" y="120000"/>
                  </a:cubicBezTo>
                  <a:cubicBezTo>
                    <a:pt x="26666" y="120000"/>
                    <a:pt x="0" y="72000"/>
                    <a:pt x="13333" y="24000"/>
                  </a:cubicBezTo>
                  <a:cubicBezTo>
                    <a:pt x="13333" y="0"/>
                    <a:pt x="66666" y="0"/>
                    <a:pt x="80000" y="24000"/>
                  </a:cubicBezTo>
                  <a:cubicBezTo>
                    <a:pt x="93333" y="24000"/>
                    <a:pt x="106666" y="72000"/>
                    <a:pt x="120000" y="7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04" name="Shape 2368"/>
            <p:cNvSpPr/>
            <p:nvPr/>
          </p:nvSpPr>
          <p:spPr>
            <a:xfrm>
              <a:off x="16811636" y="4675242"/>
              <a:ext cx="92356" cy="44598"/>
            </a:xfrm>
            <a:custGeom>
              <a:avLst/>
              <a:gdLst/>
              <a:ahLst/>
              <a:cxnLst/>
              <a:rect l="0" t="0" r="0" b="0"/>
              <a:pathLst>
                <a:path w="120000" h="120000" extrusionOk="0">
                  <a:moveTo>
                    <a:pt x="72000" y="120000"/>
                  </a:moveTo>
                  <a:cubicBezTo>
                    <a:pt x="48000" y="120000"/>
                    <a:pt x="24000" y="96000"/>
                    <a:pt x="12000" y="96000"/>
                  </a:cubicBezTo>
                  <a:cubicBezTo>
                    <a:pt x="0" y="72000"/>
                    <a:pt x="36000" y="24000"/>
                    <a:pt x="48000" y="24000"/>
                  </a:cubicBezTo>
                  <a:cubicBezTo>
                    <a:pt x="60000" y="0"/>
                    <a:pt x="96000" y="0"/>
                    <a:pt x="108000" y="24000"/>
                  </a:cubicBezTo>
                  <a:cubicBezTo>
                    <a:pt x="120000" y="48000"/>
                    <a:pt x="84000" y="120000"/>
                    <a:pt x="72000" y="120000"/>
                  </a:cubicBezTo>
                  <a:cubicBezTo>
                    <a:pt x="48000" y="120000"/>
                    <a:pt x="72000" y="120000"/>
                    <a:pt x="72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05" name="Shape 2369"/>
            <p:cNvSpPr/>
            <p:nvPr/>
          </p:nvSpPr>
          <p:spPr>
            <a:xfrm>
              <a:off x="15868962" y="3999907"/>
              <a:ext cx="57322" cy="19113"/>
            </a:xfrm>
            <a:custGeom>
              <a:avLst/>
              <a:gdLst/>
              <a:ahLst/>
              <a:cxnLst/>
              <a:rect l="0" t="0" r="0" b="0"/>
              <a:pathLst>
                <a:path w="120000" h="120000" extrusionOk="0">
                  <a:moveTo>
                    <a:pt x="120000" y="60000"/>
                  </a:moveTo>
                  <a:cubicBezTo>
                    <a:pt x="120000" y="120000"/>
                    <a:pt x="0" y="120000"/>
                    <a:pt x="0" y="60000"/>
                  </a:cubicBezTo>
                  <a:cubicBezTo>
                    <a:pt x="0" y="0"/>
                    <a:pt x="120000" y="0"/>
                    <a:pt x="120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06" name="Shape 2370"/>
            <p:cNvSpPr/>
            <p:nvPr/>
          </p:nvSpPr>
          <p:spPr>
            <a:xfrm>
              <a:off x="15346671" y="4805853"/>
              <a:ext cx="54138" cy="38226"/>
            </a:xfrm>
            <a:custGeom>
              <a:avLst/>
              <a:gdLst/>
              <a:ahLst/>
              <a:cxnLst/>
              <a:rect l="0" t="0" r="0" b="0"/>
              <a:pathLst>
                <a:path w="120000" h="120000" extrusionOk="0">
                  <a:moveTo>
                    <a:pt x="100000" y="120000"/>
                  </a:moveTo>
                  <a:cubicBezTo>
                    <a:pt x="80000" y="120000"/>
                    <a:pt x="0" y="90000"/>
                    <a:pt x="40000" y="30000"/>
                  </a:cubicBezTo>
                  <a:cubicBezTo>
                    <a:pt x="100000" y="0"/>
                    <a:pt x="120000" y="120000"/>
                    <a:pt x="10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07" name="Shape 2371"/>
            <p:cNvSpPr/>
            <p:nvPr/>
          </p:nvSpPr>
          <p:spPr>
            <a:xfrm>
              <a:off x="12098262" y="6892381"/>
              <a:ext cx="54138" cy="101936"/>
            </a:xfrm>
            <a:custGeom>
              <a:avLst/>
              <a:gdLst/>
              <a:ahLst/>
              <a:cxnLst/>
              <a:rect l="0" t="0" r="0" b="0"/>
              <a:pathLst>
                <a:path w="120000" h="120000" extrusionOk="0">
                  <a:moveTo>
                    <a:pt x="100000" y="10909"/>
                  </a:moveTo>
                  <a:cubicBezTo>
                    <a:pt x="100000" y="32727"/>
                    <a:pt x="120000" y="54545"/>
                    <a:pt x="100000" y="76363"/>
                  </a:cubicBezTo>
                  <a:cubicBezTo>
                    <a:pt x="80000" y="87272"/>
                    <a:pt x="100000" y="120000"/>
                    <a:pt x="60000" y="109090"/>
                  </a:cubicBezTo>
                  <a:cubicBezTo>
                    <a:pt x="20000" y="87272"/>
                    <a:pt x="0" y="65454"/>
                    <a:pt x="20000" y="43636"/>
                  </a:cubicBezTo>
                  <a:cubicBezTo>
                    <a:pt x="20000" y="32727"/>
                    <a:pt x="100000" y="0"/>
                    <a:pt x="100000" y="10909"/>
                  </a:cubicBezTo>
                  <a:cubicBezTo>
                    <a:pt x="100000" y="21818"/>
                    <a:pt x="100000" y="0"/>
                    <a:pt x="100000" y="1090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08" name="Shape 2372"/>
            <p:cNvSpPr/>
            <p:nvPr/>
          </p:nvSpPr>
          <p:spPr>
            <a:xfrm>
              <a:off x="12079153" y="6984764"/>
              <a:ext cx="82802" cy="140163"/>
            </a:xfrm>
            <a:custGeom>
              <a:avLst/>
              <a:gdLst/>
              <a:ahLst/>
              <a:cxnLst/>
              <a:rect l="0" t="0" r="0" b="0"/>
              <a:pathLst>
                <a:path w="120000" h="120000" extrusionOk="0">
                  <a:moveTo>
                    <a:pt x="93333" y="24000"/>
                  </a:moveTo>
                  <a:cubicBezTo>
                    <a:pt x="80000" y="24000"/>
                    <a:pt x="93333" y="0"/>
                    <a:pt x="66666" y="16000"/>
                  </a:cubicBezTo>
                  <a:cubicBezTo>
                    <a:pt x="26666" y="32000"/>
                    <a:pt x="40000" y="32000"/>
                    <a:pt x="0" y="16000"/>
                  </a:cubicBezTo>
                  <a:cubicBezTo>
                    <a:pt x="0" y="16000"/>
                    <a:pt x="13333" y="64000"/>
                    <a:pt x="13333" y="64000"/>
                  </a:cubicBezTo>
                  <a:cubicBezTo>
                    <a:pt x="26666" y="80000"/>
                    <a:pt x="26666" y="88000"/>
                    <a:pt x="26666" y="104000"/>
                  </a:cubicBezTo>
                  <a:cubicBezTo>
                    <a:pt x="26666" y="112000"/>
                    <a:pt x="26666" y="120000"/>
                    <a:pt x="53333" y="112000"/>
                  </a:cubicBezTo>
                  <a:cubicBezTo>
                    <a:pt x="80000" y="104000"/>
                    <a:pt x="106666" y="104000"/>
                    <a:pt x="106666" y="80000"/>
                  </a:cubicBezTo>
                  <a:cubicBezTo>
                    <a:pt x="106666" y="72000"/>
                    <a:pt x="120000" y="24000"/>
                    <a:pt x="93333" y="24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09" name="Shape 2373"/>
            <p:cNvSpPr/>
            <p:nvPr/>
          </p:nvSpPr>
          <p:spPr>
            <a:xfrm>
              <a:off x="12273423" y="7153596"/>
              <a:ext cx="149679" cy="92380"/>
            </a:xfrm>
            <a:custGeom>
              <a:avLst/>
              <a:gdLst/>
              <a:ahLst/>
              <a:cxnLst/>
              <a:rect l="0" t="0" r="0" b="0"/>
              <a:pathLst>
                <a:path w="120000" h="120000" extrusionOk="0">
                  <a:moveTo>
                    <a:pt x="37500" y="12000"/>
                  </a:moveTo>
                  <a:cubicBezTo>
                    <a:pt x="30000" y="12000"/>
                    <a:pt x="7500" y="12000"/>
                    <a:pt x="0" y="24000"/>
                  </a:cubicBezTo>
                  <a:cubicBezTo>
                    <a:pt x="0" y="36000"/>
                    <a:pt x="15000" y="48000"/>
                    <a:pt x="22500" y="60000"/>
                  </a:cubicBezTo>
                  <a:cubicBezTo>
                    <a:pt x="37500" y="60000"/>
                    <a:pt x="52500" y="72000"/>
                    <a:pt x="60000" y="84000"/>
                  </a:cubicBezTo>
                  <a:cubicBezTo>
                    <a:pt x="75000" y="96000"/>
                    <a:pt x="90000" y="120000"/>
                    <a:pt x="105000" y="96000"/>
                  </a:cubicBezTo>
                  <a:cubicBezTo>
                    <a:pt x="120000" y="84000"/>
                    <a:pt x="90000" y="72000"/>
                    <a:pt x="97500" y="48000"/>
                  </a:cubicBezTo>
                  <a:cubicBezTo>
                    <a:pt x="97500" y="48000"/>
                    <a:pt x="120000" y="24000"/>
                    <a:pt x="112500" y="12000"/>
                  </a:cubicBezTo>
                  <a:cubicBezTo>
                    <a:pt x="112500" y="0"/>
                    <a:pt x="82500" y="12000"/>
                    <a:pt x="82500" y="12000"/>
                  </a:cubicBezTo>
                  <a:cubicBezTo>
                    <a:pt x="67500" y="24000"/>
                    <a:pt x="52500" y="12000"/>
                    <a:pt x="37500" y="1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10" name="Shape 2374"/>
            <p:cNvSpPr/>
            <p:nvPr/>
          </p:nvSpPr>
          <p:spPr>
            <a:xfrm>
              <a:off x="13161955" y="7284204"/>
              <a:ext cx="121017" cy="66896"/>
            </a:xfrm>
            <a:custGeom>
              <a:avLst/>
              <a:gdLst/>
              <a:ahLst/>
              <a:cxnLst/>
              <a:rect l="0" t="0" r="0" b="0"/>
              <a:pathLst>
                <a:path w="120000" h="120000" extrusionOk="0">
                  <a:moveTo>
                    <a:pt x="110769" y="17142"/>
                  </a:moveTo>
                  <a:cubicBezTo>
                    <a:pt x="110769" y="17142"/>
                    <a:pt x="92307" y="34285"/>
                    <a:pt x="92307" y="34285"/>
                  </a:cubicBezTo>
                  <a:cubicBezTo>
                    <a:pt x="83076" y="51428"/>
                    <a:pt x="92307" y="85714"/>
                    <a:pt x="92307" y="85714"/>
                  </a:cubicBezTo>
                  <a:cubicBezTo>
                    <a:pt x="83076" y="85714"/>
                    <a:pt x="64615" y="85714"/>
                    <a:pt x="55384" y="102857"/>
                  </a:cubicBezTo>
                  <a:cubicBezTo>
                    <a:pt x="36923" y="119999"/>
                    <a:pt x="27692" y="119999"/>
                    <a:pt x="18461" y="102857"/>
                  </a:cubicBezTo>
                  <a:cubicBezTo>
                    <a:pt x="0" y="68571"/>
                    <a:pt x="36923" y="51428"/>
                    <a:pt x="46153" y="51428"/>
                  </a:cubicBezTo>
                  <a:cubicBezTo>
                    <a:pt x="64615" y="51428"/>
                    <a:pt x="92307" y="34285"/>
                    <a:pt x="110769" y="17142"/>
                  </a:cubicBezTo>
                  <a:cubicBezTo>
                    <a:pt x="120000" y="0"/>
                    <a:pt x="101538" y="34285"/>
                    <a:pt x="110769" y="17142"/>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11" name="Shape 2375"/>
            <p:cNvSpPr/>
            <p:nvPr/>
          </p:nvSpPr>
          <p:spPr>
            <a:xfrm>
              <a:off x="12760683" y="7293760"/>
              <a:ext cx="140126" cy="38226"/>
            </a:xfrm>
            <a:custGeom>
              <a:avLst/>
              <a:gdLst/>
              <a:ahLst/>
              <a:cxnLst/>
              <a:rect l="0" t="0" r="0" b="0"/>
              <a:pathLst>
                <a:path w="120000" h="120000" extrusionOk="0">
                  <a:moveTo>
                    <a:pt x="64000" y="120000"/>
                  </a:moveTo>
                  <a:cubicBezTo>
                    <a:pt x="56000" y="120000"/>
                    <a:pt x="0" y="60000"/>
                    <a:pt x="8000" y="30000"/>
                  </a:cubicBezTo>
                  <a:cubicBezTo>
                    <a:pt x="8000" y="0"/>
                    <a:pt x="56000" y="30000"/>
                    <a:pt x="56000" y="30000"/>
                  </a:cubicBezTo>
                  <a:cubicBezTo>
                    <a:pt x="80000" y="60000"/>
                    <a:pt x="96000" y="60000"/>
                    <a:pt x="120000" y="60000"/>
                  </a:cubicBezTo>
                  <a:cubicBezTo>
                    <a:pt x="120000" y="60000"/>
                    <a:pt x="104000" y="90000"/>
                    <a:pt x="104000" y="90000"/>
                  </a:cubicBezTo>
                  <a:cubicBezTo>
                    <a:pt x="96000" y="120000"/>
                    <a:pt x="80000" y="120000"/>
                    <a:pt x="64000" y="120000"/>
                  </a:cubicBezTo>
                  <a:cubicBezTo>
                    <a:pt x="48000" y="120000"/>
                    <a:pt x="72000" y="120000"/>
                    <a:pt x="64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12" name="Shape 2376"/>
            <p:cNvSpPr/>
            <p:nvPr/>
          </p:nvSpPr>
          <p:spPr>
            <a:xfrm>
              <a:off x="12693805" y="5917605"/>
              <a:ext cx="66878" cy="66896"/>
            </a:xfrm>
            <a:custGeom>
              <a:avLst/>
              <a:gdLst/>
              <a:ahLst/>
              <a:cxnLst/>
              <a:rect l="0" t="0" r="0" b="0"/>
              <a:pathLst>
                <a:path w="120000" h="120000" extrusionOk="0">
                  <a:moveTo>
                    <a:pt x="17142" y="68571"/>
                  </a:moveTo>
                  <a:cubicBezTo>
                    <a:pt x="17142" y="51428"/>
                    <a:pt x="0" y="17142"/>
                    <a:pt x="17142" y="17142"/>
                  </a:cubicBezTo>
                  <a:cubicBezTo>
                    <a:pt x="34285" y="17142"/>
                    <a:pt x="119999" y="0"/>
                    <a:pt x="119999" y="17142"/>
                  </a:cubicBezTo>
                  <a:cubicBezTo>
                    <a:pt x="119999" y="34285"/>
                    <a:pt x="34285" y="102857"/>
                    <a:pt x="17142" y="68571"/>
                  </a:cubicBezTo>
                  <a:cubicBezTo>
                    <a:pt x="17142" y="17142"/>
                    <a:pt x="34285" y="119999"/>
                    <a:pt x="17142" y="68571"/>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13" name="Shape 2377"/>
            <p:cNvSpPr/>
            <p:nvPr/>
          </p:nvSpPr>
          <p:spPr>
            <a:xfrm>
              <a:off x="12703359" y="5892122"/>
              <a:ext cx="47769" cy="25484"/>
            </a:xfrm>
            <a:custGeom>
              <a:avLst/>
              <a:gdLst/>
              <a:ahLst/>
              <a:cxnLst/>
              <a:rect l="0" t="0" r="0" b="0"/>
              <a:pathLst>
                <a:path w="120000" h="120000" extrusionOk="0">
                  <a:moveTo>
                    <a:pt x="72000" y="80000"/>
                  </a:moveTo>
                  <a:cubicBezTo>
                    <a:pt x="48000" y="80000"/>
                    <a:pt x="0" y="40000"/>
                    <a:pt x="0" y="40000"/>
                  </a:cubicBezTo>
                  <a:cubicBezTo>
                    <a:pt x="0" y="40000"/>
                    <a:pt x="96000" y="0"/>
                    <a:pt x="96000" y="40000"/>
                  </a:cubicBezTo>
                  <a:cubicBezTo>
                    <a:pt x="120000" y="80000"/>
                    <a:pt x="96000" y="120000"/>
                    <a:pt x="72000" y="80000"/>
                  </a:cubicBezTo>
                  <a:cubicBezTo>
                    <a:pt x="24000" y="80000"/>
                    <a:pt x="120000" y="120000"/>
                    <a:pt x="72000" y="8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14" name="Shape 2378"/>
            <p:cNvSpPr/>
            <p:nvPr/>
          </p:nvSpPr>
          <p:spPr>
            <a:xfrm>
              <a:off x="12509090" y="5955830"/>
              <a:ext cx="54138" cy="92380"/>
            </a:xfrm>
            <a:custGeom>
              <a:avLst/>
              <a:gdLst/>
              <a:ahLst/>
              <a:cxnLst/>
              <a:rect l="0" t="0" r="0" b="0"/>
              <a:pathLst>
                <a:path w="120000" h="120000" extrusionOk="0">
                  <a:moveTo>
                    <a:pt x="120000" y="24000"/>
                  </a:moveTo>
                  <a:cubicBezTo>
                    <a:pt x="120000" y="0"/>
                    <a:pt x="0" y="120000"/>
                    <a:pt x="60000" y="108000"/>
                  </a:cubicBezTo>
                  <a:cubicBezTo>
                    <a:pt x="80000" y="108000"/>
                    <a:pt x="120000" y="36000"/>
                    <a:pt x="120000" y="24000"/>
                  </a:cubicBezTo>
                  <a:cubicBezTo>
                    <a:pt x="120000" y="12000"/>
                    <a:pt x="120000" y="36000"/>
                    <a:pt x="120000" y="24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15" name="Shape 2379"/>
            <p:cNvSpPr/>
            <p:nvPr/>
          </p:nvSpPr>
          <p:spPr>
            <a:xfrm>
              <a:off x="12591897" y="5796554"/>
              <a:ext cx="38216" cy="38226"/>
            </a:xfrm>
            <a:custGeom>
              <a:avLst/>
              <a:gdLst/>
              <a:ahLst/>
              <a:cxnLst/>
              <a:rect l="0" t="0" r="0" b="0"/>
              <a:pathLst>
                <a:path w="120000" h="120000" extrusionOk="0">
                  <a:moveTo>
                    <a:pt x="90000" y="90000"/>
                  </a:moveTo>
                  <a:cubicBezTo>
                    <a:pt x="60000" y="90000"/>
                    <a:pt x="0" y="60000"/>
                    <a:pt x="30000" y="30000"/>
                  </a:cubicBezTo>
                  <a:cubicBezTo>
                    <a:pt x="60000" y="30000"/>
                    <a:pt x="90000" y="0"/>
                    <a:pt x="90000" y="0"/>
                  </a:cubicBezTo>
                  <a:cubicBezTo>
                    <a:pt x="120000" y="0"/>
                    <a:pt x="120000" y="60000"/>
                    <a:pt x="90000" y="90000"/>
                  </a:cubicBezTo>
                  <a:cubicBezTo>
                    <a:pt x="60000" y="120000"/>
                    <a:pt x="120000" y="60000"/>
                    <a:pt x="90000" y="9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16" name="Shape 2380"/>
            <p:cNvSpPr/>
            <p:nvPr/>
          </p:nvSpPr>
          <p:spPr>
            <a:xfrm>
              <a:off x="12219283" y="6086438"/>
              <a:ext cx="54138" cy="86009"/>
            </a:xfrm>
            <a:custGeom>
              <a:avLst/>
              <a:gdLst/>
              <a:ahLst/>
              <a:cxnLst/>
              <a:rect l="0" t="0" r="0" b="0"/>
              <a:pathLst>
                <a:path w="120000" h="120000" extrusionOk="0">
                  <a:moveTo>
                    <a:pt x="120000" y="26666"/>
                  </a:moveTo>
                  <a:cubicBezTo>
                    <a:pt x="120000" y="13333"/>
                    <a:pt x="120000" y="53333"/>
                    <a:pt x="120000" y="53333"/>
                  </a:cubicBezTo>
                  <a:cubicBezTo>
                    <a:pt x="120000" y="80000"/>
                    <a:pt x="120000" y="106666"/>
                    <a:pt x="100000" y="120000"/>
                  </a:cubicBezTo>
                  <a:cubicBezTo>
                    <a:pt x="100000" y="120000"/>
                    <a:pt x="0" y="66666"/>
                    <a:pt x="0" y="40000"/>
                  </a:cubicBezTo>
                  <a:cubicBezTo>
                    <a:pt x="0" y="40000"/>
                    <a:pt x="40000" y="26666"/>
                    <a:pt x="60000" y="40000"/>
                  </a:cubicBezTo>
                  <a:cubicBezTo>
                    <a:pt x="80000" y="53333"/>
                    <a:pt x="100000" y="53333"/>
                    <a:pt x="120000" y="26666"/>
                  </a:cubicBezTo>
                  <a:cubicBezTo>
                    <a:pt x="120000" y="0"/>
                    <a:pt x="120000" y="40000"/>
                    <a:pt x="120000" y="2666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17" name="Shape 2381"/>
            <p:cNvSpPr/>
            <p:nvPr/>
          </p:nvSpPr>
          <p:spPr>
            <a:xfrm>
              <a:off x="12152405" y="6105552"/>
              <a:ext cx="76431" cy="76451"/>
            </a:xfrm>
            <a:custGeom>
              <a:avLst/>
              <a:gdLst/>
              <a:ahLst/>
              <a:cxnLst/>
              <a:rect l="0" t="0" r="0" b="0"/>
              <a:pathLst>
                <a:path w="120000" h="120000" extrusionOk="0">
                  <a:moveTo>
                    <a:pt x="90000" y="105000"/>
                  </a:moveTo>
                  <a:cubicBezTo>
                    <a:pt x="75000" y="120000"/>
                    <a:pt x="0" y="75000"/>
                    <a:pt x="15000" y="60000"/>
                  </a:cubicBezTo>
                  <a:cubicBezTo>
                    <a:pt x="45000" y="0"/>
                    <a:pt x="120000" y="75000"/>
                    <a:pt x="90000" y="105000"/>
                  </a:cubicBezTo>
                  <a:cubicBezTo>
                    <a:pt x="75000" y="120000"/>
                    <a:pt x="105000" y="90000"/>
                    <a:pt x="90000" y="10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18" name="Shape 2382"/>
            <p:cNvSpPr/>
            <p:nvPr/>
          </p:nvSpPr>
          <p:spPr>
            <a:xfrm>
              <a:off x="11818009" y="7070772"/>
              <a:ext cx="44585" cy="35041"/>
            </a:xfrm>
            <a:custGeom>
              <a:avLst/>
              <a:gdLst/>
              <a:ahLst/>
              <a:cxnLst/>
              <a:rect l="0" t="0" r="0" b="0"/>
              <a:pathLst>
                <a:path w="120000" h="120000" extrusionOk="0">
                  <a:moveTo>
                    <a:pt x="96000" y="60000"/>
                  </a:moveTo>
                  <a:cubicBezTo>
                    <a:pt x="120000" y="30000"/>
                    <a:pt x="96000" y="120000"/>
                    <a:pt x="72000" y="90000"/>
                  </a:cubicBezTo>
                  <a:cubicBezTo>
                    <a:pt x="72000" y="90000"/>
                    <a:pt x="0" y="60000"/>
                    <a:pt x="0" y="60000"/>
                  </a:cubicBezTo>
                  <a:cubicBezTo>
                    <a:pt x="0" y="60000"/>
                    <a:pt x="72000" y="0"/>
                    <a:pt x="96000" y="0"/>
                  </a:cubicBezTo>
                  <a:cubicBezTo>
                    <a:pt x="96000" y="0"/>
                    <a:pt x="72000" y="60000"/>
                    <a:pt x="96000" y="60000"/>
                  </a:cubicBezTo>
                  <a:cubicBezTo>
                    <a:pt x="120000" y="30000"/>
                    <a:pt x="72000" y="60000"/>
                    <a:pt x="96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19" name="Shape 2383"/>
            <p:cNvSpPr/>
            <p:nvPr/>
          </p:nvSpPr>
          <p:spPr>
            <a:xfrm>
              <a:off x="11359407" y="5927161"/>
              <a:ext cx="57322" cy="57338"/>
            </a:xfrm>
            <a:custGeom>
              <a:avLst/>
              <a:gdLst/>
              <a:ahLst/>
              <a:cxnLst/>
              <a:rect l="0" t="0" r="0" b="0"/>
              <a:pathLst>
                <a:path w="120000" h="120000" extrusionOk="0">
                  <a:moveTo>
                    <a:pt x="100000" y="20000"/>
                  </a:moveTo>
                  <a:cubicBezTo>
                    <a:pt x="120000" y="40000"/>
                    <a:pt x="80000" y="60000"/>
                    <a:pt x="80000" y="100000"/>
                  </a:cubicBezTo>
                  <a:cubicBezTo>
                    <a:pt x="60000" y="120000"/>
                    <a:pt x="40000" y="120000"/>
                    <a:pt x="20000" y="100000"/>
                  </a:cubicBezTo>
                  <a:cubicBezTo>
                    <a:pt x="0" y="80000"/>
                    <a:pt x="100000" y="0"/>
                    <a:pt x="100000" y="20000"/>
                  </a:cubicBezTo>
                  <a:cubicBezTo>
                    <a:pt x="120000" y="40000"/>
                    <a:pt x="100000" y="0"/>
                    <a:pt x="100000" y="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20" name="Shape 2384"/>
            <p:cNvSpPr/>
            <p:nvPr/>
          </p:nvSpPr>
          <p:spPr>
            <a:xfrm>
              <a:off x="11388074" y="5994057"/>
              <a:ext cx="28661" cy="28669"/>
            </a:xfrm>
            <a:custGeom>
              <a:avLst/>
              <a:gdLst/>
              <a:ahLst/>
              <a:cxnLst/>
              <a:rect l="0" t="0" r="0" b="0"/>
              <a:pathLst>
                <a:path w="120000" h="120000" extrusionOk="0">
                  <a:moveTo>
                    <a:pt x="120000" y="40000"/>
                  </a:moveTo>
                  <a:cubicBezTo>
                    <a:pt x="80000" y="40000"/>
                    <a:pt x="0" y="40000"/>
                    <a:pt x="0" y="80000"/>
                  </a:cubicBezTo>
                  <a:cubicBezTo>
                    <a:pt x="0" y="120000"/>
                    <a:pt x="80000" y="120000"/>
                    <a:pt x="80000" y="120000"/>
                  </a:cubicBezTo>
                  <a:cubicBezTo>
                    <a:pt x="120000" y="120000"/>
                    <a:pt x="120000" y="0"/>
                    <a:pt x="120000" y="40000"/>
                  </a:cubicBezTo>
                  <a:cubicBezTo>
                    <a:pt x="80000" y="40000"/>
                    <a:pt x="120000" y="40000"/>
                    <a:pt x="120000"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21" name="Shape 2385"/>
            <p:cNvSpPr/>
            <p:nvPr/>
          </p:nvSpPr>
          <p:spPr>
            <a:xfrm>
              <a:off x="11416735" y="6022729"/>
              <a:ext cx="15923" cy="9555"/>
            </a:xfrm>
            <a:custGeom>
              <a:avLst/>
              <a:gdLst/>
              <a:ahLst/>
              <a:cxnLst/>
              <a:rect l="0" t="0" r="0" b="0"/>
              <a:pathLst>
                <a:path w="120000" h="120000" extrusionOk="0">
                  <a:moveTo>
                    <a:pt x="120000" y="0"/>
                  </a:moveTo>
                  <a:cubicBezTo>
                    <a:pt x="60000" y="0"/>
                    <a:pt x="0" y="120000"/>
                    <a:pt x="60000" y="120000"/>
                  </a:cubicBezTo>
                  <a:cubicBezTo>
                    <a:pt x="120000" y="120000"/>
                    <a:pt x="120000" y="0"/>
                    <a:pt x="12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22" name="Shape 2386"/>
            <p:cNvSpPr/>
            <p:nvPr/>
          </p:nvSpPr>
          <p:spPr>
            <a:xfrm>
              <a:off x="11416735" y="6048214"/>
              <a:ext cx="9553" cy="19113"/>
            </a:xfrm>
            <a:custGeom>
              <a:avLst/>
              <a:gdLst/>
              <a:ahLst/>
              <a:cxnLst/>
              <a:rect l="0" t="0" r="0" b="0"/>
              <a:pathLst>
                <a:path w="120000" h="120000" extrusionOk="0">
                  <a:moveTo>
                    <a:pt x="120000" y="0"/>
                  </a:moveTo>
                  <a:cubicBezTo>
                    <a:pt x="120000" y="60000"/>
                    <a:pt x="0" y="120000"/>
                    <a:pt x="0" y="120000"/>
                  </a:cubicBezTo>
                  <a:cubicBezTo>
                    <a:pt x="120000" y="120000"/>
                    <a:pt x="120000" y="0"/>
                    <a:pt x="12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23" name="Shape 2387"/>
            <p:cNvSpPr/>
            <p:nvPr/>
          </p:nvSpPr>
          <p:spPr>
            <a:xfrm>
              <a:off x="11416735" y="6067325"/>
              <a:ext cx="15923" cy="9555"/>
            </a:xfrm>
            <a:custGeom>
              <a:avLst/>
              <a:gdLst/>
              <a:ahLst/>
              <a:cxnLst/>
              <a:rect l="0" t="0" r="0" b="0"/>
              <a:pathLst>
                <a:path w="120000" h="120000" extrusionOk="0">
                  <a:moveTo>
                    <a:pt x="120000" y="0"/>
                  </a:moveTo>
                  <a:cubicBezTo>
                    <a:pt x="60000" y="0"/>
                    <a:pt x="0" y="120000"/>
                    <a:pt x="60000" y="120000"/>
                  </a:cubicBezTo>
                  <a:cubicBezTo>
                    <a:pt x="120000" y="120000"/>
                    <a:pt x="120000" y="0"/>
                    <a:pt x="12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24" name="Shape 2388"/>
            <p:cNvSpPr/>
            <p:nvPr/>
          </p:nvSpPr>
          <p:spPr>
            <a:xfrm>
              <a:off x="11489984" y="6207488"/>
              <a:ext cx="9553" cy="19113"/>
            </a:xfrm>
            <a:custGeom>
              <a:avLst/>
              <a:gdLst/>
              <a:ahLst/>
              <a:cxnLst/>
              <a:rect l="0" t="0" r="0" b="0"/>
              <a:pathLst>
                <a:path w="120000" h="120000" extrusionOk="0">
                  <a:moveTo>
                    <a:pt x="0" y="0"/>
                  </a:moveTo>
                  <a:cubicBezTo>
                    <a:pt x="0" y="60000"/>
                    <a:pt x="0" y="120000"/>
                    <a:pt x="0" y="120000"/>
                  </a:cubicBezTo>
                  <a:cubicBezTo>
                    <a:pt x="0" y="120000"/>
                    <a:pt x="120000" y="0"/>
                    <a:pt x="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25" name="Shape 2389"/>
            <p:cNvSpPr/>
            <p:nvPr/>
          </p:nvSpPr>
          <p:spPr>
            <a:xfrm>
              <a:off x="11630112" y="5786998"/>
              <a:ext cx="19108" cy="38226"/>
            </a:xfrm>
            <a:custGeom>
              <a:avLst/>
              <a:gdLst/>
              <a:ahLst/>
              <a:cxnLst/>
              <a:rect l="0" t="0" r="0" b="0"/>
              <a:pathLst>
                <a:path w="120000" h="120000" extrusionOk="0">
                  <a:moveTo>
                    <a:pt x="60000" y="120000"/>
                  </a:moveTo>
                  <a:cubicBezTo>
                    <a:pt x="0" y="90000"/>
                    <a:pt x="0" y="30000"/>
                    <a:pt x="120000" y="30000"/>
                  </a:cubicBezTo>
                  <a:cubicBezTo>
                    <a:pt x="120000" y="0"/>
                    <a:pt x="120000" y="120000"/>
                    <a:pt x="60000" y="120000"/>
                  </a:cubicBezTo>
                  <a:cubicBezTo>
                    <a:pt x="0" y="90000"/>
                    <a:pt x="60000" y="120000"/>
                    <a:pt x="6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26" name="Shape 2390"/>
            <p:cNvSpPr/>
            <p:nvPr/>
          </p:nvSpPr>
          <p:spPr>
            <a:xfrm>
              <a:off x="8260685" y="11747153"/>
              <a:ext cx="111464" cy="57338"/>
            </a:xfrm>
            <a:custGeom>
              <a:avLst/>
              <a:gdLst/>
              <a:ahLst/>
              <a:cxnLst/>
              <a:rect l="0" t="0" r="0" b="0"/>
              <a:pathLst>
                <a:path w="120000" h="120000" extrusionOk="0">
                  <a:moveTo>
                    <a:pt x="100000" y="60000"/>
                  </a:moveTo>
                  <a:cubicBezTo>
                    <a:pt x="90000" y="60000"/>
                    <a:pt x="90000" y="40000"/>
                    <a:pt x="80000" y="40000"/>
                  </a:cubicBezTo>
                  <a:cubicBezTo>
                    <a:pt x="70000" y="40000"/>
                    <a:pt x="60000" y="40000"/>
                    <a:pt x="50000" y="40000"/>
                  </a:cubicBezTo>
                  <a:cubicBezTo>
                    <a:pt x="40000" y="40000"/>
                    <a:pt x="40000" y="0"/>
                    <a:pt x="30000" y="20000"/>
                  </a:cubicBezTo>
                  <a:cubicBezTo>
                    <a:pt x="30000" y="20000"/>
                    <a:pt x="0" y="60000"/>
                    <a:pt x="0" y="60000"/>
                  </a:cubicBezTo>
                  <a:cubicBezTo>
                    <a:pt x="0" y="60000"/>
                    <a:pt x="20000" y="100000"/>
                    <a:pt x="20000" y="100000"/>
                  </a:cubicBezTo>
                  <a:cubicBezTo>
                    <a:pt x="30000" y="120000"/>
                    <a:pt x="50000" y="100000"/>
                    <a:pt x="60000" y="100000"/>
                  </a:cubicBezTo>
                  <a:cubicBezTo>
                    <a:pt x="70000" y="100000"/>
                    <a:pt x="110000" y="80000"/>
                    <a:pt x="110000" y="60000"/>
                  </a:cubicBezTo>
                  <a:cubicBezTo>
                    <a:pt x="100000" y="60000"/>
                    <a:pt x="100000" y="60000"/>
                    <a:pt x="100000" y="60000"/>
                  </a:cubicBezTo>
                  <a:cubicBezTo>
                    <a:pt x="90000" y="60000"/>
                    <a:pt x="120000" y="40000"/>
                    <a:pt x="100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27" name="Shape 2391"/>
            <p:cNvSpPr/>
            <p:nvPr/>
          </p:nvSpPr>
          <p:spPr>
            <a:xfrm>
              <a:off x="8251129" y="11804490"/>
              <a:ext cx="82802" cy="57338"/>
            </a:xfrm>
            <a:custGeom>
              <a:avLst/>
              <a:gdLst/>
              <a:ahLst/>
              <a:cxnLst/>
              <a:rect l="0" t="0" r="0" b="0"/>
              <a:pathLst>
                <a:path w="120000" h="120000" extrusionOk="0">
                  <a:moveTo>
                    <a:pt x="93333" y="60000"/>
                  </a:moveTo>
                  <a:cubicBezTo>
                    <a:pt x="93333" y="40000"/>
                    <a:pt x="0" y="0"/>
                    <a:pt x="0" y="20000"/>
                  </a:cubicBezTo>
                  <a:cubicBezTo>
                    <a:pt x="0" y="20000"/>
                    <a:pt x="26666" y="40000"/>
                    <a:pt x="26666" y="40000"/>
                  </a:cubicBezTo>
                  <a:cubicBezTo>
                    <a:pt x="40000" y="60000"/>
                    <a:pt x="13333" y="80000"/>
                    <a:pt x="13333" y="100000"/>
                  </a:cubicBezTo>
                  <a:cubicBezTo>
                    <a:pt x="13333" y="120000"/>
                    <a:pt x="40000" y="100000"/>
                    <a:pt x="40000" y="100000"/>
                  </a:cubicBezTo>
                  <a:cubicBezTo>
                    <a:pt x="53333" y="80000"/>
                    <a:pt x="40000" y="100000"/>
                    <a:pt x="53333" y="100000"/>
                  </a:cubicBezTo>
                  <a:cubicBezTo>
                    <a:pt x="66666" y="120000"/>
                    <a:pt x="120000" y="80000"/>
                    <a:pt x="93333" y="60000"/>
                  </a:cubicBezTo>
                  <a:cubicBezTo>
                    <a:pt x="80000" y="40000"/>
                    <a:pt x="106666" y="60000"/>
                    <a:pt x="93333"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28" name="Shape 2392"/>
            <p:cNvSpPr/>
            <p:nvPr/>
          </p:nvSpPr>
          <p:spPr>
            <a:xfrm>
              <a:off x="8241578" y="11731226"/>
              <a:ext cx="73247" cy="44598"/>
            </a:xfrm>
            <a:custGeom>
              <a:avLst/>
              <a:gdLst/>
              <a:ahLst/>
              <a:cxnLst/>
              <a:rect l="0" t="0" r="0" b="0"/>
              <a:pathLst>
                <a:path w="120000" h="120000" extrusionOk="0">
                  <a:moveTo>
                    <a:pt x="90000" y="0"/>
                  </a:moveTo>
                  <a:cubicBezTo>
                    <a:pt x="75000" y="0"/>
                    <a:pt x="60000" y="24000"/>
                    <a:pt x="45000" y="24000"/>
                  </a:cubicBezTo>
                  <a:cubicBezTo>
                    <a:pt x="30000" y="0"/>
                    <a:pt x="0" y="24000"/>
                    <a:pt x="0" y="24000"/>
                  </a:cubicBezTo>
                  <a:cubicBezTo>
                    <a:pt x="15000" y="0"/>
                    <a:pt x="0" y="96000"/>
                    <a:pt x="0" y="72000"/>
                  </a:cubicBezTo>
                  <a:cubicBezTo>
                    <a:pt x="15000" y="120000"/>
                    <a:pt x="60000" y="72000"/>
                    <a:pt x="75000" y="48000"/>
                  </a:cubicBezTo>
                  <a:cubicBezTo>
                    <a:pt x="90000" y="48000"/>
                    <a:pt x="120000" y="0"/>
                    <a:pt x="90000" y="0"/>
                  </a:cubicBezTo>
                  <a:cubicBezTo>
                    <a:pt x="75000" y="0"/>
                    <a:pt x="120000" y="0"/>
                    <a:pt x="9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29" name="Shape 2393"/>
            <p:cNvSpPr/>
            <p:nvPr/>
          </p:nvSpPr>
          <p:spPr>
            <a:xfrm>
              <a:off x="8203361" y="11766265"/>
              <a:ext cx="76431" cy="47785"/>
            </a:xfrm>
            <a:custGeom>
              <a:avLst/>
              <a:gdLst/>
              <a:ahLst/>
              <a:cxnLst/>
              <a:rect l="0" t="0" r="0" b="0"/>
              <a:pathLst>
                <a:path w="120000" h="120000" extrusionOk="0">
                  <a:moveTo>
                    <a:pt x="105000" y="96000"/>
                  </a:moveTo>
                  <a:cubicBezTo>
                    <a:pt x="90000" y="72000"/>
                    <a:pt x="0" y="0"/>
                    <a:pt x="15000" y="24000"/>
                  </a:cubicBezTo>
                  <a:cubicBezTo>
                    <a:pt x="30000" y="48000"/>
                    <a:pt x="120000" y="120000"/>
                    <a:pt x="105000"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30" name="Shape 2394"/>
            <p:cNvSpPr/>
            <p:nvPr/>
          </p:nvSpPr>
          <p:spPr>
            <a:xfrm>
              <a:off x="8184252" y="11702553"/>
              <a:ext cx="28661" cy="28669"/>
            </a:xfrm>
            <a:custGeom>
              <a:avLst/>
              <a:gdLst/>
              <a:ahLst/>
              <a:cxnLst/>
              <a:rect l="0" t="0" r="0" b="0"/>
              <a:pathLst>
                <a:path w="120000" h="120000" extrusionOk="0">
                  <a:moveTo>
                    <a:pt x="80000" y="80000"/>
                  </a:moveTo>
                  <a:cubicBezTo>
                    <a:pt x="80000" y="120000"/>
                    <a:pt x="40000" y="80000"/>
                    <a:pt x="0" y="40000"/>
                  </a:cubicBezTo>
                  <a:cubicBezTo>
                    <a:pt x="0" y="0"/>
                    <a:pt x="120000" y="0"/>
                    <a:pt x="80000" y="80000"/>
                  </a:cubicBezTo>
                  <a:cubicBezTo>
                    <a:pt x="80000" y="120000"/>
                    <a:pt x="80000" y="40000"/>
                    <a:pt x="80000" y="8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31" name="Shape 2395"/>
            <p:cNvSpPr/>
            <p:nvPr/>
          </p:nvSpPr>
          <p:spPr>
            <a:xfrm>
              <a:off x="8184252" y="11626102"/>
              <a:ext cx="66878" cy="66896"/>
            </a:xfrm>
            <a:custGeom>
              <a:avLst/>
              <a:gdLst/>
              <a:ahLst/>
              <a:cxnLst/>
              <a:rect l="0" t="0" r="0" b="0"/>
              <a:pathLst>
                <a:path w="120000" h="120000" extrusionOk="0">
                  <a:moveTo>
                    <a:pt x="85714" y="34285"/>
                  </a:moveTo>
                  <a:cubicBezTo>
                    <a:pt x="85714" y="17142"/>
                    <a:pt x="68571" y="17142"/>
                    <a:pt x="68571" y="0"/>
                  </a:cubicBezTo>
                  <a:cubicBezTo>
                    <a:pt x="51428" y="0"/>
                    <a:pt x="17142" y="0"/>
                    <a:pt x="34285" y="17142"/>
                  </a:cubicBezTo>
                  <a:cubicBezTo>
                    <a:pt x="68571" y="51428"/>
                    <a:pt x="17142" y="34285"/>
                    <a:pt x="0" y="17142"/>
                  </a:cubicBezTo>
                  <a:cubicBezTo>
                    <a:pt x="17142" y="51428"/>
                    <a:pt x="34285" y="51428"/>
                    <a:pt x="34285" y="68571"/>
                  </a:cubicBezTo>
                  <a:cubicBezTo>
                    <a:pt x="51428" y="102857"/>
                    <a:pt x="17142" y="85714"/>
                    <a:pt x="0" y="102857"/>
                  </a:cubicBezTo>
                  <a:cubicBezTo>
                    <a:pt x="0" y="119999"/>
                    <a:pt x="68571" y="102857"/>
                    <a:pt x="51428" y="85714"/>
                  </a:cubicBezTo>
                  <a:cubicBezTo>
                    <a:pt x="51428" y="85714"/>
                    <a:pt x="68571" y="51428"/>
                    <a:pt x="68571" y="34285"/>
                  </a:cubicBezTo>
                  <a:cubicBezTo>
                    <a:pt x="68571" y="34285"/>
                    <a:pt x="68571" y="51428"/>
                    <a:pt x="68571" y="68571"/>
                  </a:cubicBezTo>
                  <a:cubicBezTo>
                    <a:pt x="68571" y="51428"/>
                    <a:pt x="102857" y="34285"/>
                    <a:pt x="102857" y="34285"/>
                  </a:cubicBezTo>
                  <a:cubicBezTo>
                    <a:pt x="102857" y="34285"/>
                    <a:pt x="102857" y="34285"/>
                    <a:pt x="85714" y="34285"/>
                  </a:cubicBezTo>
                  <a:cubicBezTo>
                    <a:pt x="85714" y="17142"/>
                    <a:pt x="119999" y="34285"/>
                    <a:pt x="85714" y="3428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32" name="Shape 2396"/>
            <p:cNvSpPr/>
            <p:nvPr/>
          </p:nvSpPr>
          <p:spPr>
            <a:xfrm>
              <a:off x="8174697" y="11505051"/>
              <a:ext cx="47769" cy="101936"/>
            </a:xfrm>
            <a:custGeom>
              <a:avLst/>
              <a:gdLst/>
              <a:ahLst/>
              <a:cxnLst/>
              <a:rect l="0" t="0" r="0" b="0"/>
              <a:pathLst>
                <a:path w="120000" h="120000" extrusionOk="0">
                  <a:moveTo>
                    <a:pt x="120000" y="76363"/>
                  </a:moveTo>
                  <a:cubicBezTo>
                    <a:pt x="120000" y="65454"/>
                    <a:pt x="96000" y="0"/>
                    <a:pt x="48000" y="21818"/>
                  </a:cubicBezTo>
                  <a:cubicBezTo>
                    <a:pt x="48000" y="32727"/>
                    <a:pt x="72000" y="65454"/>
                    <a:pt x="24000" y="65454"/>
                  </a:cubicBezTo>
                  <a:cubicBezTo>
                    <a:pt x="0" y="65454"/>
                    <a:pt x="0" y="76363"/>
                    <a:pt x="0" y="98181"/>
                  </a:cubicBezTo>
                  <a:cubicBezTo>
                    <a:pt x="24000" y="98181"/>
                    <a:pt x="48000" y="76363"/>
                    <a:pt x="48000" y="76363"/>
                  </a:cubicBezTo>
                  <a:cubicBezTo>
                    <a:pt x="24000" y="76363"/>
                    <a:pt x="120000" y="120000"/>
                    <a:pt x="120000" y="76363"/>
                  </a:cubicBezTo>
                  <a:cubicBezTo>
                    <a:pt x="120000" y="65454"/>
                    <a:pt x="120000" y="87272"/>
                    <a:pt x="120000" y="7636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33" name="Shape 2397"/>
            <p:cNvSpPr/>
            <p:nvPr/>
          </p:nvSpPr>
          <p:spPr>
            <a:xfrm>
              <a:off x="8165145" y="11587873"/>
              <a:ext cx="28661" cy="57338"/>
            </a:xfrm>
            <a:custGeom>
              <a:avLst/>
              <a:gdLst/>
              <a:ahLst/>
              <a:cxnLst/>
              <a:rect l="0" t="0" r="0" b="0"/>
              <a:pathLst>
                <a:path w="120000" h="120000" extrusionOk="0">
                  <a:moveTo>
                    <a:pt x="120000" y="40000"/>
                  </a:moveTo>
                  <a:cubicBezTo>
                    <a:pt x="80000" y="0"/>
                    <a:pt x="0" y="100000"/>
                    <a:pt x="40000" y="120000"/>
                  </a:cubicBezTo>
                  <a:cubicBezTo>
                    <a:pt x="0" y="100000"/>
                    <a:pt x="120000" y="60000"/>
                    <a:pt x="120000" y="40000"/>
                  </a:cubicBezTo>
                  <a:cubicBezTo>
                    <a:pt x="80000" y="20000"/>
                    <a:pt x="120000" y="40000"/>
                    <a:pt x="120000"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34" name="Shape 2398"/>
            <p:cNvSpPr/>
            <p:nvPr/>
          </p:nvSpPr>
          <p:spPr>
            <a:xfrm>
              <a:off x="8165145" y="11466824"/>
              <a:ext cx="47769" cy="66896"/>
            </a:xfrm>
            <a:custGeom>
              <a:avLst/>
              <a:gdLst/>
              <a:ahLst/>
              <a:cxnLst/>
              <a:rect l="0" t="0" r="0" b="0"/>
              <a:pathLst>
                <a:path w="120000" h="120000" extrusionOk="0">
                  <a:moveTo>
                    <a:pt x="96000" y="34285"/>
                  </a:moveTo>
                  <a:cubicBezTo>
                    <a:pt x="72000" y="51428"/>
                    <a:pt x="72000" y="0"/>
                    <a:pt x="72000" y="0"/>
                  </a:cubicBezTo>
                  <a:cubicBezTo>
                    <a:pt x="72000" y="0"/>
                    <a:pt x="72000" y="51428"/>
                    <a:pt x="48000" y="51428"/>
                  </a:cubicBezTo>
                  <a:cubicBezTo>
                    <a:pt x="48000" y="51428"/>
                    <a:pt x="48000" y="34285"/>
                    <a:pt x="24000" y="34285"/>
                  </a:cubicBezTo>
                  <a:cubicBezTo>
                    <a:pt x="48000" y="34285"/>
                    <a:pt x="0" y="85714"/>
                    <a:pt x="0" y="85714"/>
                  </a:cubicBezTo>
                  <a:cubicBezTo>
                    <a:pt x="0" y="68571"/>
                    <a:pt x="96000" y="85714"/>
                    <a:pt x="48000" y="119999"/>
                  </a:cubicBezTo>
                  <a:cubicBezTo>
                    <a:pt x="72000" y="102857"/>
                    <a:pt x="120000" y="102857"/>
                    <a:pt x="120000" y="85714"/>
                  </a:cubicBezTo>
                  <a:cubicBezTo>
                    <a:pt x="120000" y="68571"/>
                    <a:pt x="96000" y="17142"/>
                    <a:pt x="96000" y="34285"/>
                  </a:cubicBezTo>
                  <a:cubicBezTo>
                    <a:pt x="72000" y="51428"/>
                    <a:pt x="96000" y="17142"/>
                    <a:pt x="96000" y="3428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35" name="Shape 2399"/>
            <p:cNvSpPr/>
            <p:nvPr/>
          </p:nvSpPr>
          <p:spPr>
            <a:xfrm>
              <a:off x="8212917" y="11282062"/>
              <a:ext cx="47769" cy="44598"/>
            </a:xfrm>
            <a:custGeom>
              <a:avLst/>
              <a:gdLst/>
              <a:ahLst/>
              <a:cxnLst/>
              <a:rect l="0" t="0" r="0" b="0"/>
              <a:pathLst>
                <a:path w="120000" h="120000" extrusionOk="0">
                  <a:moveTo>
                    <a:pt x="72000" y="96000"/>
                  </a:moveTo>
                  <a:cubicBezTo>
                    <a:pt x="120000" y="48000"/>
                    <a:pt x="48000" y="48000"/>
                    <a:pt x="72000" y="0"/>
                  </a:cubicBezTo>
                  <a:cubicBezTo>
                    <a:pt x="72000" y="0"/>
                    <a:pt x="24000" y="0"/>
                    <a:pt x="0" y="0"/>
                  </a:cubicBezTo>
                  <a:cubicBezTo>
                    <a:pt x="0" y="0"/>
                    <a:pt x="48000" y="24000"/>
                    <a:pt x="48000" y="24000"/>
                  </a:cubicBezTo>
                  <a:cubicBezTo>
                    <a:pt x="48000" y="48000"/>
                    <a:pt x="72000" y="96000"/>
                    <a:pt x="72000" y="96000"/>
                  </a:cubicBezTo>
                  <a:cubicBezTo>
                    <a:pt x="96000" y="72000"/>
                    <a:pt x="48000" y="120000"/>
                    <a:pt x="72000"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36" name="Shape 2400"/>
            <p:cNvSpPr/>
            <p:nvPr/>
          </p:nvSpPr>
          <p:spPr>
            <a:xfrm>
              <a:off x="8222471" y="11113230"/>
              <a:ext cx="57322" cy="101936"/>
            </a:xfrm>
            <a:custGeom>
              <a:avLst/>
              <a:gdLst/>
              <a:ahLst/>
              <a:cxnLst/>
              <a:rect l="0" t="0" r="0" b="0"/>
              <a:pathLst>
                <a:path w="120000" h="120000" extrusionOk="0">
                  <a:moveTo>
                    <a:pt x="60000" y="109090"/>
                  </a:moveTo>
                  <a:cubicBezTo>
                    <a:pt x="20000" y="120000"/>
                    <a:pt x="0" y="120000"/>
                    <a:pt x="0" y="98181"/>
                  </a:cubicBezTo>
                  <a:cubicBezTo>
                    <a:pt x="20000" y="76363"/>
                    <a:pt x="20000" y="43636"/>
                    <a:pt x="20000" y="21818"/>
                  </a:cubicBezTo>
                  <a:cubicBezTo>
                    <a:pt x="20000" y="0"/>
                    <a:pt x="100000" y="0"/>
                    <a:pt x="80000" y="32727"/>
                  </a:cubicBezTo>
                  <a:cubicBezTo>
                    <a:pt x="80000" y="54545"/>
                    <a:pt x="120000" y="87272"/>
                    <a:pt x="60000" y="109090"/>
                  </a:cubicBezTo>
                  <a:cubicBezTo>
                    <a:pt x="40000" y="109090"/>
                    <a:pt x="80000" y="98181"/>
                    <a:pt x="60000" y="10909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37" name="Shape 2401"/>
            <p:cNvSpPr/>
            <p:nvPr/>
          </p:nvSpPr>
          <p:spPr>
            <a:xfrm>
              <a:off x="8410368" y="8462855"/>
              <a:ext cx="44585" cy="38226"/>
            </a:xfrm>
            <a:custGeom>
              <a:avLst/>
              <a:gdLst/>
              <a:ahLst/>
              <a:cxnLst/>
              <a:rect l="0" t="0" r="0" b="0"/>
              <a:pathLst>
                <a:path w="120000" h="120000" extrusionOk="0">
                  <a:moveTo>
                    <a:pt x="72000" y="90000"/>
                  </a:moveTo>
                  <a:cubicBezTo>
                    <a:pt x="48000" y="120000"/>
                    <a:pt x="0" y="90000"/>
                    <a:pt x="24000" y="30000"/>
                  </a:cubicBezTo>
                  <a:cubicBezTo>
                    <a:pt x="24000" y="0"/>
                    <a:pt x="120000" y="60000"/>
                    <a:pt x="72000" y="90000"/>
                  </a:cubicBezTo>
                  <a:cubicBezTo>
                    <a:pt x="48000" y="120000"/>
                    <a:pt x="120000" y="60000"/>
                    <a:pt x="72000" y="9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38" name="Shape 2402"/>
            <p:cNvSpPr/>
            <p:nvPr/>
          </p:nvSpPr>
          <p:spPr>
            <a:xfrm>
              <a:off x="8811641" y="8520196"/>
              <a:ext cx="54138" cy="73268"/>
            </a:xfrm>
            <a:custGeom>
              <a:avLst/>
              <a:gdLst/>
              <a:ahLst/>
              <a:cxnLst/>
              <a:rect l="0" t="0" r="0" b="0"/>
              <a:pathLst>
                <a:path w="120000" h="120000" extrusionOk="0">
                  <a:moveTo>
                    <a:pt x="20000" y="75000"/>
                  </a:moveTo>
                  <a:cubicBezTo>
                    <a:pt x="0" y="60000"/>
                    <a:pt x="40000" y="60000"/>
                    <a:pt x="40000" y="60000"/>
                  </a:cubicBezTo>
                  <a:cubicBezTo>
                    <a:pt x="60000" y="60000"/>
                    <a:pt x="60000" y="0"/>
                    <a:pt x="80000" y="30000"/>
                  </a:cubicBezTo>
                  <a:cubicBezTo>
                    <a:pt x="120000" y="60000"/>
                    <a:pt x="40000" y="120000"/>
                    <a:pt x="20000" y="75000"/>
                  </a:cubicBezTo>
                  <a:cubicBezTo>
                    <a:pt x="0" y="60000"/>
                    <a:pt x="20000" y="90000"/>
                    <a:pt x="20000" y="7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39" name="Shape 2403"/>
            <p:cNvSpPr/>
            <p:nvPr/>
          </p:nvSpPr>
          <p:spPr>
            <a:xfrm>
              <a:off x="9324380" y="9026698"/>
              <a:ext cx="130573" cy="121050"/>
            </a:xfrm>
            <a:custGeom>
              <a:avLst/>
              <a:gdLst/>
              <a:ahLst/>
              <a:cxnLst/>
              <a:rect l="0" t="0" r="0" b="0"/>
              <a:pathLst>
                <a:path w="120000" h="120000" extrusionOk="0">
                  <a:moveTo>
                    <a:pt x="102857" y="36923"/>
                  </a:moveTo>
                  <a:cubicBezTo>
                    <a:pt x="102857" y="27692"/>
                    <a:pt x="94285" y="27692"/>
                    <a:pt x="85714" y="27692"/>
                  </a:cubicBezTo>
                  <a:cubicBezTo>
                    <a:pt x="68571" y="18461"/>
                    <a:pt x="68571" y="9230"/>
                    <a:pt x="51428" y="9230"/>
                  </a:cubicBezTo>
                  <a:cubicBezTo>
                    <a:pt x="42857" y="0"/>
                    <a:pt x="25714" y="0"/>
                    <a:pt x="17142" y="9230"/>
                  </a:cubicBezTo>
                  <a:cubicBezTo>
                    <a:pt x="17142" y="9230"/>
                    <a:pt x="17142" y="18461"/>
                    <a:pt x="8571" y="18461"/>
                  </a:cubicBezTo>
                  <a:cubicBezTo>
                    <a:pt x="0" y="36923"/>
                    <a:pt x="8571" y="27692"/>
                    <a:pt x="17142" y="36923"/>
                  </a:cubicBezTo>
                  <a:cubicBezTo>
                    <a:pt x="17142" y="36923"/>
                    <a:pt x="8571" y="64615"/>
                    <a:pt x="8571" y="64615"/>
                  </a:cubicBezTo>
                  <a:cubicBezTo>
                    <a:pt x="8571" y="83076"/>
                    <a:pt x="8571" y="83076"/>
                    <a:pt x="17142" y="92307"/>
                  </a:cubicBezTo>
                  <a:cubicBezTo>
                    <a:pt x="25714" y="101538"/>
                    <a:pt x="25714" y="92307"/>
                    <a:pt x="34285" y="92307"/>
                  </a:cubicBezTo>
                  <a:cubicBezTo>
                    <a:pt x="51428" y="92307"/>
                    <a:pt x="42857" y="110769"/>
                    <a:pt x="59999" y="110769"/>
                  </a:cubicBezTo>
                  <a:cubicBezTo>
                    <a:pt x="77142" y="120000"/>
                    <a:pt x="68571" y="101538"/>
                    <a:pt x="85714" y="92307"/>
                  </a:cubicBezTo>
                  <a:cubicBezTo>
                    <a:pt x="102857" y="73846"/>
                    <a:pt x="119999" y="64615"/>
                    <a:pt x="102857" y="36923"/>
                  </a:cubicBezTo>
                  <a:cubicBezTo>
                    <a:pt x="102857" y="18461"/>
                    <a:pt x="119999" y="73846"/>
                    <a:pt x="102857" y="3692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40" name="Shape 2404"/>
            <p:cNvSpPr/>
            <p:nvPr/>
          </p:nvSpPr>
          <p:spPr>
            <a:xfrm>
              <a:off x="8560050" y="8163414"/>
              <a:ext cx="92356" cy="38226"/>
            </a:xfrm>
            <a:custGeom>
              <a:avLst/>
              <a:gdLst/>
              <a:ahLst/>
              <a:cxnLst/>
              <a:rect l="0" t="0" r="0" b="0"/>
              <a:pathLst>
                <a:path w="120000" h="120000" extrusionOk="0">
                  <a:moveTo>
                    <a:pt x="108000" y="60000"/>
                  </a:moveTo>
                  <a:cubicBezTo>
                    <a:pt x="84000" y="30000"/>
                    <a:pt x="72000" y="0"/>
                    <a:pt x="48000" y="0"/>
                  </a:cubicBezTo>
                  <a:cubicBezTo>
                    <a:pt x="36000" y="0"/>
                    <a:pt x="0" y="30000"/>
                    <a:pt x="12000" y="90000"/>
                  </a:cubicBezTo>
                  <a:cubicBezTo>
                    <a:pt x="24000" y="120000"/>
                    <a:pt x="108000" y="60000"/>
                    <a:pt x="108000" y="60000"/>
                  </a:cubicBezTo>
                  <a:cubicBezTo>
                    <a:pt x="72000" y="30000"/>
                    <a:pt x="120000" y="90000"/>
                    <a:pt x="108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41" name="Shape 2405"/>
            <p:cNvSpPr/>
            <p:nvPr/>
          </p:nvSpPr>
          <p:spPr>
            <a:xfrm>
              <a:off x="8034571" y="8153856"/>
              <a:ext cx="105096" cy="47785"/>
            </a:xfrm>
            <a:custGeom>
              <a:avLst/>
              <a:gdLst/>
              <a:ahLst/>
              <a:cxnLst/>
              <a:rect l="0" t="0" r="0" b="0"/>
              <a:pathLst>
                <a:path w="120000" h="120000" extrusionOk="0">
                  <a:moveTo>
                    <a:pt x="109090" y="96000"/>
                  </a:moveTo>
                  <a:cubicBezTo>
                    <a:pt x="109090" y="24000"/>
                    <a:pt x="21818" y="0"/>
                    <a:pt x="0" y="48000"/>
                  </a:cubicBezTo>
                  <a:cubicBezTo>
                    <a:pt x="0" y="48000"/>
                    <a:pt x="43636" y="120000"/>
                    <a:pt x="54545" y="120000"/>
                  </a:cubicBezTo>
                  <a:cubicBezTo>
                    <a:pt x="65454" y="120000"/>
                    <a:pt x="120000" y="96000"/>
                    <a:pt x="109090" y="96000"/>
                  </a:cubicBezTo>
                  <a:cubicBezTo>
                    <a:pt x="109090" y="72000"/>
                    <a:pt x="120000" y="120000"/>
                    <a:pt x="109090"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42" name="Shape 2406"/>
            <p:cNvSpPr/>
            <p:nvPr/>
          </p:nvSpPr>
          <p:spPr>
            <a:xfrm>
              <a:off x="7747950" y="7940427"/>
              <a:ext cx="484075" cy="168834"/>
            </a:xfrm>
            <a:custGeom>
              <a:avLst/>
              <a:gdLst/>
              <a:ahLst/>
              <a:cxnLst/>
              <a:rect l="0" t="0" r="0" b="0"/>
              <a:pathLst>
                <a:path w="120000" h="120000" extrusionOk="0">
                  <a:moveTo>
                    <a:pt x="120000" y="106666"/>
                  </a:moveTo>
                  <a:cubicBezTo>
                    <a:pt x="120000" y="113333"/>
                    <a:pt x="96923" y="113333"/>
                    <a:pt x="94615" y="113333"/>
                  </a:cubicBezTo>
                  <a:cubicBezTo>
                    <a:pt x="90000" y="113333"/>
                    <a:pt x="85384" y="120000"/>
                    <a:pt x="80769" y="113333"/>
                  </a:cubicBezTo>
                  <a:cubicBezTo>
                    <a:pt x="78461" y="106666"/>
                    <a:pt x="94615" y="100000"/>
                    <a:pt x="85384" y="93333"/>
                  </a:cubicBezTo>
                  <a:cubicBezTo>
                    <a:pt x="80769" y="86666"/>
                    <a:pt x="76153" y="86666"/>
                    <a:pt x="73846" y="73333"/>
                  </a:cubicBezTo>
                  <a:cubicBezTo>
                    <a:pt x="69230" y="60000"/>
                    <a:pt x="71538" y="53333"/>
                    <a:pt x="64615" y="53333"/>
                  </a:cubicBezTo>
                  <a:cubicBezTo>
                    <a:pt x="55384" y="60000"/>
                    <a:pt x="53076" y="40000"/>
                    <a:pt x="46153" y="33333"/>
                  </a:cubicBezTo>
                  <a:cubicBezTo>
                    <a:pt x="43846" y="33333"/>
                    <a:pt x="34615" y="40000"/>
                    <a:pt x="32307" y="33333"/>
                  </a:cubicBezTo>
                  <a:cubicBezTo>
                    <a:pt x="32307" y="26666"/>
                    <a:pt x="36923" y="26666"/>
                    <a:pt x="36923" y="20000"/>
                  </a:cubicBezTo>
                  <a:cubicBezTo>
                    <a:pt x="36923" y="13333"/>
                    <a:pt x="20769" y="20000"/>
                    <a:pt x="18461" y="20000"/>
                  </a:cubicBezTo>
                  <a:cubicBezTo>
                    <a:pt x="18461" y="26666"/>
                    <a:pt x="0" y="46666"/>
                    <a:pt x="0" y="40000"/>
                  </a:cubicBezTo>
                  <a:cubicBezTo>
                    <a:pt x="0" y="26666"/>
                    <a:pt x="9230" y="13333"/>
                    <a:pt x="13846" y="13333"/>
                  </a:cubicBezTo>
                  <a:cubicBezTo>
                    <a:pt x="20769" y="0"/>
                    <a:pt x="27692" y="0"/>
                    <a:pt x="36923" y="0"/>
                  </a:cubicBezTo>
                  <a:cubicBezTo>
                    <a:pt x="41538" y="0"/>
                    <a:pt x="50769" y="0"/>
                    <a:pt x="55384" y="6666"/>
                  </a:cubicBezTo>
                  <a:cubicBezTo>
                    <a:pt x="60000" y="13333"/>
                    <a:pt x="64615" y="26666"/>
                    <a:pt x="71538" y="26666"/>
                  </a:cubicBezTo>
                  <a:cubicBezTo>
                    <a:pt x="71538" y="26666"/>
                    <a:pt x="71538" y="20000"/>
                    <a:pt x="73846" y="26666"/>
                  </a:cubicBezTo>
                  <a:cubicBezTo>
                    <a:pt x="76153" y="33333"/>
                    <a:pt x="76153" y="33333"/>
                    <a:pt x="78461" y="33333"/>
                  </a:cubicBezTo>
                  <a:cubicBezTo>
                    <a:pt x="80769" y="40000"/>
                    <a:pt x="85384" y="46666"/>
                    <a:pt x="87692" y="53333"/>
                  </a:cubicBezTo>
                  <a:cubicBezTo>
                    <a:pt x="92307" y="60000"/>
                    <a:pt x="101538" y="60000"/>
                    <a:pt x="103846" y="73333"/>
                  </a:cubicBezTo>
                  <a:cubicBezTo>
                    <a:pt x="108461" y="86666"/>
                    <a:pt x="120000" y="86666"/>
                    <a:pt x="120000" y="10666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43" name="Shape 2407"/>
            <p:cNvSpPr/>
            <p:nvPr/>
          </p:nvSpPr>
          <p:spPr>
            <a:xfrm>
              <a:off x="8034571" y="7838488"/>
              <a:ext cx="38216" cy="35041"/>
            </a:xfrm>
            <a:custGeom>
              <a:avLst/>
              <a:gdLst/>
              <a:ahLst/>
              <a:cxnLst/>
              <a:rect l="0" t="0" r="0" b="0"/>
              <a:pathLst>
                <a:path w="120000" h="120000" extrusionOk="0">
                  <a:moveTo>
                    <a:pt x="60000" y="120000"/>
                  </a:moveTo>
                  <a:cubicBezTo>
                    <a:pt x="0" y="120000"/>
                    <a:pt x="30000" y="30000"/>
                    <a:pt x="30000" y="0"/>
                  </a:cubicBezTo>
                  <a:cubicBezTo>
                    <a:pt x="60000" y="0"/>
                    <a:pt x="120000" y="120000"/>
                    <a:pt x="60000" y="120000"/>
                  </a:cubicBezTo>
                  <a:cubicBezTo>
                    <a:pt x="30000" y="120000"/>
                    <a:pt x="120000" y="120000"/>
                    <a:pt x="6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44" name="Shape 2408"/>
            <p:cNvSpPr/>
            <p:nvPr/>
          </p:nvSpPr>
          <p:spPr>
            <a:xfrm>
              <a:off x="8270239" y="8032807"/>
              <a:ext cx="19108" cy="19113"/>
            </a:xfrm>
            <a:custGeom>
              <a:avLst/>
              <a:gdLst/>
              <a:ahLst/>
              <a:cxnLst/>
              <a:rect l="0" t="0" r="0" b="0"/>
              <a:pathLst>
                <a:path w="120000" h="120000" extrusionOk="0">
                  <a:moveTo>
                    <a:pt x="120000" y="60000"/>
                  </a:moveTo>
                  <a:cubicBezTo>
                    <a:pt x="120000" y="0"/>
                    <a:pt x="0" y="0"/>
                    <a:pt x="0" y="60000"/>
                  </a:cubicBezTo>
                  <a:cubicBezTo>
                    <a:pt x="0" y="60000"/>
                    <a:pt x="120000" y="120000"/>
                    <a:pt x="120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45" name="Shape 2409"/>
            <p:cNvSpPr/>
            <p:nvPr/>
          </p:nvSpPr>
          <p:spPr>
            <a:xfrm>
              <a:off x="8830750" y="6656654"/>
              <a:ext cx="54138" cy="95565"/>
            </a:xfrm>
            <a:custGeom>
              <a:avLst/>
              <a:gdLst/>
              <a:ahLst/>
              <a:cxnLst/>
              <a:rect l="0" t="0" r="0" b="0"/>
              <a:pathLst>
                <a:path w="120000" h="120000" extrusionOk="0">
                  <a:moveTo>
                    <a:pt x="60000" y="96000"/>
                  </a:moveTo>
                  <a:cubicBezTo>
                    <a:pt x="40000" y="120000"/>
                    <a:pt x="0" y="108000"/>
                    <a:pt x="0" y="84000"/>
                  </a:cubicBezTo>
                  <a:cubicBezTo>
                    <a:pt x="20000" y="72000"/>
                    <a:pt x="60000" y="36000"/>
                    <a:pt x="80000" y="24000"/>
                  </a:cubicBezTo>
                  <a:cubicBezTo>
                    <a:pt x="120000" y="0"/>
                    <a:pt x="120000" y="36000"/>
                    <a:pt x="120000" y="48000"/>
                  </a:cubicBezTo>
                  <a:cubicBezTo>
                    <a:pt x="120000" y="72000"/>
                    <a:pt x="60000" y="72000"/>
                    <a:pt x="60000" y="96000"/>
                  </a:cubicBezTo>
                  <a:cubicBezTo>
                    <a:pt x="40000" y="120000"/>
                    <a:pt x="60000" y="96000"/>
                    <a:pt x="60000"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46" name="Shape 2410"/>
            <p:cNvSpPr/>
            <p:nvPr/>
          </p:nvSpPr>
          <p:spPr>
            <a:xfrm>
              <a:off x="8856227" y="6704435"/>
              <a:ext cx="66878" cy="38226"/>
            </a:xfrm>
            <a:custGeom>
              <a:avLst/>
              <a:gdLst/>
              <a:ahLst/>
              <a:cxnLst/>
              <a:rect l="0" t="0" r="0" b="0"/>
              <a:pathLst>
                <a:path w="120000" h="120000" extrusionOk="0">
                  <a:moveTo>
                    <a:pt x="51428" y="120000"/>
                  </a:moveTo>
                  <a:cubicBezTo>
                    <a:pt x="0" y="120000"/>
                    <a:pt x="51428" y="0"/>
                    <a:pt x="85714" y="30000"/>
                  </a:cubicBezTo>
                  <a:cubicBezTo>
                    <a:pt x="119999" y="30000"/>
                    <a:pt x="68571" y="120000"/>
                    <a:pt x="51428" y="120000"/>
                  </a:cubicBezTo>
                  <a:cubicBezTo>
                    <a:pt x="34285" y="120000"/>
                    <a:pt x="68571" y="120000"/>
                    <a:pt x="51428"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47" name="Shape 2411"/>
            <p:cNvSpPr/>
            <p:nvPr/>
          </p:nvSpPr>
          <p:spPr>
            <a:xfrm>
              <a:off x="8671510" y="6666208"/>
              <a:ext cx="140126" cy="66896"/>
            </a:xfrm>
            <a:custGeom>
              <a:avLst/>
              <a:gdLst/>
              <a:ahLst/>
              <a:cxnLst/>
              <a:rect l="0" t="0" r="0" b="0"/>
              <a:pathLst>
                <a:path w="120000" h="120000" extrusionOk="0">
                  <a:moveTo>
                    <a:pt x="88000" y="102857"/>
                  </a:moveTo>
                  <a:cubicBezTo>
                    <a:pt x="80000" y="102857"/>
                    <a:pt x="80000" y="102857"/>
                    <a:pt x="80000" y="85714"/>
                  </a:cubicBezTo>
                  <a:cubicBezTo>
                    <a:pt x="80000" y="85714"/>
                    <a:pt x="64000" y="102857"/>
                    <a:pt x="56000" y="85714"/>
                  </a:cubicBezTo>
                  <a:cubicBezTo>
                    <a:pt x="56000" y="68571"/>
                    <a:pt x="0" y="17142"/>
                    <a:pt x="24000" y="0"/>
                  </a:cubicBezTo>
                  <a:cubicBezTo>
                    <a:pt x="32000" y="0"/>
                    <a:pt x="40000" y="34285"/>
                    <a:pt x="48000" y="34285"/>
                  </a:cubicBezTo>
                  <a:cubicBezTo>
                    <a:pt x="56000" y="51428"/>
                    <a:pt x="56000" y="34285"/>
                    <a:pt x="64000" y="51428"/>
                  </a:cubicBezTo>
                  <a:cubicBezTo>
                    <a:pt x="72000" y="68571"/>
                    <a:pt x="104000" y="34285"/>
                    <a:pt x="120000" y="51428"/>
                  </a:cubicBezTo>
                  <a:cubicBezTo>
                    <a:pt x="112000" y="51428"/>
                    <a:pt x="96000" y="102857"/>
                    <a:pt x="88000" y="102857"/>
                  </a:cubicBezTo>
                  <a:cubicBezTo>
                    <a:pt x="72000" y="119999"/>
                    <a:pt x="96000" y="102857"/>
                    <a:pt x="88000" y="10285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48" name="Shape 2412"/>
            <p:cNvSpPr/>
            <p:nvPr/>
          </p:nvSpPr>
          <p:spPr>
            <a:xfrm>
              <a:off x="8700177" y="6481445"/>
              <a:ext cx="146494" cy="73268"/>
            </a:xfrm>
            <a:custGeom>
              <a:avLst/>
              <a:gdLst/>
              <a:ahLst/>
              <a:cxnLst/>
              <a:rect l="0" t="0" r="0" b="0"/>
              <a:pathLst>
                <a:path w="120000" h="120000" extrusionOk="0">
                  <a:moveTo>
                    <a:pt x="97500" y="90000"/>
                  </a:moveTo>
                  <a:cubicBezTo>
                    <a:pt x="82500" y="120000"/>
                    <a:pt x="7500" y="60000"/>
                    <a:pt x="0" y="30000"/>
                  </a:cubicBezTo>
                  <a:cubicBezTo>
                    <a:pt x="0" y="0"/>
                    <a:pt x="120000" y="60000"/>
                    <a:pt x="97500" y="90000"/>
                  </a:cubicBezTo>
                  <a:cubicBezTo>
                    <a:pt x="90000" y="105000"/>
                    <a:pt x="105000" y="75000"/>
                    <a:pt x="97500" y="9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49" name="Shape 2413"/>
            <p:cNvSpPr/>
            <p:nvPr/>
          </p:nvSpPr>
          <p:spPr>
            <a:xfrm>
              <a:off x="8932660" y="6385879"/>
              <a:ext cx="299363" cy="289884"/>
            </a:xfrm>
            <a:custGeom>
              <a:avLst/>
              <a:gdLst/>
              <a:ahLst/>
              <a:cxnLst/>
              <a:rect l="0" t="0" r="0" b="0"/>
              <a:pathLst>
                <a:path w="120000" h="120000" extrusionOk="0">
                  <a:moveTo>
                    <a:pt x="71250" y="3870"/>
                  </a:moveTo>
                  <a:cubicBezTo>
                    <a:pt x="75000" y="0"/>
                    <a:pt x="63750" y="0"/>
                    <a:pt x="63750" y="0"/>
                  </a:cubicBezTo>
                  <a:cubicBezTo>
                    <a:pt x="60000" y="0"/>
                    <a:pt x="56250" y="3870"/>
                    <a:pt x="52500" y="7741"/>
                  </a:cubicBezTo>
                  <a:cubicBezTo>
                    <a:pt x="48750" y="11612"/>
                    <a:pt x="45000" y="15483"/>
                    <a:pt x="41250" y="19354"/>
                  </a:cubicBezTo>
                  <a:cubicBezTo>
                    <a:pt x="41250" y="23225"/>
                    <a:pt x="37500" y="27096"/>
                    <a:pt x="33750" y="27096"/>
                  </a:cubicBezTo>
                  <a:cubicBezTo>
                    <a:pt x="33750" y="34838"/>
                    <a:pt x="30000" y="42580"/>
                    <a:pt x="26250" y="50322"/>
                  </a:cubicBezTo>
                  <a:cubicBezTo>
                    <a:pt x="26250" y="58064"/>
                    <a:pt x="22500" y="61935"/>
                    <a:pt x="18750" y="65806"/>
                  </a:cubicBezTo>
                  <a:cubicBezTo>
                    <a:pt x="15000" y="69677"/>
                    <a:pt x="7500" y="73548"/>
                    <a:pt x="7500" y="73548"/>
                  </a:cubicBezTo>
                  <a:cubicBezTo>
                    <a:pt x="7500" y="77419"/>
                    <a:pt x="15000" y="77419"/>
                    <a:pt x="15000" y="81290"/>
                  </a:cubicBezTo>
                  <a:cubicBezTo>
                    <a:pt x="15000" y="85161"/>
                    <a:pt x="0" y="92903"/>
                    <a:pt x="0" y="96774"/>
                  </a:cubicBezTo>
                  <a:cubicBezTo>
                    <a:pt x="0" y="104516"/>
                    <a:pt x="11250" y="100645"/>
                    <a:pt x="15000" y="96774"/>
                  </a:cubicBezTo>
                  <a:cubicBezTo>
                    <a:pt x="22500" y="96774"/>
                    <a:pt x="30000" y="100645"/>
                    <a:pt x="37500" y="100645"/>
                  </a:cubicBezTo>
                  <a:cubicBezTo>
                    <a:pt x="48750" y="104516"/>
                    <a:pt x="60000" y="100645"/>
                    <a:pt x="71250" y="104516"/>
                  </a:cubicBezTo>
                  <a:cubicBezTo>
                    <a:pt x="71250" y="104516"/>
                    <a:pt x="82500" y="96774"/>
                    <a:pt x="82500" y="100645"/>
                  </a:cubicBezTo>
                  <a:cubicBezTo>
                    <a:pt x="82500" y="104516"/>
                    <a:pt x="71250" y="116129"/>
                    <a:pt x="71250" y="116129"/>
                  </a:cubicBezTo>
                  <a:cubicBezTo>
                    <a:pt x="75000" y="120000"/>
                    <a:pt x="82500" y="108387"/>
                    <a:pt x="82500" y="108387"/>
                  </a:cubicBezTo>
                  <a:cubicBezTo>
                    <a:pt x="90000" y="104516"/>
                    <a:pt x="97500" y="104516"/>
                    <a:pt x="101250" y="100645"/>
                  </a:cubicBezTo>
                  <a:cubicBezTo>
                    <a:pt x="101250" y="96774"/>
                    <a:pt x="120000" y="77419"/>
                    <a:pt x="120000" y="77419"/>
                  </a:cubicBezTo>
                  <a:cubicBezTo>
                    <a:pt x="116250" y="73548"/>
                    <a:pt x="112500" y="77419"/>
                    <a:pt x="108750" y="77419"/>
                  </a:cubicBezTo>
                  <a:cubicBezTo>
                    <a:pt x="108750" y="77419"/>
                    <a:pt x="97500" y="69677"/>
                    <a:pt x="97500" y="69677"/>
                  </a:cubicBezTo>
                  <a:cubicBezTo>
                    <a:pt x="97500" y="65806"/>
                    <a:pt x="112500" y="61935"/>
                    <a:pt x="108750" y="58064"/>
                  </a:cubicBezTo>
                  <a:cubicBezTo>
                    <a:pt x="108750" y="54193"/>
                    <a:pt x="101250" y="58064"/>
                    <a:pt x="97500" y="58064"/>
                  </a:cubicBezTo>
                  <a:cubicBezTo>
                    <a:pt x="93750" y="58064"/>
                    <a:pt x="93750" y="50322"/>
                    <a:pt x="90000" y="50322"/>
                  </a:cubicBezTo>
                  <a:cubicBezTo>
                    <a:pt x="90000" y="50322"/>
                    <a:pt x="78750" y="61935"/>
                    <a:pt x="78750" y="61935"/>
                  </a:cubicBezTo>
                  <a:cubicBezTo>
                    <a:pt x="75000" y="54193"/>
                    <a:pt x="75000" y="54193"/>
                    <a:pt x="67500" y="50322"/>
                  </a:cubicBezTo>
                  <a:cubicBezTo>
                    <a:pt x="60000" y="46451"/>
                    <a:pt x="71250" y="46451"/>
                    <a:pt x="71250" y="42580"/>
                  </a:cubicBezTo>
                  <a:cubicBezTo>
                    <a:pt x="71250" y="42580"/>
                    <a:pt x="63750" y="34838"/>
                    <a:pt x="60000" y="34838"/>
                  </a:cubicBezTo>
                  <a:cubicBezTo>
                    <a:pt x="60000" y="38709"/>
                    <a:pt x="52500" y="50322"/>
                    <a:pt x="52500" y="46451"/>
                  </a:cubicBezTo>
                  <a:cubicBezTo>
                    <a:pt x="45000" y="42580"/>
                    <a:pt x="56250" y="27096"/>
                    <a:pt x="60000" y="27096"/>
                  </a:cubicBezTo>
                  <a:cubicBezTo>
                    <a:pt x="63750" y="23225"/>
                    <a:pt x="63750" y="19354"/>
                    <a:pt x="67500" y="15483"/>
                  </a:cubicBezTo>
                  <a:cubicBezTo>
                    <a:pt x="67500" y="11612"/>
                    <a:pt x="67500" y="7741"/>
                    <a:pt x="67500" y="7741"/>
                  </a:cubicBezTo>
                  <a:cubicBezTo>
                    <a:pt x="67500" y="7741"/>
                    <a:pt x="71250" y="3870"/>
                    <a:pt x="71250" y="3870"/>
                  </a:cubicBezTo>
                  <a:cubicBezTo>
                    <a:pt x="75000" y="0"/>
                    <a:pt x="71250" y="3870"/>
                    <a:pt x="71250" y="387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50" name="Shape 2414"/>
            <p:cNvSpPr/>
            <p:nvPr/>
          </p:nvSpPr>
          <p:spPr>
            <a:xfrm>
              <a:off x="9174698" y="6592939"/>
              <a:ext cx="76431" cy="92380"/>
            </a:xfrm>
            <a:custGeom>
              <a:avLst/>
              <a:gdLst/>
              <a:ahLst/>
              <a:cxnLst/>
              <a:rect l="0" t="0" r="0" b="0"/>
              <a:pathLst>
                <a:path w="120000" h="120000" extrusionOk="0">
                  <a:moveTo>
                    <a:pt x="90000" y="12000"/>
                  </a:moveTo>
                  <a:cubicBezTo>
                    <a:pt x="75000" y="24000"/>
                    <a:pt x="0" y="72000"/>
                    <a:pt x="15000" y="108000"/>
                  </a:cubicBezTo>
                  <a:cubicBezTo>
                    <a:pt x="15000" y="108000"/>
                    <a:pt x="45000" y="72000"/>
                    <a:pt x="60000" y="84000"/>
                  </a:cubicBezTo>
                  <a:cubicBezTo>
                    <a:pt x="60000" y="84000"/>
                    <a:pt x="45000" y="120000"/>
                    <a:pt x="45000" y="120000"/>
                  </a:cubicBezTo>
                  <a:cubicBezTo>
                    <a:pt x="60000" y="120000"/>
                    <a:pt x="90000" y="108000"/>
                    <a:pt x="90000" y="96000"/>
                  </a:cubicBezTo>
                  <a:cubicBezTo>
                    <a:pt x="90000" y="84000"/>
                    <a:pt x="105000" y="72000"/>
                    <a:pt x="120000" y="48000"/>
                  </a:cubicBezTo>
                  <a:cubicBezTo>
                    <a:pt x="120000" y="24000"/>
                    <a:pt x="90000" y="48000"/>
                    <a:pt x="75000" y="48000"/>
                  </a:cubicBezTo>
                  <a:cubicBezTo>
                    <a:pt x="90000" y="48000"/>
                    <a:pt x="90000" y="0"/>
                    <a:pt x="90000" y="12000"/>
                  </a:cubicBezTo>
                  <a:cubicBezTo>
                    <a:pt x="75000" y="12000"/>
                    <a:pt x="105000" y="0"/>
                    <a:pt x="90000" y="1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51" name="Shape 2415"/>
            <p:cNvSpPr/>
            <p:nvPr/>
          </p:nvSpPr>
          <p:spPr>
            <a:xfrm>
              <a:off x="8652408" y="5694617"/>
              <a:ext cx="28661" cy="54153"/>
            </a:xfrm>
            <a:custGeom>
              <a:avLst/>
              <a:gdLst/>
              <a:ahLst/>
              <a:cxnLst/>
              <a:rect l="0" t="0" r="0" b="0"/>
              <a:pathLst>
                <a:path w="120000" h="120000" extrusionOk="0">
                  <a:moveTo>
                    <a:pt x="120000" y="80000"/>
                  </a:moveTo>
                  <a:cubicBezTo>
                    <a:pt x="120000" y="60000"/>
                    <a:pt x="40000" y="0"/>
                    <a:pt x="40000" y="20000"/>
                  </a:cubicBezTo>
                  <a:cubicBezTo>
                    <a:pt x="40000" y="20000"/>
                    <a:pt x="40000" y="20000"/>
                    <a:pt x="40000" y="40000"/>
                  </a:cubicBezTo>
                  <a:cubicBezTo>
                    <a:pt x="40000" y="40000"/>
                    <a:pt x="0" y="40000"/>
                    <a:pt x="0" y="40000"/>
                  </a:cubicBezTo>
                  <a:cubicBezTo>
                    <a:pt x="0" y="40000"/>
                    <a:pt x="120000" y="120000"/>
                    <a:pt x="120000" y="80000"/>
                  </a:cubicBezTo>
                  <a:cubicBezTo>
                    <a:pt x="120000" y="60000"/>
                    <a:pt x="120000" y="120000"/>
                    <a:pt x="120000" y="8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52" name="Shape 2416"/>
            <p:cNvSpPr/>
            <p:nvPr/>
          </p:nvSpPr>
          <p:spPr>
            <a:xfrm>
              <a:off x="8512281" y="5786998"/>
              <a:ext cx="28661" cy="28669"/>
            </a:xfrm>
            <a:custGeom>
              <a:avLst/>
              <a:gdLst/>
              <a:ahLst/>
              <a:cxnLst/>
              <a:rect l="0" t="0" r="0" b="0"/>
              <a:pathLst>
                <a:path w="120000" h="120000" extrusionOk="0">
                  <a:moveTo>
                    <a:pt x="80000" y="40000"/>
                  </a:moveTo>
                  <a:cubicBezTo>
                    <a:pt x="80000" y="0"/>
                    <a:pt x="0" y="80000"/>
                    <a:pt x="0" y="80000"/>
                  </a:cubicBezTo>
                  <a:cubicBezTo>
                    <a:pt x="40000" y="120000"/>
                    <a:pt x="120000" y="80000"/>
                    <a:pt x="80000"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53" name="Shape 2417"/>
            <p:cNvSpPr/>
            <p:nvPr/>
          </p:nvSpPr>
          <p:spPr>
            <a:xfrm>
              <a:off x="7868967" y="6283945"/>
              <a:ext cx="63694" cy="38226"/>
            </a:xfrm>
            <a:custGeom>
              <a:avLst/>
              <a:gdLst/>
              <a:ahLst/>
              <a:cxnLst/>
              <a:rect l="0" t="0" r="0" b="0"/>
              <a:pathLst>
                <a:path w="120000" h="120000" extrusionOk="0">
                  <a:moveTo>
                    <a:pt x="119999" y="90000"/>
                  </a:moveTo>
                  <a:cubicBezTo>
                    <a:pt x="119999" y="0"/>
                    <a:pt x="51428" y="0"/>
                    <a:pt x="17142" y="30000"/>
                  </a:cubicBezTo>
                  <a:cubicBezTo>
                    <a:pt x="0" y="30000"/>
                    <a:pt x="119999" y="120000"/>
                    <a:pt x="119999" y="90000"/>
                  </a:cubicBezTo>
                  <a:cubicBezTo>
                    <a:pt x="119999" y="0"/>
                    <a:pt x="119999" y="120000"/>
                    <a:pt x="119999" y="9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54" name="Shape 2418"/>
            <p:cNvSpPr/>
            <p:nvPr/>
          </p:nvSpPr>
          <p:spPr>
            <a:xfrm>
              <a:off x="7970875" y="6057772"/>
              <a:ext cx="57322" cy="57338"/>
            </a:xfrm>
            <a:custGeom>
              <a:avLst/>
              <a:gdLst/>
              <a:ahLst/>
              <a:cxnLst/>
              <a:rect l="0" t="0" r="0" b="0"/>
              <a:pathLst>
                <a:path w="120000" h="120000" extrusionOk="0">
                  <a:moveTo>
                    <a:pt x="60000" y="100000"/>
                  </a:moveTo>
                  <a:cubicBezTo>
                    <a:pt x="40000" y="80000"/>
                    <a:pt x="20000" y="80000"/>
                    <a:pt x="0" y="60000"/>
                  </a:cubicBezTo>
                  <a:cubicBezTo>
                    <a:pt x="20000" y="60000"/>
                    <a:pt x="60000" y="0"/>
                    <a:pt x="80000" y="40000"/>
                  </a:cubicBezTo>
                  <a:cubicBezTo>
                    <a:pt x="120000" y="60000"/>
                    <a:pt x="100000" y="120000"/>
                    <a:pt x="60000" y="100000"/>
                  </a:cubicBezTo>
                  <a:cubicBezTo>
                    <a:pt x="40000" y="80000"/>
                    <a:pt x="80000" y="120000"/>
                    <a:pt x="60000" y="10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55" name="Shape 2419"/>
            <p:cNvSpPr/>
            <p:nvPr/>
          </p:nvSpPr>
          <p:spPr>
            <a:xfrm>
              <a:off x="7942215" y="5656389"/>
              <a:ext cx="57322" cy="66896"/>
            </a:xfrm>
            <a:custGeom>
              <a:avLst/>
              <a:gdLst/>
              <a:ahLst/>
              <a:cxnLst/>
              <a:rect l="0" t="0" r="0" b="0"/>
              <a:pathLst>
                <a:path w="120000" h="120000" extrusionOk="0">
                  <a:moveTo>
                    <a:pt x="60000" y="102857"/>
                  </a:moveTo>
                  <a:cubicBezTo>
                    <a:pt x="0" y="119999"/>
                    <a:pt x="20000" y="0"/>
                    <a:pt x="80000" y="17142"/>
                  </a:cubicBezTo>
                  <a:cubicBezTo>
                    <a:pt x="120000" y="17142"/>
                    <a:pt x="100000" y="102857"/>
                    <a:pt x="60000" y="102857"/>
                  </a:cubicBezTo>
                  <a:cubicBezTo>
                    <a:pt x="40000" y="102857"/>
                    <a:pt x="120000" y="102857"/>
                    <a:pt x="60000" y="10285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56" name="Shape 2420"/>
            <p:cNvSpPr/>
            <p:nvPr/>
          </p:nvSpPr>
          <p:spPr>
            <a:xfrm>
              <a:off x="7782978" y="5618164"/>
              <a:ext cx="111464" cy="57338"/>
            </a:xfrm>
            <a:custGeom>
              <a:avLst/>
              <a:gdLst/>
              <a:ahLst/>
              <a:cxnLst/>
              <a:rect l="0" t="0" r="0" b="0"/>
              <a:pathLst>
                <a:path w="120000" h="120000" extrusionOk="0">
                  <a:moveTo>
                    <a:pt x="40000" y="120000"/>
                  </a:moveTo>
                  <a:cubicBezTo>
                    <a:pt x="20000" y="120000"/>
                    <a:pt x="0" y="100000"/>
                    <a:pt x="10000" y="60000"/>
                  </a:cubicBezTo>
                  <a:cubicBezTo>
                    <a:pt x="20000" y="20000"/>
                    <a:pt x="50000" y="20000"/>
                    <a:pt x="80000" y="0"/>
                  </a:cubicBezTo>
                  <a:cubicBezTo>
                    <a:pt x="120000" y="0"/>
                    <a:pt x="60000" y="120000"/>
                    <a:pt x="4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57" name="Shape 2421"/>
            <p:cNvSpPr/>
            <p:nvPr/>
          </p:nvSpPr>
          <p:spPr>
            <a:xfrm>
              <a:off x="8018647" y="5583122"/>
              <a:ext cx="63694" cy="25484"/>
            </a:xfrm>
            <a:custGeom>
              <a:avLst/>
              <a:gdLst/>
              <a:ahLst/>
              <a:cxnLst/>
              <a:rect l="0" t="0" r="0" b="0"/>
              <a:pathLst>
                <a:path w="120000" h="120000" extrusionOk="0">
                  <a:moveTo>
                    <a:pt x="85714" y="120000"/>
                  </a:moveTo>
                  <a:cubicBezTo>
                    <a:pt x="68571" y="120000"/>
                    <a:pt x="0" y="0"/>
                    <a:pt x="51428" y="0"/>
                  </a:cubicBezTo>
                  <a:cubicBezTo>
                    <a:pt x="68571" y="0"/>
                    <a:pt x="102857" y="0"/>
                    <a:pt x="119999" y="40000"/>
                  </a:cubicBezTo>
                  <a:cubicBezTo>
                    <a:pt x="119999" y="40000"/>
                    <a:pt x="102857" y="120000"/>
                    <a:pt x="85714" y="120000"/>
                  </a:cubicBezTo>
                  <a:cubicBezTo>
                    <a:pt x="68571" y="120000"/>
                    <a:pt x="119999" y="120000"/>
                    <a:pt x="85714"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58" name="Shape 2422"/>
            <p:cNvSpPr/>
            <p:nvPr/>
          </p:nvSpPr>
          <p:spPr>
            <a:xfrm>
              <a:off x="7623742" y="5395175"/>
              <a:ext cx="318473" cy="222989"/>
            </a:xfrm>
            <a:custGeom>
              <a:avLst/>
              <a:gdLst/>
              <a:ahLst/>
              <a:cxnLst/>
              <a:rect l="0" t="0" r="0" b="0"/>
              <a:pathLst>
                <a:path w="120000" h="120000" extrusionOk="0">
                  <a:moveTo>
                    <a:pt x="109411" y="105000"/>
                  </a:moveTo>
                  <a:cubicBezTo>
                    <a:pt x="105882" y="100000"/>
                    <a:pt x="95294" y="95000"/>
                    <a:pt x="88235" y="90000"/>
                  </a:cubicBezTo>
                  <a:cubicBezTo>
                    <a:pt x="84705" y="90000"/>
                    <a:pt x="88235" y="85000"/>
                    <a:pt x="84705" y="80000"/>
                  </a:cubicBezTo>
                  <a:cubicBezTo>
                    <a:pt x="84705" y="80000"/>
                    <a:pt x="77647" y="85000"/>
                    <a:pt x="77647" y="85000"/>
                  </a:cubicBezTo>
                  <a:cubicBezTo>
                    <a:pt x="70588" y="85000"/>
                    <a:pt x="70588" y="75000"/>
                    <a:pt x="63529" y="80000"/>
                  </a:cubicBezTo>
                  <a:cubicBezTo>
                    <a:pt x="63529" y="85000"/>
                    <a:pt x="60000" y="90000"/>
                    <a:pt x="56470" y="95000"/>
                  </a:cubicBezTo>
                  <a:cubicBezTo>
                    <a:pt x="49411" y="100000"/>
                    <a:pt x="45882" y="110000"/>
                    <a:pt x="38823" y="115000"/>
                  </a:cubicBezTo>
                  <a:cubicBezTo>
                    <a:pt x="28235" y="120000"/>
                    <a:pt x="35294" y="100000"/>
                    <a:pt x="28235" y="95000"/>
                  </a:cubicBezTo>
                  <a:cubicBezTo>
                    <a:pt x="28235" y="90000"/>
                    <a:pt x="10588" y="95000"/>
                    <a:pt x="7058" y="95000"/>
                  </a:cubicBezTo>
                  <a:cubicBezTo>
                    <a:pt x="0" y="95000"/>
                    <a:pt x="14117" y="80000"/>
                    <a:pt x="14117" y="80000"/>
                  </a:cubicBezTo>
                  <a:cubicBezTo>
                    <a:pt x="21176" y="70000"/>
                    <a:pt x="17647" y="60000"/>
                    <a:pt x="17647" y="50000"/>
                  </a:cubicBezTo>
                  <a:cubicBezTo>
                    <a:pt x="17647" y="40000"/>
                    <a:pt x="17647" y="25000"/>
                    <a:pt x="21176" y="15000"/>
                  </a:cubicBezTo>
                  <a:cubicBezTo>
                    <a:pt x="24705" y="0"/>
                    <a:pt x="35294" y="0"/>
                    <a:pt x="38823" y="15000"/>
                  </a:cubicBezTo>
                  <a:cubicBezTo>
                    <a:pt x="38823" y="20000"/>
                    <a:pt x="38823" y="30000"/>
                    <a:pt x="42352" y="25000"/>
                  </a:cubicBezTo>
                  <a:cubicBezTo>
                    <a:pt x="45882" y="25000"/>
                    <a:pt x="45882" y="20000"/>
                    <a:pt x="49411" y="20000"/>
                  </a:cubicBezTo>
                  <a:cubicBezTo>
                    <a:pt x="52941" y="25000"/>
                    <a:pt x="56470" y="30000"/>
                    <a:pt x="60000" y="30000"/>
                  </a:cubicBezTo>
                  <a:cubicBezTo>
                    <a:pt x="63529" y="35000"/>
                    <a:pt x="67058" y="35000"/>
                    <a:pt x="70588" y="35000"/>
                  </a:cubicBezTo>
                  <a:cubicBezTo>
                    <a:pt x="74117" y="40000"/>
                    <a:pt x="81176" y="45000"/>
                    <a:pt x="88235" y="50000"/>
                  </a:cubicBezTo>
                  <a:cubicBezTo>
                    <a:pt x="98823" y="55000"/>
                    <a:pt x="98823" y="60000"/>
                    <a:pt x="98823" y="75000"/>
                  </a:cubicBezTo>
                  <a:cubicBezTo>
                    <a:pt x="98823" y="80000"/>
                    <a:pt x="105882" y="80000"/>
                    <a:pt x="105882" y="75000"/>
                  </a:cubicBezTo>
                  <a:cubicBezTo>
                    <a:pt x="112941" y="75000"/>
                    <a:pt x="112941" y="80000"/>
                    <a:pt x="116470" y="85000"/>
                  </a:cubicBezTo>
                  <a:cubicBezTo>
                    <a:pt x="120000" y="85000"/>
                    <a:pt x="120000" y="85000"/>
                    <a:pt x="120000" y="90000"/>
                  </a:cubicBezTo>
                  <a:cubicBezTo>
                    <a:pt x="116470" y="95000"/>
                    <a:pt x="116470" y="105000"/>
                    <a:pt x="109411" y="105000"/>
                  </a:cubicBezTo>
                  <a:cubicBezTo>
                    <a:pt x="105882" y="100000"/>
                    <a:pt x="116470" y="105000"/>
                    <a:pt x="109411" y="10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59" name="Shape 2423"/>
            <p:cNvSpPr/>
            <p:nvPr/>
          </p:nvSpPr>
          <p:spPr>
            <a:xfrm>
              <a:off x="7747950" y="5376059"/>
              <a:ext cx="63694" cy="47785"/>
            </a:xfrm>
            <a:custGeom>
              <a:avLst/>
              <a:gdLst/>
              <a:ahLst/>
              <a:cxnLst/>
              <a:rect l="0" t="0" r="0" b="0"/>
              <a:pathLst>
                <a:path w="120000" h="120000" extrusionOk="0">
                  <a:moveTo>
                    <a:pt x="85714" y="96000"/>
                  </a:moveTo>
                  <a:cubicBezTo>
                    <a:pt x="51428" y="120000"/>
                    <a:pt x="0" y="0"/>
                    <a:pt x="17142" y="0"/>
                  </a:cubicBezTo>
                  <a:cubicBezTo>
                    <a:pt x="34285" y="24000"/>
                    <a:pt x="119999" y="72000"/>
                    <a:pt x="85714"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60" name="Shape 2424"/>
            <p:cNvSpPr/>
            <p:nvPr/>
          </p:nvSpPr>
          <p:spPr>
            <a:xfrm>
              <a:off x="7728838" y="5385618"/>
              <a:ext cx="35032" cy="47785"/>
            </a:xfrm>
            <a:custGeom>
              <a:avLst/>
              <a:gdLst/>
              <a:ahLst/>
              <a:cxnLst/>
              <a:rect l="0" t="0" r="0" b="0"/>
              <a:pathLst>
                <a:path w="120000" h="120000" extrusionOk="0">
                  <a:moveTo>
                    <a:pt x="90000" y="96000"/>
                  </a:moveTo>
                  <a:cubicBezTo>
                    <a:pt x="30000" y="120000"/>
                    <a:pt x="0" y="48000"/>
                    <a:pt x="0" y="24000"/>
                  </a:cubicBezTo>
                  <a:cubicBezTo>
                    <a:pt x="30000" y="0"/>
                    <a:pt x="120000" y="72000"/>
                    <a:pt x="90000"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61" name="Shape 2425"/>
            <p:cNvSpPr/>
            <p:nvPr/>
          </p:nvSpPr>
          <p:spPr>
            <a:xfrm>
              <a:off x="7642850" y="5207230"/>
              <a:ext cx="28661" cy="57338"/>
            </a:xfrm>
            <a:custGeom>
              <a:avLst/>
              <a:gdLst/>
              <a:ahLst/>
              <a:cxnLst/>
              <a:rect l="0" t="0" r="0" b="0"/>
              <a:pathLst>
                <a:path w="120000" h="120000" extrusionOk="0">
                  <a:moveTo>
                    <a:pt x="120000" y="100000"/>
                  </a:moveTo>
                  <a:cubicBezTo>
                    <a:pt x="120000" y="80000"/>
                    <a:pt x="120000" y="60000"/>
                    <a:pt x="120000" y="40000"/>
                  </a:cubicBezTo>
                  <a:cubicBezTo>
                    <a:pt x="120000" y="40000"/>
                    <a:pt x="40000" y="0"/>
                    <a:pt x="40000" y="20000"/>
                  </a:cubicBezTo>
                  <a:cubicBezTo>
                    <a:pt x="40000" y="40000"/>
                    <a:pt x="0" y="80000"/>
                    <a:pt x="40000" y="80000"/>
                  </a:cubicBezTo>
                  <a:cubicBezTo>
                    <a:pt x="40000" y="100000"/>
                    <a:pt x="80000" y="120000"/>
                    <a:pt x="120000" y="100000"/>
                  </a:cubicBezTo>
                  <a:cubicBezTo>
                    <a:pt x="120000" y="80000"/>
                    <a:pt x="80000" y="120000"/>
                    <a:pt x="120000" y="10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62" name="Shape 2426"/>
            <p:cNvSpPr/>
            <p:nvPr/>
          </p:nvSpPr>
          <p:spPr>
            <a:xfrm>
              <a:off x="7502723" y="4719841"/>
              <a:ext cx="1343948" cy="984330"/>
            </a:xfrm>
            <a:custGeom>
              <a:avLst/>
              <a:gdLst/>
              <a:ahLst/>
              <a:cxnLst/>
              <a:rect l="0" t="0" r="0" b="0"/>
              <a:pathLst>
                <a:path w="120000" h="120000" extrusionOk="0">
                  <a:moveTo>
                    <a:pt x="64166" y="94857"/>
                  </a:moveTo>
                  <a:cubicBezTo>
                    <a:pt x="63333" y="98285"/>
                    <a:pt x="61666" y="94857"/>
                    <a:pt x="59166" y="96000"/>
                  </a:cubicBezTo>
                  <a:cubicBezTo>
                    <a:pt x="58333" y="96000"/>
                    <a:pt x="57500" y="97142"/>
                    <a:pt x="56666" y="98285"/>
                  </a:cubicBezTo>
                  <a:cubicBezTo>
                    <a:pt x="55000" y="99428"/>
                    <a:pt x="54166" y="98285"/>
                    <a:pt x="52500" y="98285"/>
                  </a:cubicBezTo>
                  <a:cubicBezTo>
                    <a:pt x="50000" y="97142"/>
                    <a:pt x="46666" y="94857"/>
                    <a:pt x="50000" y="91428"/>
                  </a:cubicBezTo>
                  <a:cubicBezTo>
                    <a:pt x="51666" y="89142"/>
                    <a:pt x="51666" y="86857"/>
                    <a:pt x="54166" y="86857"/>
                  </a:cubicBezTo>
                  <a:cubicBezTo>
                    <a:pt x="56666" y="88000"/>
                    <a:pt x="59166" y="89142"/>
                    <a:pt x="62500" y="88000"/>
                  </a:cubicBezTo>
                  <a:cubicBezTo>
                    <a:pt x="64166" y="88000"/>
                    <a:pt x="65833" y="86857"/>
                    <a:pt x="67500" y="86857"/>
                  </a:cubicBezTo>
                  <a:cubicBezTo>
                    <a:pt x="68333" y="86857"/>
                    <a:pt x="67500" y="85714"/>
                    <a:pt x="67500" y="84571"/>
                  </a:cubicBezTo>
                  <a:cubicBezTo>
                    <a:pt x="65000" y="82285"/>
                    <a:pt x="64166" y="81142"/>
                    <a:pt x="66666" y="78857"/>
                  </a:cubicBezTo>
                  <a:cubicBezTo>
                    <a:pt x="68333" y="75428"/>
                    <a:pt x="70000" y="75428"/>
                    <a:pt x="72500" y="75428"/>
                  </a:cubicBezTo>
                  <a:cubicBezTo>
                    <a:pt x="73333" y="75428"/>
                    <a:pt x="75000" y="75428"/>
                    <a:pt x="75833" y="76571"/>
                  </a:cubicBezTo>
                  <a:cubicBezTo>
                    <a:pt x="77500" y="77714"/>
                    <a:pt x="77500" y="78857"/>
                    <a:pt x="77500" y="81142"/>
                  </a:cubicBezTo>
                  <a:cubicBezTo>
                    <a:pt x="78333" y="83428"/>
                    <a:pt x="79166" y="80000"/>
                    <a:pt x="80000" y="80000"/>
                  </a:cubicBezTo>
                  <a:cubicBezTo>
                    <a:pt x="80000" y="78857"/>
                    <a:pt x="82500" y="80000"/>
                    <a:pt x="82500" y="80000"/>
                  </a:cubicBezTo>
                  <a:cubicBezTo>
                    <a:pt x="83333" y="80000"/>
                    <a:pt x="85833" y="80000"/>
                    <a:pt x="85833" y="77714"/>
                  </a:cubicBezTo>
                  <a:cubicBezTo>
                    <a:pt x="85833" y="76571"/>
                    <a:pt x="83333" y="75428"/>
                    <a:pt x="82500" y="75428"/>
                  </a:cubicBezTo>
                  <a:cubicBezTo>
                    <a:pt x="80833" y="74285"/>
                    <a:pt x="80000" y="73142"/>
                    <a:pt x="79166" y="72000"/>
                  </a:cubicBezTo>
                  <a:cubicBezTo>
                    <a:pt x="78333" y="72000"/>
                    <a:pt x="77500" y="74285"/>
                    <a:pt x="77500" y="75428"/>
                  </a:cubicBezTo>
                  <a:cubicBezTo>
                    <a:pt x="76666" y="76571"/>
                    <a:pt x="73333" y="75428"/>
                    <a:pt x="72500" y="75428"/>
                  </a:cubicBezTo>
                  <a:cubicBezTo>
                    <a:pt x="67500" y="74285"/>
                    <a:pt x="74166" y="72000"/>
                    <a:pt x="73333" y="69714"/>
                  </a:cubicBezTo>
                  <a:cubicBezTo>
                    <a:pt x="72500" y="66285"/>
                    <a:pt x="71666" y="61714"/>
                    <a:pt x="70000" y="59428"/>
                  </a:cubicBezTo>
                  <a:cubicBezTo>
                    <a:pt x="69166" y="59428"/>
                    <a:pt x="67500" y="60571"/>
                    <a:pt x="67500" y="59428"/>
                  </a:cubicBezTo>
                  <a:cubicBezTo>
                    <a:pt x="67500" y="58285"/>
                    <a:pt x="67500" y="56000"/>
                    <a:pt x="66666" y="54857"/>
                  </a:cubicBezTo>
                  <a:cubicBezTo>
                    <a:pt x="65833" y="53714"/>
                    <a:pt x="65000" y="60571"/>
                    <a:pt x="65833" y="60571"/>
                  </a:cubicBezTo>
                  <a:cubicBezTo>
                    <a:pt x="65000" y="60571"/>
                    <a:pt x="62500" y="52571"/>
                    <a:pt x="62500" y="52571"/>
                  </a:cubicBezTo>
                  <a:cubicBezTo>
                    <a:pt x="60833" y="52571"/>
                    <a:pt x="60000" y="53714"/>
                    <a:pt x="59166" y="54857"/>
                  </a:cubicBezTo>
                  <a:cubicBezTo>
                    <a:pt x="58333" y="54857"/>
                    <a:pt x="55833" y="57142"/>
                    <a:pt x="55833" y="56000"/>
                  </a:cubicBezTo>
                  <a:cubicBezTo>
                    <a:pt x="55833" y="52571"/>
                    <a:pt x="55000" y="52571"/>
                    <a:pt x="57500" y="52571"/>
                  </a:cubicBezTo>
                  <a:cubicBezTo>
                    <a:pt x="58333" y="52571"/>
                    <a:pt x="59166" y="51428"/>
                    <a:pt x="59166" y="50285"/>
                  </a:cubicBezTo>
                  <a:cubicBezTo>
                    <a:pt x="60000" y="49142"/>
                    <a:pt x="57500" y="49142"/>
                    <a:pt x="57500" y="49142"/>
                  </a:cubicBezTo>
                  <a:cubicBezTo>
                    <a:pt x="56666" y="48000"/>
                    <a:pt x="53333" y="45714"/>
                    <a:pt x="53333" y="45714"/>
                  </a:cubicBezTo>
                  <a:cubicBezTo>
                    <a:pt x="53333" y="42285"/>
                    <a:pt x="52500" y="44571"/>
                    <a:pt x="51666" y="44571"/>
                  </a:cubicBezTo>
                  <a:cubicBezTo>
                    <a:pt x="50833" y="44571"/>
                    <a:pt x="51666" y="38857"/>
                    <a:pt x="50000" y="40000"/>
                  </a:cubicBezTo>
                  <a:cubicBezTo>
                    <a:pt x="49166" y="40000"/>
                    <a:pt x="49166" y="41142"/>
                    <a:pt x="47500" y="38857"/>
                  </a:cubicBezTo>
                  <a:cubicBezTo>
                    <a:pt x="46666" y="38857"/>
                    <a:pt x="45833" y="36571"/>
                    <a:pt x="45000" y="36571"/>
                  </a:cubicBezTo>
                  <a:cubicBezTo>
                    <a:pt x="45000" y="36571"/>
                    <a:pt x="45833" y="37714"/>
                    <a:pt x="45833" y="37714"/>
                  </a:cubicBezTo>
                  <a:cubicBezTo>
                    <a:pt x="45833" y="37714"/>
                    <a:pt x="43333" y="37714"/>
                    <a:pt x="43333" y="38857"/>
                  </a:cubicBezTo>
                  <a:cubicBezTo>
                    <a:pt x="44166" y="40000"/>
                    <a:pt x="45833" y="38857"/>
                    <a:pt x="46666" y="41142"/>
                  </a:cubicBezTo>
                  <a:cubicBezTo>
                    <a:pt x="46666" y="43428"/>
                    <a:pt x="45000" y="43428"/>
                    <a:pt x="44166" y="43428"/>
                  </a:cubicBezTo>
                  <a:cubicBezTo>
                    <a:pt x="42500" y="44571"/>
                    <a:pt x="38333" y="40000"/>
                    <a:pt x="36666" y="42285"/>
                  </a:cubicBezTo>
                  <a:cubicBezTo>
                    <a:pt x="35833" y="42285"/>
                    <a:pt x="37500" y="43428"/>
                    <a:pt x="38333" y="44571"/>
                  </a:cubicBezTo>
                  <a:cubicBezTo>
                    <a:pt x="38333" y="45714"/>
                    <a:pt x="39166" y="44571"/>
                    <a:pt x="40000" y="44571"/>
                  </a:cubicBezTo>
                  <a:cubicBezTo>
                    <a:pt x="40833" y="44571"/>
                    <a:pt x="43333" y="43428"/>
                    <a:pt x="43333" y="44571"/>
                  </a:cubicBezTo>
                  <a:cubicBezTo>
                    <a:pt x="43333" y="45714"/>
                    <a:pt x="42500" y="46857"/>
                    <a:pt x="41666" y="48000"/>
                  </a:cubicBezTo>
                  <a:cubicBezTo>
                    <a:pt x="41666" y="48000"/>
                    <a:pt x="32500" y="40000"/>
                    <a:pt x="30833" y="41142"/>
                  </a:cubicBezTo>
                  <a:cubicBezTo>
                    <a:pt x="31666" y="41142"/>
                    <a:pt x="32500" y="42285"/>
                    <a:pt x="33333" y="42285"/>
                  </a:cubicBezTo>
                  <a:cubicBezTo>
                    <a:pt x="35000" y="44571"/>
                    <a:pt x="30833" y="43428"/>
                    <a:pt x="30833" y="43428"/>
                  </a:cubicBezTo>
                  <a:cubicBezTo>
                    <a:pt x="28333" y="41142"/>
                    <a:pt x="25000" y="43428"/>
                    <a:pt x="22500" y="42285"/>
                  </a:cubicBezTo>
                  <a:cubicBezTo>
                    <a:pt x="19166" y="41142"/>
                    <a:pt x="16666" y="42285"/>
                    <a:pt x="14166" y="38857"/>
                  </a:cubicBezTo>
                  <a:cubicBezTo>
                    <a:pt x="11666" y="36571"/>
                    <a:pt x="10000" y="40000"/>
                    <a:pt x="7500" y="38857"/>
                  </a:cubicBezTo>
                  <a:cubicBezTo>
                    <a:pt x="6666" y="37714"/>
                    <a:pt x="5000" y="37714"/>
                    <a:pt x="4166" y="36571"/>
                  </a:cubicBezTo>
                  <a:cubicBezTo>
                    <a:pt x="4166" y="35428"/>
                    <a:pt x="1666" y="32000"/>
                    <a:pt x="3333" y="32000"/>
                  </a:cubicBezTo>
                  <a:cubicBezTo>
                    <a:pt x="5833" y="32000"/>
                    <a:pt x="9166" y="35428"/>
                    <a:pt x="11666" y="33142"/>
                  </a:cubicBezTo>
                  <a:cubicBezTo>
                    <a:pt x="12500" y="32000"/>
                    <a:pt x="10833" y="30857"/>
                    <a:pt x="10833" y="30857"/>
                  </a:cubicBezTo>
                  <a:cubicBezTo>
                    <a:pt x="9166" y="29714"/>
                    <a:pt x="7500" y="29714"/>
                    <a:pt x="6666" y="29714"/>
                  </a:cubicBezTo>
                  <a:cubicBezTo>
                    <a:pt x="4166" y="29714"/>
                    <a:pt x="0" y="29714"/>
                    <a:pt x="0" y="26285"/>
                  </a:cubicBezTo>
                  <a:cubicBezTo>
                    <a:pt x="0" y="21714"/>
                    <a:pt x="0" y="18285"/>
                    <a:pt x="1666" y="13714"/>
                  </a:cubicBezTo>
                  <a:cubicBezTo>
                    <a:pt x="2500" y="10285"/>
                    <a:pt x="5000" y="8000"/>
                    <a:pt x="7500" y="5714"/>
                  </a:cubicBezTo>
                  <a:cubicBezTo>
                    <a:pt x="9166" y="3428"/>
                    <a:pt x="10833" y="3428"/>
                    <a:pt x="13333" y="2285"/>
                  </a:cubicBezTo>
                  <a:cubicBezTo>
                    <a:pt x="15000" y="2285"/>
                    <a:pt x="20000" y="0"/>
                    <a:pt x="20833" y="3428"/>
                  </a:cubicBezTo>
                  <a:cubicBezTo>
                    <a:pt x="20833" y="2285"/>
                    <a:pt x="16666" y="8000"/>
                    <a:pt x="15833" y="8000"/>
                  </a:cubicBezTo>
                  <a:cubicBezTo>
                    <a:pt x="14166" y="10285"/>
                    <a:pt x="12500" y="12571"/>
                    <a:pt x="14166" y="14857"/>
                  </a:cubicBezTo>
                  <a:cubicBezTo>
                    <a:pt x="15833" y="17142"/>
                    <a:pt x="14166" y="18285"/>
                    <a:pt x="15000" y="20571"/>
                  </a:cubicBezTo>
                  <a:cubicBezTo>
                    <a:pt x="15000" y="22857"/>
                    <a:pt x="16666" y="24000"/>
                    <a:pt x="17500" y="25142"/>
                  </a:cubicBezTo>
                  <a:cubicBezTo>
                    <a:pt x="18333" y="26285"/>
                    <a:pt x="20000" y="27428"/>
                    <a:pt x="20833" y="28571"/>
                  </a:cubicBezTo>
                  <a:cubicBezTo>
                    <a:pt x="21666" y="29714"/>
                    <a:pt x="18333" y="29714"/>
                    <a:pt x="18333" y="30857"/>
                  </a:cubicBezTo>
                  <a:cubicBezTo>
                    <a:pt x="18333" y="29714"/>
                    <a:pt x="21666" y="33142"/>
                    <a:pt x="21666" y="33142"/>
                  </a:cubicBezTo>
                  <a:cubicBezTo>
                    <a:pt x="22500" y="32000"/>
                    <a:pt x="21666" y="29714"/>
                    <a:pt x="21666" y="28571"/>
                  </a:cubicBezTo>
                  <a:cubicBezTo>
                    <a:pt x="21666" y="28571"/>
                    <a:pt x="23333" y="27428"/>
                    <a:pt x="22500" y="26285"/>
                  </a:cubicBezTo>
                  <a:cubicBezTo>
                    <a:pt x="21666" y="25142"/>
                    <a:pt x="18333" y="24000"/>
                    <a:pt x="17500" y="22857"/>
                  </a:cubicBezTo>
                  <a:cubicBezTo>
                    <a:pt x="16666" y="22857"/>
                    <a:pt x="15833" y="21714"/>
                    <a:pt x="16666" y="21714"/>
                  </a:cubicBezTo>
                  <a:cubicBezTo>
                    <a:pt x="18333" y="21714"/>
                    <a:pt x="18333" y="20571"/>
                    <a:pt x="19166" y="19428"/>
                  </a:cubicBezTo>
                  <a:cubicBezTo>
                    <a:pt x="20833" y="18285"/>
                    <a:pt x="23333" y="20571"/>
                    <a:pt x="24166" y="21714"/>
                  </a:cubicBezTo>
                  <a:cubicBezTo>
                    <a:pt x="23333" y="20571"/>
                    <a:pt x="22500" y="19428"/>
                    <a:pt x="22500" y="18285"/>
                  </a:cubicBezTo>
                  <a:cubicBezTo>
                    <a:pt x="22500" y="16000"/>
                    <a:pt x="18333" y="17142"/>
                    <a:pt x="18333" y="14857"/>
                  </a:cubicBezTo>
                  <a:cubicBezTo>
                    <a:pt x="16666" y="8000"/>
                    <a:pt x="24166" y="13714"/>
                    <a:pt x="24166" y="13714"/>
                  </a:cubicBezTo>
                  <a:cubicBezTo>
                    <a:pt x="24166" y="12571"/>
                    <a:pt x="19166" y="10285"/>
                    <a:pt x="19166" y="10285"/>
                  </a:cubicBezTo>
                  <a:cubicBezTo>
                    <a:pt x="19166" y="9142"/>
                    <a:pt x="23333" y="10285"/>
                    <a:pt x="23333" y="10285"/>
                  </a:cubicBezTo>
                  <a:cubicBezTo>
                    <a:pt x="23333" y="9142"/>
                    <a:pt x="20833" y="8000"/>
                    <a:pt x="20833" y="8000"/>
                  </a:cubicBezTo>
                  <a:cubicBezTo>
                    <a:pt x="20000" y="6857"/>
                    <a:pt x="20833" y="6857"/>
                    <a:pt x="21666" y="6857"/>
                  </a:cubicBezTo>
                  <a:cubicBezTo>
                    <a:pt x="22500" y="8000"/>
                    <a:pt x="22500" y="6857"/>
                    <a:pt x="23333" y="6857"/>
                  </a:cubicBezTo>
                  <a:cubicBezTo>
                    <a:pt x="25000" y="5714"/>
                    <a:pt x="25000" y="6857"/>
                    <a:pt x="26666" y="6857"/>
                  </a:cubicBezTo>
                  <a:cubicBezTo>
                    <a:pt x="24166" y="5714"/>
                    <a:pt x="27500" y="3428"/>
                    <a:pt x="28333" y="3428"/>
                  </a:cubicBezTo>
                  <a:cubicBezTo>
                    <a:pt x="30000" y="2285"/>
                    <a:pt x="35000" y="2285"/>
                    <a:pt x="35833" y="4571"/>
                  </a:cubicBezTo>
                  <a:cubicBezTo>
                    <a:pt x="36666" y="5714"/>
                    <a:pt x="36666" y="6857"/>
                    <a:pt x="36666" y="8000"/>
                  </a:cubicBezTo>
                  <a:cubicBezTo>
                    <a:pt x="37500" y="9142"/>
                    <a:pt x="38333" y="10285"/>
                    <a:pt x="39166" y="11428"/>
                  </a:cubicBezTo>
                  <a:cubicBezTo>
                    <a:pt x="40000" y="13714"/>
                    <a:pt x="35833" y="18285"/>
                    <a:pt x="35833" y="18285"/>
                  </a:cubicBezTo>
                  <a:cubicBezTo>
                    <a:pt x="36666" y="19428"/>
                    <a:pt x="38333" y="16000"/>
                    <a:pt x="39166" y="16000"/>
                  </a:cubicBezTo>
                  <a:cubicBezTo>
                    <a:pt x="39166" y="16000"/>
                    <a:pt x="37500" y="22857"/>
                    <a:pt x="38333" y="21714"/>
                  </a:cubicBezTo>
                  <a:cubicBezTo>
                    <a:pt x="39166" y="21714"/>
                    <a:pt x="39166" y="19428"/>
                    <a:pt x="40000" y="19428"/>
                  </a:cubicBezTo>
                  <a:cubicBezTo>
                    <a:pt x="41666" y="19428"/>
                    <a:pt x="41666" y="20571"/>
                    <a:pt x="43333" y="18285"/>
                  </a:cubicBezTo>
                  <a:cubicBezTo>
                    <a:pt x="44166" y="17142"/>
                    <a:pt x="44166" y="18285"/>
                    <a:pt x="45000" y="19428"/>
                  </a:cubicBezTo>
                  <a:cubicBezTo>
                    <a:pt x="45833" y="20571"/>
                    <a:pt x="45000" y="20571"/>
                    <a:pt x="45000" y="21714"/>
                  </a:cubicBezTo>
                  <a:cubicBezTo>
                    <a:pt x="45000" y="22857"/>
                    <a:pt x="49166" y="24000"/>
                    <a:pt x="50000" y="24000"/>
                  </a:cubicBezTo>
                  <a:cubicBezTo>
                    <a:pt x="50000" y="24000"/>
                    <a:pt x="45833" y="18285"/>
                    <a:pt x="45000" y="17142"/>
                  </a:cubicBezTo>
                  <a:cubicBezTo>
                    <a:pt x="45000" y="17142"/>
                    <a:pt x="52500" y="20571"/>
                    <a:pt x="52500" y="19428"/>
                  </a:cubicBezTo>
                  <a:cubicBezTo>
                    <a:pt x="52500" y="19428"/>
                    <a:pt x="47500" y="18285"/>
                    <a:pt x="47500" y="16000"/>
                  </a:cubicBezTo>
                  <a:cubicBezTo>
                    <a:pt x="47500" y="14857"/>
                    <a:pt x="50000" y="13714"/>
                    <a:pt x="50833" y="13714"/>
                  </a:cubicBezTo>
                  <a:cubicBezTo>
                    <a:pt x="52500" y="12571"/>
                    <a:pt x="53333" y="13714"/>
                    <a:pt x="55000" y="14857"/>
                  </a:cubicBezTo>
                  <a:cubicBezTo>
                    <a:pt x="57500" y="16000"/>
                    <a:pt x="60833" y="14857"/>
                    <a:pt x="61666" y="19428"/>
                  </a:cubicBezTo>
                  <a:cubicBezTo>
                    <a:pt x="61666" y="19428"/>
                    <a:pt x="55833" y="19428"/>
                    <a:pt x="56666" y="22857"/>
                  </a:cubicBezTo>
                  <a:cubicBezTo>
                    <a:pt x="56666" y="21714"/>
                    <a:pt x="59166" y="20571"/>
                    <a:pt x="59166" y="20571"/>
                  </a:cubicBezTo>
                  <a:cubicBezTo>
                    <a:pt x="60833" y="20571"/>
                    <a:pt x="58333" y="22857"/>
                    <a:pt x="58333" y="24000"/>
                  </a:cubicBezTo>
                  <a:cubicBezTo>
                    <a:pt x="58333" y="24000"/>
                    <a:pt x="60833" y="21714"/>
                    <a:pt x="60833" y="21714"/>
                  </a:cubicBezTo>
                  <a:cubicBezTo>
                    <a:pt x="60833" y="20571"/>
                    <a:pt x="64166" y="20571"/>
                    <a:pt x="65000" y="21714"/>
                  </a:cubicBezTo>
                  <a:cubicBezTo>
                    <a:pt x="68333" y="21714"/>
                    <a:pt x="60833" y="25142"/>
                    <a:pt x="61666" y="26285"/>
                  </a:cubicBezTo>
                  <a:cubicBezTo>
                    <a:pt x="61666" y="26285"/>
                    <a:pt x="63333" y="24000"/>
                    <a:pt x="63333" y="25142"/>
                  </a:cubicBezTo>
                  <a:cubicBezTo>
                    <a:pt x="63333" y="26285"/>
                    <a:pt x="61666" y="28571"/>
                    <a:pt x="62500" y="29714"/>
                  </a:cubicBezTo>
                  <a:cubicBezTo>
                    <a:pt x="61666" y="28571"/>
                    <a:pt x="65000" y="24000"/>
                    <a:pt x="65833" y="25142"/>
                  </a:cubicBezTo>
                  <a:cubicBezTo>
                    <a:pt x="65833" y="27428"/>
                    <a:pt x="65000" y="29714"/>
                    <a:pt x="65833" y="30857"/>
                  </a:cubicBezTo>
                  <a:cubicBezTo>
                    <a:pt x="65833" y="30857"/>
                    <a:pt x="65833" y="26285"/>
                    <a:pt x="67500" y="26285"/>
                  </a:cubicBezTo>
                  <a:cubicBezTo>
                    <a:pt x="69166" y="27428"/>
                    <a:pt x="66666" y="30857"/>
                    <a:pt x="67500" y="32000"/>
                  </a:cubicBezTo>
                  <a:cubicBezTo>
                    <a:pt x="67500" y="32000"/>
                    <a:pt x="68333" y="28571"/>
                    <a:pt x="69166" y="28571"/>
                  </a:cubicBezTo>
                  <a:cubicBezTo>
                    <a:pt x="69166" y="28571"/>
                    <a:pt x="68333" y="32000"/>
                    <a:pt x="69166" y="32000"/>
                  </a:cubicBezTo>
                  <a:cubicBezTo>
                    <a:pt x="68333" y="32000"/>
                    <a:pt x="70833" y="27428"/>
                    <a:pt x="71666" y="26285"/>
                  </a:cubicBezTo>
                  <a:cubicBezTo>
                    <a:pt x="72500" y="25142"/>
                    <a:pt x="75000" y="26285"/>
                    <a:pt x="75833" y="27428"/>
                  </a:cubicBezTo>
                  <a:cubicBezTo>
                    <a:pt x="77500" y="28571"/>
                    <a:pt x="78333" y="30857"/>
                    <a:pt x="75833" y="30857"/>
                  </a:cubicBezTo>
                  <a:cubicBezTo>
                    <a:pt x="75000" y="30857"/>
                    <a:pt x="71666" y="30857"/>
                    <a:pt x="71666" y="34285"/>
                  </a:cubicBezTo>
                  <a:cubicBezTo>
                    <a:pt x="71666" y="33142"/>
                    <a:pt x="76666" y="30857"/>
                    <a:pt x="76666" y="32000"/>
                  </a:cubicBezTo>
                  <a:cubicBezTo>
                    <a:pt x="76666" y="32000"/>
                    <a:pt x="73333" y="34285"/>
                    <a:pt x="73333" y="35428"/>
                  </a:cubicBezTo>
                  <a:cubicBezTo>
                    <a:pt x="73333" y="34285"/>
                    <a:pt x="76666" y="34285"/>
                    <a:pt x="76666" y="34285"/>
                  </a:cubicBezTo>
                  <a:cubicBezTo>
                    <a:pt x="77500" y="33142"/>
                    <a:pt x="79166" y="29714"/>
                    <a:pt x="80000" y="30857"/>
                  </a:cubicBezTo>
                  <a:cubicBezTo>
                    <a:pt x="80833" y="33142"/>
                    <a:pt x="80000" y="35428"/>
                    <a:pt x="78333" y="35428"/>
                  </a:cubicBezTo>
                  <a:cubicBezTo>
                    <a:pt x="77500" y="36571"/>
                    <a:pt x="76666" y="37714"/>
                    <a:pt x="75833" y="38857"/>
                  </a:cubicBezTo>
                  <a:cubicBezTo>
                    <a:pt x="75833" y="38857"/>
                    <a:pt x="77500" y="36571"/>
                    <a:pt x="78333" y="36571"/>
                  </a:cubicBezTo>
                  <a:cubicBezTo>
                    <a:pt x="78333" y="36571"/>
                    <a:pt x="77500" y="41142"/>
                    <a:pt x="77500" y="41142"/>
                  </a:cubicBezTo>
                  <a:cubicBezTo>
                    <a:pt x="76666" y="38857"/>
                    <a:pt x="82500" y="30857"/>
                    <a:pt x="83333" y="33142"/>
                  </a:cubicBezTo>
                  <a:cubicBezTo>
                    <a:pt x="84166" y="34285"/>
                    <a:pt x="82500" y="35428"/>
                    <a:pt x="81666" y="35428"/>
                  </a:cubicBezTo>
                  <a:cubicBezTo>
                    <a:pt x="82500" y="35428"/>
                    <a:pt x="85000" y="35428"/>
                    <a:pt x="85833" y="35428"/>
                  </a:cubicBezTo>
                  <a:cubicBezTo>
                    <a:pt x="86666" y="35428"/>
                    <a:pt x="88333" y="35428"/>
                    <a:pt x="89166" y="36571"/>
                  </a:cubicBezTo>
                  <a:cubicBezTo>
                    <a:pt x="90000" y="40000"/>
                    <a:pt x="81666" y="40000"/>
                    <a:pt x="82500" y="43428"/>
                  </a:cubicBezTo>
                  <a:cubicBezTo>
                    <a:pt x="82500" y="43428"/>
                    <a:pt x="85000" y="40000"/>
                    <a:pt x="85833" y="40000"/>
                  </a:cubicBezTo>
                  <a:cubicBezTo>
                    <a:pt x="86666" y="40000"/>
                    <a:pt x="88333" y="40000"/>
                    <a:pt x="88333" y="41142"/>
                  </a:cubicBezTo>
                  <a:cubicBezTo>
                    <a:pt x="89166" y="42285"/>
                    <a:pt x="84166" y="44571"/>
                    <a:pt x="84166" y="44571"/>
                  </a:cubicBezTo>
                  <a:cubicBezTo>
                    <a:pt x="84166" y="44571"/>
                    <a:pt x="86666" y="43428"/>
                    <a:pt x="86666" y="43428"/>
                  </a:cubicBezTo>
                  <a:cubicBezTo>
                    <a:pt x="87500" y="43428"/>
                    <a:pt x="89166" y="42285"/>
                    <a:pt x="90000" y="41142"/>
                  </a:cubicBezTo>
                  <a:cubicBezTo>
                    <a:pt x="90833" y="41142"/>
                    <a:pt x="90000" y="40000"/>
                    <a:pt x="90833" y="38857"/>
                  </a:cubicBezTo>
                  <a:cubicBezTo>
                    <a:pt x="91666" y="38857"/>
                    <a:pt x="93333" y="41142"/>
                    <a:pt x="93333" y="42285"/>
                  </a:cubicBezTo>
                  <a:cubicBezTo>
                    <a:pt x="96666" y="45714"/>
                    <a:pt x="93333" y="44571"/>
                    <a:pt x="90833" y="45714"/>
                  </a:cubicBezTo>
                  <a:cubicBezTo>
                    <a:pt x="90833" y="45714"/>
                    <a:pt x="85000" y="48000"/>
                    <a:pt x="85000" y="46857"/>
                  </a:cubicBezTo>
                  <a:cubicBezTo>
                    <a:pt x="85000" y="48000"/>
                    <a:pt x="98333" y="48000"/>
                    <a:pt x="97500" y="50285"/>
                  </a:cubicBezTo>
                  <a:cubicBezTo>
                    <a:pt x="96666" y="51428"/>
                    <a:pt x="92500" y="51428"/>
                    <a:pt x="91666" y="50285"/>
                  </a:cubicBezTo>
                  <a:cubicBezTo>
                    <a:pt x="91666" y="50285"/>
                    <a:pt x="88333" y="51428"/>
                    <a:pt x="88333" y="51428"/>
                  </a:cubicBezTo>
                  <a:cubicBezTo>
                    <a:pt x="89166" y="52571"/>
                    <a:pt x="91666" y="51428"/>
                    <a:pt x="91666" y="52571"/>
                  </a:cubicBezTo>
                  <a:cubicBezTo>
                    <a:pt x="92500" y="52571"/>
                    <a:pt x="89166" y="53714"/>
                    <a:pt x="89166" y="54857"/>
                  </a:cubicBezTo>
                  <a:cubicBezTo>
                    <a:pt x="89166" y="57142"/>
                    <a:pt x="92500" y="58285"/>
                    <a:pt x="93333" y="58285"/>
                  </a:cubicBezTo>
                  <a:cubicBezTo>
                    <a:pt x="95000" y="59428"/>
                    <a:pt x="97500" y="59428"/>
                    <a:pt x="98333" y="61714"/>
                  </a:cubicBezTo>
                  <a:cubicBezTo>
                    <a:pt x="99166" y="62857"/>
                    <a:pt x="99166" y="64000"/>
                    <a:pt x="100000" y="64000"/>
                  </a:cubicBezTo>
                  <a:cubicBezTo>
                    <a:pt x="100000" y="64000"/>
                    <a:pt x="101666" y="62857"/>
                    <a:pt x="101666" y="62857"/>
                  </a:cubicBezTo>
                  <a:cubicBezTo>
                    <a:pt x="101666" y="62857"/>
                    <a:pt x="101666" y="65142"/>
                    <a:pt x="102500" y="65142"/>
                  </a:cubicBezTo>
                  <a:cubicBezTo>
                    <a:pt x="102500" y="65142"/>
                    <a:pt x="102500" y="62857"/>
                    <a:pt x="103333" y="62857"/>
                  </a:cubicBezTo>
                  <a:cubicBezTo>
                    <a:pt x="103333" y="62857"/>
                    <a:pt x="103333" y="65142"/>
                    <a:pt x="103333" y="65142"/>
                  </a:cubicBezTo>
                  <a:cubicBezTo>
                    <a:pt x="103333" y="66285"/>
                    <a:pt x="105000" y="65142"/>
                    <a:pt x="105833" y="65142"/>
                  </a:cubicBezTo>
                  <a:cubicBezTo>
                    <a:pt x="105833" y="65142"/>
                    <a:pt x="107500" y="66285"/>
                    <a:pt x="107500" y="67428"/>
                  </a:cubicBezTo>
                  <a:cubicBezTo>
                    <a:pt x="107500" y="68571"/>
                    <a:pt x="106666" y="67428"/>
                    <a:pt x="106666" y="68571"/>
                  </a:cubicBezTo>
                  <a:cubicBezTo>
                    <a:pt x="107500" y="67428"/>
                    <a:pt x="115000" y="70857"/>
                    <a:pt x="115000" y="70857"/>
                  </a:cubicBezTo>
                  <a:cubicBezTo>
                    <a:pt x="114166" y="72000"/>
                    <a:pt x="114166" y="72000"/>
                    <a:pt x="114166" y="72000"/>
                  </a:cubicBezTo>
                  <a:cubicBezTo>
                    <a:pt x="114166" y="73142"/>
                    <a:pt x="115833" y="72000"/>
                    <a:pt x="115833" y="72000"/>
                  </a:cubicBezTo>
                  <a:cubicBezTo>
                    <a:pt x="116666" y="70857"/>
                    <a:pt x="116666" y="72000"/>
                    <a:pt x="117500" y="73142"/>
                  </a:cubicBezTo>
                  <a:cubicBezTo>
                    <a:pt x="118333" y="73142"/>
                    <a:pt x="120000" y="75428"/>
                    <a:pt x="119166" y="76571"/>
                  </a:cubicBezTo>
                  <a:cubicBezTo>
                    <a:pt x="119166" y="76571"/>
                    <a:pt x="117500" y="76571"/>
                    <a:pt x="117500" y="76571"/>
                  </a:cubicBezTo>
                  <a:cubicBezTo>
                    <a:pt x="117500" y="77714"/>
                    <a:pt x="119166" y="77714"/>
                    <a:pt x="118333" y="78857"/>
                  </a:cubicBezTo>
                  <a:cubicBezTo>
                    <a:pt x="118333" y="78857"/>
                    <a:pt x="115833" y="78857"/>
                    <a:pt x="115833" y="78857"/>
                  </a:cubicBezTo>
                  <a:cubicBezTo>
                    <a:pt x="114166" y="80000"/>
                    <a:pt x="115833" y="80000"/>
                    <a:pt x="115833" y="81142"/>
                  </a:cubicBezTo>
                  <a:cubicBezTo>
                    <a:pt x="116666" y="83428"/>
                    <a:pt x="113333" y="81142"/>
                    <a:pt x="112500" y="81142"/>
                  </a:cubicBezTo>
                  <a:cubicBezTo>
                    <a:pt x="113333" y="82285"/>
                    <a:pt x="115000" y="83428"/>
                    <a:pt x="114166" y="84571"/>
                  </a:cubicBezTo>
                  <a:cubicBezTo>
                    <a:pt x="113333" y="84571"/>
                    <a:pt x="110000" y="84571"/>
                    <a:pt x="110833" y="83428"/>
                  </a:cubicBezTo>
                  <a:cubicBezTo>
                    <a:pt x="110000" y="84571"/>
                    <a:pt x="112500" y="86857"/>
                    <a:pt x="111666" y="88000"/>
                  </a:cubicBezTo>
                  <a:cubicBezTo>
                    <a:pt x="110833" y="88000"/>
                    <a:pt x="110833" y="85714"/>
                    <a:pt x="110000" y="86857"/>
                  </a:cubicBezTo>
                  <a:cubicBezTo>
                    <a:pt x="109166" y="88000"/>
                    <a:pt x="112500" y="93714"/>
                    <a:pt x="109166" y="90285"/>
                  </a:cubicBezTo>
                  <a:cubicBezTo>
                    <a:pt x="109166" y="90285"/>
                    <a:pt x="106666" y="88000"/>
                    <a:pt x="106666" y="88000"/>
                  </a:cubicBezTo>
                  <a:cubicBezTo>
                    <a:pt x="105833" y="89142"/>
                    <a:pt x="105833" y="90285"/>
                    <a:pt x="105000" y="90285"/>
                  </a:cubicBezTo>
                  <a:cubicBezTo>
                    <a:pt x="105000" y="89142"/>
                    <a:pt x="105833" y="88000"/>
                    <a:pt x="105833" y="86857"/>
                  </a:cubicBezTo>
                  <a:cubicBezTo>
                    <a:pt x="105833" y="88000"/>
                    <a:pt x="104166" y="88000"/>
                    <a:pt x="104166" y="88000"/>
                  </a:cubicBezTo>
                  <a:cubicBezTo>
                    <a:pt x="103333" y="86857"/>
                    <a:pt x="105000" y="85714"/>
                    <a:pt x="104166" y="84571"/>
                  </a:cubicBezTo>
                  <a:cubicBezTo>
                    <a:pt x="104166" y="84571"/>
                    <a:pt x="102500" y="85714"/>
                    <a:pt x="102500" y="85714"/>
                  </a:cubicBezTo>
                  <a:cubicBezTo>
                    <a:pt x="101666" y="84571"/>
                    <a:pt x="102500" y="82285"/>
                    <a:pt x="102500" y="82285"/>
                  </a:cubicBezTo>
                  <a:cubicBezTo>
                    <a:pt x="103333" y="82285"/>
                    <a:pt x="106666" y="80000"/>
                    <a:pt x="105833" y="80000"/>
                  </a:cubicBezTo>
                  <a:cubicBezTo>
                    <a:pt x="105000" y="78857"/>
                    <a:pt x="101666" y="83428"/>
                    <a:pt x="100000" y="82285"/>
                  </a:cubicBezTo>
                  <a:cubicBezTo>
                    <a:pt x="100000" y="82285"/>
                    <a:pt x="102500" y="78857"/>
                    <a:pt x="101666" y="78857"/>
                  </a:cubicBezTo>
                  <a:cubicBezTo>
                    <a:pt x="100833" y="78857"/>
                    <a:pt x="100000" y="81142"/>
                    <a:pt x="99166" y="80000"/>
                  </a:cubicBezTo>
                  <a:cubicBezTo>
                    <a:pt x="98333" y="78857"/>
                    <a:pt x="97500" y="78857"/>
                    <a:pt x="96666" y="77714"/>
                  </a:cubicBezTo>
                  <a:cubicBezTo>
                    <a:pt x="95833" y="76571"/>
                    <a:pt x="95000" y="75428"/>
                    <a:pt x="94166" y="76571"/>
                  </a:cubicBezTo>
                  <a:cubicBezTo>
                    <a:pt x="94166" y="77714"/>
                    <a:pt x="94166" y="77714"/>
                    <a:pt x="94166" y="78857"/>
                  </a:cubicBezTo>
                  <a:cubicBezTo>
                    <a:pt x="94166" y="78857"/>
                    <a:pt x="93333" y="78857"/>
                    <a:pt x="93333" y="78857"/>
                  </a:cubicBezTo>
                  <a:cubicBezTo>
                    <a:pt x="93333" y="80000"/>
                    <a:pt x="96666" y="82285"/>
                    <a:pt x="93333" y="82285"/>
                  </a:cubicBezTo>
                  <a:cubicBezTo>
                    <a:pt x="92500" y="82285"/>
                    <a:pt x="89166" y="81142"/>
                    <a:pt x="90000" y="80000"/>
                  </a:cubicBezTo>
                  <a:cubicBezTo>
                    <a:pt x="89166" y="82285"/>
                    <a:pt x="92500" y="84571"/>
                    <a:pt x="93333" y="85714"/>
                  </a:cubicBezTo>
                  <a:cubicBezTo>
                    <a:pt x="95000" y="85714"/>
                    <a:pt x="95000" y="89142"/>
                    <a:pt x="95833" y="90285"/>
                  </a:cubicBezTo>
                  <a:cubicBezTo>
                    <a:pt x="96666" y="91428"/>
                    <a:pt x="96666" y="92571"/>
                    <a:pt x="97500" y="92571"/>
                  </a:cubicBezTo>
                  <a:cubicBezTo>
                    <a:pt x="98333" y="92571"/>
                    <a:pt x="97500" y="91428"/>
                    <a:pt x="98333" y="91428"/>
                  </a:cubicBezTo>
                  <a:cubicBezTo>
                    <a:pt x="98333" y="91428"/>
                    <a:pt x="99166" y="92571"/>
                    <a:pt x="99166" y="93714"/>
                  </a:cubicBezTo>
                  <a:cubicBezTo>
                    <a:pt x="100000" y="94857"/>
                    <a:pt x="100000" y="93714"/>
                    <a:pt x="100833" y="92571"/>
                  </a:cubicBezTo>
                  <a:cubicBezTo>
                    <a:pt x="101666" y="92571"/>
                    <a:pt x="100833" y="97142"/>
                    <a:pt x="101666" y="96000"/>
                  </a:cubicBezTo>
                  <a:cubicBezTo>
                    <a:pt x="102500" y="96000"/>
                    <a:pt x="101666" y="94857"/>
                    <a:pt x="102500" y="93714"/>
                  </a:cubicBezTo>
                  <a:cubicBezTo>
                    <a:pt x="102500" y="93714"/>
                    <a:pt x="102500" y="96000"/>
                    <a:pt x="102500" y="97142"/>
                  </a:cubicBezTo>
                  <a:cubicBezTo>
                    <a:pt x="102500" y="98285"/>
                    <a:pt x="102500" y="98285"/>
                    <a:pt x="103333" y="99428"/>
                  </a:cubicBezTo>
                  <a:cubicBezTo>
                    <a:pt x="104166" y="99428"/>
                    <a:pt x="105000" y="100571"/>
                    <a:pt x="105000" y="101714"/>
                  </a:cubicBezTo>
                  <a:cubicBezTo>
                    <a:pt x="105833" y="101714"/>
                    <a:pt x="106666" y="106285"/>
                    <a:pt x="106666" y="106285"/>
                  </a:cubicBezTo>
                  <a:cubicBezTo>
                    <a:pt x="105833" y="105142"/>
                    <a:pt x="105833" y="104000"/>
                    <a:pt x="105833" y="104000"/>
                  </a:cubicBezTo>
                  <a:cubicBezTo>
                    <a:pt x="105000" y="104000"/>
                    <a:pt x="105833" y="108571"/>
                    <a:pt x="105833" y="108571"/>
                  </a:cubicBezTo>
                  <a:cubicBezTo>
                    <a:pt x="105833" y="108571"/>
                    <a:pt x="104166" y="104000"/>
                    <a:pt x="103333" y="102857"/>
                  </a:cubicBezTo>
                  <a:cubicBezTo>
                    <a:pt x="103333" y="102857"/>
                    <a:pt x="104166" y="107428"/>
                    <a:pt x="105000" y="108571"/>
                  </a:cubicBezTo>
                  <a:cubicBezTo>
                    <a:pt x="105000" y="112000"/>
                    <a:pt x="103333" y="108571"/>
                    <a:pt x="103333" y="109714"/>
                  </a:cubicBezTo>
                  <a:cubicBezTo>
                    <a:pt x="102500" y="110857"/>
                    <a:pt x="106666" y="113142"/>
                    <a:pt x="106666" y="114285"/>
                  </a:cubicBezTo>
                  <a:cubicBezTo>
                    <a:pt x="106666" y="115428"/>
                    <a:pt x="99166" y="108571"/>
                    <a:pt x="98333" y="108571"/>
                  </a:cubicBezTo>
                  <a:cubicBezTo>
                    <a:pt x="98333" y="108571"/>
                    <a:pt x="98333" y="109714"/>
                    <a:pt x="98333" y="109714"/>
                  </a:cubicBezTo>
                  <a:cubicBezTo>
                    <a:pt x="98333" y="110857"/>
                    <a:pt x="96666" y="106285"/>
                    <a:pt x="95833" y="106285"/>
                  </a:cubicBezTo>
                  <a:cubicBezTo>
                    <a:pt x="95833" y="106285"/>
                    <a:pt x="96666" y="108571"/>
                    <a:pt x="96666" y="108571"/>
                  </a:cubicBezTo>
                  <a:cubicBezTo>
                    <a:pt x="95833" y="109714"/>
                    <a:pt x="94166" y="105142"/>
                    <a:pt x="93333" y="104000"/>
                  </a:cubicBezTo>
                  <a:cubicBezTo>
                    <a:pt x="92500" y="102857"/>
                    <a:pt x="92500" y="105142"/>
                    <a:pt x="91666" y="106285"/>
                  </a:cubicBezTo>
                  <a:cubicBezTo>
                    <a:pt x="91666" y="107428"/>
                    <a:pt x="90000" y="102857"/>
                    <a:pt x="90000" y="102857"/>
                  </a:cubicBezTo>
                  <a:cubicBezTo>
                    <a:pt x="90000" y="102857"/>
                    <a:pt x="87500" y="102857"/>
                    <a:pt x="87500" y="102857"/>
                  </a:cubicBezTo>
                  <a:cubicBezTo>
                    <a:pt x="87500" y="104000"/>
                    <a:pt x="88333" y="105142"/>
                    <a:pt x="89166" y="105142"/>
                  </a:cubicBezTo>
                  <a:cubicBezTo>
                    <a:pt x="90000" y="106285"/>
                    <a:pt x="90000" y="106285"/>
                    <a:pt x="90833" y="107428"/>
                  </a:cubicBezTo>
                  <a:cubicBezTo>
                    <a:pt x="91666" y="108571"/>
                    <a:pt x="93333" y="109714"/>
                    <a:pt x="95000" y="110857"/>
                  </a:cubicBezTo>
                  <a:cubicBezTo>
                    <a:pt x="96666" y="113142"/>
                    <a:pt x="97500" y="114285"/>
                    <a:pt x="98333" y="116571"/>
                  </a:cubicBezTo>
                  <a:cubicBezTo>
                    <a:pt x="100000" y="120000"/>
                    <a:pt x="100000" y="120000"/>
                    <a:pt x="97500" y="118857"/>
                  </a:cubicBezTo>
                  <a:cubicBezTo>
                    <a:pt x="94166" y="116571"/>
                    <a:pt x="88333" y="117714"/>
                    <a:pt x="85833" y="113142"/>
                  </a:cubicBezTo>
                  <a:cubicBezTo>
                    <a:pt x="85000" y="110857"/>
                    <a:pt x="82500" y="113142"/>
                    <a:pt x="80833" y="110857"/>
                  </a:cubicBezTo>
                  <a:cubicBezTo>
                    <a:pt x="80000" y="109714"/>
                    <a:pt x="75000" y="107428"/>
                    <a:pt x="75000" y="106285"/>
                  </a:cubicBezTo>
                  <a:cubicBezTo>
                    <a:pt x="75000" y="105142"/>
                    <a:pt x="77500" y="106285"/>
                    <a:pt x="77500" y="105142"/>
                  </a:cubicBezTo>
                  <a:cubicBezTo>
                    <a:pt x="78333" y="104000"/>
                    <a:pt x="75833" y="102857"/>
                    <a:pt x="75833" y="102857"/>
                  </a:cubicBezTo>
                  <a:cubicBezTo>
                    <a:pt x="73333" y="101714"/>
                    <a:pt x="71666" y="99428"/>
                    <a:pt x="70000" y="98285"/>
                  </a:cubicBezTo>
                  <a:cubicBezTo>
                    <a:pt x="69166" y="97142"/>
                    <a:pt x="70000" y="96000"/>
                    <a:pt x="68333" y="96000"/>
                  </a:cubicBezTo>
                  <a:cubicBezTo>
                    <a:pt x="68333" y="94857"/>
                    <a:pt x="64166" y="94857"/>
                    <a:pt x="64166" y="94857"/>
                  </a:cubicBezTo>
                  <a:cubicBezTo>
                    <a:pt x="64166" y="96000"/>
                    <a:pt x="65000" y="93714"/>
                    <a:pt x="64166" y="9485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63" name="Shape 2427"/>
            <p:cNvSpPr/>
            <p:nvPr/>
          </p:nvSpPr>
          <p:spPr>
            <a:xfrm>
              <a:off x="8372149" y="5637280"/>
              <a:ext cx="57322" cy="19113"/>
            </a:xfrm>
            <a:custGeom>
              <a:avLst/>
              <a:gdLst/>
              <a:ahLst/>
              <a:cxnLst/>
              <a:rect l="0" t="0" r="0" b="0"/>
              <a:pathLst>
                <a:path w="120000" h="120000" extrusionOk="0">
                  <a:moveTo>
                    <a:pt x="100000" y="60000"/>
                  </a:moveTo>
                  <a:cubicBezTo>
                    <a:pt x="100000" y="120000"/>
                    <a:pt x="0" y="0"/>
                    <a:pt x="20000" y="0"/>
                  </a:cubicBezTo>
                  <a:cubicBezTo>
                    <a:pt x="60000" y="0"/>
                    <a:pt x="120000" y="0"/>
                    <a:pt x="100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64" name="Shape 2428"/>
            <p:cNvSpPr/>
            <p:nvPr/>
          </p:nvSpPr>
          <p:spPr>
            <a:xfrm>
              <a:off x="8203361" y="5226343"/>
              <a:ext cx="76431" cy="19113"/>
            </a:xfrm>
            <a:custGeom>
              <a:avLst/>
              <a:gdLst/>
              <a:ahLst/>
              <a:cxnLst/>
              <a:rect l="0" t="0" r="0" b="0"/>
              <a:pathLst>
                <a:path w="120000" h="120000" extrusionOk="0">
                  <a:moveTo>
                    <a:pt x="105000" y="60000"/>
                  </a:moveTo>
                  <a:cubicBezTo>
                    <a:pt x="120000" y="120000"/>
                    <a:pt x="45000" y="120000"/>
                    <a:pt x="30000" y="120000"/>
                  </a:cubicBezTo>
                  <a:cubicBezTo>
                    <a:pt x="0" y="60000"/>
                    <a:pt x="30000" y="0"/>
                    <a:pt x="45000" y="0"/>
                  </a:cubicBezTo>
                  <a:cubicBezTo>
                    <a:pt x="75000" y="0"/>
                    <a:pt x="105000" y="0"/>
                    <a:pt x="105000" y="60000"/>
                  </a:cubicBezTo>
                  <a:cubicBezTo>
                    <a:pt x="120000" y="120000"/>
                    <a:pt x="105000" y="0"/>
                    <a:pt x="105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65" name="Shape 2429"/>
            <p:cNvSpPr/>
            <p:nvPr/>
          </p:nvSpPr>
          <p:spPr>
            <a:xfrm>
              <a:off x="8091897" y="5207230"/>
              <a:ext cx="111464" cy="92380"/>
            </a:xfrm>
            <a:custGeom>
              <a:avLst/>
              <a:gdLst/>
              <a:ahLst/>
              <a:cxnLst/>
              <a:rect l="0" t="0" r="0" b="0"/>
              <a:pathLst>
                <a:path w="120000" h="120000" extrusionOk="0">
                  <a:moveTo>
                    <a:pt x="100000" y="84000"/>
                  </a:moveTo>
                  <a:cubicBezTo>
                    <a:pt x="80000" y="96000"/>
                    <a:pt x="60000" y="120000"/>
                    <a:pt x="30000" y="108000"/>
                  </a:cubicBezTo>
                  <a:cubicBezTo>
                    <a:pt x="0" y="84000"/>
                    <a:pt x="0" y="48000"/>
                    <a:pt x="20000" y="24000"/>
                  </a:cubicBezTo>
                  <a:cubicBezTo>
                    <a:pt x="30000" y="0"/>
                    <a:pt x="70000" y="0"/>
                    <a:pt x="90000" y="0"/>
                  </a:cubicBezTo>
                  <a:cubicBezTo>
                    <a:pt x="110000" y="0"/>
                    <a:pt x="120000" y="60000"/>
                    <a:pt x="100000" y="84000"/>
                  </a:cubicBezTo>
                  <a:cubicBezTo>
                    <a:pt x="90000" y="96000"/>
                    <a:pt x="120000" y="72000"/>
                    <a:pt x="100000" y="84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66" name="Shape 2430"/>
            <p:cNvSpPr/>
            <p:nvPr/>
          </p:nvSpPr>
          <p:spPr>
            <a:xfrm>
              <a:off x="7989985" y="5124404"/>
              <a:ext cx="63694" cy="35041"/>
            </a:xfrm>
            <a:custGeom>
              <a:avLst/>
              <a:gdLst/>
              <a:ahLst/>
              <a:cxnLst/>
              <a:rect l="0" t="0" r="0" b="0"/>
              <a:pathLst>
                <a:path w="120000" h="120000" extrusionOk="0">
                  <a:moveTo>
                    <a:pt x="17142" y="120000"/>
                  </a:moveTo>
                  <a:cubicBezTo>
                    <a:pt x="0" y="120000"/>
                    <a:pt x="68571" y="0"/>
                    <a:pt x="85714" y="0"/>
                  </a:cubicBezTo>
                  <a:cubicBezTo>
                    <a:pt x="119999" y="30000"/>
                    <a:pt x="51428" y="120000"/>
                    <a:pt x="17142"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67" name="Shape 2431"/>
            <p:cNvSpPr/>
            <p:nvPr/>
          </p:nvSpPr>
          <p:spPr>
            <a:xfrm>
              <a:off x="8082344" y="5114847"/>
              <a:ext cx="57322" cy="28669"/>
            </a:xfrm>
            <a:custGeom>
              <a:avLst/>
              <a:gdLst/>
              <a:ahLst/>
              <a:cxnLst/>
              <a:rect l="0" t="0" r="0" b="0"/>
              <a:pathLst>
                <a:path w="120000" h="120000" extrusionOk="0">
                  <a:moveTo>
                    <a:pt x="40000" y="120000"/>
                  </a:moveTo>
                  <a:cubicBezTo>
                    <a:pt x="40000" y="120000"/>
                    <a:pt x="0" y="40000"/>
                    <a:pt x="40000" y="40000"/>
                  </a:cubicBezTo>
                  <a:cubicBezTo>
                    <a:pt x="60000" y="0"/>
                    <a:pt x="120000" y="120000"/>
                    <a:pt x="4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68" name="Shape 2432"/>
            <p:cNvSpPr/>
            <p:nvPr/>
          </p:nvSpPr>
          <p:spPr>
            <a:xfrm>
              <a:off x="8028201" y="5095736"/>
              <a:ext cx="44585" cy="19113"/>
            </a:xfrm>
            <a:custGeom>
              <a:avLst/>
              <a:gdLst/>
              <a:ahLst/>
              <a:cxnLst/>
              <a:rect l="0" t="0" r="0" b="0"/>
              <a:pathLst>
                <a:path w="120000" h="120000" extrusionOk="0">
                  <a:moveTo>
                    <a:pt x="0" y="60000"/>
                  </a:moveTo>
                  <a:cubicBezTo>
                    <a:pt x="48000" y="120000"/>
                    <a:pt x="120000" y="60000"/>
                    <a:pt x="96000" y="0"/>
                  </a:cubicBezTo>
                  <a:cubicBezTo>
                    <a:pt x="48000" y="0"/>
                    <a:pt x="0" y="60000"/>
                    <a:pt x="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69" name="Shape 2433"/>
            <p:cNvSpPr/>
            <p:nvPr/>
          </p:nvSpPr>
          <p:spPr>
            <a:xfrm>
              <a:off x="7913554" y="4738953"/>
              <a:ext cx="245222" cy="105123"/>
            </a:xfrm>
            <a:custGeom>
              <a:avLst/>
              <a:gdLst/>
              <a:ahLst/>
              <a:cxnLst/>
              <a:rect l="0" t="0" r="0" b="0"/>
              <a:pathLst>
                <a:path w="120000" h="120000" extrusionOk="0">
                  <a:moveTo>
                    <a:pt x="115384" y="98181"/>
                  </a:moveTo>
                  <a:cubicBezTo>
                    <a:pt x="101538" y="98181"/>
                    <a:pt x="92307" y="87272"/>
                    <a:pt x="83076" y="87272"/>
                  </a:cubicBezTo>
                  <a:cubicBezTo>
                    <a:pt x="69230" y="87272"/>
                    <a:pt x="60000" y="109090"/>
                    <a:pt x="46153" y="109090"/>
                  </a:cubicBezTo>
                  <a:cubicBezTo>
                    <a:pt x="32307" y="120000"/>
                    <a:pt x="27692" y="76363"/>
                    <a:pt x="13846" y="65454"/>
                  </a:cubicBezTo>
                  <a:cubicBezTo>
                    <a:pt x="9230" y="54545"/>
                    <a:pt x="0" y="32727"/>
                    <a:pt x="9230" y="10909"/>
                  </a:cubicBezTo>
                  <a:cubicBezTo>
                    <a:pt x="13846" y="0"/>
                    <a:pt x="32307" y="21818"/>
                    <a:pt x="36923" y="21818"/>
                  </a:cubicBezTo>
                  <a:cubicBezTo>
                    <a:pt x="50769" y="32727"/>
                    <a:pt x="64615" y="10909"/>
                    <a:pt x="78461" y="21818"/>
                  </a:cubicBezTo>
                  <a:cubicBezTo>
                    <a:pt x="87692" y="21818"/>
                    <a:pt x="92307" y="43636"/>
                    <a:pt x="101538" y="54545"/>
                  </a:cubicBezTo>
                  <a:cubicBezTo>
                    <a:pt x="101538" y="65454"/>
                    <a:pt x="115384" y="98181"/>
                    <a:pt x="115384" y="98181"/>
                  </a:cubicBezTo>
                  <a:cubicBezTo>
                    <a:pt x="106153" y="98181"/>
                    <a:pt x="120000" y="98181"/>
                    <a:pt x="115384" y="98181"/>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70" name="Shape 2434"/>
            <p:cNvSpPr/>
            <p:nvPr/>
          </p:nvSpPr>
          <p:spPr>
            <a:xfrm>
              <a:off x="5709731" y="6433665"/>
              <a:ext cx="270700" cy="178392"/>
            </a:xfrm>
            <a:custGeom>
              <a:avLst/>
              <a:gdLst/>
              <a:ahLst/>
              <a:cxnLst/>
              <a:rect l="0" t="0" r="0" b="0"/>
              <a:pathLst>
                <a:path w="120000" h="120000" extrusionOk="0">
                  <a:moveTo>
                    <a:pt x="111724" y="101052"/>
                  </a:moveTo>
                  <a:cubicBezTo>
                    <a:pt x="107586" y="94736"/>
                    <a:pt x="103448" y="82105"/>
                    <a:pt x="99310" y="75789"/>
                  </a:cubicBezTo>
                  <a:cubicBezTo>
                    <a:pt x="95172" y="63157"/>
                    <a:pt x="86896" y="63157"/>
                    <a:pt x="78620" y="63157"/>
                  </a:cubicBezTo>
                  <a:cubicBezTo>
                    <a:pt x="70344" y="50526"/>
                    <a:pt x="70344" y="25263"/>
                    <a:pt x="57931" y="18947"/>
                  </a:cubicBezTo>
                  <a:cubicBezTo>
                    <a:pt x="53793" y="18947"/>
                    <a:pt x="41379" y="18947"/>
                    <a:pt x="33103" y="12631"/>
                  </a:cubicBezTo>
                  <a:cubicBezTo>
                    <a:pt x="28965" y="6315"/>
                    <a:pt x="20689" y="0"/>
                    <a:pt x="8275" y="0"/>
                  </a:cubicBezTo>
                  <a:cubicBezTo>
                    <a:pt x="0" y="0"/>
                    <a:pt x="4137" y="12631"/>
                    <a:pt x="12413" y="12631"/>
                  </a:cubicBezTo>
                  <a:cubicBezTo>
                    <a:pt x="16551" y="12631"/>
                    <a:pt x="16551" y="12631"/>
                    <a:pt x="20689" y="18947"/>
                  </a:cubicBezTo>
                  <a:cubicBezTo>
                    <a:pt x="20689" y="18947"/>
                    <a:pt x="24827" y="25263"/>
                    <a:pt x="24827" y="25263"/>
                  </a:cubicBezTo>
                  <a:cubicBezTo>
                    <a:pt x="20689" y="25263"/>
                    <a:pt x="16551" y="18947"/>
                    <a:pt x="16551" y="12631"/>
                  </a:cubicBezTo>
                  <a:cubicBezTo>
                    <a:pt x="16551" y="12631"/>
                    <a:pt x="16551" y="25263"/>
                    <a:pt x="16551" y="25263"/>
                  </a:cubicBezTo>
                  <a:cubicBezTo>
                    <a:pt x="16551" y="37894"/>
                    <a:pt x="24827" y="37894"/>
                    <a:pt x="28965" y="37894"/>
                  </a:cubicBezTo>
                  <a:cubicBezTo>
                    <a:pt x="28965" y="37894"/>
                    <a:pt x="49655" y="56842"/>
                    <a:pt x="49655" y="56842"/>
                  </a:cubicBezTo>
                  <a:cubicBezTo>
                    <a:pt x="49655" y="56842"/>
                    <a:pt x="45517" y="56842"/>
                    <a:pt x="41379" y="63157"/>
                  </a:cubicBezTo>
                  <a:cubicBezTo>
                    <a:pt x="41379" y="63157"/>
                    <a:pt x="57931" y="63157"/>
                    <a:pt x="57931" y="63157"/>
                  </a:cubicBezTo>
                  <a:cubicBezTo>
                    <a:pt x="66206" y="69473"/>
                    <a:pt x="57931" y="75789"/>
                    <a:pt x="57931" y="75789"/>
                  </a:cubicBezTo>
                  <a:cubicBezTo>
                    <a:pt x="62068" y="82105"/>
                    <a:pt x="74482" y="75789"/>
                    <a:pt x="78620" y="75789"/>
                  </a:cubicBezTo>
                  <a:cubicBezTo>
                    <a:pt x="57931" y="82105"/>
                    <a:pt x="120000" y="120000"/>
                    <a:pt x="111724" y="101052"/>
                  </a:cubicBezTo>
                  <a:cubicBezTo>
                    <a:pt x="107586" y="94736"/>
                    <a:pt x="115862" y="113684"/>
                    <a:pt x="111724" y="101052"/>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71" name="Shape 2435"/>
            <p:cNvSpPr/>
            <p:nvPr/>
          </p:nvSpPr>
          <p:spPr>
            <a:xfrm>
              <a:off x="5496357" y="6226603"/>
              <a:ext cx="121017" cy="130607"/>
            </a:xfrm>
            <a:custGeom>
              <a:avLst/>
              <a:gdLst/>
              <a:ahLst/>
              <a:cxnLst/>
              <a:rect l="0" t="0" r="0" b="0"/>
              <a:pathLst>
                <a:path w="120000" h="120000" extrusionOk="0">
                  <a:moveTo>
                    <a:pt x="101538" y="119999"/>
                  </a:moveTo>
                  <a:cubicBezTo>
                    <a:pt x="101538" y="119999"/>
                    <a:pt x="101538" y="119999"/>
                    <a:pt x="101538" y="119999"/>
                  </a:cubicBezTo>
                  <a:cubicBezTo>
                    <a:pt x="101538" y="111428"/>
                    <a:pt x="83076" y="94285"/>
                    <a:pt x="73846" y="94285"/>
                  </a:cubicBezTo>
                  <a:cubicBezTo>
                    <a:pt x="64615" y="77142"/>
                    <a:pt x="73846" y="68571"/>
                    <a:pt x="64615" y="59999"/>
                  </a:cubicBezTo>
                  <a:cubicBezTo>
                    <a:pt x="55384" y="51428"/>
                    <a:pt x="55384" y="51428"/>
                    <a:pt x="55384" y="42857"/>
                  </a:cubicBezTo>
                  <a:cubicBezTo>
                    <a:pt x="46153" y="25714"/>
                    <a:pt x="55384" y="25714"/>
                    <a:pt x="64615" y="17142"/>
                  </a:cubicBezTo>
                  <a:cubicBezTo>
                    <a:pt x="83076" y="0"/>
                    <a:pt x="27692" y="25714"/>
                    <a:pt x="36923" y="34285"/>
                  </a:cubicBezTo>
                  <a:cubicBezTo>
                    <a:pt x="27692" y="25714"/>
                    <a:pt x="55384" y="8571"/>
                    <a:pt x="55384" y="8571"/>
                  </a:cubicBezTo>
                  <a:cubicBezTo>
                    <a:pt x="46153" y="0"/>
                    <a:pt x="9230" y="0"/>
                    <a:pt x="9230" y="0"/>
                  </a:cubicBezTo>
                  <a:cubicBezTo>
                    <a:pt x="0" y="8571"/>
                    <a:pt x="18461" y="42857"/>
                    <a:pt x="27692" y="51428"/>
                  </a:cubicBezTo>
                  <a:cubicBezTo>
                    <a:pt x="46153" y="68571"/>
                    <a:pt x="73846" y="111428"/>
                    <a:pt x="101538" y="119999"/>
                  </a:cubicBezTo>
                  <a:cubicBezTo>
                    <a:pt x="120000" y="119999"/>
                    <a:pt x="73846" y="111428"/>
                    <a:pt x="101538" y="11999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72" name="Shape 2436"/>
            <p:cNvSpPr/>
            <p:nvPr/>
          </p:nvSpPr>
          <p:spPr>
            <a:xfrm>
              <a:off x="5505912" y="6076882"/>
              <a:ext cx="38216" cy="38226"/>
            </a:xfrm>
            <a:custGeom>
              <a:avLst/>
              <a:gdLst/>
              <a:ahLst/>
              <a:cxnLst/>
              <a:rect l="0" t="0" r="0" b="0"/>
              <a:pathLst>
                <a:path w="120000" h="120000" extrusionOk="0">
                  <a:moveTo>
                    <a:pt x="90000" y="90000"/>
                  </a:moveTo>
                  <a:cubicBezTo>
                    <a:pt x="60000" y="60000"/>
                    <a:pt x="0" y="60000"/>
                    <a:pt x="60000" y="30000"/>
                  </a:cubicBezTo>
                  <a:cubicBezTo>
                    <a:pt x="90000" y="0"/>
                    <a:pt x="120000" y="90000"/>
                    <a:pt x="90000" y="90000"/>
                  </a:cubicBezTo>
                  <a:cubicBezTo>
                    <a:pt x="90000" y="90000"/>
                    <a:pt x="90000" y="90000"/>
                    <a:pt x="90000" y="90000"/>
                  </a:cubicBezTo>
                  <a:cubicBezTo>
                    <a:pt x="60000" y="60000"/>
                    <a:pt x="120000" y="120000"/>
                    <a:pt x="90000" y="9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73" name="Shape 2437"/>
            <p:cNvSpPr/>
            <p:nvPr/>
          </p:nvSpPr>
          <p:spPr>
            <a:xfrm>
              <a:off x="5458140" y="6032287"/>
              <a:ext cx="57322" cy="54153"/>
            </a:xfrm>
            <a:custGeom>
              <a:avLst/>
              <a:gdLst/>
              <a:ahLst/>
              <a:cxnLst/>
              <a:rect l="0" t="0" r="0" b="0"/>
              <a:pathLst>
                <a:path w="120000" h="120000" extrusionOk="0">
                  <a:moveTo>
                    <a:pt x="100000" y="40000"/>
                  </a:moveTo>
                  <a:cubicBezTo>
                    <a:pt x="80000" y="40000"/>
                    <a:pt x="20000" y="0"/>
                    <a:pt x="0" y="20000"/>
                  </a:cubicBezTo>
                  <a:cubicBezTo>
                    <a:pt x="20000" y="0"/>
                    <a:pt x="40000" y="80000"/>
                    <a:pt x="20000" y="60000"/>
                  </a:cubicBezTo>
                  <a:cubicBezTo>
                    <a:pt x="20000" y="80000"/>
                    <a:pt x="20000" y="100000"/>
                    <a:pt x="20000" y="120000"/>
                  </a:cubicBezTo>
                  <a:cubicBezTo>
                    <a:pt x="20000" y="100000"/>
                    <a:pt x="100000" y="80000"/>
                    <a:pt x="100000" y="100000"/>
                  </a:cubicBezTo>
                  <a:cubicBezTo>
                    <a:pt x="100000" y="80000"/>
                    <a:pt x="80000" y="80000"/>
                    <a:pt x="60000" y="60000"/>
                  </a:cubicBezTo>
                  <a:cubicBezTo>
                    <a:pt x="80000" y="80000"/>
                    <a:pt x="120000" y="40000"/>
                    <a:pt x="100000" y="40000"/>
                  </a:cubicBezTo>
                  <a:cubicBezTo>
                    <a:pt x="80000" y="40000"/>
                    <a:pt x="120000" y="40000"/>
                    <a:pt x="100000"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74" name="Shape 2438"/>
            <p:cNvSpPr/>
            <p:nvPr/>
          </p:nvSpPr>
          <p:spPr>
            <a:xfrm>
              <a:off x="5432662" y="6048214"/>
              <a:ext cx="35032" cy="57338"/>
            </a:xfrm>
            <a:custGeom>
              <a:avLst/>
              <a:gdLst/>
              <a:ahLst/>
              <a:cxnLst/>
              <a:rect l="0" t="0" r="0" b="0"/>
              <a:pathLst>
                <a:path w="120000" h="120000" extrusionOk="0">
                  <a:moveTo>
                    <a:pt x="60000" y="0"/>
                  </a:moveTo>
                  <a:cubicBezTo>
                    <a:pt x="0" y="0"/>
                    <a:pt x="60000" y="20000"/>
                    <a:pt x="60000" y="40000"/>
                  </a:cubicBezTo>
                  <a:cubicBezTo>
                    <a:pt x="60000" y="60000"/>
                    <a:pt x="30000" y="100000"/>
                    <a:pt x="60000" y="100000"/>
                  </a:cubicBezTo>
                  <a:cubicBezTo>
                    <a:pt x="90000" y="120000"/>
                    <a:pt x="90000" y="60000"/>
                    <a:pt x="90000" y="60000"/>
                  </a:cubicBezTo>
                  <a:cubicBezTo>
                    <a:pt x="90000" y="40000"/>
                    <a:pt x="120000" y="0"/>
                    <a:pt x="6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75" name="Shape 2439"/>
            <p:cNvSpPr/>
            <p:nvPr/>
          </p:nvSpPr>
          <p:spPr>
            <a:xfrm>
              <a:off x="5375336" y="5994057"/>
              <a:ext cx="47769" cy="101936"/>
            </a:xfrm>
            <a:custGeom>
              <a:avLst/>
              <a:gdLst/>
              <a:ahLst/>
              <a:cxnLst/>
              <a:rect l="0" t="0" r="0" b="0"/>
              <a:pathLst>
                <a:path w="120000" h="120000" extrusionOk="0">
                  <a:moveTo>
                    <a:pt x="96000" y="109090"/>
                  </a:moveTo>
                  <a:cubicBezTo>
                    <a:pt x="96000" y="98181"/>
                    <a:pt x="48000" y="65454"/>
                    <a:pt x="48000" y="65454"/>
                  </a:cubicBezTo>
                  <a:cubicBezTo>
                    <a:pt x="96000" y="43636"/>
                    <a:pt x="0" y="43636"/>
                    <a:pt x="24000" y="32727"/>
                  </a:cubicBezTo>
                  <a:cubicBezTo>
                    <a:pt x="48000" y="0"/>
                    <a:pt x="120000" y="54545"/>
                    <a:pt x="120000" y="54545"/>
                  </a:cubicBezTo>
                  <a:cubicBezTo>
                    <a:pt x="120000" y="65454"/>
                    <a:pt x="120000" y="120000"/>
                    <a:pt x="96000" y="109090"/>
                  </a:cubicBezTo>
                  <a:cubicBezTo>
                    <a:pt x="96000" y="98181"/>
                    <a:pt x="120000" y="120000"/>
                    <a:pt x="96000" y="10909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76" name="Shape 2440"/>
            <p:cNvSpPr/>
            <p:nvPr/>
          </p:nvSpPr>
          <p:spPr>
            <a:xfrm>
              <a:off x="5337120" y="5955830"/>
              <a:ext cx="66878" cy="66896"/>
            </a:xfrm>
            <a:custGeom>
              <a:avLst/>
              <a:gdLst/>
              <a:ahLst/>
              <a:cxnLst/>
              <a:rect l="0" t="0" r="0" b="0"/>
              <a:pathLst>
                <a:path w="120000" h="120000" extrusionOk="0">
                  <a:moveTo>
                    <a:pt x="68571" y="102857"/>
                  </a:moveTo>
                  <a:cubicBezTo>
                    <a:pt x="34285" y="68571"/>
                    <a:pt x="17142" y="68571"/>
                    <a:pt x="34285" y="51428"/>
                  </a:cubicBezTo>
                  <a:cubicBezTo>
                    <a:pt x="34285" y="34285"/>
                    <a:pt x="0" y="34285"/>
                    <a:pt x="0" y="34285"/>
                  </a:cubicBezTo>
                  <a:cubicBezTo>
                    <a:pt x="0" y="17142"/>
                    <a:pt x="68571" y="0"/>
                    <a:pt x="85714" y="17142"/>
                  </a:cubicBezTo>
                  <a:cubicBezTo>
                    <a:pt x="85714" y="17142"/>
                    <a:pt x="51428" y="34285"/>
                    <a:pt x="68571" y="51428"/>
                  </a:cubicBezTo>
                  <a:cubicBezTo>
                    <a:pt x="85714" y="51428"/>
                    <a:pt x="119999" y="68571"/>
                    <a:pt x="119999" y="68571"/>
                  </a:cubicBezTo>
                  <a:cubicBezTo>
                    <a:pt x="119999" y="85714"/>
                    <a:pt x="85714" y="85714"/>
                    <a:pt x="85714" y="85714"/>
                  </a:cubicBezTo>
                  <a:cubicBezTo>
                    <a:pt x="68571" y="85714"/>
                    <a:pt x="85714" y="119999"/>
                    <a:pt x="68571" y="102857"/>
                  </a:cubicBezTo>
                  <a:cubicBezTo>
                    <a:pt x="34285" y="85714"/>
                    <a:pt x="68571" y="102857"/>
                    <a:pt x="68571" y="10285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77" name="Shape 2441"/>
            <p:cNvSpPr/>
            <p:nvPr/>
          </p:nvSpPr>
          <p:spPr>
            <a:xfrm>
              <a:off x="5403998" y="5955830"/>
              <a:ext cx="63694" cy="86009"/>
            </a:xfrm>
            <a:custGeom>
              <a:avLst/>
              <a:gdLst/>
              <a:ahLst/>
              <a:cxnLst/>
              <a:rect l="0" t="0" r="0" b="0"/>
              <a:pathLst>
                <a:path w="120000" h="120000" extrusionOk="0">
                  <a:moveTo>
                    <a:pt x="51428" y="106666"/>
                  </a:moveTo>
                  <a:cubicBezTo>
                    <a:pt x="68571" y="93333"/>
                    <a:pt x="85714" y="93333"/>
                    <a:pt x="68571" y="80000"/>
                  </a:cubicBezTo>
                  <a:cubicBezTo>
                    <a:pt x="68571" y="66666"/>
                    <a:pt x="34285" y="66666"/>
                    <a:pt x="34285" y="53333"/>
                  </a:cubicBezTo>
                  <a:cubicBezTo>
                    <a:pt x="51428" y="40000"/>
                    <a:pt x="0" y="0"/>
                    <a:pt x="51428" y="13333"/>
                  </a:cubicBezTo>
                  <a:cubicBezTo>
                    <a:pt x="102857" y="26666"/>
                    <a:pt x="102857" y="40000"/>
                    <a:pt x="102857" y="66666"/>
                  </a:cubicBezTo>
                  <a:cubicBezTo>
                    <a:pt x="119999" y="93333"/>
                    <a:pt x="51428" y="106666"/>
                    <a:pt x="51428" y="106666"/>
                  </a:cubicBezTo>
                  <a:cubicBezTo>
                    <a:pt x="51428" y="106666"/>
                    <a:pt x="51428" y="106666"/>
                    <a:pt x="51428" y="106666"/>
                  </a:cubicBezTo>
                  <a:cubicBezTo>
                    <a:pt x="68571" y="93333"/>
                    <a:pt x="34285" y="120000"/>
                    <a:pt x="51428" y="10666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78" name="Shape 2442"/>
            <p:cNvSpPr/>
            <p:nvPr/>
          </p:nvSpPr>
          <p:spPr>
            <a:xfrm>
              <a:off x="5384890" y="5974945"/>
              <a:ext cx="28661" cy="9555"/>
            </a:xfrm>
            <a:custGeom>
              <a:avLst/>
              <a:gdLst/>
              <a:ahLst/>
              <a:cxnLst/>
              <a:rect l="0" t="0" r="0" b="0"/>
              <a:pathLst>
                <a:path w="120000" h="120000" extrusionOk="0">
                  <a:moveTo>
                    <a:pt x="80000" y="120000"/>
                  </a:moveTo>
                  <a:cubicBezTo>
                    <a:pt x="40000" y="120000"/>
                    <a:pt x="0" y="120000"/>
                    <a:pt x="0" y="0"/>
                  </a:cubicBezTo>
                  <a:cubicBezTo>
                    <a:pt x="0" y="0"/>
                    <a:pt x="80000" y="0"/>
                    <a:pt x="120000" y="0"/>
                  </a:cubicBezTo>
                  <a:cubicBezTo>
                    <a:pt x="120000" y="0"/>
                    <a:pt x="80000" y="120000"/>
                    <a:pt x="8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79" name="Shape 2443"/>
            <p:cNvSpPr/>
            <p:nvPr/>
          </p:nvSpPr>
          <p:spPr>
            <a:xfrm>
              <a:off x="4486803" y="5984503"/>
              <a:ext cx="124202" cy="63711"/>
            </a:xfrm>
            <a:custGeom>
              <a:avLst/>
              <a:gdLst/>
              <a:ahLst/>
              <a:cxnLst/>
              <a:rect l="0" t="0" r="0" b="0"/>
              <a:pathLst>
                <a:path w="120000" h="120000" extrusionOk="0">
                  <a:moveTo>
                    <a:pt x="92307" y="17142"/>
                  </a:moveTo>
                  <a:cubicBezTo>
                    <a:pt x="83076" y="17142"/>
                    <a:pt x="73846" y="17142"/>
                    <a:pt x="64615" y="17142"/>
                  </a:cubicBezTo>
                  <a:cubicBezTo>
                    <a:pt x="55384" y="17142"/>
                    <a:pt x="55384" y="17142"/>
                    <a:pt x="46153" y="17142"/>
                  </a:cubicBezTo>
                  <a:cubicBezTo>
                    <a:pt x="27692" y="34285"/>
                    <a:pt x="36923" y="68571"/>
                    <a:pt x="46153" y="68571"/>
                  </a:cubicBezTo>
                  <a:cubicBezTo>
                    <a:pt x="36923" y="68571"/>
                    <a:pt x="18461" y="17142"/>
                    <a:pt x="9230" y="51428"/>
                  </a:cubicBezTo>
                  <a:cubicBezTo>
                    <a:pt x="0" y="68571"/>
                    <a:pt x="0" y="85714"/>
                    <a:pt x="9230" y="102857"/>
                  </a:cubicBezTo>
                  <a:cubicBezTo>
                    <a:pt x="18461" y="119999"/>
                    <a:pt x="92307" y="85714"/>
                    <a:pt x="101538" y="68571"/>
                  </a:cubicBezTo>
                  <a:cubicBezTo>
                    <a:pt x="101538" y="68571"/>
                    <a:pt x="92307" y="51428"/>
                    <a:pt x="83076" y="51428"/>
                  </a:cubicBezTo>
                  <a:cubicBezTo>
                    <a:pt x="92307" y="51428"/>
                    <a:pt x="110769" y="51428"/>
                    <a:pt x="110769" y="51428"/>
                  </a:cubicBezTo>
                  <a:cubicBezTo>
                    <a:pt x="120000" y="34285"/>
                    <a:pt x="101538" y="0"/>
                    <a:pt x="92307" y="17142"/>
                  </a:cubicBezTo>
                  <a:cubicBezTo>
                    <a:pt x="83076" y="17142"/>
                    <a:pt x="101538" y="0"/>
                    <a:pt x="92307" y="17142"/>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80" name="Shape 2444"/>
            <p:cNvSpPr/>
            <p:nvPr/>
          </p:nvSpPr>
          <p:spPr>
            <a:xfrm>
              <a:off x="4534573" y="5927161"/>
              <a:ext cx="76431" cy="66896"/>
            </a:xfrm>
            <a:custGeom>
              <a:avLst/>
              <a:gdLst/>
              <a:ahLst/>
              <a:cxnLst/>
              <a:rect l="0" t="0" r="0" b="0"/>
              <a:pathLst>
                <a:path w="120000" h="120000" extrusionOk="0">
                  <a:moveTo>
                    <a:pt x="30000" y="102857"/>
                  </a:moveTo>
                  <a:cubicBezTo>
                    <a:pt x="45000" y="85714"/>
                    <a:pt x="60000" y="85714"/>
                    <a:pt x="75000" y="68571"/>
                  </a:cubicBezTo>
                  <a:cubicBezTo>
                    <a:pt x="90000" y="68571"/>
                    <a:pt x="120000" y="68571"/>
                    <a:pt x="120000" y="68571"/>
                  </a:cubicBezTo>
                  <a:cubicBezTo>
                    <a:pt x="120000" y="68571"/>
                    <a:pt x="105000" y="0"/>
                    <a:pt x="75000" y="34285"/>
                  </a:cubicBezTo>
                  <a:cubicBezTo>
                    <a:pt x="75000" y="34285"/>
                    <a:pt x="15000" y="85714"/>
                    <a:pt x="30000" y="102857"/>
                  </a:cubicBezTo>
                  <a:cubicBezTo>
                    <a:pt x="30000" y="102857"/>
                    <a:pt x="30000" y="102857"/>
                    <a:pt x="30000" y="102857"/>
                  </a:cubicBezTo>
                  <a:cubicBezTo>
                    <a:pt x="60000" y="85714"/>
                    <a:pt x="0" y="119999"/>
                    <a:pt x="30000" y="10285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81" name="Shape 2445"/>
            <p:cNvSpPr/>
            <p:nvPr/>
          </p:nvSpPr>
          <p:spPr>
            <a:xfrm>
              <a:off x="4002725" y="6182004"/>
              <a:ext cx="92356" cy="35041"/>
            </a:xfrm>
            <a:custGeom>
              <a:avLst/>
              <a:gdLst/>
              <a:ahLst/>
              <a:cxnLst/>
              <a:rect l="0" t="0" r="0" b="0"/>
              <a:pathLst>
                <a:path w="120000" h="120000" extrusionOk="0">
                  <a:moveTo>
                    <a:pt x="108000" y="60000"/>
                  </a:moveTo>
                  <a:cubicBezTo>
                    <a:pt x="120000" y="60000"/>
                    <a:pt x="96000" y="30000"/>
                    <a:pt x="108000" y="30000"/>
                  </a:cubicBezTo>
                  <a:cubicBezTo>
                    <a:pt x="96000" y="0"/>
                    <a:pt x="84000" y="0"/>
                    <a:pt x="72000" y="0"/>
                  </a:cubicBezTo>
                  <a:cubicBezTo>
                    <a:pt x="60000" y="30000"/>
                    <a:pt x="36000" y="30000"/>
                    <a:pt x="24000" y="60000"/>
                  </a:cubicBezTo>
                  <a:cubicBezTo>
                    <a:pt x="0" y="90000"/>
                    <a:pt x="24000" y="120000"/>
                    <a:pt x="36000" y="120000"/>
                  </a:cubicBezTo>
                  <a:cubicBezTo>
                    <a:pt x="60000" y="120000"/>
                    <a:pt x="84000" y="30000"/>
                    <a:pt x="108000" y="60000"/>
                  </a:cubicBezTo>
                  <a:cubicBezTo>
                    <a:pt x="120000" y="60000"/>
                    <a:pt x="84000" y="30000"/>
                    <a:pt x="108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82" name="Shape 2446"/>
            <p:cNvSpPr/>
            <p:nvPr/>
          </p:nvSpPr>
          <p:spPr>
            <a:xfrm>
              <a:off x="3891261" y="6236159"/>
              <a:ext cx="54138" cy="47785"/>
            </a:xfrm>
            <a:custGeom>
              <a:avLst/>
              <a:gdLst/>
              <a:ahLst/>
              <a:cxnLst/>
              <a:rect l="0" t="0" r="0" b="0"/>
              <a:pathLst>
                <a:path w="120000" h="120000" extrusionOk="0">
                  <a:moveTo>
                    <a:pt x="120000" y="48000"/>
                  </a:moveTo>
                  <a:cubicBezTo>
                    <a:pt x="120000" y="0"/>
                    <a:pt x="80000" y="24000"/>
                    <a:pt x="60000" y="48000"/>
                  </a:cubicBezTo>
                  <a:cubicBezTo>
                    <a:pt x="60000" y="48000"/>
                    <a:pt x="60000" y="72000"/>
                    <a:pt x="60000" y="96000"/>
                  </a:cubicBezTo>
                  <a:cubicBezTo>
                    <a:pt x="40000" y="96000"/>
                    <a:pt x="0" y="120000"/>
                    <a:pt x="0" y="120000"/>
                  </a:cubicBezTo>
                  <a:cubicBezTo>
                    <a:pt x="0" y="120000"/>
                    <a:pt x="120000" y="120000"/>
                    <a:pt x="120000" y="48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83" name="Shape 2447"/>
            <p:cNvSpPr/>
            <p:nvPr/>
          </p:nvSpPr>
          <p:spPr>
            <a:xfrm>
              <a:off x="7066418" y="5076621"/>
              <a:ext cx="194267" cy="121050"/>
            </a:xfrm>
            <a:custGeom>
              <a:avLst/>
              <a:gdLst/>
              <a:ahLst/>
              <a:cxnLst/>
              <a:rect l="0" t="0" r="0" b="0"/>
              <a:pathLst>
                <a:path w="120000" h="120000" extrusionOk="0">
                  <a:moveTo>
                    <a:pt x="108571" y="83076"/>
                  </a:moveTo>
                  <a:cubicBezTo>
                    <a:pt x="85714" y="92307"/>
                    <a:pt x="108571" y="73846"/>
                    <a:pt x="102857" y="64615"/>
                  </a:cubicBezTo>
                  <a:cubicBezTo>
                    <a:pt x="97142" y="64615"/>
                    <a:pt x="85714" y="36923"/>
                    <a:pt x="80000" y="36923"/>
                  </a:cubicBezTo>
                  <a:cubicBezTo>
                    <a:pt x="68571" y="36923"/>
                    <a:pt x="57142" y="9230"/>
                    <a:pt x="45714" y="9230"/>
                  </a:cubicBezTo>
                  <a:cubicBezTo>
                    <a:pt x="34285" y="0"/>
                    <a:pt x="34285" y="46153"/>
                    <a:pt x="28571" y="55384"/>
                  </a:cubicBezTo>
                  <a:cubicBezTo>
                    <a:pt x="22857" y="55384"/>
                    <a:pt x="0" y="55384"/>
                    <a:pt x="0" y="73846"/>
                  </a:cubicBezTo>
                  <a:cubicBezTo>
                    <a:pt x="5714" y="92307"/>
                    <a:pt x="34285" y="101538"/>
                    <a:pt x="40000" y="101538"/>
                  </a:cubicBezTo>
                  <a:cubicBezTo>
                    <a:pt x="51428" y="110769"/>
                    <a:pt x="74285" y="120000"/>
                    <a:pt x="85714" y="110769"/>
                  </a:cubicBezTo>
                  <a:cubicBezTo>
                    <a:pt x="85714" y="110769"/>
                    <a:pt x="114285" y="92307"/>
                    <a:pt x="114285" y="83076"/>
                  </a:cubicBezTo>
                  <a:cubicBezTo>
                    <a:pt x="114285" y="83076"/>
                    <a:pt x="108571" y="83076"/>
                    <a:pt x="108571" y="83076"/>
                  </a:cubicBezTo>
                  <a:cubicBezTo>
                    <a:pt x="102857" y="92307"/>
                    <a:pt x="120000" y="83076"/>
                    <a:pt x="108571" y="8307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84" name="Shape 2448"/>
            <p:cNvSpPr/>
            <p:nvPr/>
          </p:nvSpPr>
          <p:spPr>
            <a:xfrm>
              <a:off x="6999541" y="5133962"/>
              <a:ext cx="47769" cy="35041"/>
            </a:xfrm>
            <a:custGeom>
              <a:avLst/>
              <a:gdLst/>
              <a:ahLst/>
              <a:cxnLst/>
              <a:rect l="0" t="0" r="0" b="0"/>
              <a:pathLst>
                <a:path w="120000" h="120000" extrusionOk="0">
                  <a:moveTo>
                    <a:pt x="48000" y="120000"/>
                  </a:moveTo>
                  <a:cubicBezTo>
                    <a:pt x="0" y="120000"/>
                    <a:pt x="96000" y="0"/>
                    <a:pt x="96000" y="30000"/>
                  </a:cubicBezTo>
                  <a:cubicBezTo>
                    <a:pt x="120000" y="30000"/>
                    <a:pt x="72000" y="120000"/>
                    <a:pt x="48000" y="120000"/>
                  </a:cubicBezTo>
                  <a:cubicBezTo>
                    <a:pt x="24000" y="120000"/>
                    <a:pt x="96000" y="120000"/>
                    <a:pt x="48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85" name="Shape 2449"/>
            <p:cNvSpPr/>
            <p:nvPr/>
          </p:nvSpPr>
          <p:spPr>
            <a:xfrm>
              <a:off x="6942216" y="5169001"/>
              <a:ext cx="19108" cy="19113"/>
            </a:xfrm>
            <a:custGeom>
              <a:avLst/>
              <a:gdLst/>
              <a:ahLst/>
              <a:cxnLst/>
              <a:rect l="0" t="0" r="0" b="0"/>
              <a:pathLst>
                <a:path w="120000" h="120000" extrusionOk="0">
                  <a:moveTo>
                    <a:pt x="60000" y="120000"/>
                  </a:moveTo>
                  <a:cubicBezTo>
                    <a:pt x="0" y="120000"/>
                    <a:pt x="0" y="60000"/>
                    <a:pt x="60000" y="0"/>
                  </a:cubicBezTo>
                  <a:cubicBezTo>
                    <a:pt x="120000" y="0"/>
                    <a:pt x="120000" y="120000"/>
                    <a:pt x="6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86" name="Shape 2450"/>
            <p:cNvSpPr/>
            <p:nvPr/>
          </p:nvSpPr>
          <p:spPr>
            <a:xfrm>
              <a:off x="6139667" y="4777179"/>
              <a:ext cx="859872" cy="420492"/>
            </a:xfrm>
            <a:custGeom>
              <a:avLst/>
              <a:gdLst/>
              <a:ahLst/>
              <a:cxnLst/>
              <a:rect l="0" t="0" r="0" b="0"/>
              <a:pathLst>
                <a:path w="120000" h="120000" extrusionOk="0">
                  <a:moveTo>
                    <a:pt x="108260" y="109333"/>
                  </a:moveTo>
                  <a:cubicBezTo>
                    <a:pt x="105652" y="109333"/>
                    <a:pt x="103043" y="109333"/>
                    <a:pt x="99130" y="109333"/>
                  </a:cubicBezTo>
                  <a:cubicBezTo>
                    <a:pt x="97826" y="109333"/>
                    <a:pt x="96521" y="109333"/>
                    <a:pt x="95217" y="109333"/>
                  </a:cubicBezTo>
                  <a:cubicBezTo>
                    <a:pt x="93913" y="109333"/>
                    <a:pt x="93913" y="106666"/>
                    <a:pt x="92608" y="104000"/>
                  </a:cubicBezTo>
                  <a:cubicBezTo>
                    <a:pt x="91304" y="104000"/>
                    <a:pt x="86086" y="106666"/>
                    <a:pt x="84782" y="101333"/>
                  </a:cubicBezTo>
                  <a:cubicBezTo>
                    <a:pt x="84782" y="93333"/>
                    <a:pt x="82173" y="98666"/>
                    <a:pt x="79565" y="101333"/>
                  </a:cubicBezTo>
                  <a:cubicBezTo>
                    <a:pt x="75652" y="106666"/>
                    <a:pt x="73043" y="104000"/>
                    <a:pt x="70434" y="106666"/>
                  </a:cubicBezTo>
                  <a:cubicBezTo>
                    <a:pt x="66521" y="109333"/>
                    <a:pt x="62608" y="112000"/>
                    <a:pt x="58695" y="114666"/>
                  </a:cubicBezTo>
                  <a:cubicBezTo>
                    <a:pt x="53478" y="114666"/>
                    <a:pt x="45652" y="120000"/>
                    <a:pt x="40434" y="114666"/>
                  </a:cubicBezTo>
                  <a:cubicBezTo>
                    <a:pt x="40434" y="114666"/>
                    <a:pt x="37826" y="112000"/>
                    <a:pt x="37826" y="109333"/>
                  </a:cubicBezTo>
                  <a:cubicBezTo>
                    <a:pt x="37826" y="106666"/>
                    <a:pt x="37826" y="101333"/>
                    <a:pt x="35217" y="101333"/>
                  </a:cubicBezTo>
                  <a:cubicBezTo>
                    <a:pt x="32608" y="101333"/>
                    <a:pt x="30000" y="101333"/>
                    <a:pt x="27391" y="101333"/>
                  </a:cubicBezTo>
                  <a:cubicBezTo>
                    <a:pt x="24782" y="101333"/>
                    <a:pt x="22173" y="101333"/>
                    <a:pt x="19565" y="96000"/>
                  </a:cubicBezTo>
                  <a:cubicBezTo>
                    <a:pt x="18260" y="96000"/>
                    <a:pt x="11739" y="85333"/>
                    <a:pt x="13043" y="82666"/>
                  </a:cubicBezTo>
                  <a:cubicBezTo>
                    <a:pt x="20869" y="74666"/>
                    <a:pt x="30000" y="77333"/>
                    <a:pt x="36521" y="77333"/>
                  </a:cubicBezTo>
                  <a:cubicBezTo>
                    <a:pt x="37826" y="77333"/>
                    <a:pt x="52173" y="77333"/>
                    <a:pt x="52173" y="77333"/>
                  </a:cubicBezTo>
                  <a:cubicBezTo>
                    <a:pt x="52173" y="72000"/>
                    <a:pt x="33913" y="66666"/>
                    <a:pt x="32608" y="66666"/>
                  </a:cubicBezTo>
                  <a:cubicBezTo>
                    <a:pt x="26086" y="66666"/>
                    <a:pt x="18260" y="74666"/>
                    <a:pt x="11739" y="69333"/>
                  </a:cubicBezTo>
                  <a:cubicBezTo>
                    <a:pt x="9130" y="66666"/>
                    <a:pt x="3913" y="61333"/>
                    <a:pt x="9130" y="56000"/>
                  </a:cubicBezTo>
                  <a:cubicBezTo>
                    <a:pt x="13043" y="53333"/>
                    <a:pt x="16956" y="50666"/>
                    <a:pt x="20869" y="50666"/>
                  </a:cubicBezTo>
                  <a:cubicBezTo>
                    <a:pt x="23478" y="48000"/>
                    <a:pt x="26086" y="48000"/>
                    <a:pt x="27391" y="48000"/>
                  </a:cubicBezTo>
                  <a:cubicBezTo>
                    <a:pt x="24782" y="50666"/>
                    <a:pt x="20869" y="48000"/>
                    <a:pt x="18260" y="48000"/>
                  </a:cubicBezTo>
                  <a:cubicBezTo>
                    <a:pt x="16956" y="48000"/>
                    <a:pt x="9130" y="50666"/>
                    <a:pt x="7826" y="48000"/>
                  </a:cubicBezTo>
                  <a:cubicBezTo>
                    <a:pt x="7826" y="48000"/>
                    <a:pt x="9130" y="45333"/>
                    <a:pt x="9130" y="45333"/>
                  </a:cubicBezTo>
                  <a:cubicBezTo>
                    <a:pt x="9130" y="42666"/>
                    <a:pt x="0" y="45333"/>
                    <a:pt x="1304" y="40000"/>
                  </a:cubicBezTo>
                  <a:cubicBezTo>
                    <a:pt x="2608" y="37333"/>
                    <a:pt x="3913" y="32000"/>
                    <a:pt x="5217" y="29333"/>
                  </a:cubicBezTo>
                  <a:cubicBezTo>
                    <a:pt x="10434" y="26666"/>
                    <a:pt x="5217" y="26666"/>
                    <a:pt x="5217" y="24000"/>
                  </a:cubicBezTo>
                  <a:cubicBezTo>
                    <a:pt x="5217" y="24000"/>
                    <a:pt x="9130" y="18666"/>
                    <a:pt x="10434" y="18666"/>
                  </a:cubicBezTo>
                  <a:cubicBezTo>
                    <a:pt x="13043" y="16000"/>
                    <a:pt x="14347" y="13333"/>
                    <a:pt x="16956" y="10666"/>
                  </a:cubicBezTo>
                  <a:cubicBezTo>
                    <a:pt x="22173" y="5333"/>
                    <a:pt x="26086" y="2666"/>
                    <a:pt x="31304" y="2666"/>
                  </a:cubicBezTo>
                  <a:cubicBezTo>
                    <a:pt x="37826" y="2666"/>
                    <a:pt x="31304" y="18666"/>
                    <a:pt x="31304" y="18666"/>
                  </a:cubicBezTo>
                  <a:cubicBezTo>
                    <a:pt x="33913" y="21333"/>
                    <a:pt x="36521" y="21333"/>
                    <a:pt x="37826" y="18666"/>
                  </a:cubicBezTo>
                  <a:cubicBezTo>
                    <a:pt x="39130" y="18666"/>
                    <a:pt x="39130" y="10666"/>
                    <a:pt x="40434" y="10666"/>
                  </a:cubicBezTo>
                  <a:cubicBezTo>
                    <a:pt x="43043" y="10666"/>
                    <a:pt x="48260" y="10666"/>
                    <a:pt x="50869" y="16000"/>
                  </a:cubicBezTo>
                  <a:cubicBezTo>
                    <a:pt x="54782" y="21333"/>
                    <a:pt x="45652" y="29333"/>
                    <a:pt x="52173" y="26666"/>
                  </a:cubicBezTo>
                  <a:cubicBezTo>
                    <a:pt x="53478" y="26666"/>
                    <a:pt x="54782" y="24000"/>
                    <a:pt x="56086" y="21333"/>
                  </a:cubicBezTo>
                  <a:cubicBezTo>
                    <a:pt x="57391" y="21333"/>
                    <a:pt x="57391" y="21333"/>
                    <a:pt x="58695" y="21333"/>
                  </a:cubicBezTo>
                  <a:cubicBezTo>
                    <a:pt x="60000" y="21333"/>
                    <a:pt x="60000" y="21333"/>
                    <a:pt x="61304" y="24000"/>
                  </a:cubicBezTo>
                  <a:cubicBezTo>
                    <a:pt x="62608" y="24000"/>
                    <a:pt x="62608" y="18666"/>
                    <a:pt x="62608" y="16000"/>
                  </a:cubicBezTo>
                  <a:cubicBezTo>
                    <a:pt x="61304" y="16000"/>
                    <a:pt x="57391" y="10666"/>
                    <a:pt x="56086" y="10666"/>
                  </a:cubicBezTo>
                  <a:cubicBezTo>
                    <a:pt x="58695" y="8000"/>
                    <a:pt x="63913" y="13333"/>
                    <a:pt x="65217" y="16000"/>
                  </a:cubicBezTo>
                  <a:cubicBezTo>
                    <a:pt x="69130" y="18666"/>
                    <a:pt x="69130" y="21333"/>
                    <a:pt x="70434" y="26666"/>
                  </a:cubicBezTo>
                  <a:cubicBezTo>
                    <a:pt x="70434" y="29333"/>
                    <a:pt x="70434" y="42666"/>
                    <a:pt x="73043" y="42666"/>
                  </a:cubicBezTo>
                  <a:cubicBezTo>
                    <a:pt x="74347" y="42666"/>
                    <a:pt x="79565" y="42666"/>
                    <a:pt x="78260" y="37333"/>
                  </a:cubicBezTo>
                  <a:cubicBezTo>
                    <a:pt x="76956" y="26666"/>
                    <a:pt x="74347" y="18666"/>
                    <a:pt x="73043" y="8000"/>
                  </a:cubicBezTo>
                  <a:cubicBezTo>
                    <a:pt x="71739" y="0"/>
                    <a:pt x="75652" y="2666"/>
                    <a:pt x="76956" y="2666"/>
                  </a:cubicBezTo>
                  <a:cubicBezTo>
                    <a:pt x="80869" y="5333"/>
                    <a:pt x="80869" y="0"/>
                    <a:pt x="83478" y="2666"/>
                  </a:cubicBezTo>
                  <a:cubicBezTo>
                    <a:pt x="86086" y="8000"/>
                    <a:pt x="90000" y="10666"/>
                    <a:pt x="90000" y="16000"/>
                  </a:cubicBezTo>
                  <a:cubicBezTo>
                    <a:pt x="91304" y="24000"/>
                    <a:pt x="92608" y="29333"/>
                    <a:pt x="95217" y="34666"/>
                  </a:cubicBezTo>
                  <a:cubicBezTo>
                    <a:pt x="96521" y="42666"/>
                    <a:pt x="97826" y="45333"/>
                    <a:pt x="96521" y="50666"/>
                  </a:cubicBezTo>
                  <a:cubicBezTo>
                    <a:pt x="95217" y="58666"/>
                    <a:pt x="99130" y="66666"/>
                    <a:pt x="101739" y="69333"/>
                  </a:cubicBezTo>
                  <a:cubicBezTo>
                    <a:pt x="103043" y="69333"/>
                    <a:pt x="105652" y="69333"/>
                    <a:pt x="106956" y="69333"/>
                  </a:cubicBezTo>
                  <a:cubicBezTo>
                    <a:pt x="108260" y="72000"/>
                    <a:pt x="109565" y="74666"/>
                    <a:pt x="110869" y="74666"/>
                  </a:cubicBezTo>
                  <a:cubicBezTo>
                    <a:pt x="114782" y="77333"/>
                    <a:pt x="120000" y="77333"/>
                    <a:pt x="120000" y="88000"/>
                  </a:cubicBezTo>
                  <a:cubicBezTo>
                    <a:pt x="120000" y="93333"/>
                    <a:pt x="108260" y="85333"/>
                    <a:pt x="108260" y="85333"/>
                  </a:cubicBezTo>
                  <a:cubicBezTo>
                    <a:pt x="108260" y="88000"/>
                    <a:pt x="108260" y="90666"/>
                    <a:pt x="108260" y="93333"/>
                  </a:cubicBezTo>
                  <a:cubicBezTo>
                    <a:pt x="108260" y="93333"/>
                    <a:pt x="104347" y="93333"/>
                    <a:pt x="104347" y="93333"/>
                  </a:cubicBezTo>
                  <a:cubicBezTo>
                    <a:pt x="105652" y="93333"/>
                    <a:pt x="105652" y="96000"/>
                    <a:pt x="105652" y="96000"/>
                  </a:cubicBezTo>
                  <a:cubicBezTo>
                    <a:pt x="105652" y="98666"/>
                    <a:pt x="105652" y="101333"/>
                    <a:pt x="105652" y="101333"/>
                  </a:cubicBezTo>
                  <a:cubicBezTo>
                    <a:pt x="105652" y="101333"/>
                    <a:pt x="110869" y="96000"/>
                    <a:pt x="110869" y="96000"/>
                  </a:cubicBezTo>
                  <a:cubicBezTo>
                    <a:pt x="113478" y="96000"/>
                    <a:pt x="112173" y="98666"/>
                    <a:pt x="112173" y="101333"/>
                  </a:cubicBezTo>
                  <a:cubicBezTo>
                    <a:pt x="112173" y="101333"/>
                    <a:pt x="114782" y="101333"/>
                    <a:pt x="116086" y="104000"/>
                  </a:cubicBezTo>
                  <a:cubicBezTo>
                    <a:pt x="116086" y="104000"/>
                    <a:pt x="108260" y="109333"/>
                    <a:pt x="108260" y="109333"/>
                  </a:cubicBezTo>
                  <a:cubicBezTo>
                    <a:pt x="105652" y="109333"/>
                    <a:pt x="112173" y="109333"/>
                    <a:pt x="108260" y="10933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87" name="Shape 2451"/>
            <p:cNvSpPr/>
            <p:nvPr/>
          </p:nvSpPr>
          <p:spPr>
            <a:xfrm>
              <a:off x="6709732" y="4738953"/>
              <a:ext cx="130573" cy="86009"/>
            </a:xfrm>
            <a:custGeom>
              <a:avLst/>
              <a:gdLst/>
              <a:ahLst/>
              <a:cxnLst/>
              <a:rect l="0" t="0" r="0" b="0"/>
              <a:pathLst>
                <a:path w="120000" h="120000" extrusionOk="0">
                  <a:moveTo>
                    <a:pt x="77142" y="106666"/>
                  </a:moveTo>
                  <a:cubicBezTo>
                    <a:pt x="59999" y="106666"/>
                    <a:pt x="51428" y="66666"/>
                    <a:pt x="42857" y="66666"/>
                  </a:cubicBezTo>
                  <a:cubicBezTo>
                    <a:pt x="34285" y="53333"/>
                    <a:pt x="0" y="40000"/>
                    <a:pt x="0" y="40000"/>
                  </a:cubicBezTo>
                  <a:cubicBezTo>
                    <a:pt x="8571" y="26666"/>
                    <a:pt x="25714" y="13333"/>
                    <a:pt x="34285" y="0"/>
                  </a:cubicBezTo>
                  <a:cubicBezTo>
                    <a:pt x="51428" y="0"/>
                    <a:pt x="68571" y="0"/>
                    <a:pt x="85714" y="13333"/>
                  </a:cubicBezTo>
                  <a:cubicBezTo>
                    <a:pt x="102857" y="26666"/>
                    <a:pt x="119999" y="26666"/>
                    <a:pt x="102857" y="53333"/>
                  </a:cubicBezTo>
                  <a:cubicBezTo>
                    <a:pt x="94285" y="66666"/>
                    <a:pt x="85714" y="120000"/>
                    <a:pt x="77142" y="106666"/>
                  </a:cubicBezTo>
                  <a:cubicBezTo>
                    <a:pt x="68571" y="106666"/>
                    <a:pt x="77142" y="106666"/>
                    <a:pt x="77142" y="10666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88" name="Shape 2452"/>
            <p:cNvSpPr/>
            <p:nvPr/>
          </p:nvSpPr>
          <p:spPr>
            <a:xfrm>
              <a:off x="6916738" y="4700725"/>
              <a:ext cx="296177" cy="273957"/>
            </a:xfrm>
            <a:custGeom>
              <a:avLst/>
              <a:gdLst/>
              <a:ahLst/>
              <a:cxnLst/>
              <a:rect l="0" t="0" r="0" b="0"/>
              <a:pathLst>
                <a:path w="120000" h="120000" extrusionOk="0">
                  <a:moveTo>
                    <a:pt x="67500" y="111724"/>
                  </a:moveTo>
                  <a:cubicBezTo>
                    <a:pt x="56250" y="103448"/>
                    <a:pt x="48750" y="86896"/>
                    <a:pt x="37500" y="78620"/>
                  </a:cubicBezTo>
                  <a:cubicBezTo>
                    <a:pt x="26250" y="74482"/>
                    <a:pt x="15000" y="66206"/>
                    <a:pt x="3750" y="62068"/>
                  </a:cubicBezTo>
                  <a:cubicBezTo>
                    <a:pt x="0" y="57931"/>
                    <a:pt x="0" y="57931"/>
                    <a:pt x="0" y="53793"/>
                  </a:cubicBezTo>
                  <a:cubicBezTo>
                    <a:pt x="0" y="41379"/>
                    <a:pt x="7500" y="45517"/>
                    <a:pt x="15000" y="49655"/>
                  </a:cubicBezTo>
                  <a:cubicBezTo>
                    <a:pt x="22500" y="53793"/>
                    <a:pt x="30000" y="62068"/>
                    <a:pt x="41250" y="57931"/>
                  </a:cubicBezTo>
                  <a:cubicBezTo>
                    <a:pt x="45000" y="57931"/>
                    <a:pt x="41250" y="49655"/>
                    <a:pt x="41250" y="49655"/>
                  </a:cubicBezTo>
                  <a:cubicBezTo>
                    <a:pt x="41250" y="45517"/>
                    <a:pt x="48750" y="49655"/>
                    <a:pt x="48750" y="45517"/>
                  </a:cubicBezTo>
                  <a:cubicBezTo>
                    <a:pt x="52500" y="41379"/>
                    <a:pt x="26250" y="33103"/>
                    <a:pt x="26250" y="33103"/>
                  </a:cubicBezTo>
                  <a:cubicBezTo>
                    <a:pt x="18750" y="28965"/>
                    <a:pt x="22500" y="24827"/>
                    <a:pt x="26250" y="24827"/>
                  </a:cubicBezTo>
                  <a:cubicBezTo>
                    <a:pt x="33750" y="20689"/>
                    <a:pt x="33750" y="24827"/>
                    <a:pt x="37500" y="28965"/>
                  </a:cubicBezTo>
                  <a:cubicBezTo>
                    <a:pt x="37500" y="28965"/>
                    <a:pt x="41250" y="20689"/>
                    <a:pt x="41250" y="20689"/>
                  </a:cubicBezTo>
                  <a:cubicBezTo>
                    <a:pt x="45000" y="20689"/>
                    <a:pt x="30000" y="16551"/>
                    <a:pt x="30000" y="16551"/>
                  </a:cubicBezTo>
                  <a:cubicBezTo>
                    <a:pt x="30000" y="16551"/>
                    <a:pt x="37500" y="12413"/>
                    <a:pt x="37500" y="12413"/>
                  </a:cubicBezTo>
                  <a:cubicBezTo>
                    <a:pt x="41250" y="12413"/>
                    <a:pt x="48750" y="16551"/>
                    <a:pt x="52500" y="16551"/>
                  </a:cubicBezTo>
                  <a:cubicBezTo>
                    <a:pt x="52500" y="16551"/>
                    <a:pt x="48750" y="12413"/>
                    <a:pt x="48750" y="12413"/>
                  </a:cubicBezTo>
                  <a:cubicBezTo>
                    <a:pt x="52500" y="8275"/>
                    <a:pt x="67500" y="20689"/>
                    <a:pt x="71250" y="20689"/>
                  </a:cubicBezTo>
                  <a:cubicBezTo>
                    <a:pt x="75000" y="16551"/>
                    <a:pt x="67500" y="16551"/>
                    <a:pt x="67500" y="12413"/>
                  </a:cubicBezTo>
                  <a:cubicBezTo>
                    <a:pt x="67500" y="12413"/>
                    <a:pt x="71250" y="12413"/>
                    <a:pt x="71250" y="12413"/>
                  </a:cubicBezTo>
                  <a:cubicBezTo>
                    <a:pt x="71250" y="12413"/>
                    <a:pt x="63750" y="12413"/>
                    <a:pt x="63750" y="8275"/>
                  </a:cubicBezTo>
                  <a:cubicBezTo>
                    <a:pt x="63750" y="8275"/>
                    <a:pt x="90000" y="0"/>
                    <a:pt x="93750" y="4137"/>
                  </a:cubicBezTo>
                  <a:cubicBezTo>
                    <a:pt x="97500" y="4137"/>
                    <a:pt x="86250" y="8275"/>
                    <a:pt x="86250" y="12413"/>
                  </a:cubicBezTo>
                  <a:cubicBezTo>
                    <a:pt x="90000" y="16551"/>
                    <a:pt x="101250" y="12413"/>
                    <a:pt x="105000" y="16551"/>
                  </a:cubicBezTo>
                  <a:cubicBezTo>
                    <a:pt x="105000" y="20689"/>
                    <a:pt x="90000" y="28965"/>
                    <a:pt x="101250" y="28965"/>
                  </a:cubicBezTo>
                  <a:cubicBezTo>
                    <a:pt x="105000" y="28965"/>
                    <a:pt x="101250" y="33103"/>
                    <a:pt x="97500" y="33103"/>
                  </a:cubicBezTo>
                  <a:cubicBezTo>
                    <a:pt x="93750" y="33103"/>
                    <a:pt x="90000" y="33103"/>
                    <a:pt x="86250" y="41379"/>
                  </a:cubicBezTo>
                  <a:cubicBezTo>
                    <a:pt x="86250" y="41379"/>
                    <a:pt x="78750" y="53793"/>
                    <a:pt x="78750" y="53793"/>
                  </a:cubicBezTo>
                  <a:cubicBezTo>
                    <a:pt x="82500" y="53793"/>
                    <a:pt x="86250" y="45517"/>
                    <a:pt x="90000" y="45517"/>
                  </a:cubicBezTo>
                  <a:cubicBezTo>
                    <a:pt x="93750" y="45517"/>
                    <a:pt x="93750" y="49655"/>
                    <a:pt x="97500" y="53793"/>
                  </a:cubicBezTo>
                  <a:cubicBezTo>
                    <a:pt x="101250" y="53793"/>
                    <a:pt x="112500" y="70344"/>
                    <a:pt x="108750" y="53793"/>
                  </a:cubicBezTo>
                  <a:cubicBezTo>
                    <a:pt x="108750" y="49655"/>
                    <a:pt x="101250" y="45517"/>
                    <a:pt x="105000" y="41379"/>
                  </a:cubicBezTo>
                  <a:cubicBezTo>
                    <a:pt x="108750" y="41379"/>
                    <a:pt x="112500" y="41379"/>
                    <a:pt x="112500" y="45517"/>
                  </a:cubicBezTo>
                  <a:cubicBezTo>
                    <a:pt x="112500" y="49655"/>
                    <a:pt x="108750" y="53793"/>
                    <a:pt x="112500" y="57931"/>
                  </a:cubicBezTo>
                  <a:cubicBezTo>
                    <a:pt x="116250" y="62068"/>
                    <a:pt x="120000" y="66206"/>
                    <a:pt x="116250" y="70344"/>
                  </a:cubicBezTo>
                  <a:cubicBezTo>
                    <a:pt x="108750" y="78620"/>
                    <a:pt x="120000" y="91034"/>
                    <a:pt x="105000" y="95172"/>
                  </a:cubicBezTo>
                  <a:cubicBezTo>
                    <a:pt x="105000" y="95172"/>
                    <a:pt x="78750" y="103448"/>
                    <a:pt x="82500" y="95172"/>
                  </a:cubicBezTo>
                  <a:cubicBezTo>
                    <a:pt x="82500" y="91034"/>
                    <a:pt x="78750" y="91034"/>
                    <a:pt x="78750" y="95172"/>
                  </a:cubicBezTo>
                  <a:cubicBezTo>
                    <a:pt x="82500" y="99310"/>
                    <a:pt x="82500" y="103448"/>
                    <a:pt x="86250" y="107586"/>
                  </a:cubicBezTo>
                  <a:cubicBezTo>
                    <a:pt x="86250" y="115862"/>
                    <a:pt x="71250" y="111724"/>
                    <a:pt x="67500" y="111724"/>
                  </a:cubicBezTo>
                  <a:cubicBezTo>
                    <a:pt x="63750" y="107586"/>
                    <a:pt x="82500" y="120000"/>
                    <a:pt x="67500" y="11172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89" name="Shape 2453"/>
            <p:cNvSpPr/>
            <p:nvPr/>
          </p:nvSpPr>
          <p:spPr>
            <a:xfrm>
              <a:off x="7232023" y="4700725"/>
              <a:ext cx="261145" cy="207060"/>
            </a:xfrm>
            <a:custGeom>
              <a:avLst/>
              <a:gdLst/>
              <a:ahLst/>
              <a:cxnLst/>
              <a:rect l="0" t="0" r="0" b="0"/>
              <a:pathLst>
                <a:path w="120000" h="120000" extrusionOk="0">
                  <a:moveTo>
                    <a:pt x="29999" y="120000"/>
                  </a:moveTo>
                  <a:cubicBezTo>
                    <a:pt x="21428" y="114545"/>
                    <a:pt x="12857" y="114545"/>
                    <a:pt x="12857" y="103636"/>
                  </a:cubicBezTo>
                  <a:cubicBezTo>
                    <a:pt x="12857" y="87272"/>
                    <a:pt x="0" y="76363"/>
                    <a:pt x="4285" y="60000"/>
                  </a:cubicBezTo>
                  <a:cubicBezTo>
                    <a:pt x="4285" y="49090"/>
                    <a:pt x="0" y="32727"/>
                    <a:pt x="4285" y="21818"/>
                  </a:cubicBezTo>
                  <a:cubicBezTo>
                    <a:pt x="8571" y="21818"/>
                    <a:pt x="25714" y="27272"/>
                    <a:pt x="25714" y="21818"/>
                  </a:cubicBezTo>
                  <a:cubicBezTo>
                    <a:pt x="25714" y="16363"/>
                    <a:pt x="0" y="16363"/>
                    <a:pt x="21428" y="5454"/>
                  </a:cubicBezTo>
                  <a:cubicBezTo>
                    <a:pt x="38571" y="0"/>
                    <a:pt x="51428" y="5454"/>
                    <a:pt x="68571" y="10909"/>
                  </a:cubicBezTo>
                  <a:cubicBezTo>
                    <a:pt x="81428" y="10909"/>
                    <a:pt x="94285" y="10909"/>
                    <a:pt x="107142" y="16363"/>
                  </a:cubicBezTo>
                  <a:cubicBezTo>
                    <a:pt x="119999" y="21818"/>
                    <a:pt x="107142" y="32727"/>
                    <a:pt x="98571" y="43636"/>
                  </a:cubicBezTo>
                  <a:cubicBezTo>
                    <a:pt x="94285" y="54545"/>
                    <a:pt x="89999" y="65454"/>
                    <a:pt x="81428" y="70909"/>
                  </a:cubicBezTo>
                  <a:cubicBezTo>
                    <a:pt x="77142" y="81818"/>
                    <a:pt x="59999" y="70909"/>
                    <a:pt x="51428" y="70909"/>
                  </a:cubicBezTo>
                  <a:cubicBezTo>
                    <a:pt x="51428" y="70909"/>
                    <a:pt x="38571" y="70909"/>
                    <a:pt x="42857" y="76363"/>
                  </a:cubicBezTo>
                  <a:cubicBezTo>
                    <a:pt x="42857" y="81818"/>
                    <a:pt x="51428" y="81818"/>
                    <a:pt x="47142" y="92727"/>
                  </a:cubicBezTo>
                  <a:cubicBezTo>
                    <a:pt x="42857" y="92727"/>
                    <a:pt x="34285" y="120000"/>
                    <a:pt x="29999" y="120000"/>
                  </a:cubicBezTo>
                  <a:cubicBezTo>
                    <a:pt x="21428" y="114545"/>
                    <a:pt x="34285" y="120000"/>
                    <a:pt x="29999"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90" name="Shape 2454"/>
            <p:cNvSpPr/>
            <p:nvPr/>
          </p:nvSpPr>
          <p:spPr>
            <a:xfrm>
              <a:off x="5833935" y="4675242"/>
              <a:ext cx="503185" cy="308997"/>
            </a:xfrm>
            <a:custGeom>
              <a:avLst/>
              <a:gdLst/>
              <a:ahLst/>
              <a:cxnLst/>
              <a:rect l="0" t="0" r="0" b="0"/>
              <a:pathLst>
                <a:path w="120000" h="120000" extrusionOk="0">
                  <a:moveTo>
                    <a:pt x="115555" y="36363"/>
                  </a:moveTo>
                  <a:cubicBezTo>
                    <a:pt x="111111" y="29090"/>
                    <a:pt x="106666" y="21818"/>
                    <a:pt x="100000" y="14545"/>
                  </a:cubicBezTo>
                  <a:cubicBezTo>
                    <a:pt x="97777" y="14545"/>
                    <a:pt x="93333" y="10909"/>
                    <a:pt x="91111" y="10909"/>
                  </a:cubicBezTo>
                  <a:cubicBezTo>
                    <a:pt x="84444" y="7272"/>
                    <a:pt x="82222" y="10909"/>
                    <a:pt x="77777" y="14545"/>
                  </a:cubicBezTo>
                  <a:cubicBezTo>
                    <a:pt x="75555" y="14545"/>
                    <a:pt x="73333" y="10909"/>
                    <a:pt x="71111" y="10909"/>
                  </a:cubicBezTo>
                  <a:cubicBezTo>
                    <a:pt x="68888" y="7272"/>
                    <a:pt x="64444" y="7272"/>
                    <a:pt x="60000" y="3636"/>
                  </a:cubicBezTo>
                  <a:cubicBezTo>
                    <a:pt x="55555" y="3636"/>
                    <a:pt x="48888" y="0"/>
                    <a:pt x="44444" y="0"/>
                  </a:cubicBezTo>
                  <a:cubicBezTo>
                    <a:pt x="37777" y="0"/>
                    <a:pt x="31111" y="3636"/>
                    <a:pt x="24444" y="3636"/>
                  </a:cubicBezTo>
                  <a:cubicBezTo>
                    <a:pt x="20000" y="7272"/>
                    <a:pt x="13333" y="3636"/>
                    <a:pt x="17777" y="10909"/>
                  </a:cubicBezTo>
                  <a:cubicBezTo>
                    <a:pt x="22222" y="25454"/>
                    <a:pt x="22222" y="29090"/>
                    <a:pt x="15555" y="40000"/>
                  </a:cubicBezTo>
                  <a:cubicBezTo>
                    <a:pt x="11111" y="47272"/>
                    <a:pt x="15555" y="50909"/>
                    <a:pt x="15555" y="54545"/>
                  </a:cubicBezTo>
                  <a:cubicBezTo>
                    <a:pt x="13333" y="58181"/>
                    <a:pt x="8888" y="58181"/>
                    <a:pt x="8888" y="65454"/>
                  </a:cubicBezTo>
                  <a:cubicBezTo>
                    <a:pt x="6666" y="72727"/>
                    <a:pt x="2222" y="80000"/>
                    <a:pt x="0" y="87272"/>
                  </a:cubicBezTo>
                  <a:cubicBezTo>
                    <a:pt x="0" y="90909"/>
                    <a:pt x="13333" y="94545"/>
                    <a:pt x="15555" y="94545"/>
                  </a:cubicBezTo>
                  <a:cubicBezTo>
                    <a:pt x="22222" y="101818"/>
                    <a:pt x="26666" y="116363"/>
                    <a:pt x="33333" y="116363"/>
                  </a:cubicBezTo>
                  <a:cubicBezTo>
                    <a:pt x="35555" y="120000"/>
                    <a:pt x="40000" y="112727"/>
                    <a:pt x="42222" y="109090"/>
                  </a:cubicBezTo>
                  <a:cubicBezTo>
                    <a:pt x="46666" y="105454"/>
                    <a:pt x="51111" y="109090"/>
                    <a:pt x="55555" y="105454"/>
                  </a:cubicBezTo>
                  <a:cubicBezTo>
                    <a:pt x="60000" y="105454"/>
                    <a:pt x="60000" y="101818"/>
                    <a:pt x="62222" y="94545"/>
                  </a:cubicBezTo>
                  <a:cubicBezTo>
                    <a:pt x="62222" y="87272"/>
                    <a:pt x="62222" y="83636"/>
                    <a:pt x="68888" y="76363"/>
                  </a:cubicBezTo>
                  <a:cubicBezTo>
                    <a:pt x="73333" y="72727"/>
                    <a:pt x="75555" y="65454"/>
                    <a:pt x="82222" y="61818"/>
                  </a:cubicBezTo>
                  <a:cubicBezTo>
                    <a:pt x="88888" y="54545"/>
                    <a:pt x="95555" y="50909"/>
                    <a:pt x="102222" y="47272"/>
                  </a:cubicBezTo>
                  <a:cubicBezTo>
                    <a:pt x="102222" y="47272"/>
                    <a:pt x="117777" y="36363"/>
                    <a:pt x="115555" y="36363"/>
                  </a:cubicBezTo>
                  <a:cubicBezTo>
                    <a:pt x="113333" y="32727"/>
                    <a:pt x="120000" y="40000"/>
                    <a:pt x="115555" y="3636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91" name="Shape 2455"/>
            <p:cNvSpPr/>
            <p:nvPr/>
          </p:nvSpPr>
          <p:spPr>
            <a:xfrm>
              <a:off x="6811641" y="4589232"/>
              <a:ext cx="66878" cy="38226"/>
            </a:xfrm>
            <a:custGeom>
              <a:avLst/>
              <a:gdLst/>
              <a:ahLst/>
              <a:cxnLst/>
              <a:rect l="0" t="0" r="0" b="0"/>
              <a:pathLst>
                <a:path w="120000" h="120000" extrusionOk="0">
                  <a:moveTo>
                    <a:pt x="68571" y="120000"/>
                  </a:moveTo>
                  <a:cubicBezTo>
                    <a:pt x="51428" y="120000"/>
                    <a:pt x="17142" y="120000"/>
                    <a:pt x="17142" y="90000"/>
                  </a:cubicBezTo>
                  <a:cubicBezTo>
                    <a:pt x="0" y="60000"/>
                    <a:pt x="51428" y="0"/>
                    <a:pt x="51428" y="0"/>
                  </a:cubicBezTo>
                  <a:cubicBezTo>
                    <a:pt x="102857" y="0"/>
                    <a:pt x="119999" y="120000"/>
                    <a:pt x="68571" y="120000"/>
                  </a:cubicBezTo>
                  <a:cubicBezTo>
                    <a:pt x="17142" y="90000"/>
                    <a:pt x="102857" y="120000"/>
                    <a:pt x="68571"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92" name="Shape 2456"/>
            <p:cNvSpPr/>
            <p:nvPr/>
          </p:nvSpPr>
          <p:spPr>
            <a:xfrm>
              <a:off x="6235209" y="4420400"/>
              <a:ext cx="560507" cy="264400"/>
            </a:xfrm>
            <a:custGeom>
              <a:avLst/>
              <a:gdLst/>
              <a:ahLst/>
              <a:cxnLst/>
              <a:rect l="0" t="0" r="0" b="0"/>
              <a:pathLst>
                <a:path w="120000" h="120000" extrusionOk="0">
                  <a:moveTo>
                    <a:pt x="100000" y="94285"/>
                  </a:moveTo>
                  <a:cubicBezTo>
                    <a:pt x="98000" y="94285"/>
                    <a:pt x="98000" y="89999"/>
                    <a:pt x="96000" y="89999"/>
                  </a:cubicBezTo>
                  <a:cubicBezTo>
                    <a:pt x="96000" y="89999"/>
                    <a:pt x="92000" y="94285"/>
                    <a:pt x="92000" y="98571"/>
                  </a:cubicBezTo>
                  <a:cubicBezTo>
                    <a:pt x="90000" y="98571"/>
                    <a:pt x="88000" y="98571"/>
                    <a:pt x="86000" y="94285"/>
                  </a:cubicBezTo>
                  <a:cubicBezTo>
                    <a:pt x="84000" y="94285"/>
                    <a:pt x="82000" y="94285"/>
                    <a:pt x="80000" y="98571"/>
                  </a:cubicBezTo>
                  <a:cubicBezTo>
                    <a:pt x="70000" y="107142"/>
                    <a:pt x="60000" y="111428"/>
                    <a:pt x="48000" y="115714"/>
                  </a:cubicBezTo>
                  <a:cubicBezTo>
                    <a:pt x="46000" y="115714"/>
                    <a:pt x="40000" y="119999"/>
                    <a:pt x="38000" y="119999"/>
                  </a:cubicBezTo>
                  <a:cubicBezTo>
                    <a:pt x="34000" y="115714"/>
                    <a:pt x="26000" y="111428"/>
                    <a:pt x="34000" y="102857"/>
                  </a:cubicBezTo>
                  <a:cubicBezTo>
                    <a:pt x="38000" y="102857"/>
                    <a:pt x="44000" y="94285"/>
                    <a:pt x="48000" y="94285"/>
                  </a:cubicBezTo>
                  <a:cubicBezTo>
                    <a:pt x="52000" y="94285"/>
                    <a:pt x="56000" y="94285"/>
                    <a:pt x="58000" y="94285"/>
                  </a:cubicBezTo>
                  <a:cubicBezTo>
                    <a:pt x="58000" y="94285"/>
                    <a:pt x="64000" y="85714"/>
                    <a:pt x="62000" y="85714"/>
                  </a:cubicBezTo>
                  <a:cubicBezTo>
                    <a:pt x="60000" y="81428"/>
                    <a:pt x="50000" y="85714"/>
                    <a:pt x="48000" y="85714"/>
                  </a:cubicBezTo>
                  <a:cubicBezTo>
                    <a:pt x="44000" y="89999"/>
                    <a:pt x="42000" y="89999"/>
                    <a:pt x="38000" y="89999"/>
                  </a:cubicBezTo>
                  <a:cubicBezTo>
                    <a:pt x="34000" y="89999"/>
                    <a:pt x="38000" y="85714"/>
                    <a:pt x="38000" y="81428"/>
                  </a:cubicBezTo>
                  <a:cubicBezTo>
                    <a:pt x="38000" y="68571"/>
                    <a:pt x="26000" y="89999"/>
                    <a:pt x="24000" y="89999"/>
                  </a:cubicBezTo>
                  <a:cubicBezTo>
                    <a:pt x="24000" y="89999"/>
                    <a:pt x="22000" y="94285"/>
                    <a:pt x="22000" y="94285"/>
                  </a:cubicBezTo>
                  <a:cubicBezTo>
                    <a:pt x="18000" y="85714"/>
                    <a:pt x="18000" y="94285"/>
                    <a:pt x="18000" y="98571"/>
                  </a:cubicBezTo>
                  <a:cubicBezTo>
                    <a:pt x="18000" y="98571"/>
                    <a:pt x="12000" y="89999"/>
                    <a:pt x="10000" y="89999"/>
                  </a:cubicBezTo>
                  <a:cubicBezTo>
                    <a:pt x="8000" y="89999"/>
                    <a:pt x="0" y="94285"/>
                    <a:pt x="0" y="85714"/>
                  </a:cubicBezTo>
                  <a:cubicBezTo>
                    <a:pt x="0" y="77142"/>
                    <a:pt x="4000" y="81428"/>
                    <a:pt x="8000" y="77142"/>
                  </a:cubicBezTo>
                  <a:cubicBezTo>
                    <a:pt x="12000" y="77142"/>
                    <a:pt x="16000" y="77142"/>
                    <a:pt x="18000" y="72857"/>
                  </a:cubicBezTo>
                  <a:cubicBezTo>
                    <a:pt x="18000" y="72857"/>
                    <a:pt x="24000" y="68571"/>
                    <a:pt x="22000" y="68571"/>
                  </a:cubicBezTo>
                  <a:cubicBezTo>
                    <a:pt x="18000" y="64285"/>
                    <a:pt x="12000" y="68571"/>
                    <a:pt x="10000" y="68571"/>
                  </a:cubicBezTo>
                  <a:cubicBezTo>
                    <a:pt x="4000" y="68571"/>
                    <a:pt x="0" y="59999"/>
                    <a:pt x="8000" y="59999"/>
                  </a:cubicBezTo>
                  <a:cubicBezTo>
                    <a:pt x="12000" y="59999"/>
                    <a:pt x="20000" y="55714"/>
                    <a:pt x="24000" y="55714"/>
                  </a:cubicBezTo>
                  <a:cubicBezTo>
                    <a:pt x="22000" y="55714"/>
                    <a:pt x="8000" y="59999"/>
                    <a:pt x="8000" y="51428"/>
                  </a:cubicBezTo>
                  <a:cubicBezTo>
                    <a:pt x="6000" y="42857"/>
                    <a:pt x="24000" y="47142"/>
                    <a:pt x="26000" y="42857"/>
                  </a:cubicBezTo>
                  <a:cubicBezTo>
                    <a:pt x="26000" y="42857"/>
                    <a:pt x="18000" y="38571"/>
                    <a:pt x="18000" y="34285"/>
                  </a:cubicBezTo>
                  <a:cubicBezTo>
                    <a:pt x="16000" y="29999"/>
                    <a:pt x="28000" y="25714"/>
                    <a:pt x="28000" y="25714"/>
                  </a:cubicBezTo>
                  <a:cubicBezTo>
                    <a:pt x="34000" y="25714"/>
                    <a:pt x="30000" y="42857"/>
                    <a:pt x="34000" y="42857"/>
                  </a:cubicBezTo>
                  <a:cubicBezTo>
                    <a:pt x="40000" y="42857"/>
                    <a:pt x="44000" y="42857"/>
                    <a:pt x="50000" y="47142"/>
                  </a:cubicBezTo>
                  <a:cubicBezTo>
                    <a:pt x="52000" y="51428"/>
                    <a:pt x="56000" y="55714"/>
                    <a:pt x="58000" y="59999"/>
                  </a:cubicBezTo>
                  <a:cubicBezTo>
                    <a:pt x="62000" y="68571"/>
                    <a:pt x="60000" y="72857"/>
                    <a:pt x="64000" y="72857"/>
                  </a:cubicBezTo>
                  <a:cubicBezTo>
                    <a:pt x="70000" y="72857"/>
                    <a:pt x="74000" y="72857"/>
                    <a:pt x="78000" y="68571"/>
                  </a:cubicBezTo>
                  <a:cubicBezTo>
                    <a:pt x="86000" y="64285"/>
                    <a:pt x="74000" y="59999"/>
                    <a:pt x="74000" y="55714"/>
                  </a:cubicBezTo>
                  <a:cubicBezTo>
                    <a:pt x="74000" y="55714"/>
                    <a:pt x="90000" y="51428"/>
                    <a:pt x="76000" y="38571"/>
                  </a:cubicBezTo>
                  <a:cubicBezTo>
                    <a:pt x="74000" y="38571"/>
                    <a:pt x="70000" y="38571"/>
                    <a:pt x="72000" y="34285"/>
                  </a:cubicBezTo>
                  <a:cubicBezTo>
                    <a:pt x="74000" y="29999"/>
                    <a:pt x="76000" y="25714"/>
                    <a:pt x="76000" y="21428"/>
                  </a:cubicBezTo>
                  <a:cubicBezTo>
                    <a:pt x="78000" y="17142"/>
                    <a:pt x="86000" y="0"/>
                    <a:pt x="86000" y="12857"/>
                  </a:cubicBezTo>
                  <a:cubicBezTo>
                    <a:pt x="86000" y="17142"/>
                    <a:pt x="88000" y="21428"/>
                    <a:pt x="88000" y="29999"/>
                  </a:cubicBezTo>
                  <a:cubicBezTo>
                    <a:pt x="90000" y="29999"/>
                    <a:pt x="90000" y="34285"/>
                    <a:pt x="90000" y="38571"/>
                  </a:cubicBezTo>
                  <a:cubicBezTo>
                    <a:pt x="92000" y="42857"/>
                    <a:pt x="88000" y="38571"/>
                    <a:pt x="88000" y="42857"/>
                  </a:cubicBezTo>
                  <a:cubicBezTo>
                    <a:pt x="88000" y="51428"/>
                    <a:pt x="94000" y="42857"/>
                    <a:pt x="94000" y="47142"/>
                  </a:cubicBezTo>
                  <a:cubicBezTo>
                    <a:pt x="94000" y="55714"/>
                    <a:pt x="100000" y="59999"/>
                    <a:pt x="102000" y="59999"/>
                  </a:cubicBezTo>
                  <a:cubicBezTo>
                    <a:pt x="106000" y="59999"/>
                    <a:pt x="106000" y="64285"/>
                    <a:pt x="106000" y="55714"/>
                  </a:cubicBezTo>
                  <a:cubicBezTo>
                    <a:pt x="106000" y="47142"/>
                    <a:pt x="110000" y="47142"/>
                    <a:pt x="114000" y="51428"/>
                  </a:cubicBezTo>
                  <a:cubicBezTo>
                    <a:pt x="116000" y="51428"/>
                    <a:pt x="120000" y="59999"/>
                    <a:pt x="118000" y="64285"/>
                  </a:cubicBezTo>
                  <a:cubicBezTo>
                    <a:pt x="118000" y="68571"/>
                    <a:pt x="116000" y="81428"/>
                    <a:pt x="116000" y="85714"/>
                  </a:cubicBezTo>
                  <a:cubicBezTo>
                    <a:pt x="114000" y="89999"/>
                    <a:pt x="102000" y="94285"/>
                    <a:pt x="100000" y="94285"/>
                  </a:cubicBezTo>
                  <a:cubicBezTo>
                    <a:pt x="96000" y="89999"/>
                    <a:pt x="102000" y="94285"/>
                    <a:pt x="100000" y="9428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93" name="Shape 2457"/>
            <p:cNvSpPr/>
            <p:nvPr/>
          </p:nvSpPr>
          <p:spPr>
            <a:xfrm>
              <a:off x="6139667" y="4525524"/>
              <a:ext cx="95541" cy="63711"/>
            </a:xfrm>
            <a:custGeom>
              <a:avLst/>
              <a:gdLst/>
              <a:ahLst/>
              <a:cxnLst/>
              <a:rect l="0" t="0" r="0" b="0"/>
              <a:pathLst>
                <a:path w="120000" h="120000" extrusionOk="0">
                  <a:moveTo>
                    <a:pt x="108000" y="17142"/>
                  </a:moveTo>
                  <a:cubicBezTo>
                    <a:pt x="96000" y="17142"/>
                    <a:pt x="0" y="85714"/>
                    <a:pt x="0" y="85714"/>
                  </a:cubicBezTo>
                  <a:cubicBezTo>
                    <a:pt x="24000" y="102857"/>
                    <a:pt x="60000" y="119999"/>
                    <a:pt x="72000" y="85714"/>
                  </a:cubicBezTo>
                  <a:cubicBezTo>
                    <a:pt x="84000" y="68571"/>
                    <a:pt x="108000" y="0"/>
                    <a:pt x="108000" y="17142"/>
                  </a:cubicBezTo>
                  <a:cubicBezTo>
                    <a:pt x="84000" y="17142"/>
                    <a:pt x="120000" y="0"/>
                    <a:pt x="108000" y="17142"/>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94" name="Shape 2458"/>
            <p:cNvSpPr/>
            <p:nvPr/>
          </p:nvSpPr>
          <p:spPr>
            <a:xfrm>
              <a:off x="5974062" y="4385360"/>
              <a:ext cx="343950" cy="159279"/>
            </a:xfrm>
            <a:custGeom>
              <a:avLst/>
              <a:gdLst/>
              <a:ahLst/>
              <a:cxnLst/>
              <a:rect l="0" t="0" r="0" b="0"/>
              <a:pathLst>
                <a:path w="120000" h="120000" extrusionOk="0">
                  <a:moveTo>
                    <a:pt x="97297" y="84705"/>
                  </a:moveTo>
                  <a:cubicBezTo>
                    <a:pt x="94054" y="91764"/>
                    <a:pt x="87567" y="91764"/>
                    <a:pt x="87567" y="91764"/>
                  </a:cubicBezTo>
                  <a:cubicBezTo>
                    <a:pt x="77837" y="91764"/>
                    <a:pt x="81081" y="77647"/>
                    <a:pt x="84324" y="70588"/>
                  </a:cubicBezTo>
                  <a:cubicBezTo>
                    <a:pt x="87567" y="56470"/>
                    <a:pt x="77837" y="49411"/>
                    <a:pt x="74594" y="56470"/>
                  </a:cubicBezTo>
                  <a:cubicBezTo>
                    <a:pt x="74594" y="63529"/>
                    <a:pt x="74594" y="70588"/>
                    <a:pt x="71351" y="70588"/>
                  </a:cubicBezTo>
                  <a:cubicBezTo>
                    <a:pt x="71351" y="70588"/>
                    <a:pt x="68108" y="70588"/>
                    <a:pt x="68108" y="63529"/>
                  </a:cubicBezTo>
                  <a:cubicBezTo>
                    <a:pt x="64864" y="70588"/>
                    <a:pt x="68108" y="84705"/>
                    <a:pt x="64864" y="91764"/>
                  </a:cubicBezTo>
                  <a:cubicBezTo>
                    <a:pt x="61621" y="105882"/>
                    <a:pt x="58378" y="91764"/>
                    <a:pt x="55135" y="98823"/>
                  </a:cubicBezTo>
                  <a:cubicBezTo>
                    <a:pt x="51891" y="98823"/>
                    <a:pt x="55135" y="112941"/>
                    <a:pt x="51891" y="112941"/>
                  </a:cubicBezTo>
                  <a:cubicBezTo>
                    <a:pt x="51891" y="120000"/>
                    <a:pt x="42162" y="120000"/>
                    <a:pt x="38918" y="120000"/>
                  </a:cubicBezTo>
                  <a:cubicBezTo>
                    <a:pt x="35675" y="112941"/>
                    <a:pt x="35675" y="98823"/>
                    <a:pt x="32432" y="105882"/>
                  </a:cubicBezTo>
                  <a:cubicBezTo>
                    <a:pt x="25945" y="112941"/>
                    <a:pt x="22702" y="112941"/>
                    <a:pt x="16216" y="112941"/>
                  </a:cubicBezTo>
                  <a:cubicBezTo>
                    <a:pt x="12972" y="112941"/>
                    <a:pt x="6486" y="120000"/>
                    <a:pt x="3243" y="120000"/>
                  </a:cubicBezTo>
                  <a:cubicBezTo>
                    <a:pt x="0" y="120000"/>
                    <a:pt x="9729" y="98823"/>
                    <a:pt x="6486" y="91764"/>
                  </a:cubicBezTo>
                  <a:cubicBezTo>
                    <a:pt x="6486" y="91764"/>
                    <a:pt x="3243" y="98823"/>
                    <a:pt x="0" y="98823"/>
                  </a:cubicBezTo>
                  <a:cubicBezTo>
                    <a:pt x="0" y="91764"/>
                    <a:pt x="16216" y="84705"/>
                    <a:pt x="19459" y="84705"/>
                  </a:cubicBezTo>
                  <a:cubicBezTo>
                    <a:pt x="25945" y="84705"/>
                    <a:pt x="25945" y="77647"/>
                    <a:pt x="29189" y="70588"/>
                  </a:cubicBezTo>
                  <a:cubicBezTo>
                    <a:pt x="35675" y="56470"/>
                    <a:pt x="38918" y="56470"/>
                    <a:pt x="42162" y="49411"/>
                  </a:cubicBezTo>
                  <a:cubicBezTo>
                    <a:pt x="48648" y="35294"/>
                    <a:pt x="51891" y="21176"/>
                    <a:pt x="58378" y="21176"/>
                  </a:cubicBezTo>
                  <a:cubicBezTo>
                    <a:pt x="64864" y="14117"/>
                    <a:pt x="71351" y="14117"/>
                    <a:pt x="77837" y="21176"/>
                  </a:cubicBezTo>
                  <a:cubicBezTo>
                    <a:pt x="84324" y="21176"/>
                    <a:pt x="94054" y="28235"/>
                    <a:pt x="97297" y="21176"/>
                  </a:cubicBezTo>
                  <a:cubicBezTo>
                    <a:pt x="100540" y="14117"/>
                    <a:pt x="97297" y="0"/>
                    <a:pt x="103783" y="0"/>
                  </a:cubicBezTo>
                  <a:cubicBezTo>
                    <a:pt x="103783" y="0"/>
                    <a:pt x="116756" y="7058"/>
                    <a:pt x="116756" y="14117"/>
                  </a:cubicBezTo>
                  <a:cubicBezTo>
                    <a:pt x="120000" y="14117"/>
                    <a:pt x="110270" y="21176"/>
                    <a:pt x="110270" y="28235"/>
                  </a:cubicBezTo>
                  <a:cubicBezTo>
                    <a:pt x="110270" y="35294"/>
                    <a:pt x="120000" y="42352"/>
                    <a:pt x="110270" y="49411"/>
                  </a:cubicBezTo>
                  <a:cubicBezTo>
                    <a:pt x="107027" y="56470"/>
                    <a:pt x="116756" y="63529"/>
                    <a:pt x="113513" y="63529"/>
                  </a:cubicBezTo>
                  <a:cubicBezTo>
                    <a:pt x="107027" y="70588"/>
                    <a:pt x="103783" y="70588"/>
                    <a:pt x="100540" y="70588"/>
                  </a:cubicBezTo>
                  <a:cubicBezTo>
                    <a:pt x="100540" y="77647"/>
                    <a:pt x="100540" y="77647"/>
                    <a:pt x="97297" y="84705"/>
                  </a:cubicBezTo>
                  <a:cubicBezTo>
                    <a:pt x="94054" y="91764"/>
                    <a:pt x="100540" y="77647"/>
                    <a:pt x="97297" y="8470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95" name="Shape 2459"/>
            <p:cNvSpPr/>
            <p:nvPr/>
          </p:nvSpPr>
          <p:spPr>
            <a:xfrm>
              <a:off x="6346673" y="4449067"/>
              <a:ext cx="73247" cy="19113"/>
            </a:xfrm>
            <a:custGeom>
              <a:avLst/>
              <a:gdLst/>
              <a:ahLst/>
              <a:cxnLst/>
              <a:rect l="0" t="0" r="0" b="0"/>
              <a:pathLst>
                <a:path w="120000" h="120000" extrusionOk="0">
                  <a:moveTo>
                    <a:pt x="90000" y="120000"/>
                  </a:moveTo>
                  <a:cubicBezTo>
                    <a:pt x="60000" y="120000"/>
                    <a:pt x="0" y="60000"/>
                    <a:pt x="45000" y="0"/>
                  </a:cubicBezTo>
                  <a:cubicBezTo>
                    <a:pt x="75000" y="0"/>
                    <a:pt x="120000" y="120000"/>
                    <a:pt x="9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96" name="Shape 2460"/>
            <p:cNvSpPr/>
            <p:nvPr/>
          </p:nvSpPr>
          <p:spPr>
            <a:xfrm>
              <a:off x="6410368" y="4318465"/>
              <a:ext cx="197453" cy="92380"/>
            </a:xfrm>
            <a:custGeom>
              <a:avLst/>
              <a:gdLst/>
              <a:ahLst/>
              <a:cxnLst/>
              <a:rect l="0" t="0" r="0" b="0"/>
              <a:pathLst>
                <a:path w="120000" h="120000" extrusionOk="0">
                  <a:moveTo>
                    <a:pt x="40000" y="108000"/>
                  </a:moveTo>
                  <a:cubicBezTo>
                    <a:pt x="34285" y="108000"/>
                    <a:pt x="0" y="72000"/>
                    <a:pt x="11428" y="48000"/>
                  </a:cubicBezTo>
                  <a:cubicBezTo>
                    <a:pt x="22857" y="24000"/>
                    <a:pt x="40000" y="24000"/>
                    <a:pt x="51428" y="24000"/>
                  </a:cubicBezTo>
                  <a:cubicBezTo>
                    <a:pt x="68571" y="12000"/>
                    <a:pt x="85714" y="0"/>
                    <a:pt x="97142" y="0"/>
                  </a:cubicBezTo>
                  <a:cubicBezTo>
                    <a:pt x="102857" y="0"/>
                    <a:pt x="120000" y="12000"/>
                    <a:pt x="108571" y="24000"/>
                  </a:cubicBezTo>
                  <a:cubicBezTo>
                    <a:pt x="102857" y="36000"/>
                    <a:pt x="85714" y="24000"/>
                    <a:pt x="80000" y="48000"/>
                  </a:cubicBezTo>
                  <a:cubicBezTo>
                    <a:pt x="80000" y="48000"/>
                    <a:pt x="108571" y="72000"/>
                    <a:pt x="85714" y="84000"/>
                  </a:cubicBezTo>
                  <a:cubicBezTo>
                    <a:pt x="74285" y="96000"/>
                    <a:pt x="57142" y="120000"/>
                    <a:pt x="40000" y="108000"/>
                  </a:cubicBezTo>
                  <a:cubicBezTo>
                    <a:pt x="28571" y="108000"/>
                    <a:pt x="51428" y="120000"/>
                    <a:pt x="40000" y="108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97" name="Shape 2461"/>
            <p:cNvSpPr/>
            <p:nvPr/>
          </p:nvSpPr>
          <p:spPr>
            <a:xfrm>
              <a:off x="6327564" y="4337576"/>
              <a:ext cx="73247" cy="38226"/>
            </a:xfrm>
            <a:custGeom>
              <a:avLst/>
              <a:gdLst/>
              <a:ahLst/>
              <a:cxnLst/>
              <a:rect l="0" t="0" r="0" b="0"/>
              <a:pathLst>
                <a:path w="120000" h="120000" extrusionOk="0">
                  <a:moveTo>
                    <a:pt x="90000" y="120000"/>
                  </a:moveTo>
                  <a:cubicBezTo>
                    <a:pt x="60000" y="120000"/>
                    <a:pt x="0" y="0"/>
                    <a:pt x="45000" y="0"/>
                  </a:cubicBezTo>
                  <a:cubicBezTo>
                    <a:pt x="90000" y="0"/>
                    <a:pt x="120000" y="90000"/>
                    <a:pt x="9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98" name="Shape 2462"/>
            <p:cNvSpPr/>
            <p:nvPr/>
          </p:nvSpPr>
          <p:spPr>
            <a:xfrm>
              <a:off x="6429477" y="4251565"/>
              <a:ext cx="197453" cy="66896"/>
            </a:xfrm>
            <a:custGeom>
              <a:avLst/>
              <a:gdLst/>
              <a:ahLst/>
              <a:cxnLst/>
              <a:rect l="0" t="0" r="0" b="0"/>
              <a:pathLst>
                <a:path w="120000" h="120000" extrusionOk="0">
                  <a:moveTo>
                    <a:pt x="5714" y="85714"/>
                  </a:moveTo>
                  <a:cubicBezTo>
                    <a:pt x="0" y="85714"/>
                    <a:pt x="17142" y="68571"/>
                    <a:pt x="22857" y="68571"/>
                  </a:cubicBezTo>
                  <a:cubicBezTo>
                    <a:pt x="34285" y="51428"/>
                    <a:pt x="40000" y="34285"/>
                    <a:pt x="51428" y="17142"/>
                  </a:cubicBezTo>
                  <a:cubicBezTo>
                    <a:pt x="68571" y="0"/>
                    <a:pt x="85714" y="17142"/>
                    <a:pt x="102857" y="51428"/>
                  </a:cubicBezTo>
                  <a:cubicBezTo>
                    <a:pt x="120000" y="102857"/>
                    <a:pt x="68571" y="102857"/>
                    <a:pt x="62857" y="102857"/>
                  </a:cubicBezTo>
                  <a:cubicBezTo>
                    <a:pt x="51428" y="102857"/>
                    <a:pt x="45714" y="119999"/>
                    <a:pt x="34285" y="102857"/>
                  </a:cubicBezTo>
                  <a:cubicBezTo>
                    <a:pt x="22857" y="85714"/>
                    <a:pt x="11428" y="102857"/>
                    <a:pt x="5714" y="85714"/>
                  </a:cubicBezTo>
                  <a:cubicBezTo>
                    <a:pt x="0" y="68571"/>
                    <a:pt x="11428" y="102857"/>
                    <a:pt x="5714" y="8571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999" name="Shape 2463"/>
            <p:cNvSpPr/>
            <p:nvPr/>
          </p:nvSpPr>
          <p:spPr>
            <a:xfrm>
              <a:off x="6907182" y="4449067"/>
              <a:ext cx="261145" cy="178392"/>
            </a:xfrm>
            <a:custGeom>
              <a:avLst/>
              <a:gdLst/>
              <a:ahLst/>
              <a:cxnLst/>
              <a:rect l="0" t="0" r="0" b="0"/>
              <a:pathLst>
                <a:path w="120000" h="120000" extrusionOk="0">
                  <a:moveTo>
                    <a:pt x="94285" y="120000"/>
                  </a:moveTo>
                  <a:cubicBezTo>
                    <a:pt x="85714" y="120000"/>
                    <a:pt x="72857" y="120000"/>
                    <a:pt x="64285" y="120000"/>
                  </a:cubicBezTo>
                  <a:cubicBezTo>
                    <a:pt x="51428" y="120000"/>
                    <a:pt x="64285" y="113684"/>
                    <a:pt x="64285" y="107368"/>
                  </a:cubicBezTo>
                  <a:cubicBezTo>
                    <a:pt x="68571" y="101052"/>
                    <a:pt x="47142" y="101052"/>
                    <a:pt x="51428" y="94736"/>
                  </a:cubicBezTo>
                  <a:cubicBezTo>
                    <a:pt x="55714" y="88421"/>
                    <a:pt x="64285" y="82105"/>
                    <a:pt x="72857" y="82105"/>
                  </a:cubicBezTo>
                  <a:cubicBezTo>
                    <a:pt x="77142" y="75789"/>
                    <a:pt x="72857" y="75789"/>
                    <a:pt x="68571" y="75789"/>
                  </a:cubicBezTo>
                  <a:cubicBezTo>
                    <a:pt x="59999" y="69473"/>
                    <a:pt x="51428" y="75789"/>
                    <a:pt x="38571" y="82105"/>
                  </a:cubicBezTo>
                  <a:cubicBezTo>
                    <a:pt x="29999" y="82105"/>
                    <a:pt x="21428" y="82105"/>
                    <a:pt x="8571" y="82105"/>
                  </a:cubicBezTo>
                  <a:cubicBezTo>
                    <a:pt x="8571" y="88421"/>
                    <a:pt x="0" y="88421"/>
                    <a:pt x="4285" y="75789"/>
                  </a:cubicBezTo>
                  <a:cubicBezTo>
                    <a:pt x="12857" y="63157"/>
                    <a:pt x="21428" y="69473"/>
                    <a:pt x="29999" y="63157"/>
                  </a:cubicBezTo>
                  <a:cubicBezTo>
                    <a:pt x="47142" y="56842"/>
                    <a:pt x="17142" y="56842"/>
                    <a:pt x="17142" y="50526"/>
                  </a:cubicBezTo>
                  <a:cubicBezTo>
                    <a:pt x="12857" y="50526"/>
                    <a:pt x="29999" y="37894"/>
                    <a:pt x="29999" y="37894"/>
                  </a:cubicBezTo>
                  <a:cubicBezTo>
                    <a:pt x="29999" y="37894"/>
                    <a:pt x="17142" y="37894"/>
                    <a:pt x="12857" y="37894"/>
                  </a:cubicBezTo>
                  <a:cubicBezTo>
                    <a:pt x="12857" y="31578"/>
                    <a:pt x="25714" y="25263"/>
                    <a:pt x="29999" y="25263"/>
                  </a:cubicBezTo>
                  <a:cubicBezTo>
                    <a:pt x="38571" y="25263"/>
                    <a:pt x="47142" y="44210"/>
                    <a:pt x="55714" y="50526"/>
                  </a:cubicBezTo>
                  <a:cubicBezTo>
                    <a:pt x="59999" y="50526"/>
                    <a:pt x="64285" y="63157"/>
                    <a:pt x="68571" y="56842"/>
                  </a:cubicBezTo>
                  <a:cubicBezTo>
                    <a:pt x="81428" y="44210"/>
                    <a:pt x="55714" y="44210"/>
                    <a:pt x="55714" y="44210"/>
                  </a:cubicBezTo>
                  <a:cubicBezTo>
                    <a:pt x="59999" y="44210"/>
                    <a:pt x="77142" y="37894"/>
                    <a:pt x="59999" y="31578"/>
                  </a:cubicBezTo>
                  <a:cubicBezTo>
                    <a:pt x="55714" y="31578"/>
                    <a:pt x="51428" y="31578"/>
                    <a:pt x="47142" y="25263"/>
                  </a:cubicBezTo>
                  <a:cubicBezTo>
                    <a:pt x="38571" y="18947"/>
                    <a:pt x="47142" y="18947"/>
                    <a:pt x="47142" y="12631"/>
                  </a:cubicBezTo>
                  <a:cubicBezTo>
                    <a:pt x="42857" y="12631"/>
                    <a:pt x="29999" y="18947"/>
                    <a:pt x="29999" y="18947"/>
                  </a:cubicBezTo>
                  <a:cubicBezTo>
                    <a:pt x="25714" y="12631"/>
                    <a:pt x="55714" y="6315"/>
                    <a:pt x="55714" y="6315"/>
                  </a:cubicBezTo>
                  <a:cubicBezTo>
                    <a:pt x="55714" y="6315"/>
                    <a:pt x="51428" y="12631"/>
                    <a:pt x="51428" y="12631"/>
                  </a:cubicBezTo>
                  <a:cubicBezTo>
                    <a:pt x="47142" y="18947"/>
                    <a:pt x="59999" y="18947"/>
                    <a:pt x="64285" y="18947"/>
                  </a:cubicBezTo>
                  <a:cubicBezTo>
                    <a:pt x="77142" y="25263"/>
                    <a:pt x="81428" y="25263"/>
                    <a:pt x="89999" y="12631"/>
                  </a:cubicBezTo>
                  <a:cubicBezTo>
                    <a:pt x="102857" y="0"/>
                    <a:pt x="115714" y="37894"/>
                    <a:pt x="111428" y="50526"/>
                  </a:cubicBezTo>
                  <a:cubicBezTo>
                    <a:pt x="111428" y="63157"/>
                    <a:pt x="111428" y="69473"/>
                    <a:pt x="115714" y="75789"/>
                  </a:cubicBezTo>
                  <a:cubicBezTo>
                    <a:pt x="119999" y="88421"/>
                    <a:pt x="119999" y="94736"/>
                    <a:pt x="111428" y="88421"/>
                  </a:cubicBezTo>
                  <a:cubicBezTo>
                    <a:pt x="102857" y="75789"/>
                    <a:pt x="107142" y="101052"/>
                    <a:pt x="111428" y="107368"/>
                  </a:cubicBezTo>
                  <a:cubicBezTo>
                    <a:pt x="115714" y="113684"/>
                    <a:pt x="98571" y="120000"/>
                    <a:pt x="94285"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00" name="Shape 2464"/>
            <p:cNvSpPr/>
            <p:nvPr/>
          </p:nvSpPr>
          <p:spPr>
            <a:xfrm>
              <a:off x="6878521" y="4535079"/>
              <a:ext cx="82802" cy="25484"/>
            </a:xfrm>
            <a:custGeom>
              <a:avLst/>
              <a:gdLst/>
              <a:ahLst/>
              <a:cxnLst/>
              <a:rect l="0" t="0" r="0" b="0"/>
              <a:pathLst>
                <a:path w="120000" h="120000" extrusionOk="0">
                  <a:moveTo>
                    <a:pt x="13333" y="120000"/>
                  </a:moveTo>
                  <a:cubicBezTo>
                    <a:pt x="53333" y="80000"/>
                    <a:pt x="120000" y="0"/>
                    <a:pt x="93333" y="0"/>
                  </a:cubicBezTo>
                  <a:cubicBezTo>
                    <a:pt x="53333" y="0"/>
                    <a:pt x="0" y="120000"/>
                    <a:pt x="13333"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01" name="Shape 2465"/>
            <p:cNvSpPr/>
            <p:nvPr/>
          </p:nvSpPr>
          <p:spPr>
            <a:xfrm>
              <a:off x="6859413" y="4525524"/>
              <a:ext cx="76431" cy="19113"/>
            </a:xfrm>
            <a:custGeom>
              <a:avLst/>
              <a:gdLst/>
              <a:ahLst/>
              <a:cxnLst/>
              <a:rect l="0" t="0" r="0" b="0"/>
              <a:pathLst>
                <a:path w="120000" h="120000" extrusionOk="0">
                  <a:moveTo>
                    <a:pt x="15000" y="120000"/>
                  </a:moveTo>
                  <a:cubicBezTo>
                    <a:pt x="0" y="120000"/>
                    <a:pt x="60000" y="0"/>
                    <a:pt x="90000" y="0"/>
                  </a:cubicBezTo>
                  <a:cubicBezTo>
                    <a:pt x="120000" y="0"/>
                    <a:pt x="60000" y="120000"/>
                    <a:pt x="15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02" name="Shape 2466"/>
            <p:cNvSpPr/>
            <p:nvPr/>
          </p:nvSpPr>
          <p:spPr>
            <a:xfrm>
              <a:off x="6821194" y="4496851"/>
              <a:ext cx="95541" cy="47785"/>
            </a:xfrm>
            <a:custGeom>
              <a:avLst/>
              <a:gdLst/>
              <a:ahLst/>
              <a:cxnLst/>
              <a:rect l="0" t="0" r="0" b="0"/>
              <a:pathLst>
                <a:path w="120000" h="120000" extrusionOk="0">
                  <a:moveTo>
                    <a:pt x="24000" y="72000"/>
                  </a:moveTo>
                  <a:cubicBezTo>
                    <a:pt x="0" y="48000"/>
                    <a:pt x="120000" y="0"/>
                    <a:pt x="120000" y="24000"/>
                  </a:cubicBezTo>
                  <a:cubicBezTo>
                    <a:pt x="120000" y="48000"/>
                    <a:pt x="72000" y="120000"/>
                    <a:pt x="24000" y="7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03" name="Shape 2467"/>
            <p:cNvSpPr/>
            <p:nvPr/>
          </p:nvSpPr>
          <p:spPr>
            <a:xfrm>
              <a:off x="6830751" y="4458628"/>
              <a:ext cx="66878" cy="47785"/>
            </a:xfrm>
            <a:custGeom>
              <a:avLst/>
              <a:gdLst/>
              <a:ahLst/>
              <a:cxnLst/>
              <a:rect l="0" t="0" r="0" b="0"/>
              <a:pathLst>
                <a:path w="120000" h="120000" extrusionOk="0">
                  <a:moveTo>
                    <a:pt x="17142" y="120000"/>
                  </a:moveTo>
                  <a:cubicBezTo>
                    <a:pt x="0" y="96000"/>
                    <a:pt x="0" y="48000"/>
                    <a:pt x="0" y="24000"/>
                  </a:cubicBezTo>
                  <a:cubicBezTo>
                    <a:pt x="17142" y="0"/>
                    <a:pt x="51428" y="24000"/>
                    <a:pt x="68571" y="48000"/>
                  </a:cubicBezTo>
                  <a:cubicBezTo>
                    <a:pt x="68571" y="48000"/>
                    <a:pt x="119999" y="72000"/>
                    <a:pt x="119999" y="96000"/>
                  </a:cubicBezTo>
                  <a:cubicBezTo>
                    <a:pt x="119999" y="96000"/>
                    <a:pt x="34285" y="120000"/>
                    <a:pt x="17142" y="120000"/>
                  </a:cubicBezTo>
                  <a:cubicBezTo>
                    <a:pt x="0" y="96000"/>
                    <a:pt x="68571" y="120000"/>
                    <a:pt x="17142"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04" name="Shape 2468"/>
            <p:cNvSpPr/>
            <p:nvPr/>
          </p:nvSpPr>
          <p:spPr>
            <a:xfrm>
              <a:off x="6738395" y="4347130"/>
              <a:ext cx="111464" cy="82826"/>
            </a:xfrm>
            <a:custGeom>
              <a:avLst/>
              <a:gdLst/>
              <a:ahLst/>
              <a:cxnLst/>
              <a:rect l="0" t="0" r="0" b="0"/>
              <a:pathLst>
                <a:path w="120000" h="120000" extrusionOk="0">
                  <a:moveTo>
                    <a:pt x="80000" y="106666"/>
                  </a:moveTo>
                  <a:cubicBezTo>
                    <a:pt x="60000" y="120000"/>
                    <a:pt x="0" y="0"/>
                    <a:pt x="30000" y="13333"/>
                  </a:cubicBezTo>
                  <a:cubicBezTo>
                    <a:pt x="60000" y="40000"/>
                    <a:pt x="120000" y="106666"/>
                    <a:pt x="80000" y="10666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05" name="Shape 2469"/>
            <p:cNvSpPr/>
            <p:nvPr/>
          </p:nvSpPr>
          <p:spPr>
            <a:xfrm>
              <a:off x="6916738" y="4337576"/>
              <a:ext cx="82802" cy="28669"/>
            </a:xfrm>
            <a:custGeom>
              <a:avLst/>
              <a:gdLst/>
              <a:ahLst/>
              <a:cxnLst/>
              <a:rect l="0" t="0" r="0" b="0"/>
              <a:pathLst>
                <a:path w="120000" h="120000" extrusionOk="0">
                  <a:moveTo>
                    <a:pt x="26666" y="40000"/>
                  </a:moveTo>
                  <a:cubicBezTo>
                    <a:pt x="66666" y="0"/>
                    <a:pt x="120000" y="80000"/>
                    <a:pt x="106666" y="80000"/>
                  </a:cubicBezTo>
                  <a:cubicBezTo>
                    <a:pt x="40000" y="120000"/>
                    <a:pt x="0" y="80000"/>
                    <a:pt x="26666"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06" name="Shape 2470"/>
            <p:cNvSpPr/>
            <p:nvPr/>
          </p:nvSpPr>
          <p:spPr>
            <a:xfrm>
              <a:off x="6757501" y="4187854"/>
              <a:ext cx="334394" cy="178392"/>
            </a:xfrm>
            <a:custGeom>
              <a:avLst/>
              <a:gdLst/>
              <a:ahLst/>
              <a:cxnLst/>
              <a:rect l="0" t="0" r="0" b="0"/>
              <a:pathLst>
                <a:path w="120000" h="120000" extrusionOk="0">
                  <a:moveTo>
                    <a:pt x="93333" y="107368"/>
                  </a:moveTo>
                  <a:cubicBezTo>
                    <a:pt x="90000" y="107368"/>
                    <a:pt x="90000" y="101052"/>
                    <a:pt x="90000" y="94736"/>
                  </a:cubicBezTo>
                  <a:cubicBezTo>
                    <a:pt x="86666" y="88421"/>
                    <a:pt x="76666" y="82105"/>
                    <a:pt x="73333" y="82105"/>
                  </a:cubicBezTo>
                  <a:cubicBezTo>
                    <a:pt x="70000" y="82105"/>
                    <a:pt x="46666" y="94736"/>
                    <a:pt x="46666" y="88421"/>
                  </a:cubicBezTo>
                  <a:cubicBezTo>
                    <a:pt x="46666" y="88421"/>
                    <a:pt x="60000" y="75789"/>
                    <a:pt x="60000" y="75789"/>
                  </a:cubicBezTo>
                  <a:cubicBezTo>
                    <a:pt x="50000" y="69473"/>
                    <a:pt x="36666" y="88421"/>
                    <a:pt x="26666" y="75789"/>
                  </a:cubicBezTo>
                  <a:cubicBezTo>
                    <a:pt x="6666" y="56842"/>
                    <a:pt x="43333" y="63157"/>
                    <a:pt x="43333" y="63157"/>
                  </a:cubicBezTo>
                  <a:cubicBezTo>
                    <a:pt x="43333" y="63157"/>
                    <a:pt x="40000" y="56842"/>
                    <a:pt x="40000" y="56842"/>
                  </a:cubicBezTo>
                  <a:cubicBezTo>
                    <a:pt x="40000" y="56842"/>
                    <a:pt x="43333" y="50526"/>
                    <a:pt x="43333" y="50526"/>
                  </a:cubicBezTo>
                  <a:cubicBezTo>
                    <a:pt x="46666" y="44210"/>
                    <a:pt x="36666" y="50526"/>
                    <a:pt x="36666" y="50526"/>
                  </a:cubicBezTo>
                  <a:cubicBezTo>
                    <a:pt x="33333" y="44210"/>
                    <a:pt x="40000" y="37894"/>
                    <a:pt x="33333" y="37894"/>
                  </a:cubicBezTo>
                  <a:cubicBezTo>
                    <a:pt x="30000" y="37894"/>
                    <a:pt x="23333" y="44210"/>
                    <a:pt x="20000" y="37894"/>
                  </a:cubicBezTo>
                  <a:cubicBezTo>
                    <a:pt x="20000" y="31578"/>
                    <a:pt x="13333" y="37894"/>
                    <a:pt x="10000" y="31578"/>
                  </a:cubicBezTo>
                  <a:cubicBezTo>
                    <a:pt x="0" y="0"/>
                    <a:pt x="23333" y="12631"/>
                    <a:pt x="30000" y="12631"/>
                  </a:cubicBezTo>
                  <a:cubicBezTo>
                    <a:pt x="36666" y="6315"/>
                    <a:pt x="46666" y="0"/>
                    <a:pt x="53333" y="6315"/>
                  </a:cubicBezTo>
                  <a:cubicBezTo>
                    <a:pt x="63333" y="12631"/>
                    <a:pt x="46666" y="44210"/>
                    <a:pt x="60000" y="31578"/>
                  </a:cubicBezTo>
                  <a:cubicBezTo>
                    <a:pt x="63333" y="31578"/>
                    <a:pt x="70000" y="18947"/>
                    <a:pt x="73333" y="25263"/>
                  </a:cubicBezTo>
                  <a:cubicBezTo>
                    <a:pt x="76666" y="31578"/>
                    <a:pt x="80000" y="44210"/>
                    <a:pt x="83333" y="44210"/>
                  </a:cubicBezTo>
                  <a:cubicBezTo>
                    <a:pt x="86666" y="44210"/>
                    <a:pt x="96666" y="37894"/>
                    <a:pt x="100000" y="44210"/>
                  </a:cubicBezTo>
                  <a:cubicBezTo>
                    <a:pt x="106666" y="50526"/>
                    <a:pt x="106666" y="69473"/>
                    <a:pt x="110000" y="75789"/>
                  </a:cubicBezTo>
                  <a:cubicBezTo>
                    <a:pt x="113333" y="88421"/>
                    <a:pt x="120000" y="94736"/>
                    <a:pt x="113333" y="101052"/>
                  </a:cubicBezTo>
                  <a:cubicBezTo>
                    <a:pt x="110000" y="113684"/>
                    <a:pt x="100000" y="113684"/>
                    <a:pt x="93333" y="107368"/>
                  </a:cubicBezTo>
                  <a:cubicBezTo>
                    <a:pt x="90000" y="101052"/>
                    <a:pt x="103333" y="120000"/>
                    <a:pt x="93333" y="10736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07" name="Shape 2471"/>
            <p:cNvSpPr/>
            <p:nvPr/>
          </p:nvSpPr>
          <p:spPr>
            <a:xfrm>
              <a:off x="7018648" y="4101844"/>
              <a:ext cx="101909" cy="47785"/>
            </a:xfrm>
            <a:custGeom>
              <a:avLst/>
              <a:gdLst/>
              <a:ahLst/>
              <a:cxnLst/>
              <a:rect l="0" t="0" r="0" b="0"/>
              <a:pathLst>
                <a:path w="120000" h="120000" extrusionOk="0">
                  <a:moveTo>
                    <a:pt x="87272" y="120000"/>
                  </a:moveTo>
                  <a:cubicBezTo>
                    <a:pt x="65454" y="120000"/>
                    <a:pt x="65454" y="96000"/>
                    <a:pt x="43636" y="96000"/>
                  </a:cubicBezTo>
                  <a:cubicBezTo>
                    <a:pt x="43636" y="96000"/>
                    <a:pt x="0" y="96000"/>
                    <a:pt x="21818" y="72000"/>
                  </a:cubicBezTo>
                  <a:cubicBezTo>
                    <a:pt x="32727" y="24000"/>
                    <a:pt x="65454" y="0"/>
                    <a:pt x="76363" y="48000"/>
                  </a:cubicBezTo>
                  <a:cubicBezTo>
                    <a:pt x="98181" y="72000"/>
                    <a:pt x="120000" y="120000"/>
                    <a:pt x="87272"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08" name="Shape 2472"/>
            <p:cNvSpPr/>
            <p:nvPr/>
          </p:nvSpPr>
          <p:spPr>
            <a:xfrm>
              <a:off x="7101451" y="4251565"/>
              <a:ext cx="187896" cy="105123"/>
            </a:xfrm>
            <a:custGeom>
              <a:avLst/>
              <a:gdLst/>
              <a:ahLst/>
              <a:cxnLst/>
              <a:rect l="0" t="0" r="0" b="0"/>
              <a:pathLst>
                <a:path w="120000" h="120000" extrusionOk="0">
                  <a:moveTo>
                    <a:pt x="48000" y="76363"/>
                  </a:moveTo>
                  <a:cubicBezTo>
                    <a:pt x="36000" y="76363"/>
                    <a:pt x="24000" y="65454"/>
                    <a:pt x="18000" y="54545"/>
                  </a:cubicBezTo>
                  <a:cubicBezTo>
                    <a:pt x="0" y="43636"/>
                    <a:pt x="24000" y="32727"/>
                    <a:pt x="24000" y="32727"/>
                  </a:cubicBezTo>
                  <a:cubicBezTo>
                    <a:pt x="24000" y="21818"/>
                    <a:pt x="12000" y="10909"/>
                    <a:pt x="6000" y="10909"/>
                  </a:cubicBezTo>
                  <a:cubicBezTo>
                    <a:pt x="6000" y="0"/>
                    <a:pt x="36000" y="10909"/>
                    <a:pt x="36000" y="10909"/>
                  </a:cubicBezTo>
                  <a:cubicBezTo>
                    <a:pt x="48000" y="10909"/>
                    <a:pt x="60000" y="21818"/>
                    <a:pt x="72000" y="32727"/>
                  </a:cubicBezTo>
                  <a:cubicBezTo>
                    <a:pt x="84000" y="32727"/>
                    <a:pt x="90000" y="32727"/>
                    <a:pt x="96000" y="32727"/>
                  </a:cubicBezTo>
                  <a:cubicBezTo>
                    <a:pt x="102000" y="32727"/>
                    <a:pt x="120000" y="43636"/>
                    <a:pt x="114000" y="43636"/>
                  </a:cubicBezTo>
                  <a:cubicBezTo>
                    <a:pt x="102000" y="65454"/>
                    <a:pt x="96000" y="54545"/>
                    <a:pt x="108000" y="87272"/>
                  </a:cubicBezTo>
                  <a:cubicBezTo>
                    <a:pt x="114000" y="98181"/>
                    <a:pt x="96000" y="98181"/>
                    <a:pt x="90000" y="109090"/>
                  </a:cubicBezTo>
                  <a:cubicBezTo>
                    <a:pt x="78000" y="109090"/>
                    <a:pt x="66000" y="120000"/>
                    <a:pt x="54000" y="120000"/>
                  </a:cubicBezTo>
                  <a:cubicBezTo>
                    <a:pt x="48000" y="109090"/>
                    <a:pt x="24000" y="98181"/>
                    <a:pt x="24000" y="87272"/>
                  </a:cubicBezTo>
                  <a:cubicBezTo>
                    <a:pt x="24000" y="87272"/>
                    <a:pt x="60000" y="76363"/>
                    <a:pt x="48000" y="76363"/>
                  </a:cubicBezTo>
                  <a:cubicBezTo>
                    <a:pt x="30000" y="65454"/>
                    <a:pt x="60000" y="76363"/>
                    <a:pt x="48000" y="7636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09" name="Shape 2473"/>
            <p:cNvSpPr/>
            <p:nvPr/>
          </p:nvSpPr>
          <p:spPr>
            <a:xfrm>
              <a:off x="7206547" y="4347130"/>
              <a:ext cx="165603" cy="47785"/>
            </a:xfrm>
            <a:custGeom>
              <a:avLst/>
              <a:gdLst/>
              <a:ahLst/>
              <a:cxnLst/>
              <a:rect l="0" t="0" r="0" b="0"/>
              <a:pathLst>
                <a:path w="120000" h="120000" extrusionOk="0">
                  <a:moveTo>
                    <a:pt x="93333" y="120000"/>
                  </a:moveTo>
                  <a:cubicBezTo>
                    <a:pt x="93333" y="96000"/>
                    <a:pt x="120000" y="48000"/>
                    <a:pt x="106666" y="48000"/>
                  </a:cubicBezTo>
                  <a:cubicBezTo>
                    <a:pt x="100000" y="24000"/>
                    <a:pt x="93333" y="24000"/>
                    <a:pt x="86666" y="24000"/>
                  </a:cubicBezTo>
                  <a:cubicBezTo>
                    <a:pt x="66666" y="24000"/>
                    <a:pt x="40000" y="0"/>
                    <a:pt x="20000" y="24000"/>
                  </a:cubicBezTo>
                  <a:cubicBezTo>
                    <a:pt x="0" y="24000"/>
                    <a:pt x="6666" y="96000"/>
                    <a:pt x="26666" y="96000"/>
                  </a:cubicBezTo>
                  <a:cubicBezTo>
                    <a:pt x="46666" y="96000"/>
                    <a:pt x="73333" y="120000"/>
                    <a:pt x="93333" y="120000"/>
                  </a:cubicBezTo>
                  <a:cubicBezTo>
                    <a:pt x="106666" y="96000"/>
                    <a:pt x="80000" y="120000"/>
                    <a:pt x="93333"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10" name="Shape 2474"/>
            <p:cNvSpPr/>
            <p:nvPr/>
          </p:nvSpPr>
          <p:spPr>
            <a:xfrm>
              <a:off x="7196994" y="4560563"/>
              <a:ext cx="156050" cy="105123"/>
            </a:xfrm>
            <a:custGeom>
              <a:avLst/>
              <a:gdLst/>
              <a:ahLst/>
              <a:cxnLst/>
              <a:rect l="0" t="0" r="0" b="0"/>
              <a:pathLst>
                <a:path w="120000" h="120000" extrusionOk="0">
                  <a:moveTo>
                    <a:pt x="49411" y="10909"/>
                  </a:moveTo>
                  <a:cubicBezTo>
                    <a:pt x="35294" y="0"/>
                    <a:pt x="14117" y="43636"/>
                    <a:pt x="7058" y="65454"/>
                  </a:cubicBezTo>
                  <a:cubicBezTo>
                    <a:pt x="0" y="87272"/>
                    <a:pt x="56470" y="109090"/>
                    <a:pt x="70588" y="109090"/>
                  </a:cubicBezTo>
                  <a:cubicBezTo>
                    <a:pt x="77647" y="120000"/>
                    <a:pt x="98823" y="120000"/>
                    <a:pt x="105882" y="109090"/>
                  </a:cubicBezTo>
                  <a:cubicBezTo>
                    <a:pt x="112941" y="109090"/>
                    <a:pt x="105882" y="98181"/>
                    <a:pt x="105882" y="87272"/>
                  </a:cubicBezTo>
                  <a:cubicBezTo>
                    <a:pt x="105882" y="76363"/>
                    <a:pt x="105882" y="65454"/>
                    <a:pt x="112941" y="65454"/>
                  </a:cubicBezTo>
                  <a:cubicBezTo>
                    <a:pt x="120000" y="43636"/>
                    <a:pt x="63529" y="10909"/>
                    <a:pt x="49411" y="10909"/>
                  </a:cubicBezTo>
                  <a:cubicBezTo>
                    <a:pt x="35294" y="0"/>
                    <a:pt x="56470" y="10909"/>
                    <a:pt x="49411" y="1090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11" name="Shape 2475"/>
            <p:cNvSpPr/>
            <p:nvPr/>
          </p:nvSpPr>
          <p:spPr>
            <a:xfrm>
              <a:off x="7270240" y="4535079"/>
              <a:ext cx="38216" cy="25484"/>
            </a:xfrm>
            <a:custGeom>
              <a:avLst/>
              <a:gdLst/>
              <a:ahLst/>
              <a:cxnLst/>
              <a:rect l="0" t="0" r="0" b="0"/>
              <a:pathLst>
                <a:path w="120000" h="120000" extrusionOk="0">
                  <a:moveTo>
                    <a:pt x="90000" y="80000"/>
                  </a:moveTo>
                  <a:cubicBezTo>
                    <a:pt x="30000" y="120000"/>
                    <a:pt x="0" y="40000"/>
                    <a:pt x="30000" y="40000"/>
                  </a:cubicBezTo>
                  <a:cubicBezTo>
                    <a:pt x="60000" y="0"/>
                    <a:pt x="120000" y="80000"/>
                    <a:pt x="90000" y="8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12" name="Shape 2476"/>
            <p:cNvSpPr/>
            <p:nvPr/>
          </p:nvSpPr>
          <p:spPr>
            <a:xfrm>
              <a:off x="7439029" y="4366244"/>
              <a:ext cx="82802" cy="54153"/>
            </a:xfrm>
            <a:custGeom>
              <a:avLst/>
              <a:gdLst/>
              <a:ahLst/>
              <a:cxnLst/>
              <a:rect l="0" t="0" r="0" b="0"/>
              <a:pathLst>
                <a:path w="120000" h="120000" extrusionOk="0">
                  <a:moveTo>
                    <a:pt x="13333" y="100000"/>
                  </a:moveTo>
                  <a:cubicBezTo>
                    <a:pt x="13333" y="100000"/>
                    <a:pt x="26666" y="40000"/>
                    <a:pt x="13333" y="20000"/>
                  </a:cubicBezTo>
                  <a:cubicBezTo>
                    <a:pt x="13333" y="0"/>
                    <a:pt x="53333" y="20000"/>
                    <a:pt x="66666" y="20000"/>
                  </a:cubicBezTo>
                  <a:cubicBezTo>
                    <a:pt x="80000" y="20000"/>
                    <a:pt x="120000" y="40000"/>
                    <a:pt x="120000" y="60000"/>
                  </a:cubicBezTo>
                  <a:cubicBezTo>
                    <a:pt x="106666" y="80000"/>
                    <a:pt x="80000" y="100000"/>
                    <a:pt x="66666" y="100000"/>
                  </a:cubicBezTo>
                  <a:cubicBezTo>
                    <a:pt x="40000" y="120000"/>
                    <a:pt x="40000" y="120000"/>
                    <a:pt x="13333" y="100000"/>
                  </a:cubicBezTo>
                  <a:cubicBezTo>
                    <a:pt x="0" y="80000"/>
                    <a:pt x="26666" y="120000"/>
                    <a:pt x="13333" y="10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13" name="Shape 2477"/>
            <p:cNvSpPr/>
            <p:nvPr/>
          </p:nvSpPr>
          <p:spPr>
            <a:xfrm>
              <a:off x="7483615" y="4449067"/>
              <a:ext cx="28661" cy="38226"/>
            </a:xfrm>
            <a:custGeom>
              <a:avLst/>
              <a:gdLst/>
              <a:ahLst/>
              <a:cxnLst/>
              <a:rect l="0" t="0" r="0" b="0"/>
              <a:pathLst>
                <a:path w="120000" h="120000" extrusionOk="0">
                  <a:moveTo>
                    <a:pt x="80000" y="30000"/>
                  </a:moveTo>
                  <a:cubicBezTo>
                    <a:pt x="0" y="0"/>
                    <a:pt x="0" y="90000"/>
                    <a:pt x="40000" y="90000"/>
                  </a:cubicBezTo>
                  <a:cubicBezTo>
                    <a:pt x="80000" y="120000"/>
                    <a:pt x="120000" y="60000"/>
                    <a:pt x="80000" y="3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14" name="Shape 2478"/>
            <p:cNvSpPr/>
            <p:nvPr/>
          </p:nvSpPr>
          <p:spPr>
            <a:xfrm>
              <a:off x="7177883" y="4420400"/>
              <a:ext cx="831211" cy="254843"/>
            </a:xfrm>
            <a:custGeom>
              <a:avLst/>
              <a:gdLst/>
              <a:ahLst/>
              <a:cxnLst/>
              <a:rect l="0" t="0" r="0" b="0"/>
              <a:pathLst>
                <a:path w="120000" h="120000" extrusionOk="0">
                  <a:moveTo>
                    <a:pt x="22921" y="31111"/>
                  </a:moveTo>
                  <a:cubicBezTo>
                    <a:pt x="24269" y="31111"/>
                    <a:pt x="26966" y="22222"/>
                    <a:pt x="25617" y="17777"/>
                  </a:cubicBezTo>
                  <a:cubicBezTo>
                    <a:pt x="24269" y="13333"/>
                    <a:pt x="21573" y="8888"/>
                    <a:pt x="20224" y="8888"/>
                  </a:cubicBezTo>
                  <a:cubicBezTo>
                    <a:pt x="18876" y="8888"/>
                    <a:pt x="17528" y="8888"/>
                    <a:pt x="16179" y="8888"/>
                  </a:cubicBezTo>
                  <a:cubicBezTo>
                    <a:pt x="12134" y="4444"/>
                    <a:pt x="9438" y="0"/>
                    <a:pt x="5393" y="4444"/>
                  </a:cubicBezTo>
                  <a:cubicBezTo>
                    <a:pt x="0" y="8888"/>
                    <a:pt x="4044" y="8888"/>
                    <a:pt x="5393" y="13333"/>
                  </a:cubicBezTo>
                  <a:cubicBezTo>
                    <a:pt x="5393" y="13333"/>
                    <a:pt x="0" y="13333"/>
                    <a:pt x="0" y="17777"/>
                  </a:cubicBezTo>
                  <a:cubicBezTo>
                    <a:pt x="0" y="22222"/>
                    <a:pt x="5393" y="22222"/>
                    <a:pt x="6741" y="22222"/>
                  </a:cubicBezTo>
                  <a:cubicBezTo>
                    <a:pt x="6741" y="26666"/>
                    <a:pt x="9438" y="26666"/>
                    <a:pt x="9438" y="26666"/>
                  </a:cubicBezTo>
                  <a:cubicBezTo>
                    <a:pt x="9438" y="31111"/>
                    <a:pt x="8089" y="31111"/>
                    <a:pt x="8089" y="31111"/>
                  </a:cubicBezTo>
                  <a:cubicBezTo>
                    <a:pt x="16179" y="48888"/>
                    <a:pt x="28314" y="22222"/>
                    <a:pt x="32359" y="57777"/>
                  </a:cubicBezTo>
                  <a:cubicBezTo>
                    <a:pt x="32359" y="62222"/>
                    <a:pt x="35056" y="66666"/>
                    <a:pt x="33707" y="71111"/>
                  </a:cubicBezTo>
                  <a:cubicBezTo>
                    <a:pt x="32359" y="80000"/>
                    <a:pt x="31011" y="84444"/>
                    <a:pt x="32359" y="93333"/>
                  </a:cubicBezTo>
                  <a:cubicBezTo>
                    <a:pt x="32359" y="93333"/>
                    <a:pt x="35056" y="111111"/>
                    <a:pt x="36404" y="111111"/>
                  </a:cubicBezTo>
                  <a:cubicBezTo>
                    <a:pt x="37752" y="115555"/>
                    <a:pt x="40449" y="102222"/>
                    <a:pt x="40449" y="106666"/>
                  </a:cubicBezTo>
                  <a:cubicBezTo>
                    <a:pt x="41797" y="106666"/>
                    <a:pt x="43146" y="115555"/>
                    <a:pt x="44494" y="115555"/>
                  </a:cubicBezTo>
                  <a:cubicBezTo>
                    <a:pt x="47191" y="120000"/>
                    <a:pt x="49887" y="115555"/>
                    <a:pt x="51235" y="115555"/>
                  </a:cubicBezTo>
                  <a:cubicBezTo>
                    <a:pt x="52584" y="111111"/>
                    <a:pt x="55280" y="102222"/>
                    <a:pt x="56629" y="102222"/>
                  </a:cubicBezTo>
                  <a:cubicBezTo>
                    <a:pt x="56629" y="102222"/>
                    <a:pt x="59325" y="115555"/>
                    <a:pt x="60674" y="115555"/>
                  </a:cubicBezTo>
                  <a:cubicBezTo>
                    <a:pt x="63370" y="120000"/>
                    <a:pt x="67415" y="120000"/>
                    <a:pt x="70112" y="120000"/>
                  </a:cubicBezTo>
                  <a:cubicBezTo>
                    <a:pt x="75505" y="120000"/>
                    <a:pt x="79550" y="120000"/>
                    <a:pt x="83595" y="120000"/>
                  </a:cubicBezTo>
                  <a:cubicBezTo>
                    <a:pt x="84943" y="120000"/>
                    <a:pt x="86292" y="120000"/>
                    <a:pt x="87640" y="120000"/>
                  </a:cubicBezTo>
                  <a:cubicBezTo>
                    <a:pt x="90337" y="115555"/>
                    <a:pt x="88988" y="106666"/>
                    <a:pt x="90337" y="106666"/>
                  </a:cubicBezTo>
                  <a:cubicBezTo>
                    <a:pt x="91685" y="102222"/>
                    <a:pt x="93033" y="106666"/>
                    <a:pt x="94382" y="111111"/>
                  </a:cubicBezTo>
                  <a:cubicBezTo>
                    <a:pt x="95730" y="115555"/>
                    <a:pt x="99775" y="120000"/>
                    <a:pt x="102471" y="120000"/>
                  </a:cubicBezTo>
                  <a:cubicBezTo>
                    <a:pt x="105168" y="120000"/>
                    <a:pt x="107865" y="120000"/>
                    <a:pt x="110561" y="115555"/>
                  </a:cubicBezTo>
                  <a:cubicBezTo>
                    <a:pt x="113258" y="115555"/>
                    <a:pt x="111910" y="106666"/>
                    <a:pt x="114606" y="106666"/>
                  </a:cubicBezTo>
                  <a:cubicBezTo>
                    <a:pt x="115955" y="106666"/>
                    <a:pt x="117303" y="93333"/>
                    <a:pt x="114606" y="97777"/>
                  </a:cubicBezTo>
                  <a:cubicBezTo>
                    <a:pt x="114606" y="97777"/>
                    <a:pt x="111910" y="97777"/>
                    <a:pt x="110561" y="97777"/>
                  </a:cubicBezTo>
                  <a:cubicBezTo>
                    <a:pt x="110561" y="97777"/>
                    <a:pt x="120000" y="80000"/>
                    <a:pt x="114606" y="75555"/>
                  </a:cubicBezTo>
                  <a:cubicBezTo>
                    <a:pt x="113258" y="75555"/>
                    <a:pt x="110561" y="71111"/>
                    <a:pt x="107865" y="71111"/>
                  </a:cubicBezTo>
                  <a:cubicBezTo>
                    <a:pt x="105168" y="71111"/>
                    <a:pt x="107865" y="62222"/>
                    <a:pt x="105168" y="62222"/>
                  </a:cubicBezTo>
                  <a:cubicBezTo>
                    <a:pt x="101123" y="62222"/>
                    <a:pt x="98426" y="62222"/>
                    <a:pt x="94382" y="62222"/>
                  </a:cubicBezTo>
                  <a:cubicBezTo>
                    <a:pt x="91685" y="62222"/>
                    <a:pt x="90337" y="57777"/>
                    <a:pt x="87640" y="62222"/>
                  </a:cubicBezTo>
                  <a:cubicBezTo>
                    <a:pt x="86292" y="62222"/>
                    <a:pt x="74157" y="71111"/>
                    <a:pt x="74157" y="75555"/>
                  </a:cubicBezTo>
                  <a:cubicBezTo>
                    <a:pt x="74157" y="75555"/>
                    <a:pt x="75505" y="75555"/>
                    <a:pt x="75505" y="80000"/>
                  </a:cubicBezTo>
                  <a:cubicBezTo>
                    <a:pt x="75505" y="80000"/>
                    <a:pt x="71460" y="80000"/>
                    <a:pt x="70112" y="80000"/>
                  </a:cubicBezTo>
                  <a:cubicBezTo>
                    <a:pt x="68764" y="80000"/>
                    <a:pt x="67415" y="75555"/>
                    <a:pt x="66067" y="71111"/>
                  </a:cubicBezTo>
                  <a:cubicBezTo>
                    <a:pt x="64719" y="71111"/>
                    <a:pt x="63370" y="75555"/>
                    <a:pt x="62022" y="75555"/>
                  </a:cubicBezTo>
                  <a:cubicBezTo>
                    <a:pt x="60674" y="75555"/>
                    <a:pt x="57977" y="71111"/>
                    <a:pt x="56629" y="71111"/>
                  </a:cubicBezTo>
                  <a:cubicBezTo>
                    <a:pt x="55280" y="71111"/>
                    <a:pt x="56629" y="80000"/>
                    <a:pt x="55280" y="80000"/>
                  </a:cubicBezTo>
                  <a:cubicBezTo>
                    <a:pt x="53932" y="80000"/>
                    <a:pt x="52584" y="71111"/>
                    <a:pt x="51235" y="71111"/>
                  </a:cubicBezTo>
                  <a:cubicBezTo>
                    <a:pt x="47191" y="71111"/>
                    <a:pt x="52584" y="66666"/>
                    <a:pt x="52584" y="62222"/>
                  </a:cubicBezTo>
                  <a:cubicBezTo>
                    <a:pt x="52584" y="57777"/>
                    <a:pt x="47191" y="53333"/>
                    <a:pt x="45842" y="53333"/>
                  </a:cubicBezTo>
                  <a:cubicBezTo>
                    <a:pt x="45842" y="53333"/>
                    <a:pt x="40449" y="57777"/>
                    <a:pt x="40449" y="57777"/>
                  </a:cubicBezTo>
                  <a:cubicBezTo>
                    <a:pt x="40449" y="53333"/>
                    <a:pt x="43146" y="53333"/>
                    <a:pt x="43146" y="53333"/>
                  </a:cubicBezTo>
                  <a:cubicBezTo>
                    <a:pt x="43146" y="48888"/>
                    <a:pt x="36404" y="44444"/>
                    <a:pt x="37752" y="40000"/>
                  </a:cubicBezTo>
                  <a:cubicBezTo>
                    <a:pt x="37752" y="40000"/>
                    <a:pt x="51235" y="44444"/>
                    <a:pt x="51235" y="44444"/>
                  </a:cubicBezTo>
                  <a:cubicBezTo>
                    <a:pt x="51235" y="40000"/>
                    <a:pt x="45842" y="35555"/>
                    <a:pt x="44494" y="31111"/>
                  </a:cubicBezTo>
                  <a:cubicBezTo>
                    <a:pt x="43146" y="31111"/>
                    <a:pt x="40449" y="31111"/>
                    <a:pt x="37752" y="31111"/>
                  </a:cubicBezTo>
                  <a:cubicBezTo>
                    <a:pt x="39101" y="31111"/>
                    <a:pt x="41797" y="31111"/>
                    <a:pt x="43146" y="26666"/>
                  </a:cubicBezTo>
                  <a:cubicBezTo>
                    <a:pt x="43146" y="22222"/>
                    <a:pt x="36404" y="22222"/>
                    <a:pt x="36404" y="22222"/>
                  </a:cubicBezTo>
                  <a:cubicBezTo>
                    <a:pt x="31011" y="22222"/>
                    <a:pt x="28314" y="26666"/>
                    <a:pt x="22921" y="31111"/>
                  </a:cubicBezTo>
                  <a:cubicBezTo>
                    <a:pt x="22921" y="31111"/>
                    <a:pt x="24269" y="31111"/>
                    <a:pt x="22921" y="31111"/>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15" name="Shape 2479"/>
            <p:cNvSpPr/>
            <p:nvPr/>
          </p:nvSpPr>
          <p:spPr>
            <a:xfrm>
              <a:off x="7196994" y="3980794"/>
              <a:ext cx="550954" cy="347225"/>
            </a:xfrm>
            <a:custGeom>
              <a:avLst/>
              <a:gdLst/>
              <a:ahLst/>
              <a:cxnLst/>
              <a:rect l="0" t="0" r="0" b="0"/>
              <a:pathLst>
                <a:path w="120000" h="120000" extrusionOk="0">
                  <a:moveTo>
                    <a:pt x="117966" y="77837"/>
                  </a:moveTo>
                  <a:cubicBezTo>
                    <a:pt x="117966" y="71351"/>
                    <a:pt x="113898" y="71351"/>
                    <a:pt x="111864" y="68108"/>
                  </a:cubicBezTo>
                  <a:cubicBezTo>
                    <a:pt x="109830" y="64864"/>
                    <a:pt x="107796" y="71351"/>
                    <a:pt x="105762" y="68108"/>
                  </a:cubicBezTo>
                  <a:cubicBezTo>
                    <a:pt x="101694" y="61621"/>
                    <a:pt x="97627" y="68108"/>
                    <a:pt x="93559" y="64864"/>
                  </a:cubicBezTo>
                  <a:cubicBezTo>
                    <a:pt x="93559" y="64864"/>
                    <a:pt x="97627" y="61621"/>
                    <a:pt x="97627" y="58378"/>
                  </a:cubicBezTo>
                  <a:cubicBezTo>
                    <a:pt x="97627" y="58378"/>
                    <a:pt x="93559" y="58378"/>
                    <a:pt x="93559" y="58378"/>
                  </a:cubicBezTo>
                  <a:cubicBezTo>
                    <a:pt x="93559" y="55135"/>
                    <a:pt x="95593" y="55135"/>
                    <a:pt x="95593" y="51891"/>
                  </a:cubicBezTo>
                  <a:cubicBezTo>
                    <a:pt x="95593" y="48648"/>
                    <a:pt x="89491" y="51891"/>
                    <a:pt x="89491" y="48648"/>
                  </a:cubicBezTo>
                  <a:cubicBezTo>
                    <a:pt x="87457" y="48648"/>
                    <a:pt x="91525" y="45405"/>
                    <a:pt x="91525" y="45405"/>
                  </a:cubicBezTo>
                  <a:cubicBezTo>
                    <a:pt x="93559" y="42162"/>
                    <a:pt x="89491" y="38918"/>
                    <a:pt x="89491" y="35675"/>
                  </a:cubicBezTo>
                  <a:cubicBezTo>
                    <a:pt x="87457" y="32432"/>
                    <a:pt x="77288" y="35675"/>
                    <a:pt x="77288" y="35675"/>
                  </a:cubicBezTo>
                  <a:cubicBezTo>
                    <a:pt x="77288" y="38918"/>
                    <a:pt x="87457" y="45405"/>
                    <a:pt x="87457" y="48648"/>
                  </a:cubicBezTo>
                  <a:cubicBezTo>
                    <a:pt x="85423" y="51891"/>
                    <a:pt x="79322" y="45405"/>
                    <a:pt x="77288" y="42162"/>
                  </a:cubicBezTo>
                  <a:cubicBezTo>
                    <a:pt x="73220" y="38918"/>
                    <a:pt x="79322" y="32432"/>
                    <a:pt x="71186" y="32432"/>
                  </a:cubicBezTo>
                  <a:cubicBezTo>
                    <a:pt x="67118" y="32432"/>
                    <a:pt x="61016" y="32432"/>
                    <a:pt x="58983" y="25945"/>
                  </a:cubicBezTo>
                  <a:cubicBezTo>
                    <a:pt x="56949" y="19459"/>
                    <a:pt x="52881" y="9729"/>
                    <a:pt x="48813" y="6486"/>
                  </a:cubicBezTo>
                  <a:cubicBezTo>
                    <a:pt x="42711" y="3243"/>
                    <a:pt x="36610" y="0"/>
                    <a:pt x="32542" y="0"/>
                  </a:cubicBezTo>
                  <a:cubicBezTo>
                    <a:pt x="30508" y="0"/>
                    <a:pt x="20338" y="0"/>
                    <a:pt x="24406" y="3243"/>
                  </a:cubicBezTo>
                  <a:cubicBezTo>
                    <a:pt x="26440" y="3243"/>
                    <a:pt x="34576" y="6486"/>
                    <a:pt x="34576" y="6486"/>
                  </a:cubicBezTo>
                  <a:cubicBezTo>
                    <a:pt x="34576" y="12972"/>
                    <a:pt x="26440" y="9729"/>
                    <a:pt x="24406" y="9729"/>
                  </a:cubicBezTo>
                  <a:cubicBezTo>
                    <a:pt x="24406" y="9729"/>
                    <a:pt x="26440" y="12972"/>
                    <a:pt x="26440" y="12972"/>
                  </a:cubicBezTo>
                  <a:cubicBezTo>
                    <a:pt x="26440" y="16216"/>
                    <a:pt x="14237" y="6486"/>
                    <a:pt x="12203" y="16216"/>
                  </a:cubicBezTo>
                  <a:cubicBezTo>
                    <a:pt x="12203" y="16216"/>
                    <a:pt x="22372" y="22702"/>
                    <a:pt x="24406" y="22702"/>
                  </a:cubicBezTo>
                  <a:cubicBezTo>
                    <a:pt x="20338" y="19459"/>
                    <a:pt x="22372" y="29189"/>
                    <a:pt x="22372" y="29189"/>
                  </a:cubicBezTo>
                  <a:cubicBezTo>
                    <a:pt x="22372" y="32432"/>
                    <a:pt x="8135" y="22702"/>
                    <a:pt x="6101" y="25945"/>
                  </a:cubicBezTo>
                  <a:cubicBezTo>
                    <a:pt x="6101" y="22702"/>
                    <a:pt x="12203" y="25945"/>
                    <a:pt x="12203" y="29189"/>
                  </a:cubicBezTo>
                  <a:cubicBezTo>
                    <a:pt x="12203" y="25945"/>
                    <a:pt x="8135" y="29189"/>
                    <a:pt x="8135" y="29189"/>
                  </a:cubicBezTo>
                  <a:cubicBezTo>
                    <a:pt x="6101" y="32432"/>
                    <a:pt x="10169" y="35675"/>
                    <a:pt x="10169" y="35675"/>
                  </a:cubicBezTo>
                  <a:cubicBezTo>
                    <a:pt x="12203" y="38918"/>
                    <a:pt x="4067" y="38918"/>
                    <a:pt x="2033" y="38918"/>
                  </a:cubicBezTo>
                  <a:cubicBezTo>
                    <a:pt x="4067" y="38918"/>
                    <a:pt x="8135" y="42162"/>
                    <a:pt x="12203" y="45405"/>
                  </a:cubicBezTo>
                  <a:cubicBezTo>
                    <a:pt x="16271" y="45405"/>
                    <a:pt x="20338" y="42162"/>
                    <a:pt x="24406" y="42162"/>
                  </a:cubicBezTo>
                  <a:cubicBezTo>
                    <a:pt x="24406" y="42162"/>
                    <a:pt x="20338" y="45405"/>
                    <a:pt x="20338" y="45405"/>
                  </a:cubicBezTo>
                  <a:cubicBezTo>
                    <a:pt x="20338" y="48648"/>
                    <a:pt x="22372" y="48648"/>
                    <a:pt x="22372" y="48648"/>
                  </a:cubicBezTo>
                  <a:cubicBezTo>
                    <a:pt x="22372" y="51891"/>
                    <a:pt x="0" y="48648"/>
                    <a:pt x="0" y="48648"/>
                  </a:cubicBezTo>
                  <a:cubicBezTo>
                    <a:pt x="0" y="48648"/>
                    <a:pt x="4067" y="58378"/>
                    <a:pt x="4067" y="58378"/>
                  </a:cubicBezTo>
                  <a:cubicBezTo>
                    <a:pt x="6101" y="61621"/>
                    <a:pt x="14237" y="68108"/>
                    <a:pt x="14237" y="64864"/>
                  </a:cubicBezTo>
                  <a:cubicBezTo>
                    <a:pt x="14237" y="68108"/>
                    <a:pt x="10169" y="64864"/>
                    <a:pt x="12203" y="71351"/>
                  </a:cubicBezTo>
                  <a:cubicBezTo>
                    <a:pt x="12203" y="71351"/>
                    <a:pt x="14237" y="74594"/>
                    <a:pt x="16271" y="74594"/>
                  </a:cubicBezTo>
                  <a:cubicBezTo>
                    <a:pt x="18305" y="77837"/>
                    <a:pt x="20338" y="74594"/>
                    <a:pt x="22372" y="74594"/>
                  </a:cubicBezTo>
                  <a:cubicBezTo>
                    <a:pt x="24406" y="71351"/>
                    <a:pt x="26440" y="77837"/>
                    <a:pt x="28474" y="74594"/>
                  </a:cubicBezTo>
                  <a:cubicBezTo>
                    <a:pt x="34576" y="71351"/>
                    <a:pt x="38644" y="68108"/>
                    <a:pt x="42711" y="71351"/>
                  </a:cubicBezTo>
                  <a:cubicBezTo>
                    <a:pt x="46779" y="74594"/>
                    <a:pt x="48813" y="74594"/>
                    <a:pt x="52881" y="74594"/>
                  </a:cubicBezTo>
                  <a:cubicBezTo>
                    <a:pt x="50847" y="74594"/>
                    <a:pt x="46779" y="74594"/>
                    <a:pt x="42711" y="74594"/>
                  </a:cubicBezTo>
                  <a:cubicBezTo>
                    <a:pt x="46779" y="74594"/>
                    <a:pt x="54915" y="74594"/>
                    <a:pt x="56949" y="77837"/>
                  </a:cubicBezTo>
                  <a:cubicBezTo>
                    <a:pt x="56949" y="77837"/>
                    <a:pt x="46779" y="81081"/>
                    <a:pt x="46779" y="81081"/>
                  </a:cubicBezTo>
                  <a:cubicBezTo>
                    <a:pt x="42711" y="81081"/>
                    <a:pt x="36610" y="81081"/>
                    <a:pt x="32542" y="81081"/>
                  </a:cubicBezTo>
                  <a:cubicBezTo>
                    <a:pt x="32542" y="84324"/>
                    <a:pt x="24406" y="87567"/>
                    <a:pt x="26440" y="87567"/>
                  </a:cubicBezTo>
                  <a:cubicBezTo>
                    <a:pt x="28474" y="90810"/>
                    <a:pt x="30508" y="90810"/>
                    <a:pt x="32542" y="97297"/>
                  </a:cubicBezTo>
                  <a:cubicBezTo>
                    <a:pt x="32542" y="103783"/>
                    <a:pt x="44745" y="97297"/>
                    <a:pt x="46779" y="103783"/>
                  </a:cubicBezTo>
                  <a:cubicBezTo>
                    <a:pt x="46779" y="103783"/>
                    <a:pt x="38644" y="103783"/>
                    <a:pt x="38644" y="107027"/>
                  </a:cubicBezTo>
                  <a:cubicBezTo>
                    <a:pt x="40677" y="110270"/>
                    <a:pt x="50847" y="116756"/>
                    <a:pt x="52881" y="116756"/>
                  </a:cubicBezTo>
                  <a:cubicBezTo>
                    <a:pt x="52881" y="116756"/>
                    <a:pt x="65084" y="116756"/>
                    <a:pt x="65084" y="113513"/>
                  </a:cubicBezTo>
                  <a:cubicBezTo>
                    <a:pt x="65084" y="113513"/>
                    <a:pt x="63050" y="113513"/>
                    <a:pt x="63050" y="113513"/>
                  </a:cubicBezTo>
                  <a:cubicBezTo>
                    <a:pt x="63050" y="107027"/>
                    <a:pt x="71186" y="116756"/>
                    <a:pt x="69152" y="116756"/>
                  </a:cubicBezTo>
                  <a:cubicBezTo>
                    <a:pt x="71186" y="116756"/>
                    <a:pt x="67118" y="107027"/>
                    <a:pt x="67118" y="103783"/>
                  </a:cubicBezTo>
                  <a:cubicBezTo>
                    <a:pt x="71186" y="100540"/>
                    <a:pt x="75254" y="120000"/>
                    <a:pt x="81355" y="113513"/>
                  </a:cubicBezTo>
                  <a:cubicBezTo>
                    <a:pt x="83389" y="110270"/>
                    <a:pt x="79322" y="103783"/>
                    <a:pt x="81355" y="103783"/>
                  </a:cubicBezTo>
                  <a:cubicBezTo>
                    <a:pt x="83389" y="103783"/>
                    <a:pt x="83389" y="110270"/>
                    <a:pt x="83389" y="113513"/>
                  </a:cubicBezTo>
                  <a:cubicBezTo>
                    <a:pt x="85423" y="113513"/>
                    <a:pt x="87457" y="100540"/>
                    <a:pt x="85423" y="100540"/>
                  </a:cubicBezTo>
                  <a:cubicBezTo>
                    <a:pt x="85423" y="97297"/>
                    <a:pt x="85423" y="94054"/>
                    <a:pt x="83389" y="94054"/>
                  </a:cubicBezTo>
                  <a:cubicBezTo>
                    <a:pt x="83389" y="90810"/>
                    <a:pt x="85423" y="84324"/>
                    <a:pt x="87457" y="87567"/>
                  </a:cubicBezTo>
                  <a:cubicBezTo>
                    <a:pt x="89491" y="90810"/>
                    <a:pt x="87457" y="103783"/>
                    <a:pt x="93559" y="97297"/>
                  </a:cubicBezTo>
                  <a:cubicBezTo>
                    <a:pt x="95593" y="94054"/>
                    <a:pt x="101694" y="81081"/>
                    <a:pt x="105762" y="87567"/>
                  </a:cubicBezTo>
                  <a:cubicBezTo>
                    <a:pt x="107796" y="87567"/>
                    <a:pt x="103728" y="90810"/>
                    <a:pt x="103728" y="90810"/>
                  </a:cubicBezTo>
                  <a:cubicBezTo>
                    <a:pt x="103728" y="90810"/>
                    <a:pt x="113898" y="87567"/>
                    <a:pt x="113898" y="87567"/>
                  </a:cubicBezTo>
                  <a:cubicBezTo>
                    <a:pt x="113898" y="87567"/>
                    <a:pt x="109830" y="87567"/>
                    <a:pt x="109830" y="84324"/>
                  </a:cubicBezTo>
                  <a:cubicBezTo>
                    <a:pt x="109830" y="81081"/>
                    <a:pt x="120000" y="81081"/>
                    <a:pt x="117966" y="77837"/>
                  </a:cubicBezTo>
                  <a:cubicBezTo>
                    <a:pt x="117966" y="71351"/>
                    <a:pt x="117966" y="81081"/>
                    <a:pt x="117966" y="7783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16" name="Shape 2480"/>
            <p:cNvSpPr/>
            <p:nvPr/>
          </p:nvSpPr>
          <p:spPr>
            <a:xfrm>
              <a:off x="7419921" y="3767365"/>
              <a:ext cx="1455413" cy="758158"/>
            </a:xfrm>
            <a:custGeom>
              <a:avLst/>
              <a:gdLst/>
              <a:ahLst/>
              <a:cxnLst/>
              <a:rect l="0" t="0" r="0" b="0"/>
              <a:pathLst>
                <a:path w="120000" h="120000" extrusionOk="0">
                  <a:moveTo>
                    <a:pt x="20000" y="103703"/>
                  </a:moveTo>
                  <a:cubicBezTo>
                    <a:pt x="16923" y="103703"/>
                    <a:pt x="13076" y="103703"/>
                    <a:pt x="10000" y="105185"/>
                  </a:cubicBezTo>
                  <a:cubicBezTo>
                    <a:pt x="8461" y="106666"/>
                    <a:pt x="8461" y="111111"/>
                    <a:pt x="9230" y="112592"/>
                  </a:cubicBezTo>
                  <a:cubicBezTo>
                    <a:pt x="10000" y="114074"/>
                    <a:pt x="11538" y="115555"/>
                    <a:pt x="11538" y="114074"/>
                  </a:cubicBezTo>
                  <a:cubicBezTo>
                    <a:pt x="13076" y="114074"/>
                    <a:pt x="12307" y="112592"/>
                    <a:pt x="13076" y="111111"/>
                  </a:cubicBezTo>
                  <a:cubicBezTo>
                    <a:pt x="13076" y="111111"/>
                    <a:pt x="13076" y="115555"/>
                    <a:pt x="13076" y="115555"/>
                  </a:cubicBezTo>
                  <a:cubicBezTo>
                    <a:pt x="14615" y="115555"/>
                    <a:pt x="16923" y="115555"/>
                    <a:pt x="18461" y="115555"/>
                  </a:cubicBezTo>
                  <a:cubicBezTo>
                    <a:pt x="20000" y="115555"/>
                    <a:pt x="20000" y="112592"/>
                    <a:pt x="20769" y="112592"/>
                  </a:cubicBezTo>
                  <a:cubicBezTo>
                    <a:pt x="22307" y="112592"/>
                    <a:pt x="20769" y="115555"/>
                    <a:pt x="20769" y="115555"/>
                  </a:cubicBezTo>
                  <a:cubicBezTo>
                    <a:pt x="20769" y="115555"/>
                    <a:pt x="28461" y="117037"/>
                    <a:pt x="28461" y="115555"/>
                  </a:cubicBezTo>
                  <a:cubicBezTo>
                    <a:pt x="28461" y="115555"/>
                    <a:pt x="26923" y="114074"/>
                    <a:pt x="26153" y="112592"/>
                  </a:cubicBezTo>
                  <a:cubicBezTo>
                    <a:pt x="26153" y="112592"/>
                    <a:pt x="29230" y="114074"/>
                    <a:pt x="28461" y="115555"/>
                  </a:cubicBezTo>
                  <a:cubicBezTo>
                    <a:pt x="29230" y="114074"/>
                    <a:pt x="28461" y="112592"/>
                    <a:pt x="29230" y="112592"/>
                  </a:cubicBezTo>
                  <a:cubicBezTo>
                    <a:pt x="29230" y="112592"/>
                    <a:pt x="30769" y="114074"/>
                    <a:pt x="31538" y="114074"/>
                  </a:cubicBezTo>
                  <a:cubicBezTo>
                    <a:pt x="33076" y="117037"/>
                    <a:pt x="31538" y="112592"/>
                    <a:pt x="32307" y="111111"/>
                  </a:cubicBezTo>
                  <a:cubicBezTo>
                    <a:pt x="32307" y="111111"/>
                    <a:pt x="36923" y="115555"/>
                    <a:pt x="36923" y="114074"/>
                  </a:cubicBezTo>
                  <a:cubicBezTo>
                    <a:pt x="36923" y="112592"/>
                    <a:pt x="35384" y="112592"/>
                    <a:pt x="35384" y="111111"/>
                  </a:cubicBezTo>
                  <a:cubicBezTo>
                    <a:pt x="35384" y="111111"/>
                    <a:pt x="40769" y="112592"/>
                    <a:pt x="40769" y="112592"/>
                  </a:cubicBezTo>
                  <a:cubicBezTo>
                    <a:pt x="43846" y="112592"/>
                    <a:pt x="40000" y="117037"/>
                    <a:pt x="40000" y="118518"/>
                  </a:cubicBezTo>
                  <a:cubicBezTo>
                    <a:pt x="40000" y="120000"/>
                    <a:pt x="49230" y="112592"/>
                    <a:pt x="50000" y="112592"/>
                  </a:cubicBezTo>
                  <a:cubicBezTo>
                    <a:pt x="51538" y="112592"/>
                    <a:pt x="55384" y="108148"/>
                    <a:pt x="52307" y="106666"/>
                  </a:cubicBezTo>
                  <a:cubicBezTo>
                    <a:pt x="50769" y="105185"/>
                    <a:pt x="48461" y="108148"/>
                    <a:pt x="46923" y="106666"/>
                  </a:cubicBezTo>
                  <a:cubicBezTo>
                    <a:pt x="46923" y="106666"/>
                    <a:pt x="48461" y="103703"/>
                    <a:pt x="48461" y="103703"/>
                  </a:cubicBezTo>
                  <a:cubicBezTo>
                    <a:pt x="48461" y="102222"/>
                    <a:pt x="46153" y="103703"/>
                    <a:pt x="45384" y="103703"/>
                  </a:cubicBezTo>
                  <a:cubicBezTo>
                    <a:pt x="43846" y="103703"/>
                    <a:pt x="43076" y="100740"/>
                    <a:pt x="41538" y="100740"/>
                  </a:cubicBezTo>
                  <a:cubicBezTo>
                    <a:pt x="40769" y="102222"/>
                    <a:pt x="38461" y="103703"/>
                    <a:pt x="36923" y="102222"/>
                  </a:cubicBezTo>
                  <a:cubicBezTo>
                    <a:pt x="37692" y="102222"/>
                    <a:pt x="38461" y="102222"/>
                    <a:pt x="39230" y="102222"/>
                  </a:cubicBezTo>
                  <a:cubicBezTo>
                    <a:pt x="40000" y="100740"/>
                    <a:pt x="38461" y="97777"/>
                    <a:pt x="38461" y="96296"/>
                  </a:cubicBezTo>
                  <a:cubicBezTo>
                    <a:pt x="38461" y="99259"/>
                    <a:pt x="45384" y="100740"/>
                    <a:pt x="46153" y="100740"/>
                  </a:cubicBezTo>
                  <a:cubicBezTo>
                    <a:pt x="46923" y="100740"/>
                    <a:pt x="48461" y="100740"/>
                    <a:pt x="50000" y="100740"/>
                  </a:cubicBezTo>
                  <a:cubicBezTo>
                    <a:pt x="51538" y="100740"/>
                    <a:pt x="53076" y="96296"/>
                    <a:pt x="52307" y="94814"/>
                  </a:cubicBezTo>
                  <a:cubicBezTo>
                    <a:pt x="50000" y="90370"/>
                    <a:pt x="54615" y="90370"/>
                    <a:pt x="56153" y="90370"/>
                  </a:cubicBezTo>
                  <a:cubicBezTo>
                    <a:pt x="56923" y="90370"/>
                    <a:pt x="60769" y="90370"/>
                    <a:pt x="61538" y="88888"/>
                  </a:cubicBezTo>
                  <a:cubicBezTo>
                    <a:pt x="61538" y="88888"/>
                    <a:pt x="57692" y="85925"/>
                    <a:pt x="57692" y="85925"/>
                  </a:cubicBezTo>
                  <a:cubicBezTo>
                    <a:pt x="59230" y="84444"/>
                    <a:pt x="62307" y="87407"/>
                    <a:pt x="63076" y="84444"/>
                  </a:cubicBezTo>
                  <a:cubicBezTo>
                    <a:pt x="63846" y="82962"/>
                    <a:pt x="59230" y="81481"/>
                    <a:pt x="58461" y="81481"/>
                  </a:cubicBezTo>
                  <a:cubicBezTo>
                    <a:pt x="59230" y="81481"/>
                    <a:pt x="64615" y="80000"/>
                    <a:pt x="65384" y="78518"/>
                  </a:cubicBezTo>
                  <a:cubicBezTo>
                    <a:pt x="66923" y="77037"/>
                    <a:pt x="59230" y="74074"/>
                    <a:pt x="59230" y="75555"/>
                  </a:cubicBezTo>
                  <a:cubicBezTo>
                    <a:pt x="59230" y="74074"/>
                    <a:pt x="60769" y="74074"/>
                    <a:pt x="60769" y="74074"/>
                  </a:cubicBezTo>
                  <a:cubicBezTo>
                    <a:pt x="60769" y="72592"/>
                    <a:pt x="55384" y="74074"/>
                    <a:pt x="54615" y="74074"/>
                  </a:cubicBezTo>
                  <a:cubicBezTo>
                    <a:pt x="53076" y="74074"/>
                    <a:pt x="52307" y="75555"/>
                    <a:pt x="50769" y="77037"/>
                  </a:cubicBezTo>
                  <a:cubicBezTo>
                    <a:pt x="51538" y="77037"/>
                    <a:pt x="53846" y="72592"/>
                    <a:pt x="52307" y="72592"/>
                  </a:cubicBezTo>
                  <a:cubicBezTo>
                    <a:pt x="52307" y="72592"/>
                    <a:pt x="49230" y="72592"/>
                    <a:pt x="49230" y="71111"/>
                  </a:cubicBezTo>
                  <a:cubicBezTo>
                    <a:pt x="49230" y="71111"/>
                    <a:pt x="54615" y="71111"/>
                    <a:pt x="55384" y="71111"/>
                  </a:cubicBezTo>
                  <a:cubicBezTo>
                    <a:pt x="54615" y="71111"/>
                    <a:pt x="52307" y="69629"/>
                    <a:pt x="52307" y="69629"/>
                  </a:cubicBezTo>
                  <a:cubicBezTo>
                    <a:pt x="53076" y="68148"/>
                    <a:pt x="55384" y="71111"/>
                    <a:pt x="56923" y="69629"/>
                  </a:cubicBezTo>
                  <a:cubicBezTo>
                    <a:pt x="56153" y="69629"/>
                    <a:pt x="53076" y="68148"/>
                    <a:pt x="53076" y="68148"/>
                  </a:cubicBezTo>
                  <a:cubicBezTo>
                    <a:pt x="53076" y="66666"/>
                    <a:pt x="59230" y="68148"/>
                    <a:pt x="60000" y="66666"/>
                  </a:cubicBezTo>
                  <a:cubicBezTo>
                    <a:pt x="60000" y="66666"/>
                    <a:pt x="57692" y="65185"/>
                    <a:pt x="57692" y="65185"/>
                  </a:cubicBezTo>
                  <a:cubicBezTo>
                    <a:pt x="56923" y="65185"/>
                    <a:pt x="59230" y="65185"/>
                    <a:pt x="59230" y="65185"/>
                  </a:cubicBezTo>
                  <a:cubicBezTo>
                    <a:pt x="60769" y="66666"/>
                    <a:pt x="61538" y="68148"/>
                    <a:pt x="63076" y="68148"/>
                  </a:cubicBezTo>
                  <a:cubicBezTo>
                    <a:pt x="64615" y="68148"/>
                    <a:pt x="66923" y="66666"/>
                    <a:pt x="69230" y="65185"/>
                  </a:cubicBezTo>
                  <a:cubicBezTo>
                    <a:pt x="75384" y="63703"/>
                    <a:pt x="65384" y="62222"/>
                    <a:pt x="64615" y="59259"/>
                  </a:cubicBezTo>
                  <a:cubicBezTo>
                    <a:pt x="64615" y="57777"/>
                    <a:pt x="71538" y="59259"/>
                    <a:pt x="72307" y="60740"/>
                  </a:cubicBezTo>
                  <a:cubicBezTo>
                    <a:pt x="73846" y="62222"/>
                    <a:pt x="74615" y="62222"/>
                    <a:pt x="76923" y="60740"/>
                  </a:cubicBezTo>
                  <a:cubicBezTo>
                    <a:pt x="77692" y="60740"/>
                    <a:pt x="81538" y="57777"/>
                    <a:pt x="80769" y="54814"/>
                  </a:cubicBezTo>
                  <a:cubicBezTo>
                    <a:pt x="80769" y="53333"/>
                    <a:pt x="72307" y="60740"/>
                    <a:pt x="74615" y="53333"/>
                  </a:cubicBezTo>
                  <a:cubicBezTo>
                    <a:pt x="73846" y="54814"/>
                    <a:pt x="77692" y="54814"/>
                    <a:pt x="77692" y="54814"/>
                  </a:cubicBezTo>
                  <a:cubicBezTo>
                    <a:pt x="80000" y="54814"/>
                    <a:pt x="81538" y="53333"/>
                    <a:pt x="83076" y="53333"/>
                  </a:cubicBezTo>
                  <a:cubicBezTo>
                    <a:pt x="83076" y="51851"/>
                    <a:pt x="80769" y="47407"/>
                    <a:pt x="80769" y="47407"/>
                  </a:cubicBezTo>
                  <a:cubicBezTo>
                    <a:pt x="81538" y="47407"/>
                    <a:pt x="82307" y="48888"/>
                    <a:pt x="82307" y="50370"/>
                  </a:cubicBezTo>
                  <a:cubicBezTo>
                    <a:pt x="83076" y="51851"/>
                    <a:pt x="84615" y="50370"/>
                    <a:pt x="85384" y="50370"/>
                  </a:cubicBezTo>
                  <a:cubicBezTo>
                    <a:pt x="87692" y="47407"/>
                    <a:pt x="89230" y="44444"/>
                    <a:pt x="91538" y="42962"/>
                  </a:cubicBezTo>
                  <a:cubicBezTo>
                    <a:pt x="93076" y="41481"/>
                    <a:pt x="104615" y="32592"/>
                    <a:pt x="104615" y="31111"/>
                  </a:cubicBezTo>
                  <a:cubicBezTo>
                    <a:pt x="104615" y="29629"/>
                    <a:pt x="94615" y="34074"/>
                    <a:pt x="93846" y="34074"/>
                  </a:cubicBezTo>
                  <a:cubicBezTo>
                    <a:pt x="91538" y="35555"/>
                    <a:pt x="89230" y="35555"/>
                    <a:pt x="86153" y="37037"/>
                  </a:cubicBezTo>
                  <a:cubicBezTo>
                    <a:pt x="86153" y="37037"/>
                    <a:pt x="83076" y="37037"/>
                    <a:pt x="83076" y="37037"/>
                  </a:cubicBezTo>
                  <a:cubicBezTo>
                    <a:pt x="83076" y="35555"/>
                    <a:pt x="87692" y="35555"/>
                    <a:pt x="88461" y="34074"/>
                  </a:cubicBezTo>
                  <a:cubicBezTo>
                    <a:pt x="89230" y="34074"/>
                    <a:pt x="94615" y="32592"/>
                    <a:pt x="94615" y="31111"/>
                  </a:cubicBezTo>
                  <a:cubicBezTo>
                    <a:pt x="94615" y="32592"/>
                    <a:pt x="86923" y="29629"/>
                    <a:pt x="87692" y="28148"/>
                  </a:cubicBezTo>
                  <a:cubicBezTo>
                    <a:pt x="87692" y="28148"/>
                    <a:pt x="96923" y="29629"/>
                    <a:pt x="97692" y="28148"/>
                  </a:cubicBezTo>
                  <a:cubicBezTo>
                    <a:pt x="99230" y="28148"/>
                    <a:pt x="101538" y="26666"/>
                    <a:pt x="103076" y="26666"/>
                  </a:cubicBezTo>
                  <a:cubicBezTo>
                    <a:pt x="103846" y="26666"/>
                    <a:pt x="105384" y="26666"/>
                    <a:pt x="106153" y="26666"/>
                  </a:cubicBezTo>
                  <a:cubicBezTo>
                    <a:pt x="109230" y="25185"/>
                    <a:pt x="112307" y="23703"/>
                    <a:pt x="114615" y="22222"/>
                  </a:cubicBezTo>
                  <a:cubicBezTo>
                    <a:pt x="114615" y="22222"/>
                    <a:pt x="120000" y="16296"/>
                    <a:pt x="117692" y="14814"/>
                  </a:cubicBezTo>
                  <a:cubicBezTo>
                    <a:pt x="116153" y="14814"/>
                    <a:pt x="113846" y="14814"/>
                    <a:pt x="112307" y="14814"/>
                  </a:cubicBezTo>
                  <a:cubicBezTo>
                    <a:pt x="111538" y="13333"/>
                    <a:pt x="110000" y="14814"/>
                    <a:pt x="110000" y="13333"/>
                  </a:cubicBezTo>
                  <a:cubicBezTo>
                    <a:pt x="110000" y="10370"/>
                    <a:pt x="108461" y="10370"/>
                    <a:pt x="108461" y="7407"/>
                  </a:cubicBezTo>
                  <a:cubicBezTo>
                    <a:pt x="108461" y="7407"/>
                    <a:pt x="105384" y="8888"/>
                    <a:pt x="104615" y="8888"/>
                  </a:cubicBezTo>
                  <a:cubicBezTo>
                    <a:pt x="103846" y="7407"/>
                    <a:pt x="103076" y="4444"/>
                    <a:pt x="102307" y="7407"/>
                  </a:cubicBezTo>
                  <a:cubicBezTo>
                    <a:pt x="102307" y="7407"/>
                    <a:pt x="97692" y="8888"/>
                    <a:pt x="96923" y="8888"/>
                  </a:cubicBezTo>
                  <a:cubicBezTo>
                    <a:pt x="95384" y="10370"/>
                    <a:pt x="93846" y="10370"/>
                    <a:pt x="92307" y="10370"/>
                  </a:cubicBezTo>
                  <a:cubicBezTo>
                    <a:pt x="92307" y="10370"/>
                    <a:pt x="89230" y="10370"/>
                    <a:pt x="89230" y="10370"/>
                  </a:cubicBezTo>
                  <a:cubicBezTo>
                    <a:pt x="89230" y="8888"/>
                    <a:pt x="92307" y="8888"/>
                    <a:pt x="93076" y="7407"/>
                  </a:cubicBezTo>
                  <a:cubicBezTo>
                    <a:pt x="94615" y="7407"/>
                    <a:pt x="96153" y="5925"/>
                    <a:pt x="96923" y="4444"/>
                  </a:cubicBezTo>
                  <a:cubicBezTo>
                    <a:pt x="95384" y="8888"/>
                    <a:pt x="79230" y="0"/>
                    <a:pt x="78461" y="2962"/>
                  </a:cubicBezTo>
                  <a:cubicBezTo>
                    <a:pt x="78461" y="4444"/>
                    <a:pt x="80000" y="4444"/>
                    <a:pt x="80769" y="5925"/>
                  </a:cubicBezTo>
                  <a:cubicBezTo>
                    <a:pt x="80769" y="7407"/>
                    <a:pt x="76923" y="2962"/>
                    <a:pt x="76923" y="2962"/>
                  </a:cubicBezTo>
                  <a:cubicBezTo>
                    <a:pt x="75384" y="1481"/>
                    <a:pt x="73076" y="2962"/>
                    <a:pt x="72307" y="2962"/>
                  </a:cubicBezTo>
                  <a:cubicBezTo>
                    <a:pt x="71538" y="2962"/>
                    <a:pt x="69230" y="2962"/>
                    <a:pt x="70000" y="4444"/>
                  </a:cubicBezTo>
                  <a:cubicBezTo>
                    <a:pt x="70769" y="5925"/>
                    <a:pt x="72307" y="10370"/>
                    <a:pt x="73076" y="8888"/>
                  </a:cubicBezTo>
                  <a:cubicBezTo>
                    <a:pt x="73076" y="10370"/>
                    <a:pt x="70000" y="8888"/>
                    <a:pt x="70000" y="7407"/>
                  </a:cubicBezTo>
                  <a:cubicBezTo>
                    <a:pt x="67692" y="7407"/>
                    <a:pt x="66923" y="2962"/>
                    <a:pt x="65384" y="2962"/>
                  </a:cubicBezTo>
                  <a:cubicBezTo>
                    <a:pt x="62307" y="2962"/>
                    <a:pt x="60000" y="2962"/>
                    <a:pt x="57692" y="2962"/>
                  </a:cubicBezTo>
                  <a:cubicBezTo>
                    <a:pt x="53846" y="4444"/>
                    <a:pt x="56153" y="5925"/>
                    <a:pt x="58461" y="7407"/>
                  </a:cubicBezTo>
                  <a:cubicBezTo>
                    <a:pt x="59230" y="8888"/>
                    <a:pt x="60769" y="10370"/>
                    <a:pt x="61538" y="11851"/>
                  </a:cubicBezTo>
                  <a:cubicBezTo>
                    <a:pt x="61538" y="11851"/>
                    <a:pt x="59230" y="14814"/>
                    <a:pt x="59230" y="14814"/>
                  </a:cubicBezTo>
                  <a:cubicBezTo>
                    <a:pt x="58461" y="14814"/>
                    <a:pt x="60000" y="13333"/>
                    <a:pt x="60000" y="13333"/>
                  </a:cubicBezTo>
                  <a:cubicBezTo>
                    <a:pt x="60000" y="11851"/>
                    <a:pt x="54615" y="5925"/>
                    <a:pt x="53846" y="5925"/>
                  </a:cubicBezTo>
                  <a:cubicBezTo>
                    <a:pt x="50769" y="5925"/>
                    <a:pt x="47692" y="4444"/>
                    <a:pt x="44615" y="5925"/>
                  </a:cubicBezTo>
                  <a:cubicBezTo>
                    <a:pt x="44615" y="5925"/>
                    <a:pt x="46153" y="8888"/>
                    <a:pt x="46923" y="8888"/>
                  </a:cubicBezTo>
                  <a:cubicBezTo>
                    <a:pt x="47692" y="8888"/>
                    <a:pt x="49230" y="10370"/>
                    <a:pt x="50769" y="8888"/>
                  </a:cubicBezTo>
                  <a:cubicBezTo>
                    <a:pt x="49230" y="10370"/>
                    <a:pt x="46923" y="11851"/>
                    <a:pt x="45384" y="10370"/>
                  </a:cubicBezTo>
                  <a:cubicBezTo>
                    <a:pt x="44615" y="10370"/>
                    <a:pt x="39230" y="5925"/>
                    <a:pt x="40000" y="7407"/>
                  </a:cubicBezTo>
                  <a:cubicBezTo>
                    <a:pt x="40000" y="5925"/>
                    <a:pt x="43846" y="14814"/>
                    <a:pt x="40769" y="13333"/>
                  </a:cubicBezTo>
                  <a:cubicBezTo>
                    <a:pt x="40000" y="11851"/>
                    <a:pt x="37692" y="10370"/>
                    <a:pt x="36153" y="11851"/>
                  </a:cubicBezTo>
                  <a:cubicBezTo>
                    <a:pt x="36923" y="11851"/>
                    <a:pt x="39230" y="13333"/>
                    <a:pt x="39230" y="13333"/>
                  </a:cubicBezTo>
                  <a:cubicBezTo>
                    <a:pt x="38461" y="14814"/>
                    <a:pt x="35384" y="11851"/>
                    <a:pt x="35384" y="14814"/>
                  </a:cubicBezTo>
                  <a:cubicBezTo>
                    <a:pt x="35384" y="16296"/>
                    <a:pt x="38461" y="17777"/>
                    <a:pt x="39230" y="19259"/>
                  </a:cubicBezTo>
                  <a:cubicBezTo>
                    <a:pt x="41538" y="19259"/>
                    <a:pt x="46923" y="20740"/>
                    <a:pt x="46923" y="25185"/>
                  </a:cubicBezTo>
                  <a:cubicBezTo>
                    <a:pt x="46923" y="23703"/>
                    <a:pt x="41538" y="22222"/>
                    <a:pt x="40000" y="20740"/>
                  </a:cubicBezTo>
                  <a:cubicBezTo>
                    <a:pt x="38461" y="20740"/>
                    <a:pt x="36153" y="16296"/>
                    <a:pt x="34615" y="17777"/>
                  </a:cubicBezTo>
                  <a:cubicBezTo>
                    <a:pt x="34615" y="17777"/>
                    <a:pt x="36923" y="20740"/>
                    <a:pt x="36923" y="20740"/>
                  </a:cubicBezTo>
                  <a:cubicBezTo>
                    <a:pt x="36923" y="20740"/>
                    <a:pt x="34615" y="22222"/>
                    <a:pt x="34615" y="20740"/>
                  </a:cubicBezTo>
                  <a:cubicBezTo>
                    <a:pt x="33076" y="19259"/>
                    <a:pt x="32307" y="17777"/>
                    <a:pt x="30769" y="16296"/>
                  </a:cubicBezTo>
                  <a:cubicBezTo>
                    <a:pt x="30000" y="14814"/>
                    <a:pt x="23846" y="14814"/>
                    <a:pt x="23846" y="14814"/>
                  </a:cubicBezTo>
                  <a:cubicBezTo>
                    <a:pt x="23846" y="16296"/>
                    <a:pt x="26153" y="16296"/>
                    <a:pt x="23846" y="17777"/>
                  </a:cubicBezTo>
                  <a:cubicBezTo>
                    <a:pt x="23076" y="17777"/>
                    <a:pt x="19230" y="20740"/>
                    <a:pt x="19230" y="20740"/>
                  </a:cubicBezTo>
                  <a:cubicBezTo>
                    <a:pt x="20000" y="20740"/>
                    <a:pt x="22307" y="19259"/>
                    <a:pt x="22307" y="19259"/>
                  </a:cubicBezTo>
                  <a:cubicBezTo>
                    <a:pt x="23076" y="20740"/>
                    <a:pt x="26153" y="23703"/>
                    <a:pt x="26153" y="23703"/>
                  </a:cubicBezTo>
                  <a:cubicBezTo>
                    <a:pt x="26153" y="23703"/>
                    <a:pt x="23846" y="22222"/>
                    <a:pt x="23846" y="23703"/>
                  </a:cubicBezTo>
                  <a:cubicBezTo>
                    <a:pt x="23846" y="23703"/>
                    <a:pt x="24615" y="28148"/>
                    <a:pt x="23076" y="25185"/>
                  </a:cubicBezTo>
                  <a:cubicBezTo>
                    <a:pt x="22307" y="23703"/>
                    <a:pt x="21538" y="20740"/>
                    <a:pt x="20000" y="22222"/>
                  </a:cubicBezTo>
                  <a:cubicBezTo>
                    <a:pt x="19230" y="22222"/>
                    <a:pt x="18461" y="25185"/>
                    <a:pt x="17692" y="23703"/>
                  </a:cubicBezTo>
                  <a:cubicBezTo>
                    <a:pt x="16923" y="22222"/>
                    <a:pt x="16153" y="20740"/>
                    <a:pt x="14615" y="20740"/>
                  </a:cubicBezTo>
                  <a:cubicBezTo>
                    <a:pt x="13846" y="20740"/>
                    <a:pt x="11538" y="22222"/>
                    <a:pt x="10769" y="23703"/>
                  </a:cubicBezTo>
                  <a:cubicBezTo>
                    <a:pt x="9230" y="25185"/>
                    <a:pt x="10000" y="26666"/>
                    <a:pt x="7692" y="25185"/>
                  </a:cubicBezTo>
                  <a:cubicBezTo>
                    <a:pt x="6153" y="23703"/>
                    <a:pt x="5384" y="25185"/>
                    <a:pt x="3846" y="25185"/>
                  </a:cubicBezTo>
                  <a:cubicBezTo>
                    <a:pt x="3076" y="26666"/>
                    <a:pt x="0" y="26666"/>
                    <a:pt x="0" y="28148"/>
                  </a:cubicBezTo>
                  <a:cubicBezTo>
                    <a:pt x="0" y="31111"/>
                    <a:pt x="6923" y="28148"/>
                    <a:pt x="6923" y="29629"/>
                  </a:cubicBezTo>
                  <a:cubicBezTo>
                    <a:pt x="6923" y="31111"/>
                    <a:pt x="4615" y="31111"/>
                    <a:pt x="3846" y="32592"/>
                  </a:cubicBezTo>
                  <a:cubicBezTo>
                    <a:pt x="3846" y="31111"/>
                    <a:pt x="7692" y="31111"/>
                    <a:pt x="8461" y="31111"/>
                  </a:cubicBezTo>
                  <a:cubicBezTo>
                    <a:pt x="9230" y="31111"/>
                    <a:pt x="13076" y="31111"/>
                    <a:pt x="13076" y="31111"/>
                  </a:cubicBezTo>
                  <a:cubicBezTo>
                    <a:pt x="13076" y="31111"/>
                    <a:pt x="11538" y="32592"/>
                    <a:pt x="10769" y="32592"/>
                  </a:cubicBezTo>
                  <a:cubicBezTo>
                    <a:pt x="9230" y="32592"/>
                    <a:pt x="8461" y="32592"/>
                    <a:pt x="6923" y="35555"/>
                  </a:cubicBezTo>
                  <a:cubicBezTo>
                    <a:pt x="3846" y="38518"/>
                    <a:pt x="9230" y="38518"/>
                    <a:pt x="10000" y="38518"/>
                  </a:cubicBezTo>
                  <a:cubicBezTo>
                    <a:pt x="13076" y="40000"/>
                    <a:pt x="15384" y="40000"/>
                    <a:pt x="18461" y="38518"/>
                  </a:cubicBezTo>
                  <a:cubicBezTo>
                    <a:pt x="20000" y="37037"/>
                    <a:pt x="23846" y="32592"/>
                    <a:pt x="26153" y="35555"/>
                  </a:cubicBezTo>
                  <a:cubicBezTo>
                    <a:pt x="26153" y="35555"/>
                    <a:pt x="22307" y="38518"/>
                    <a:pt x="22307" y="38518"/>
                  </a:cubicBezTo>
                  <a:cubicBezTo>
                    <a:pt x="20769" y="38518"/>
                    <a:pt x="19230" y="38518"/>
                    <a:pt x="17692" y="40000"/>
                  </a:cubicBezTo>
                  <a:cubicBezTo>
                    <a:pt x="16923" y="40000"/>
                    <a:pt x="15384" y="40000"/>
                    <a:pt x="13846" y="40000"/>
                  </a:cubicBezTo>
                  <a:cubicBezTo>
                    <a:pt x="12307" y="41481"/>
                    <a:pt x="10769" y="40000"/>
                    <a:pt x="9230" y="41481"/>
                  </a:cubicBezTo>
                  <a:cubicBezTo>
                    <a:pt x="10000" y="41481"/>
                    <a:pt x="12307" y="42962"/>
                    <a:pt x="12307" y="42962"/>
                  </a:cubicBezTo>
                  <a:cubicBezTo>
                    <a:pt x="13076" y="44444"/>
                    <a:pt x="13846" y="45925"/>
                    <a:pt x="15384" y="45925"/>
                  </a:cubicBezTo>
                  <a:cubicBezTo>
                    <a:pt x="18461" y="45925"/>
                    <a:pt x="20000" y="41481"/>
                    <a:pt x="23076" y="40000"/>
                  </a:cubicBezTo>
                  <a:cubicBezTo>
                    <a:pt x="23846" y="40000"/>
                    <a:pt x="33846" y="38518"/>
                    <a:pt x="33846" y="37037"/>
                  </a:cubicBezTo>
                  <a:cubicBezTo>
                    <a:pt x="33846" y="38518"/>
                    <a:pt x="29230" y="38518"/>
                    <a:pt x="28461" y="38518"/>
                  </a:cubicBezTo>
                  <a:cubicBezTo>
                    <a:pt x="26153" y="40000"/>
                    <a:pt x="22307" y="41481"/>
                    <a:pt x="20000" y="44444"/>
                  </a:cubicBezTo>
                  <a:cubicBezTo>
                    <a:pt x="17692" y="48888"/>
                    <a:pt x="24615" y="47407"/>
                    <a:pt x="25384" y="47407"/>
                  </a:cubicBezTo>
                  <a:cubicBezTo>
                    <a:pt x="26923" y="47407"/>
                    <a:pt x="28461" y="48888"/>
                    <a:pt x="30000" y="45925"/>
                  </a:cubicBezTo>
                  <a:cubicBezTo>
                    <a:pt x="30769" y="45925"/>
                    <a:pt x="30769" y="44444"/>
                    <a:pt x="30769" y="42962"/>
                  </a:cubicBezTo>
                  <a:cubicBezTo>
                    <a:pt x="31538" y="42962"/>
                    <a:pt x="32307" y="42962"/>
                    <a:pt x="32307" y="44444"/>
                  </a:cubicBezTo>
                  <a:cubicBezTo>
                    <a:pt x="32307" y="44444"/>
                    <a:pt x="32307" y="44444"/>
                    <a:pt x="31538" y="44444"/>
                  </a:cubicBezTo>
                  <a:cubicBezTo>
                    <a:pt x="33076" y="44444"/>
                    <a:pt x="36923" y="41481"/>
                    <a:pt x="38461" y="42962"/>
                  </a:cubicBezTo>
                  <a:cubicBezTo>
                    <a:pt x="37692" y="41481"/>
                    <a:pt x="33846" y="47407"/>
                    <a:pt x="33076" y="47407"/>
                  </a:cubicBezTo>
                  <a:cubicBezTo>
                    <a:pt x="33846" y="48888"/>
                    <a:pt x="38461" y="45925"/>
                    <a:pt x="40000" y="45925"/>
                  </a:cubicBezTo>
                  <a:cubicBezTo>
                    <a:pt x="42307" y="45925"/>
                    <a:pt x="44615" y="44444"/>
                    <a:pt x="46923" y="41481"/>
                  </a:cubicBezTo>
                  <a:cubicBezTo>
                    <a:pt x="47692" y="40000"/>
                    <a:pt x="47692" y="37037"/>
                    <a:pt x="47692" y="37037"/>
                  </a:cubicBezTo>
                  <a:cubicBezTo>
                    <a:pt x="49230" y="37037"/>
                    <a:pt x="49230" y="37037"/>
                    <a:pt x="50000" y="35555"/>
                  </a:cubicBezTo>
                  <a:cubicBezTo>
                    <a:pt x="50769" y="35555"/>
                    <a:pt x="56153" y="29629"/>
                    <a:pt x="56153" y="31111"/>
                  </a:cubicBezTo>
                  <a:cubicBezTo>
                    <a:pt x="56153" y="31111"/>
                    <a:pt x="53076" y="35555"/>
                    <a:pt x="53076" y="35555"/>
                  </a:cubicBezTo>
                  <a:cubicBezTo>
                    <a:pt x="52307" y="37037"/>
                    <a:pt x="49230" y="40000"/>
                    <a:pt x="49230" y="41481"/>
                  </a:cubicBezTo>
                  <a:cubicBezTo>
                    <a:pt x="49230" y="42962"/>
                    <a:pt x="57692" y="41481"/>
                    <a:pt x="57692" y="42962"/>
                  </a:cubicBezTo>
                  <a:cubicBezTo>
                    <a:pt x="57692" y="41481"/>
                    <a:pt x="46153" y="47407"/>
                    <a:pt x="46153" y="45925"/>
                  </a:cubicBezTo>
                  <a:cubicBezTo>
                    <a:pt x="46153" y="45925"/>
                    <a:pt x="53076" y="47407"/>
                    <a:pt x="52307" y="47407"/>
                  </a:cubicBezTo>
                  <a:cubicBezTo>
                    <a:pt x="52307" y="48888"/>
                    <a:pt x="49230" y="48888"/>
                    <a:pt x="48461" y="48888"/>
                  </a:cubicBezTo>
                  <a:cubicBezTo>
                    <a:pt x="46923" y="48888"/>
                    <a:pt x="44615" y="48888"/>
                    <a:pt x="43076" y="50370"/>
                  </a:cubicBezTo>
                  <a:cubicBezTo>
                    <a:pt x="40000" y="50370"/>
                    <a:pt x="36923" y="50370"/>
                    <a:pt x="33846" y="51851"/>
                  </a:cubicBezTo>
                  <a:cubicBezTo>
                    <a:pt x="33076" y="51851"/>
                    <a:pt x="33076" y="53333"/>
                    <a:pt x="34615" y="53333"/>
                  </a:cubicBezTo>
                  <a:cubicBezTo>
                    <a:pt x="35384" y="54814"/>
                    <a:pt x="37692" y="56296"/>
                    <a:pt x="38461" y="57777"/>
                  </a:cubicBezTo>
                  <a:cubicBezTo>
                    <a:pt x="40000" y="60740"/>
                    <a:pt x="38461" y="63703"/>
                    <a:pt x="40769" y="63703"/>
                  </a:cubicBezTo>
                  <a:cubicBezTo>
                    <a:pt x="41538" y="62222"/>
                    <a:pt x="43846" y="63703"/>
                    <a:pt x="44615" y="62222"/>
                  </a:cubicBezTo>
                  <a:cubicBezTo>
                    <a:pt x="37692" y="69629"/>
                    <a:pt x="33846" y="53333"/>
                    <a:pt x="28461" y="53333"/>
                  </a:cubicBezTo>
                  <a:cubicBezTo>
                    <a:pt x="26923" y="53333"/>
                    <a:pt x="20000" y="50370"/>
                    <a:pt x="20000" y="53333"/>
                  </a:cubicBezTo>
                  <a:cubicBezTo>
                    <a:pt x="20000" y="53333"/>
                    <a:pt x="19230" y="56296"/>
                    <a:pt x="19230" y="56296"/>
                  </a:cubicBezTo>
                  <a:cubicBezTo>
                    <a:pt x="20000" y="56296"/>
                    <a:pt x="24615" y="56296"/>
                    <a:pt x="24615" y="57777"/>
                  </a:cubicBezTo>
                  <a:cubicBezTo>
                    <a:pt x="24615" y="57777"/>
                    <a:pt x="20000" y="57777"/>
                    <a:pt x="20000" y="60740"/>
                  </a:cubicBezTo>
                  <a:cubicBezTo>
                    <a:pt x="20000" y="62222"/>
                    <a:pt x="24615" y="62222"/>
                    <a:pt x="26153" y="63703"/>
                  </a:cubicBezTo>
                  <a:cubicBezTo>
                    <a:pt x="26923" y="65185"/>
                    <a:pt x="27692" y="66666"/>
                    <a:pt x="28461" y="68148"/>
                  </a:cubicBezTo>
                  <a:cubicBezTo>
                    <a:pt x="29230" y="71111"/>
                    <a:pt x="30769" y="72592"/>
                    <a:pt x="32307" y="74074"/>
                  </a:cubicBezTo>
                  <a:cubicBezTo>
                    <a:pt x="33846" y="75555"/>
                    <a:pt x="34615" y="75555"/>
                    <a:pt x="36153" y="74074"/>
                  </a:cubicBezTo>
                  <a:cubicBezTo>
                    <a:pt x="36923" y="74074"/>
                    <a:pt x="38461" y="72592"/>
                    <a:pt x="39230" y="74074"/>
                  </a:cubicBezTo>
                  <a:cubicBezTo>
                    <a:pt x="39230" y="74074"/>
                    <a:pt x="38461" y="77037"/>
                    <a:pt x="38461" y="77037"/>
                  </a:cubicBezTo>
                  <a:cubicBezTo>
                    <a:pt x="36923" y="77037"/>
                    <a:pt x="34615" y="75555"/>
                    <a:pt x="33846" y="77037"/>
                  </a:cubicBezTo>
                  <a:cubicBezTo>
                    <a:pt x="33846" y="75555"/>
                    <a:pt x="36923" y="80000"/>
                    <a:pt x="36923" y="80000"/>
                  </a:cubicBezTo>
                  <a:cubicBezTo>
                    <a:pt x="36923" y="81481"/>
                    <a:pt x="33076" y="78518"/>
                    <a:pt x="33076" y="78518"/>
                  </a:cubicBezTo>
                  <a:cubicBezTo>
                    <a:pt x="30769" y="75555"/>
                    <a:pt x="29230" y="75555"/>
                    <a:pt x="26923" y="75555"/>
                  </a:cubicBezTo>
                  <a:cubicBezTo>
                    <a:pt x="25384" y="75555"/>
                    <a:pt x="24615" y="75555"/>
                    <a:pt x="23076" y="77037"/>
                  </a:cubicBezTo>
                  <a:cubicBezTo>
                    <a:pt x="21538" y="78518"/>
                    <a:pt x="20769" y="77037"/>
                    <a:pt x="20000" y="78518"/>
                  </a:cubicBezTo>
                  <a:cubicBezTo>
                    <a:pt x="19230" y="80000"/>
                    <a:pt x="19230" y="81481"/>
                    <a:pt x="17692" y="81481"/>
                  </a:cubicBezTo>
                  <a:cubicBezTo>
                    <a:pt x="16923" y="82962"/>
                    <a:pt x="16153" y="87407"/>
                    <a:pt x="17692" y="87407"/>
                  </a:cubicBezTo>
                  <a:cubicBezTo>
                    <a:pt x="19230" y="87407"/>
                    <a:pt x="20769" y="85925"/>
                    <a:pt x="20769" y="87407"/>
                  </a:cubicBezTo>
                  <a:cubicBezTo>
                    <a:pt x="21538" y="90370"/>
                    <a:pt x="24615" y="88888"/>
                    <a:pt x="24615" y="87407"/>
                  </a:cubicBezTo>
                  <a:cubicBezTo>
                    <a:pt x="25384" y="87407"/>
                    <a:pt x="26923" y="82962"/>
                    <a:pt x="26923" y="81481"/>
                  </a:cubicBezTo>
                  <a:cubicBezTo>
                    <a:pt x="26923" y="82962"/>
                    <a:pt x="26923" y="82962"/>
                    <a:pt x="26923" y="84444"/>
                  </a:cubicBezTo>
                  <a:cubicBezTo>
                    <a:pt x="26923" y="84444"/>
                    <a:pt x="27692" y="84444"/>
                    <a:pt x="27692" y="84444"/>
                  </a:cubicBezTo>
                  <a:cubicBezTo>
                    <a:pt x="27692" y="84444"/>
                    <a:pt x="26923" y="85925"/>
                    <a:pt x="26923" y="87407"/>
                  </a:cubicBezTo>
                  <a:cubicBezTo>
                    <a:pt x="26923" y="87407"/>
                    <a:pt x="26923" y="87407"/>
                    <a:pt x="27692" y="87407"/>
                  </a:cubicBezTo>
                  <a:cubicBezTo>
                    <a:pt x="27692" y="87407"/>
                    <a:pt x="25384" y="88888"/>
                    <a:pt x="26153" y="88888"/>
                  </a:cubicBezTo>
                  <a:cubicBezTo>
                    <a:pt x="26153" y="88888"/>
                    <a:pt x="26153" y="88888"/>
                    <a:pt x="26153" y="88888"/>
                  </a:cubicBezTo>
                  <a:cubicBezTo>
                    <a:pt x="26153" y="90370"/>
                    <a:pt x="23846" y="88888"/>
                    <a:pt x="23076" y="90370"/>
                  </a:cubicBezTo>
                  <a:cubicBezTo>
                    <a:pt x="23846" y="90370"/>
                    <a:pt x="26923" y="90370"/>
                    <a:pt x="27692" y="91851"/>
                  </a:cubicBezTo>
                  <a:cubicBezTo>
                    <a:pt x="27692" y="91851"/>
                    <a:pt x="23846" y="96296"/>
                    <a:pt x="24615" y="96296"/>
                  </a:cubicBezTo>
                  <a:cubicBezTo>
                    <a:pt x="24615" y="97777"/>
                    <a:pt x="28461" y="96296"/>
                    <a:pt x="28461" y="96296"/>
                  </a:cubicBezTo>
                  <a:cubicBezTo>
                    <a:pt x="28461" y="96296"/>
                    <a:pt x="27692" y="96296"/>
                    <a:pt x="27692" y="96296"/>
                  </a:cubicBezTo>
                  <a:cubicBezTo>
                    <a:pt x="27692" y="97777"/>
                    <a:pt x="31538" y="96296"/>
                    <a:pt x="32307" y="94814"/>
                  </a:cubicBezTo>
                  <a:cubicBezTo>
                    <a:pt x="32307" y="94814"/>
                    <a:pt x="35384" y="87407"/>
                    <a:pt x="36153" y="88888"/>
                  </a:cubicBezTo>
                  <a:cubicBezTo>
                    <a:pt x="36923" y="90370"/>
                    <a:pt x="30769" y="99259"/>
                    <a:pt x="29230" y="100740"/>
                  </a:cubicBezTo>
                  <a:cubicBezTo>
                    <a:pt x="26923" y="100740"/>
                    <a:pt x="25384" y="100740"/>
                    <a:pt x="23076" y="97777"/>
                  </a:cubicBezTo>
                  <a:cubicBezTo>
                    <a:pt x="21538" y="96296"/>
                    <a:pt x="21538" y="93333"/>
                    <a:pt x="20000" y="93333"/>
                  </a:cubicBezTo>
                  <a:cubicBezTo>
                    <a:pt x="18461" y="91851"/>
                    <a:pt x="16923" y="91851"/>
                    <a:pt x="15384" y="91851"/>
                  </a:cubicBezTo>
                  <a:cubicBezTo>
                    <a:pt x="13076" y="91851"/>
                    <a:pt x="13076" y="93333"/>
                    <a:pt x="14615" y="96296"/>
                  </a:cubicBezTo>
                  <a:cubicBezTo>
                    <a:pt x="15384" y="97777"/>
                    <a:pt x="15384" y="99259"/>
                    <a:pt x="16923" y="99259"/>
                  </a:cubicBezTo>
                  <a:cubicBezTo>
                    <a:pt x="19230" y="99259"/>
                    <a:pt x="16923" y="99259"/>
                    <a:pt x="16923" y="100740"/>
                  </a:cubicBezTo>
                  <a:cubicBezTo>
                    <a:pt x="16923" y="100740"/>
                    <a:pt x="20000" y="103703"/>
                    <a:pt x="20000" y="10370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17" name="Shape 2481"/>
            <p:cNvSpPr/>
            <p:nvPr/>
          </p:nvSpPr>
          <p:spPr>
            <a:xfrm>
              <a:off x="8101451" y="4187854"/>
              <a:ext cx="130573" cy="47785"/>
            </a:xfrm>
            <a:custGeom>
              <a:avLst/>
              <a:gdLst/>
              <a:ahLst/>
              <a:cxnLst/>
              <a:rect l="0" t="0" r="0" b="0"/>
              <a:pathLst>
                <a:path w="120000" h="120000" extrusionOk="0">
                  <a:moveTo>
                    <a:pt x="111428" y="96000"/>
                  </a:moveTo>
                  <a:cubicBezTo>
                    <a:pt x="102857" y="72000"/>
                    <a:pt x="111428" y="72000"/>
                    <a:pt x="94285" y="48000"/>
                  </a:cubicBezTo>
                  <a:cubicBezTo>
                    <a:pt x="85714" y="48000"/>
                    <a:pt x="77142" y="48000"/>
                    <a:pt x="68571" y="48000"/>
                  </a:cubicBezTo>
                  <a:cubicBezTo>
                    <a:pt x="59999" y="48000"/>
                    <a:pt x="17142" y="0"/>
                    <a:pt x="8571" y="24000"/>
                  </a:cubicBezTo>
                  <a:cubicBezTo>
                    <a:pt x="8571" y="24000"/>
                    <a:pt x="25714" y="48000"/>
                    <a:pt x="17142" y="48000"/>
                  </a:cubicBezTo>
                  <a:cubicBezTo>
                    <a:pt x="17142" y="72000"/>
                    <a:pt x="0" y="96000"/>
                    <a:pt x="0" y="72000"/>
                  </a:cubicBezTo>
                  <a:cubicBezTo>
                    <a:pt x="0" y="96000"/>
                    <a:pt x="17142" y="72000"/>
                    <a:pt x="25714" y="72000"/>
                  </a:cubicBezTo>
                  <a:cubicBezTo>
                    <a:pt x="34285" y="72000"/>
                    <a:pt x="51428" y="96000"/>
                    <a:pt x="68571" y="96000"/>
                  </a:cubicBezTo>
                  <a:cubicBezTo>
                    <a:pt x="77142" y="96000"/>
                    <a:pt x="111428" y="96000"/>
                    <a:pt x="111428" y="96000"/>
                  </a:cubicBezTo>
                  <a:cubicBezTo>
                    <a:pt x="102857" y="72000"/>
                    <a:pt x="119999" y="120000"/>
                    <a:pt x="111428"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18" name="Shape 2482"/>
            <p:cNvSpPr/>
            <p:nvPr/>
          </p:nvSpPr>
          <p:spPr>
            <a:xfrm>
              <a:off x="7738394" y="4226078"/>
              <a:ext cx="54141" cy="19113"/>
            </a:xfrm>
            <a:custGeom>
              <a:avLst/>
              <a:gdLst/>
              <a:ahLst/>
              <a:cxnLst/>
              <a:rect l="0" t="0" r="0" b="0"/>
              <a:pathLst>
                <a:path w="120000" h="120000" extrusionOk="0">
                  <a:moveTo>
                    <a:pt x="100000" y="60000"/>
                  </a:moveTo>
                  <a:cubicBezTo>
                    <a:pt x="80000" y="120000"/>
                    <a:pt x="0" y="0"/>
                    <a:pt x="40000" y="0"/>
                  </a:cubicBezTo>
                  <a:cubicBezTo>
                    <a:pt x="60000" y="0"/>
                    <a:pt x="120000" y="60000"/>
                    <a:pt x="100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19" name="Shape 2483"/>
            <p:cNvSpPr/>
            <p:nvPr/>
          </p:nvSpPr>
          <p:spPr>
            <a:xfrm>
              <a:off x="7980432" y="4515965"/>
              <a:ext cx="54141" cy="28672"/>
            </a:xfrm>
            <a:custGeom>
              <a:avLst/>
              <a:gdLst/>
              <a:ahLst/>
              <a:cxnLst/>
              <a:rect l="0" t="0" r="0" b="0"/>
              <a:pathLst>
                <a:path w="120000" h="120000" extrusionOk="0">
                  <a:moveTo>
                    <a:pt x="80000" y="40000"/>
                  </a:moveTo>
                  <a:cubicBezTo>
                    <a:pt x="60000" y="0"/>
                    <a:pt x="0" y="80000"/>
                    <a:pt x="20000" y="80000"/>
                  </a:cubicBezTo>
                  <a:cubicBezTo>
                    <a:pt x="40000" y="120000"/>
                    <a:pt x="120000" y="40000"/>
                    <a:pt x="80000"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20" name="Shape 2484"/>
            <p:cNvSpPr/>
            <p:nvPr/>
          </p:nvSpPr>
          <p:spPr>
            <a:xfrm>
              <a:off x="4805272" y="5815668"/>
              <a:ext cx="47769" cy="38226"/>
            </a:xfrm>
            <a:custGeom>
              <a:avLst/>
              <a:gdLst/>
              <a:ahLst/>
              <a:cxnLst/>
              <a:rect l="0" t="0" r="0" b="0"/>
              <a:pathLst>
                <a:path w="120000" h="120000" extrusionOk="0">
                  <a:moveTo>
                    <a:pt x="96000" y="30000"/>
                  </a:moveTo>
                  <a:cubicBezTo>
                    <a:pt x="72000" y="0"/>
                    <a:pt x="0" y="120000"/>
                    <a:pt x="24000" y="120000"/>
                  </a:cubicBezTo>
                  <a:cubicBezTo>
                    <a:pt x="24000" y="120000"/>
                    <a:pt x="120000" y="30000"/>
                    <a:pt x="96000" y="3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21" name="Shape 2485"/>
            <p:cNvSpPr/>
            <p:nvPr/>
          </p:nvSpPr>
          <p:spPr>
            <a:xfrm>
              <a:off x="4872154" y="5806110"/>
              <a:ext cx="9555" cy="9559"/>
            </a:xfrm>
            <a:custGeom>
              <a:avLst/>
              <a:gdLst/>
              <a:ahLst/>
              <a:cxnLst/>
              <a:rect l="0" t="0" r="0" b="0"/>
              <a:pathLst>
                <a:path w="120000" h="120000" extrusionOk="0">
                  <a:moveTo>
                    <a:pt x="0" y="0"/>
                  </a:moveTo>
                  <a:cubicBezTo>
                    <a:pt x="0" y="120000"/>
                    <a:pt x="120000" y="120000"/>
                    <a:pt x="120000" y="120000"/>
                  </a:cubicBezTo>
                  <a:cubicBezTo>
                    <a:pt x="120000" y="0"/>
                    <a:pt x="0" y="0"/>
                    <a:pt x="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22" name="Shape 2486"/>
            <p:cNvSpPr/>
            <p:nvPr/>
          </p:nvSpPr>
          <p:spPr>
            <a:xfrm>
              <a:off x="3919922" y="5815668"/>
              <a:ext cx="63694" cy="57338"/>
            </a:xfrm>
            <a:custGeom>
              <a:avLst/>
              <a:gdLst/>
              <a:ahLst/>
              <a:cxnLst/>
              <a:rect l="0" t="0" r="0" b="0"/>
              <a:pathLst>
                <a:path w="120000" h="120000" extrusionOk="0">
                  <a:moveTo>
                    <a:pt x="85714" y="40000"/>
                  </a:moveTo>
                  <a:cubicBezTo>
                    <a:pt x="119999" y="0"/>
                    <a:pt x="34285" y="0"/>
                    <a:pt x="17142" y="40000"/>
                  </a:cubicBezTo>
                  <a:cubicBezTo>
                    <a:pt x="0" y="60000"/>
                    <a:pt x="68571" y="100000"/>
                    <a:pt x="85714" y="40000"/>
                  </a:cubicBezTo>
                  <a:cubicBezTo>
                    <a:pt x="102857" y="20000"/>
                    <a:pt x="51428" y="120000"/>
                    <a:pt x="85714"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23" name="Shape 2487"/>
            <p:cNvSpPr/>
            <p:nvPr/>
          </p:nvSpPr>
          <p:spPr>
            <a:xfrm>
              <a:off x="17661954" y="9138188"/>
              <a:ext cx="19108" cy="9559"/>
            </a:xfrm>
            <a:custGeom>
              <a:avLst/>
              <a:gdLst/>
              <a:ahLst/>
              <a:cxnLst/>
              <a:rect l="0" t="0" r="0" b="0"/>
              <a:pathLst>
                <a:path w="120000" h="120000" extrusionOk="0">
                  <a:moveTo>
                    <a:pt x="120000" y="0"/>
                  </a:moveTo>
                  <a:cubicBezTo>
                    <a:pt x="120000" y="120000"/>
                    <a:pt x="0" y="0"/>
                    <a:pt x="0" y="0"/>
                  </a:cubicBezTo>
                  <a:cubicBezTo>
                    <a:pt x="60000" y="0"/>
                    <a:pt x="120000" y="0"/>
                    <a:pt x="12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24" name="Shape 2488"/>
            <p:cNvSpPr/>
            <p:nvPr/>
          </p:nvSpPr>
          <p:spPr>
            <a:xfrm>
              <a:off x="17540935" y="9119074"/>
              <a:ext cx="19108" cy="19113"/>
            </a:xfrm>
            <a:custGeom>
              <a:avLst/>
              <a:gdLst/>
              <a:ahLst/>
              <a:cxnLst/>
              <a:rect l="0" t="0" r="0" b="0"/>
              <a:pathLst>
                <a:path w="120000" h="120000" extrusionOk="0">
                  <a:moveTo>
                    <a:pt x="120000" y="0"/>
                  </a:moveTo>
                  <a:cubicBezTo>
                    <a:pt x="120000" y="60000"/>
                    <a:pt x="0" y="120000"/>
                    <a:pt x="0" y="60000"/>
                  </a:cubicBezTo>
                  <a:cubicBezTo>
                    <a:pt x="0" y="0"/>
                    <a:pt x="120000" y="0"/>
                    <a:pt x="12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25" name="Shape 2489"/>
            <p:cNvSpPr/>
            <p:nvPr/>
          </p:nvSpPr>
          <p:spPr>
            <a:xfrm>
              <a:off x="17961317" y="10785116"/>
              <a:ext cx="63694" cy="47785"/>
            </a:xfrm>
            <a:custGeom>
              <a:avLst/>
              <a:gdLst/>
              <a:ahLst/>
              <a:cxnLst/>
              <a:rect l="0" t="0" r="0" b="0"/>
              <a:pathLst>
                <a:path w="120000" h="120000" extrusionOk="0">
                  <a:moveTo>
                    <a:pt x="102857" y="48000"/>
                  </a:moveTo>
                  <a:cubicBezTo>
                    <a:pt x="119999" y="0"/>
                    <a:pt x="0" y="24000"/>
                    <a:pt x="17142" y="48000"/>
                  </a:cubicBezTo>
                  <a:cubicBezTo>
                    <a:pt x="17142" y="72000"/>
                    <a:pt x="85714" y="120000"/>
                    <a:pt x="102857" y="48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26" name="Shape 2490"/>
            <p:cNvSpPr/>
            <p:nvPr/>
          </p:nvSpPr>
          <p:spPr>
            <a:xfrm>
              <a:off x="12451768" y="5197672"/>
              <a:ext cx="3187" cy="3187"/>
            </a:xfrm>
            <a:prstGeom prst="rect">
              <a:avLst/>
            </a:pr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27" name="Shape 2491"/>
            <p:cNvSpPr/>
            <p:nvPr/>
          </p:nvSpPr>
          <p:spPr>
            <a:xfrm>
              <a:off x="9257499" y="10504790"/>
              <a:ext cx="95541" cy="82826"/>
            </a:xfrm>
            <a:custGeom>
              <a:avLst/>
              <a:gdLst/>
              <a:ahLst/>
              <a:cxnLst/>
              <a:rect l="0" t="0" r="0" b="0"/>
              <a:pathLst>
                <a:path w="120000" h="120000" extrusionOk="0">
                  <a:moveTo>
                    <a:pt x="48000" y="53333"/>
                  </a:moveTo>
                  <a:cubicBezTo>
                    <a:pt x="48000" y="66666"/>
                    <a:pt x="12000" y="93333"/>
                    <a:pt x="0" y="106666"/>
                  </a:cubicBezTo>
                  <a:cubicBezTo>
                    <a:pt x="0" y="120000"/>
                    <a:pt x="24000" y="106666"/>
                    <a:pt x="24000" y="106666"/>
                  </a:cubicBezTo>
                  <a:cubicBezTo>
                    <a:pt x="36000" y="93333"/>
                    <a:pt x="48000" y="80000"/>
                    <a:pt x="60000" y="66666"/>
                  </a:cubicBezTo>
                  <a:cubicBezTo>
                    <a:pt x="72000" y="53333"/>
                    <a:pt x="120000" y="0"/>
                    <a:pt x="96000" y="0"/>
                  </a:cubicBezTo>
                  <a:cubicBezTo>
                    <a:pt x="84000" y="0"/>
                    <a:pt x="48000" y="40000"/>
                    <a:pt x="48000" y="53333"/>
                  </a:cubicBezTo>
                  <a:cubicBezTo>
                    <a:pt x="48000" y="66666"/>
                    <a:pt x="48000" y="40000"/>
                    <a:pt x="48000" y="5333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28" name="Shape 2492"/>
            <p:cNvSpPr/>
            <p:nvPr/>
          </p:nvSpPr>
          <p:spPr>
            <a:xfrm>
              <a:off x="7821197" y="6733105"/>
              <a:ext cx="66878" cy="28672"/>
            </a:xfrm>
            <a:custGeom>
              <a:avLst/>
              <a:gdLst/>
              <a:ahLst/>
              <a:cxnLst/>
              <a:rect l="0" t="0" r="0" b="0"/>
              <a:pathLst>
                <a:path w="120000" h="120000" extrusionOk="0">
                  <a:moveTo>
                    <a:pt x="119999" y="40000"/>
                  </a:moveTo>
                  <a:cubicBezTo>
                    <a:pt x="119999" y="0"/>
                    <a:pt x="0" y="0"/>
                    <a:pt x="17142" y="0"/>
                  </a:cubicBezTo>
                  <a:cubicBezTo>
                    <a:pt x="34285" y="0"/>
                    <a:pt x="102857" y="120000"/>
                    <a:pt x="119999"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29" name="Shape 2493"/>
            <p:cNvSpPr/>
            <p:nvPr/>
          </p:nvSpPr>
          <p:spPr>
            <a:xfrm>
              <a:off x="8483614" y="11766261"/>
              <a:ext cx="168790" cy="149719"/>
            </a:xfrm>
            <a:custGeom>
              <a:avLst/>
              <a:gdLst/>
              <a:ahLst/>
              <a:cxnLst/>
              <a:rect l="0" t="0" r="0" b="0"/>
              <a:pathLst>
                <a:path w="120000" h="120000" extrusionOk="0">
                  <a:moveTo>
                    <a:pt x="113333" y="105000"/>
                  </a:moveTo>
                  <a:cubicBezTo>
                    <a:pt x="86666" y="105000"/>
                    <a:pt x="73333" y="82500"/>
                    <a:pt x="53333" y="67500"/>
                  </a:cubicBezTo>
                  <a:cubicBezTo>
                    <a:pt x="46666" y="52500"/>
                    <a:pt x="33333" y="45000"/>
                    <a:pt x="26666" y="37500"/>
                  </a:cubicBezTo>
                  <a:cubicBezTo>
                    <a:pt x="20000" y="37500"/>
                    <a:pt x="6666" y="30000"/>
                    <a:pt x="6666" y="22500"/>
                  </a:cubicBezTo>
                  <a:cubicBezTo>
                    <a:pt x="6666" y="22500"/>
                    <a:pt x="13333" y="22500"/>
                    <a:pt x="13333" y="15000"/>
                  </a:cubicBezTo>
                  <a:cubicBezTo>
                    <a:pt x="20000" y="15000"/>
                    <a:pt x="6666" y="0"/>
                    <a:pt x="0" y="0"/>
                  </a:cubicBezTo>
                  <a:cubicBezTo>
                    <a:pt x="0" y="37500"/>
                    <a:pt x="0" y="75000"/>
                    <a:pt x="0" y="105000"/>
                  </a:cubicBezTo>
                  <a:cubicBezTo>
                    <a:pt x="0" y="112500"/>
                    <a:pt x="40000" y="112500"/>
                    <a:pt x="46666" y="112500"/>
                  </a:cubicBezTo>
                  <a:cubicBezTo>
                    <a:pt x="53333" y="112500"/>
                    <a:pt x="60000" y="112500"/>
                    <a:pt x="66666" y="120000"/>
                  </a:cubicBezTo>
                  <a:cubicBezTo>
                    <a:pt x="80000" y="120000"/>
                    <a:pt x="80000" y="120000"/>
                    <a:pt x="86666" y="112500"/>
                  </a:cubicBezTo>
                  <a:cubicBezTo>
                    <a:pt x="93333" y="112500"/>
                    <a:pt x="120000" y="112500"/>
                    <a:pt x="120000" y="105000"/>
                  </a:cubicBezTo>
                  <a:cubicBezTo>
                    <a:pt x="120000" y="105000"/>
                    <a:pt x="120000" y="97500"/>
                    <a:pt x="113333" y="10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30" name="Shape 2494"/>
            <p:cNvSpPr/>
            <p:nvPr/>
          </p:nvSpPr>
          <p:spPr>
            <a:xfrm>
              <a:off x="8305274" y="11747153"/>
              <a:ext cx="280255" cy="216614"/>
            </a:xfrm>
            <a:custGeom>
              <a:avLst/>
              <a:gdLst/>
              <a:ahLst/>
              <a:cxnLst/>
              <a:rect l="0" t="0" r="0" b="0"/>
              <a:pathLst>
                <a:path w="120000" h="120000" extrusionOk="0">
                  <a:moveTo>
                    <a:pt x="76000" y="88695"/>
                  </a:moveTo>
                  <a:cubicBezTo>
                    <a:pt x="76000" y="67826"/>
                    <a:pt x="76000" y="52173"/>
                    <a:pt x="76000" y="36521"/>
                  </a:cubicBezTo>
                  <a:cubicBezTo>
                    <a:pt x="76000" y="31304"/>
                    <a:pt x="76000" y="20869"/>
                    <a:pt x="76000" y="15652"/>
                  </a:cubicBezTo>
                  <a:cubicBezTo>
                    <a:pt x="76000" y="10434"/>
                    <a:pt x="64000" y="0"/>
                    <a:pt x="60000" y="5217"/>
                  </a:cubicBezTo>
                  <a:cubicBezTo>
                    <a:pt x="56000" y="10434"/>
                    <a:pt x="48000" y="5217"/>
                    <a:pt x="48000" y="15652"/>
                  </a:cubicBezTo>
                  <a:cubicBezTo>
                    <a:pt x="44000" y="26086"/>
                    <a:pt x="36000" y="36521"/>
                    <a:pt x="52000" y="31304"/>
                  </a:cubicBezTo>
                  <a:cubicBezTo>
                    <a:pt x="52000" y="31304"/>
                    <a:pt x="60000" y="31304"/>
                    <a:pt x="60000" y="31304"/>
                  </a:cubicBezTo>
                  <a:cubicBezTo>
                    <a:pt x="64000" y="31304"/>
                    <a:pt x="56000" y="41739"/>
                    <a:pt x="56000" y="41739"/>
                  </a:cubicBezTo>
                  <a:cubicBezTo>
                    <a:pt x="52000" y="41739"/>
                    <a:pt x="44000" y="52173"/>
                    <a:pt x="52000" y="57391"/>
                  </a:cubicBezTo>
                  <a:cubicBezTo>
                    <a:pt x="52000" y="62608"/>
                    <a:pt x="64000" y="62608"/>
                    <a:pt x="64000" y="67826"/>
                  </a:cubicBezTo>
                  <a:cubicBezTo>
                    <a:pt x="64000" y="67826"/>
                    <a:pt x="48000" y="67826"/>
                    <a:pt x="48000" y="67826"/>
                  </a:cubicBezTo>
                  <a:cubicBezTo>
                    <a:pt x="44000" y="67826"/>
                    <a:pt x="36000" y="62608"/>
                    <a:pt x="36000" y="62608"/>
                  </a:cubicBezTo>
                  <a:cubicBezTo>
                    <a:pt x="36000" y="62608"/>
                    <a:pt x="40000" y="67826"/>
                    <a:pt x="40000" y="62608"/>
                  </a:cubicBezTo>
                  <a:cubicBezTo>
                    <a:pt x="40000" y="57391"/>
                    <a:pt x="44000" y="52173"/>
                    <a:pt x="40000" y="46956"/>
                  </a:cubicBezTo>
                  <a:cubicBezTo>
                    <a:pt x="40000" y="46956"/>
                    <a:pt x="32000" y="57391"/>
                    <a:pt x="32000" y="57391"/>
                  </a:cubicBezTo>
                  <a:cubicBezTo>
                    <a:pt x="28000" y="62608"/>
                    <a:pt x="24000" y="57391"/>
                    <a:pt x="20000" y="57391"/>
                  </a:cubicBezTo>
                  <a:cubicBezTo>
                    <a:pt x="16000" y="57391"/>
                    <a:pt x="0" y="52173"/>
                    <a:pt x="0" y="62608"/>
                  </a:cubicBezTo>
                  <a:cubicBezTo>
                    <a:pt x="0" y="67826"/>
                    <a:pt x="8000" y="62608"/>
                    <a:pt x="8000" y="62608"/>
                  </a:cubicBezTo>
                  <a:cubicBezTo>
                    <a:pt x="12000" y="57391"/>
                    <a:pt x="8000" y="62608"/>
                    <a:pt x="12000" y="62608"/>
                  </a:cubicBezTo>
                  <a:cubicBezTo>
                    <a:pt x="16000" y="67826"/>
                    <a:pt x="16000" y="57391"/>
                    <a:pt x="20000" y="62608"/>
                  </a:cubicBezTo>
                  <a:cubicBezTo>
                    <a:pt x="20000" y="62608"/>
                    <a:pt x="24000" y="67826"/>
                    <a:pt x="24000" y="67826"/>
                  </a:cubicBezTo>
                  <a:cubicBezTo>
                    <a:pt x="24000" y="67826"/>
                    <a:pt x="8000" y="73043"/>
                    <a:pt x="16000" y="78260"/>
                  </a:cubicBezTo>
                  <a:cubicBezTo>
                    <a:pt x="20000" y="83478"/>
                    <a:pt x="24000" y="73043"/>
                    <a:pt x="24000" y="78260"/>
                  </a:cubicBezTo>
                  <a:cubicBezTo>
                    <a:pt x="28000" y="78260"/>
                    <a:pt x="32000" y="83478"/>
                    <a:pt x="32000" y="83478"/>
                  </a:cubicBezTo>
                  <a:cubicBezTo>
                    <a:pt x="32000" y="83478"/>
                    <a:pt x="32000" y="83478"/>
                    <a:pt x="28000" y="83478"/>
                  </a:cubicBezTo>
                  <a:cubicBezTo>
                    <a:pt x="28000" y="88695"/>
                    <a:pt x="36000" y="88695"/>
                    <a:pt x="40000" y="88695"/>
                  </a:cubicBezTo>
                  <a:cubicBezTo>
                    <a:pt x="44000" y="88695"/>
                    <a:pt x="44000" y="78260"/>
                    <a:pt x="48000" y="88695"/>
                  </a:cubicBezTo>
                  <a:cubicBezTo>
                    <a:pt x="48000" y="88695"/>
                    <a:pt x="64000" y="114782"/>
                    <a:pt x="68000" y="109565"/>
                  </a:cubicBezTo>
                  <a:cubicBezTo>
                    <a:pt x="68000" y="109565"/>
                    <a:pt x="64000" y="104347"/>
                    <a:pt x="64000" y="104347"/>
                  </a:cubicBezTo>
                  <a:cubicBezTo>
                    <a:pt x="64000" y="99130"/>
                    <a:pt x="88000" y="120000"/>
                    <a:pt x="92000" y="120000"/>
                  </a:cubicBezTo>
                  <a:cubicBezTo>
                    <a:pt x="92000" y="114782"/>
                    <a:pt x="76000" y="99130"/>
                    <a:pt x="76000" y="93913"/>
                  </a:cubicBezTo>
                  <a:cubicBezTo>
                    <a:pt x="80000" y="93913"/>
                    <a:pt x="96000" y="99130"/>
                    <a:pt x="96000" y="99130"/>
                  </a:cubicBezTo>
                  <a:cubicBezTo>
                    <a:pt x="104000" y="99130"/>
                    <a:pt x="112000" y="99130"/>
                    <a:pt x="120000" y="93913"/>
                  </a:cubicBezTo>
                  <a:cubicBezTo>
                    <a:pt x="108000" y="83478"/>
                    <a:pt x="92000" y="88695"/>
                    <a:pt x="76000" y="8869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31" name="Shape 2495"/>
            <p:cNvSpPr/>
            <p:nvPr/>
          </p:nvSpPr>
          <p:spPr>
            <a:xfrm>
              <a:off x="8260685" y="8501080"/>
              <a:ext cx="710193" cy="516057"/>
            </a:xfrm>
            <a:custGeom>
              <a:avLst/>
              <a:gdLst/>
              <a:ahLst/>
              <a:cxnLst/>
              <a:rect l="0" t="0" r="0" b="0"/>
              <a:pathLst>
                <a:path w="120000" h="120000" extrusionOk="0">
                  <a:moveTo>
                    <a:pt x="99473" y="61090"/>
                  </a:moveTo>
                  <a:cubicBezTo>
                    <a:pt x="99473" y="56727"/>
                    <a:pt x="99473" y="54545"/>
                    <a:pt x="104210" y="52363"/>
                  </a:cubicBezTo>
                  <a:cubicBezTo>
                    <a:pt x="104210" y="50181"/>
                    <a:pt x="107368" y="50181"/>
                    <a:pt x="105789" y="48000"/>
                  </a:cubicBezTo>
                  <a:cubicBezTo>
                    <a:pt x="104210" y="45818"/>
                    <a:pt x="102631" y="41454"/>
                    <a:pt x="105789" y="39272"/>
                  </a:cubicBezTo>
                  <a:cubicBezTo>
                    <a:pt x="120000" y="30545"/>
                    <a:pt x="96315" y="32727"/>
                    <a:pt x="96315" y="32727"/>
                  </a:cubicBezTo>
                  <a:cubicBezTo>
                    <a:pt x="96315" y="30545"/>
                    <a:pt x="97894" y="30545"/>
                    <a:pt x="99473" y="30545"/>
                  </a:cubicBezTo>
                  <a:cubicBezTo>
                    <a:pt x="101052" y="30545"/>
                    <a:pt x="101052" y="26181"/>
                    <a:pt x="101052" y="24000"/>
                  </a:cubicBezTo>
                  <a:cubicBezTo>
                    <a:pt x="101052" y="21818"/>
                    <a:pt x="94736" y="17454"/>
                    <a:pt x="94736" y="19636"/>
                  </a:cubicBezTo>
                  <a:cubicBezTo>
                    <a:pt x="94736" y="21818"/>
                    <a:pt x="93157" y="17454"/>
                    <a:pt x="93157" y="17454"/>
                  </a:cubicBezTo>
                  <a:cubicBezTo>
                    <a:pt x="91578" y="17454"/>
                    <a:pt x="91578" y="21818"/>
                    <a:pt x="90000" y="19636"/>
                  </a:cubicBezTo>
                  <a:cubicBezTo>
                    <a:pt x="90000" y="19636"/>
                    <a:pt x="90000" y="17454"/>
                    <a:pt x="90000" y="15272"/>
                  </a:cubicBezTo>
                  <a:cubicBezTo>
                    <a:pt x="88421" y="13090"/>
                    <a:pt x="86842" y="17454"/>
                    <a:pt x="85263" y="17454"/>
                  </a:cubicBezTo>
                  <a:cubicBezTo>
                    <a:pt x="85263" y="17454"/>
                    <a:pt x="85263" y="13090"/>
                    <a:pt x="85263" y="13090"/>
                  </a:cubicBezTo>
                  <a:cubicBezTo>
                    <a:pt x="85263" y="8727"/>
                    <a:pt x="90000" y="10909"/>
                    <a:pt x="91578" y="10909"/>
                  </a:cubicBezTo>
                  <a:cubicBezTo>
                    <a:pt x="93157" y="8727"/>
                    <a:pt x="86842" y="8727"/>
                    <a:pt x="86842" y="8727"/>
                  </a:cubicBezTo>
                  <a:cubicBezTo>
                    <a:pt x="83684" y="8727"/>
                    <a:pt x="80526" y="6545"/>
                    <a:pt x="77368" y="8727"/>
                  </a:cubicBezTo>
                  <a:cubicBezTo>
                    <a:pt x="74210" y="10909"/>
                    <a:pt x="72631" y="17454"/>
                    <a:pt x="69473" y="15272"/>
                  </a:cubicBezTo>
                  <a:cubicBezTo>
                    <a:pt x="64736" y="15272"/>
                    <a:pt x="63157" y="15272"/>
                    <a:pt x="60000" y="10909"/>
                  </a:cubicBezTo>
                  <a:cubicBezTo>
                    <a:pt x="56842" y="6545"/>
                    <a:pt x="50526" y="10909"/>
                    <a:pt x="45789" y="10909"/>
                  </a:cubicBezTo>
                  <a:cubicBezTo>
                    <a:pt x="42631" y="10909"/>
                    <a:pt x="42631" y="8727"/>
                    <a:pt x="41052" y="4363"/>
                  </a:cubicBezTo>
                  <a:cubicBezTo>
                    <a:pt x="39473" y="0"/>
                    <a:pt x="36315" y="0"/>
                    <a:pt x="31578" y="0"/>
                  </a:cubicBezTo>
                  <a:cubicBezTo>
                    <a:pt x="30000" y="0"/>
                    <a:pt x="17368" y="2181"/>
                    <a:pt x="17368" y="8727"/>
                  </a:cubicBezTo>
                  <a:cubicBezTo>
                    <a:pt x="17368" y="15272"/>
                    <a:pt x="23684" y="17454"/>
                    <a:pt x="20526" y="26181"/>
                  </a:cubicBezTo>
                  <a:cubicBezTo>
                    <a:pt x="17368" y="30545"/>
                    <a:pt x="11052" y="21818"/>
                    <a:pt x="12631" y="17454"/>
                  </a:cubicBezTo>
                  <a:cubicBezTo>
                    <a:pt x="12631" y="15272"/>
                    <a:pt x="15789" y="13090"/>
                    <a:pt x="15789" y="10909"/>
                  </a:cubicBezTo>
                  <a:cubicBezTo>
                    <a:pt x="17368" y="6545"/>
                    <a:pt x="12631" y="4363"/>
                    <a:pt x="12631" y="2181"/>
                  </a:cubicBezTo>
                  <a:cubicBezTo>
                    <a:pt x="7894" y="6545"/>
                    <a:pt x="6315" y="8727"/>
                    <a:pt x="6315" y="15272"/>
                  </a:cubicBezTo>
                  <a:cubicBezTo>
                    <a:pt x="4736" y="17454"/>
                    <a:pt x="0" y="26181"/>
                    <a:pt x="4736" y="26181"/>
                  </a:cubicBezTo>
                  <a:cubicBezTo>
                    <a:pt x="4736" y="26181"/>
                    <a:pt x="6315" y="26181"/>
                    <a:pt x="7894" y="28363"/>
                  </a:cubicBezTo>
                  <a:cubicBezTo>
                    <a:pt x="7894" y="30545"/>
                    <a:pt x="9473" y="32727"/>
                    <a:pt x="11052" y="34909"/>
                  </a:cubicBezTo>
                  <a:cubicBezTo>
                    <a:pt x="14210" y="39272"/>
                    <a:pt x="7894" y="48000"/>
                    <a:pt x="15789" y="50181"/>
                  </a:cubicBezTo>
                  <a:cubicBezTo>
                    <a:pt x="15789" y="50181"/>
                    <a:pt x="18947" y="50181"/>
                    <a:pt x="20526" y="50181"/>
                  </a:cubicBezTo>
                  <a:cubicBezTo>
                    <a:pt x="22105" y="50181"/>
                    <a:pt x="22105" y="48000"/>
                    <a:pt x="23684" y="48000"/>
                  </a:cubicBezTo>
                  <a:cubicBezTo>
                    <a:pt x="28421" y="48000"/>
                    <a:pt x="30000" y="54545"/>
                    <a:pt x="33157" y="58909"/>
                  </a:cubicBezTo>
                  <a:cubicBezTo>
                    <a:pt x="33157" y="58909"/>
                    <a:pt x="34736" y="61090"/>
                    <a:pt x="36315" y="58909"/>
                  </a:cubicBezTo>
                  <a:cubicBezTo>
                    <a:pt x="36315" y="56727"/>
                    <a:pt x="37894" y="58909"/>
                    <a:pt x="41052" y="58909"/>
                  </a:cubicBezTo>
                  <a:cubicBezTo>
                    <a:pt x="44210" y="61090"/>
                    <a:pt x="52105" y="54545"/>
                    <a:pt x="48947" y="63272"/>
                  </a:cubicBezTo>
                  <a:cubicBezTo>
                    <a:pt x="45789" y="69818"/>
                    <a:pt x="45789" y="76363"/>
                    <a:pt x="48947" y="82909"/>
                  </a:cubicBezTo>
                  <a:cubicBezTo>
                    <a:pt x="48947" y="85090"/>
                    <a:pt x="50526" y="87272"/>
                    <a:pt x="50526" y="89454"/>
                  </a:cubicBezTo>
                  <a:cubicBezTo>
                    <a:pt x="50526" y="91636"/>
                    <a:pt x="45789" y="93818"/>
                    <a:pt x="47368" y="96000"/>
                  </a:cubicBezTo>
                  <a:cubicBezTo>
                    <a:pt x="52105" y="102545"/>
                    <a:pt x="53684" y="120000"/>
                    <a:pt x="63157" y="115636"/>
                  </a:cubicBezTo>
                  <a:cubicBezTo>
                    <a:pt x="64736" y="115636"/>
                    <a:pt x="64736" y="117818"/>
                    <a:pt x="66315" y="117818"/>
                  </a:cubicBezTo>
                  <a:cubicBezTo>
                    <a:pt x="67894" y="117818"/>
                    <a:pt x="69473" y="115636"/>
                    <a:pt x="71052" y="113454"/>
                  </a:cubicBezTo>
                  <a:cubicBezTo>
                    <a:pt x="74210" y="111272"/>
                    <a:pt x="75789" y="106909"/>
                    <a:pt x="80526" y="102545"/>
                  </a:cubicBezTo>
                  <a:cubicBezTo>
                    <a:pt x="83684" y="100363"/>
                    <a:pt x="77368" y="100363"/>
                    <a:pt x="77368" y="96000"/>
                  </a:cubicBezTo>
                  <a:cubicBezTo>
                    <a:pt x="77368" y="93818"/>
                    <a:pt x="75789" y="91636"/>
                    <a:pt x="75789" y="89454"/>
                  </a:cubicBezTo>
                  <a:cubicBezTo>
                    <a:pt x="75789" y="87272"/>
                    <a:pt x="71052" y="85090"/>
                    <a:pt x="71052" y="82909"/>
                  </a:cubicBezTo>
                  <a:cubicBezTo>
                    <a:pt x="71052" y="80727"/>
                    <a:pt x="80526" y="82909"/>
                    <a:pt x="82105" y="82909"/>
                  </a:cubicBezTo>
                  <a:cubicBezTo>
                    <a:pt x="85263" y="82909"/>
                    <a:pt x="83684" y="85090"/>
                    <a:pt x="85263" y="87272"/>
                  </a:cubicBezTo>
                  <a:cubicBezTo>
                    <a:pt x="86842" y="87272"/>
                    <a:pt x="86842" y="82909"/>
                    <a:pt x="88421" y="82909"/>
                  </a:cubicBezTo>
                  <a:cubicBezTo>
                    <a:pt x="90000" y="80727"/>
                    <a:pt x="94736" y="80727"/>
                    <a:pt x="97894" y="78545"/>
                  </a:cubicBezTo>
                  <a:cubicBezTo>
                    <a:pt x="99473" y="76363"/>
                    <a:pt x="102631" y="74181"/>
                    <a:pt x="105789" y="72000"/>
                  </a:cubicBezTo>
                  <a:cubicBezTo>
                    <a:pt x="104210" y="67636"/>
                    <a:pt x="99473" y="65454"/>
                    <a:pt x="99473" y="6109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32" name="Shape 2496"/>
            <p:cNvSpPr/>
            <p:nvPr/>
          </p:nvSpPr>
          <p:spPr>
            <a:xfrm>
              <a:off x="8830750" y="8641244"/>
              <a:ext cx="242034" cy="356781"/>
            </a:xfrm>
            <a:custGeom>
              <a:avLst/>
              <a:gdLst/>
              <a:ahLst/>
              <a:cxnLst/>
              <a:rect l="0" t="0" r="0" b="0"/>
              <a:pathLst>
                <a:path w="120000" h="120000" extrusionOk="0">
                  <a:moveTo>
                    <a:pt x="101538" y="91578"/>
                  </a:moveTo>
                  <a:cubicBezTo>
                    <a:pt x="101538" y="88421"/>
                    <a:pt x="78461" y="69473"/>
                    <a:pt x="83076" y="66315"/>
                  </a:cubicBezTo>
                  <a:cubicBezTo>
                    <a:pt x="87692" y="63157"/>
                    <a:pt x="83076" y="60000"/>
                    <a:pt x="92307" y="56842"/>
                  </a:cubicBezTo>
                  <a:cubicBezTo>
                    <a:pt x="106153" y="56842"/>
                    <a:pt x="101538" y="50526"/>
                    <a:pt x="101538" y="47368"/>
                  </a:cubicBezTo>
                  <a:cubicBezTo>
                    <a:pt x="101538" y="44210"/>
                    <a:pt x="101538" y="41052"/>
                    <a:pt x="101538" y="41052"/>
                  </a:cubicBezTo>
                  <a:cubicBezTo>
                    <a:pt x="101538" y="37894"/>
                    <a:pt x="96923" y="37894"/>
                    <a:pt x="92307" y="34736"/>
                  </a:cubicBezTo>
                  <a:cubicBezTo>
                    <a:pt x="87692" y="28421"/>
                    <a:pt x="73846" y="28421"/>
                    <a:pt x="73846" y="22105"/>
                  </a:cubicBezTo>
                  <a:cubicBezTo>
                    <a:pt x="69230" y="12631"/>
                    <a:pt x="50769" y="3157"/>
                    <a:pt x="41538" y="0"/>
                  </a:cubicBezTo>
                  <a:cubicBezTo>
                    <a:pt x="41538" y="9473"/>
                    <a:pt x="18461" y="9473"/>
                    <a:pt x="23076" y="15789"/>
                  </a:cubicBezTo>
                  <a:cubicBezTo>
                    <a:pt x="23076" y="18947"/>
                    <a:pt x="32307" y="22105"/>
                    <a:pt x="27692" y="25263"/>
                  </a:cubicBezTo>
                  <a:cubicBezTo>
                    <a:pt x="23076" y="25263"/>
                    <a:pt x="13846" y="28421"/>
                    <a:pt x="13846" y="31578"/>
                  </a:cubicBezTo>
                  <a:cubicBezTo>
                    <a:pt x="0" y="34736"/>
                    <a:pt x="9230" y="44210"/>
                    <a:pt x="18461" y="50526"/>
                  </a:cubicBezTo>
                  <a:cubicBezTo>
                    <a:pt x="23076" y="53684"/>
                    <a:pt x="23076" y="56842"/>
                    <a:pt x="32307" y="56842"/>
                  </a:cubicBezTo>
                  <a:cubicBezTo>
                    <a:pt x="36923" y="56842"/>
                    <a:pt x="32307" y="60000"/>
                    <a:pt x="36923" y="63157"/>
                  </a:cubicBezTo>
                  <a:cubicBezTo>
                    <a:pt x="46153" y="72631"/>
                    <a:pt x="41538" y="75789"/>
                    <a:pt x="36923" y="85263"/>
                  </a:cubicBezTo>
                  <a:cubicBezTo>
                    <a:pt x="36923" y="94736"/>
                    <a:pt x="46153" y="104210"/>
                    <a:pt x="50769" y="110526"/>
                  </a:cubicBezTo>
                  <a:cubicBezTo>
                    <a:pt x="64615" y="120000"/>
                    <a:pt x="69230" y="110526"/>
                    <a:pt x="78461" y="110526"/>
                  </a:cubicBezTo>
                  <a:cubicBezTo>
                    <a:pt x="87692" y="110526"/>
                    <a:pt x="92307" y="107368"/>
                    <a:pt x="96923" y="107368"/>
                  </a:cubicBezTo>
                  <a:cubicBezTo>
                    <a:pt x="106153" y="104210"/>
                    <a:pt x="110769" y="104210"/>
                    <a:pt x="120000" y="107368"/>
                  </a:cubicBezTo>
                  <a:cubicBezTo>
                    <a:pt x="115384" y="101052"/>
                    <a:pt x="110769" y="94736"/>
                    <a:pt x="101538" y="91578"/>
                  </a:cubicBezTo>
                  <a:cubicBezTo>
                    <a:pt x="96923" y="85263"/>
                    <a:pt x="106153" y="91578"/>
                    <a:pt x="101538" y="9157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33" name="Shape 2497"/>
            <p:cNvSpPr/>
            <p:nvPr/>
          </p:nvSpPr>
          <p:spPr>
            <a:xfrm>
              <a:off x="8986799" y="8752737"/>
              <a:ext cx="207006" cy="216614"/>
            </a:xfrm>
            <a:custGeom>
              <a:avLst/>
              <a:gdLst/>
              <a:ahLst/>
              <a:cxnLst/>
              <a:rect l="0" t="0" r="0" b="0"/>
              <a:pathLst>
                <a:path w="120000" h="120000" extrusionOk="0">
                  <a:moveTo>
                    <a:pt x="103636" y="36521"/>
                  </a:moveTo>
                  <a:cubicBezTo>
                    <a:pt x="103636" y="26086"/>
                    <a:pt x="114545" y="15652"/>
                    <a:pt x="120000" y="10434"/>
                  </a:cubicBezTo>
                  <a:cubicBezTo>
                    <a:pt x="103636" y="5217"/>
                    <a:pt x="76363" y="0"/>
                    <a:pt x="65454" y="10434"/>
                  </a:cubicBezTo>
                  <a:cubicBezTo>
                    <a:pt x="54545" y="15652"/>
                    <a:pt x="49090" y="5217"/>
                    <a:pt x="49090" y="0"/>
                  </a:cubicBezTo>
                  <a:cubicBezTo>
                    <a:pt x="43636" y="0"/>
                    <a:pt x="38181" y="10434"/>
                    <a:pt x="27272" y="5217"/>
                  </a:cubicBezTo>
                  <a:cubicBezTo>
                    <a:pt x="27272" y="10434"/>
                    <a:pt x="38181" y="31304"/>
                    <a:pt x="21818" y="31304"/>
                  </a:cubicBezTo>
                  <a:cubicBezTo>
                    <a:pt x="10909" y="36521"/>
                    <a:pt x="0" y="41739"/>
                    <a:pt x="5454" y="52173"/>
                  </a:cubicBezTo>
                  <a:cubicBezTo>
                    <a:pt x="10909" y="62608"/>
                    <a:pt x="16363" y="67826"/>
                    <a:pt x="21818" y="78260"/>
                  </a:cubicBezTo>
                  <a:cubicBezTo>
                    <a:pt x="27272" y="88695"/>
                    <a:pt x="38181" y="99130"/>
                    <a:pt x="49090" y="114782"/>
                  </a:cubicBezTo>
                  <a:cubicBezTo>
                    <a:pt x="65454" y="120000"/>
                    <a:pt x="54545" y="99130"/>
                    <a:pt x="65454" y="99130"/>
                  </a:cubicBezTo>
                  <a:cubicBezTo>
                    <a:pt x="76363" y="99130"/>
                    <a:pt x="81818" y="99130"/>
                    <a:pt x="87272" y="93913"/>
                  </a:cubicBezTo>
                  <a:cubicBezTo>
                    <a:pt x="92727" y="93913"/>
                    <a:pt x="92727" y="104347"/>
                    <a:pt x="103636" y="99130"/>
                  </a:cubicBezTo>
                  <a:cubicBezTo>
                    <a:pt x="109090" y="88695"/>
                    <a:pt x="114545" y="83478"/>
                    <a:pt x="109090" y="73043"/>
                  </a:cubicBezTo>
                  <a:cubicBezTo>
                    <a:pt x="109090" y="62608"/>
                    <a:pt x="103636" y="46956"/>
                    <a:pt x="103636" y="36521"/>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34" name="Shape 2498"/>
            <p:cNvSpPr/>
            <p:nvPr/>
          </p:nvSpPr>
          <p:spPr>
            <a:xfrm>
              <a:off x="9155590" y="8771854"/>
              <a:ext cx="149682" cy="168835"/>
            </a:xfrm>
            <a:custGeom>
              <a:avLst/>
              <a:gdLst/>
              <a:ahLst/>
              <a:cxnLst/>
              <a:rect l="0" t="0" r="0" b="0"/>
              <a:pathLst>
                <a:path w="120000" h="120000" extrusionOk="0">
                  <a:moveTo>
                    <a:pt x="90000" y="33333"/>
                  </a:moveTo>
                  <a:cubicBezTo>
                    <a:pt x="75000" y="20000"/>
                    <a:pt x="60000" y="6666"/>
                    <a:pt x="37500" y="6666"/>
                  </a:cubicBezTo>
                  <a:cubicBezTo>
                    <a:pt x="22500" y="0"/>
                    <a:pt x="0" y="26666"/>
                    <a:pt x="7500" y="40000"/>
                  </a:cubicBezTo>
                  <a:cubicBezTo>
                    <a:pt x="7500" y="53333"/>
                    <a:pt x="15000" y="66666"/>
                    <a:pt x="15000" y="80000"/>
                  </a:cubicBezTo>
                  <a:cubicBezTo>
                    <a:pt x="22500" y="93333"/>
                    <a:pt x="7500" y="106666"/>
                    <a:pt x="0" y="113333"/>
                  </a:cubicBezTo>
                  <a:cubicBezTo>
                    <a:pt x="7500" y="120000"/>
                    <a:pt x="22500" y="113333"/>
                    <a:pt x="30000" y="113333"/>
                  </a:cubicBezTo>
                  <a:cubicBezTo>
                    <a:pt x="45000" y="113333"/>
                    <a:pt x="52500" y="120000"/>
                    <a:pt x="67500" y="113333"/>
                  </a:cubicBezTo>
                  <a:cubicBezTo>
                    <a:pt x="90000" y="106666"/>
                    <a:pt x="97500" y="66666"/>
                    <a:pt x="120000" y="53333"/>
                  </a:cubicBezTo>
                  <a:cubicBezTo>
                    <a:pt x="105000" y="46666"/>
                    <a:pt x="97500" y="40000"/>
                    <a:pt x="90000" y="33333"/>
                  </a:cubicBezTo>
                  <a:cubicBezTo>
                    <a:pt x="75000" y="26666"/>
                    <a:pt x="97500" y="40000"/>
                    <a:pt x="90000" y="3333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35" name="Shape 2499"/>
            <p:cNvSpPr/>
            <p:nvPr/>
          </p:nvSpPr>
          <p:spPr>
            <a:xfrm>
              <a:off x="7821197" y="8453298"/>
              <a:ext cx="754778" cy="786830"/>
            </a:xfrm>
            <a:custGeom>
              <a:avLst/>
              <a:gdLst/>
              <a:ahLst/>
              <a:cxnLst/>
              <a:rect l="0" t="0" r="0" b="0"/>
              <a:pathLst>
                <a:path w="120000" h="120000" extrusionOk="0">
                  <a:moveTo>
                    <a:pt x="114074" y="68571"/>
                  </a:moveTo>
                  <a:cubicBezTo>
                    <a:pt x="120000" y="64285"/>
                    <a:pt x="112592" y="60000"/>
                    <a:pt x="112592" y="55714"/>
                  </a:cubicBezTo>
                  <a:cubicBezTo>
                    <a:pt x="112592" y="52857"/>
                    <a:pt x="115555" y="50000"/>
                    <a:pt x="115555" y="47142"/>
                  </a:cubicBezTo>
                  <a:cubicBezTo>
                    <a:pt x="117037" y="42857"/>
                    <a:pt x="111111" y="45714"/>
                    <a:pt x="109629" y="45714"/>
                  </a:cubicBezTo>
                  <a:cubicBezTo>
                    <a:pt x="108148" y="45714"/>
                    <a:pt x="106666" y="45714"/>
                    <a:pt x="105185" y="45714"/>
                  </a:cubicBezTo>
                  <a:cubicBezTo>
                    <a:pt x="103703" y="45714"/>
                    <a:pt x="103703" y="47142"/>
                    <a:pt x="102222" y="47142"/>
                  </a:cubicBezTo>
                  <a:cubicBezTo>
                    <a:pt x="100740" y="47142"/>
                    <a:pt x="99259" y="42857"/>
                    <a:pt x="97777" y="42857"/>
                  </a:cubicBezTo>
                  <a:cubicBezTo>
                    <a:pt x="94814" y="37142"/>
                    <a:pt x="91851" y="40000"/>
                    <a:pt x="85925" y="40000"/>
                  </a:cubicBezTo>
                  <a:cubicBezTo>
                    <a:pt x="82962" y="40000"/>
                    <a:pt x="81481" y="40000"/>
                    <a:pt x="80000" y="37142"/>
                  </a:cubicBezTo>
                  <a:cubicBezTo>
                    <a:pt x="78518" y="34285"/>
                    <a:pt x="82962" y="31428"/>
                    <a:pt x="78518" y="28571"/>
                  </a:cubicBezTo>
                  <a:cubicBezTo>
                    <a:pt x="77037" y="27142"/>
                    <a:pt x="77037" y="24285"/>
                    <a:pt x="74074" y="24285"/>
                  </a:cubicBezTo>
                  <a:cubicBezTo>
                    <a:pt x="71111" y="24285"/>
                    <a:pt x="72592" y="24285"/>
                    <a:pt x="74074" y="21428"/>
                  </a:cubicBezTo>
                  <a:cubicBezTo>
                    <a:pt x="75555" y="18571"/>
                    <a:pt x="74074" y="15714"/>
                    <a:pt x="75555" y="12857"/>
                  </a:cubicBezTo>
                  <a:cubicBezTo>
                    <a:pt x="77037" y="10000"/>
                    <a:pt x="80000" y="8571"/>
                    <a:pt x="82962" y="7142"/>
                  </a:cubicBezTo>
                  <a:cubicBezTo>
                    <a:pt x="84444" y="5714"/>
                    <a:pt x="87407" y="5714"/>
                    <a:pt x="88888" y="2857"/>
                  </a:cubicBezTo>
                  <a:cubicBezTo>
                    <a:pt x="88888" y="0"/>
                    <a:pt x="82962" y="0"/>
                    <a:pt x="82962" y="1428"/>
                  </a:cubicBezTo>
                  <a:cubicBezTo>
                    <a:pt x="80000" y="4285"/>
                    <a:pt x="75555" y="8571"/>
                    <a:pt x="71111" y="8571"/>
                  </a:cubicBezTo>
                  <a:cubicBezTo>
                    <a:pt x="66666" y="8571"/>
                    <a:pt x="66666" y="8571"/>
                    <a:pt x="65185" y="11428"/>
                  </a:cubicBezTo>
                  <a:cubicBezTo>
                    <a:pt x="63703" y="14285"/>
                    <a:pt x="63703" y="10000"/>
                    <a:pt x="60740" y="10000"/>
                  </a:cubicBezTo>
                  <a:cubicBezTo>
                    <a:pt x="54814" y="11428"/>
                    <a:pt x="57777" y="20000"/>
                    <a:pt x="53333" y="22857"/>
                  </a:cubicBezTo>
                  <a:cubicBezTo>
                    <a:pt x="51851" y="24285"/>
                    <a:pt x="48888" y="25714"/>
                    <a:pt x="47407" y="28571"/>
                  </a:cubicBezTo>
                  <a:cubicBezTo>
                    <a:pt x="47407" y="28571"/>
                    <a:pt x="47407" y="32857"/>
                    <a:pt x="45925" y="32857"/>
                  </a:cubicBezTo>
                  <a:cubicBezTo>
                    <a:pt x="44444" y="30000"/>
                    <a:pt x="42962" y="28571"/>
                    <a:pt x="41481" y="27142"/>
                  </a:cubicBezTo>
                  <a:cubicBezTo>
                    <a:pt x="40000" y="24285"/>
                    <a:pt x="38518" y="24285"/>
                    <a:pt x="37037" y="24285"/>
                  </a:cubicBezTo>
                  <a:cubicBezTo>
                    <a:pt x="31111" y="22857"/>
                    <a:pt x="28148" y="18571"/>
                    <a:pt x="22222" y="22857"/>
                  </a:cubicBezTo>
                  <a:cubicBezTo>
                    <a:pt x="19259" y="24285"/>
                    <a:pt x="13333" y="28571"/>
                    <a:pt x="10370" y="25714"/>
                  </a:cubicBezTo>
                  <a:cubicBezTo>
                    <a:pt x="8888" y="24285"/>
                    <a:pt x="7407" y="24285"/>
                    <a:pt x="5925" y="22857"/>
                  </a:cubicBezTo>
                  <a:cubicBezTo>
                    <a:pt x="2962" y="22857"/>
                    <a:pt x="4444" y="20000"/>
                    <a:pt x="1481" y="22857"/>
                  </a:cubicBezTo>
                  <a:cubicBezTo>
                    <a:pt x="0" y="24285"/>
                    <a:pt x="1481" y="24285"/>
                    <a:pt x="2962" y="25714"/>
                  </a:cubicBezTo>
                  <a:cubicBezTo>
                    <a:pt x="2962" y="27142"/>
                    <a:pt x="1481" y="28571"/>
                    <a:pt x="1481" y="30000"/>
                  </a:cubicBezTo>
                  <a:cubicBezTo>
                    <a:pt x="4444" y="30000"/>
                    <a:pt x="7407" y="31428"/>
                    <a:pt x="8888" y="31428"/>
                  </a:cubicBezTo>
                  <a:cubicBezTo>
                    <a:pt x="10370" y="32857"/>
                    <a:pt x="11851" y="32857"/>
                    <a:pt x="11851" y="34285"/>
                  </a:cubicBezTo>
                  <a:cubicBezTo>
                    <a:pt x="13333" y="35714"/>
                    <a:pt x="13333" y="34285"/>
                    <a:pt x="14814" y="34285"/>
                  </a:cubicBezTo>
                  <a:cubicBezTo>
                    <a:pt x="14814" y="32857"/>
                    <a:pt x="14814" y="37142"/>
                    <a:pt x="16296" y="37142"/>
                  </a:cubicBezTo>
                  <a:cubicBezTo>
                    <a:pt x="17777" y="38571"/>
                    <a:pt x="19259" y="37142"/>
                    <a:pt x="22222" y="35714"/>
                  </a:cubicBezTo>
                  <a:cubicBezTo>
                    <a:pt x="23703" y="35714"/>
                    <a:pt x="19259" y="32857"/>
                    <a:pt x="19259" y="32857"/>
                  </a:cubicBezTo>
                  <a:cubicBezTo>
                    <a:pt x="19259" y="31428"/>
                    <a:pt x="23703" y="28571"/>
                    <a:pt x="23703" y="27142"/>
                  </a:cubicBezTo>
                  <a:cubicBezTo>
                    <a:pt x="25185" y="25714"/>
                    <a:pt x="28148" y="24285"/>
                    <a:pt x="29629" y="25714"/>
                  </a:cubicBezTo>
                  <a:cubicBezTo>
                    <a:pt x="31111" y="25714"/>
                    <a:pt x="34074" y="27142"/>
                    <a:pt x="34074" y="27142"/>
                  </a:cubicBezTo>
                  <a:cubicBezTo>
                    <a:pt x="34074" y="28571"/>
                    <a:pt x="34074" y="28571"/>
                    <a:pt x="35555" y="28571"/>
                  </a:cubicBezTo>
                  <a:cubicBezTo>
                    <a:pt x="35555" y="30000"/>
                    <a:pt x="34074" y="31428"/>
                    <a:pt x="34074" y="31428"/>
                  </a:cubicBezTo>
                  <a:cubicBezTo>
                    <a:pt x="34074" y="32857"/>
                    <a:pt x="37037" y="35714"/>
                    <a:pt x="37037" y="37142"/>
                  </a:cubicBezTo>
                  <a:cubicBezTo>
                    <a:pt x="40000" y="41428"/>
                    <a:pt x="42962" y="41428"/>
                    <a:pt x="42962" y="47142"/>
                  </a:cubicBezTo>
                  <a:cubicBezTo>
                    <a:pt x="42962" y="51428"/>
                    <a:pt x="42962" y="55714"/>
                    <a:pt x="41481" y="60000"/>
                  </a:cubicBezTo>
                  <a:cubicBezTo>
                    <a:pt x="41481" y="61428"/>
                    <a:pt x="44444" y="61428"/>
                    <a:pt x="44444" y="62857"/>
                  </a:cubicBezTo>
                  <a:cubicBezTo>
                    <a:pt x="42962" y="64285"/>
                    <a:pt x="41481" y="65714"/>
                    <a:pt x="41481" y="67142"/>
                  </a:cubicBezTo>
                  <a:cubicBezTo>
                    <a:pt x="40000" y="68571"/>
                    <a:pt x="40000" y="71428"/>
                    <a:pt x="38518" y="71428"/>
                  </a:cubicBezTo>
                  <a:cubicBezTo>
                    <a:pt x="35555" y="72857"/>
                    <a:pt x="32592" y="71428"/>
                    <a:pt x="32592" y="75714"/>
                  </a:cubicBezTo>
                  <a:cubicBezTo>
                    <a:pt x="32592" y="78571"/>
                    <a:pt x="28148" y="78571"/>
                    <a:pt x="32592" y="80000"/>
                  </a:cubicBezTo>
                  <a:cubicBezTo>
                    <a:pt x="34074" y="81428"/>
                    <a:pt x="35555" y="81428"/>
                    <a:pt x="38518" y="82857"/>
                  </a:cubicBezTo>
                  <a:cubicBezTo>
                    <a:pt x="40000" y="84285"/>
                    <a:pt x="41481" y="85714"/>
                    <a:pt x="42962" y="87142"/>
                  </a:cubicBezTo>
                  <a:cubicBezTo>
                    <a:pt x="45925" y="88571"/>
                    <a:pt x="47407" y="87142"/>
                    <a:pt x="50370" y="87142"/>
                  </a:cubicBezTo>
                  <a:cubicBezTo>
                    <a:pt x="51851" y="87142"/>
                    <a:pt x="53333" y="88571"/>
                    <a:pt x="56296" y="90000"/>
                  </a:cubicBezTo>
                  <a:cubicBezTo>
                    <a:pt x="57777" y="90000"/>
                    <a:pt x="59259" y="90000"/>
                    <a:pt x="60740" y="91428"/>
                  </a:cubicBezTo>
                  <a:cubicBezTo>
                    <a:pt x="65185" y="94285"/>
                    <a:pt x="68148" y="97142"/>
                    <a:pt x="71111" y="101428"/>
                  </a:cubicBezTo>
                  <a:cubicBezTo>
                    <a:pt x="72592" y="105714"/>
                    <a:pt x="74074" y="107142"/>
                    <a:pt x="80000" y="108571"/>
                  </a:cubicBezTo>
                  <a:cubicBezTo>
                    <a:pt x="81481" y="108571"/>
                    <a:pt x="82962" y="107142"/>
                    <a:pt x="84444" y="105714"/>
                  </a:cubicBezTo>
                  <a:cubicBezTo>
                    <a:pt x="85925" y="105714"/>
                    <a:pt x="87407" y="108571"/>
                    <a:pt x="88888" y="107142"/>
                  </a:cubicBezTo>
                  <a:cubicBezTo>
                    <a:pt x="91851" y="105714"/>
                    <a:pt x="94814" y="107142"/>
                    <a:pt x="96296" y="108571"/>
                  </a:cubicBezTo>
                  <a:cubicBezTo>
                    <a:pt x="96296" y="110000"/>
                    <a:pt x="94814" y="112857"/>
                    <a:pt x="94814" y="114285"/>
                  </a:cubicBezTo>
                  <a:cubicBezTo>
                    <a:pt x="93333" y="115714"/>
                    <a:pt x="91851" y="115714"/>
                    <a:pt x="94814" y="117142"/>
                  </a:cubicBezTo>
                  <a:cubicBezTo>
                    <a:pt x="94814" y="117142"/>
                    <a:pt x="97777" y="120000"/>
                    <a:pt x="96296" y="120000"/>
                  </a:cubicBezTo>
                  <a:cubicBezTo>
                    <a:pt x="99259" y="120000"/>
                    <a:pt x="100740" y="104285"/>
                    <a:pt x="102222" y="101428"/>
                  </a:cubicBezTo>
                  <a:cubicBezTo>
                    <a:pt x="102222" y="95714"/>
                    <a:pt x="97777" y="94285"/>
                    <a:pt x="96296" y="90000"/>
                  </a:cubicBezTo>
                  <a:cubicBezTo>
                    <a:pt x="96296" y="87142"/>
                    <a:pt x="96296" y="85714"/>
                    <a:pt x="97777" y="85714"/>
                  </a:cubicBezTo>
                  <a:cubicBezTo>
                    <a:pt x="99259" y="85714"/>
                    <a:pt x="103703" y="84285"/>
                    <a:pt x="103703" y="82857"/>
                  </a:cubicBezTo>
                  <a:cubicBezTo>
                    <a:pt x="102222" y="82857"/>
                    <a:pt x="99259" y="82857"/>
                    <a:pt x="99259" y="81428"/>
                  </a:cubicBezTo>
                  <a:cubicBezTo>
                    <a:pt x="97777" y="81428"/>
                    <a:pt x="97777" y="78571"/>
                    <a:pt x="97777" y="78571"/>
                  </a:cubicBezTo>
                  <a:cubicBezTo>
                    <a:pt x="100740" y="78571"/>
                    <a:pt x="103703" y="78571"/>
                    <a:pt x="106666" y="78571"/>
                  </a:cubicBezTo>
                  <a:cubicBezTo>
                    <a:pt x="108148" y="78571"/>
                    <a:pt x="117037" y="74285"/>
                    <a:pt x="117037" y="75714"/>
                  </a:cubicBezTo>
                  <a:cubicBezTo>
                    <a:pt x="117037" y="72857"/>
                    <a:pt x="112592" y="68571"/>
                    <a:pt x="114074" y="68571"/>
                  </a:cubicBezTo>
                  <a:cubicBezTo>
                    <a:pt x="115555" y="67142"/>
                    <a:pt x="112592" y="68571"/>
                    <a:pt x="114074" y="68571"/>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36" name="Shape 2500"/>
            <p:cNvSpPr/>
            <p:nvPr/>
          </p:nvSpPr>
          <p:spPr>
            <a:xfrm>
              <a:off x="7923107" y="8978911"/>
              <a:ext cx="261145" cy="309000"/>
            </a:xfrm>
            <a:custGeom>
              <a:avLst/>
              <a:gdLst/>
              <a:ahLst/>
              <a:cxnLst/>
              <a:rect l="0" t="0" r="0" b="0"/>
              <a:pathLst>
                <a:path w="120000" h="120000" extrusionOk="0">
                  <a:moveTo>
                    <a:pt x="85714" y="21818"/>
                  </a:moveTo>
                  <a:cubicBezTo>
                    <a:pt x="77142" y="21818"/>
                    <a:pt x="72857" y="14545"/>
                    <a:pt x="64285" y="10909"/>
                  </a:cubicBezTo>
                  <a:cubicBezTo>
                    <a:pt x="59999" y="7272"/>
                    <a:pt x="51428" y="0"/>
                    <a:pt x="42857" y="0"/>
                  </a:cubicBezTo>
                  <a:cubicBezTo>
                    <a:pt x="42857" y="10909"/>
                    <a:pt x="17142" y="3636"/>
                    <a:pt x="17142" y="14545"/>
                  </a:cubicBezTo>
                  <a:cubicBezTo>
                    <a:pt x="17142" y="21818"/>
                    <a:pt x="17142" y="21818"/>
                    <a:pt x="12857" y="25454"/>
                  </a:cubicBezTo>
                  <a:cubicBezTo>
                    <a:pt x="4285" y="29090"/>
                    <a:pt x="8571" y="32727"/>
                    <a:pt x="8571" y="36363"/>
                  </a:cubicBezTo>
                  <a:cubicBezTo>
                    <a:pt x="8571" y="40000"/>
                    <a:pt x="4285" y="43636"/>
                    <a:pt x="0" y="47272"/>
                  </a:cubicBezTo>
                  <a:cubicBezTo>
                    <a:pt x="0" y="47272"/>
                    <a:pt x="0" y="50909"/>
                    <a:pt x="0" y="54545"/>
                  </a:cubicBezTo>
                  <a:cubicBezTo>
                    <a:pt x="4285" y="58181"/>
                    <a:pt x="0" y="61818"/>
                    <a:pt x="0" y="65454"/>
                  </a:cubicBezTo>
                  <a:cubicBezTo>
                    <a:pt x="0" y="65454"/>
                    <a:pt x="4285" y="76363"/>
                    <a:pt x="8571" y="72727"/>
                  </a:cubicBezTo>
                  <a:cubicBezTo>
                    <a:pt x="17142" y="72727"/>
                    <a:pt x="17142" y="65454"/>
                    <a:pt x="21428" y="65454"/>
                  </a:cubicBezTo>
                  <a:cubicBezTo>
                    <a:pt x="17142" y="65454"/>
                    <a:pt x="25714" y="72727"/>
                    <a:pt x="21428" y="72727"/>
                  </a:cubicBezTo>
                  <a:cubicBezTo>
                    <a:pt x="21428" y="80000"/>
                    <a:pt x="21428" y="83636"/>
                    <a:pt x="12857" y="87272"/>
                  </a:cubicBezTo>
                  <a:cubicBezTo>
                    <a:pt x="12857" y="87272"/>
                    <a:pt x="17142" y="94545"/>
                    <a:pt x="12857" y="94545"/>
                  </a:cubicBezTo>
                  <a:cubicBezTo>
                    <a:pt x="12857" y="98181"/>
                    <a:pt x="8571" y="98181"/>
                    <a:pt x="12857" y="101818"/>
                  </a:cubicBezTo>
                  <a:cubicBezTo>
                    <a:pt x="21428" y="105454"/>
                    <a:pt x="25714" y="105454"/>
                    <a:pt x="34285" y="116363"/>
                  </a:cubicBezTo>
                  <a:cubicBezTo>
                    <a:pt x="38571" y="120000"/>
                    <a:pt x="42857" y="105454"/>
                    <a:pt x="47142" y="105454"/>
                  </a:cubicBezTo>
                  <a:cubicBezTo>
                    <a:pt x="51428" y="94545"/>
                    <a:pt x="55714" y="83636"/>
                    <a:pt x="68571" y="80000"/>
                  </a:cubicBezTo>
                  <a:cubicBezTo>
                    <a:pt x="77142" y="76363"/>
                    <a:pt x="85714" y="76363"/>
                    <a:pt x="94285" y="69090"/>
                  </a:cubicBezTo>
                  <a:cubicBezTo>
                    <a:pt x="102857" y="65454"/>
                    <a:pt x="111428" y="58181"/>
                    <a:pt x="115714" y="47272"/>
                  </a:cubicBezTo>
                  <a:cubicBezTo>
                    <a:pt x="115714" y="40000"/>
                    <a:pt x="119999" y="36363"/>
                    <a:pt x="115714" y="29090"/>
                  </a:cubicBezTo>
                  <a:cubicBezTo>
                    <a:pt x="111428" y="25454"/>
                    <a:pt x="107142" y="21818"/>
                    <a:pt x="102857" y="18181"/>
                  </a:cubicBezTo>
                  <a:cubicBezTo>
                    <a:pt x="98571" y="18181"/>
                    <a:pt x="89999" y="21818"/>
                    <a:pt x="85714" y="2181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37" name="Shape 2501"/>
            <p:cNvSpPr/>
            <p:nvPr/>
          </p:nvSpPr>
          <p:spPr>
            <a:xfrm>
              <a:off x="7894443" y="9036252"/>
              <a:ext cx="598726" cy="888768"/>
            </a:xfrm>
            <a:custGeom>
              <a:avLst/>
              <a:gdLst/>
              <a:ahLst/>
              <a:cxnLst/>
              <a:rect l="0" t="0" r="0" b="0"/>
              <a:pathLst>
                <a:path w="120000" h="120000" extrusionOk="0">
                  <a:moveTo>
                    <a:pt x="106875" y="26526"/>
                  </a:moveTo>
                  <a:cubicBezTo>
                    <a:pt x="99375" y="24000"/>
                    <a:pt x="110625" y="18947"/>
                    <a:pt x="105000" y="17684"/>
                  </a:cubicBezTo>
                  <a:cubicBezTo>
                    <a:pt x="101250" y="15157"/>
                    <a:pt x="97500" y="16421"/>
                    <a:pt x="93750" y="16421"/>
                  </a:cubicBezTo>
                  <a:cubicBezTo>
                    <a:pt x="90000" y="15157"/>
                    <a:pt x="90000" y="17684"/>
                    <a:pt x="86250" y="17684"/>
                  </a:cubicBezTo>
                  <a:cubicBezTo>
                    <a:pt x="82500" y="16421"/>
                    <a:pt x="78750" y="16421"/>
                    <a:pt x="76875" y="13894"/>
                  </a:cubicBezTo>
                  <a:cubicBezTo>
                    <a:pt x="75000" y="12631"/>
                    <a:pt x="73125" y="8842"/>
                    <a:pt x="71250" y="7578"/>
                  </a:cubicBezTo>
                  <a:cubicBezTo>
                    <a:pt x="67500" y="6315"/>
                    <a:pt x="65625" y="3789"/>
                    <a:pt x="61875" y="2526"/>
                  </a:cubicBezTo>
                  <a:cubicBezTo>
                    <a:pt x="60000" y="0"/>
                    <a:pt x="56250" y="1263"/>
                    <a:pt x="52500" y="0"/>
                  </a:cubicBezTo>
                  <a:cubicBezTo>
                    <a:pt x="56250" y="2526"/>
                    <a:pt x="58125" y="3789"/>
                    <a:pt x="58125" y="6315"/>
                  </a:cubicBezTo>
                  <a:cubicBezTo>
                    <a:pt x="56250" y="8842"/>
                    <a:pt x="56250" y="11368"/>
                    <a:pt x="52500" y="12631"/>
                  </a:cubicBezTo>
                  <a:cubicBezTo>
                    <a:pt x="48750" y="15157"/>
                    <a:pt x="46875" y="17684"/>
                    <a:pt x="43125" y="17684"/>
                  </a:cubicBezTo>
                  <a:cubicBezTo>
                    <a:pt x="39375" y="18947"/>
                    <a:pt x="35625" y="18947"/>
                    <a:pt x="31875" y="21473"/>
                  </a:cubicBezTo>
                  <a:cubicBezTo>
                    <a:pt x="30000" y="22736"/>
                    <a:pt x="22500" y="34105"/>
                    <a:pt x="20625" y="32842"/>
                  </a:cubicBezTo>
                  <a:cubicBezTo>
                    <a:pt x="16875" y="29052"/>
                    <a:pt x="15000" y="29052"/>
                    <a:pt x="11250" y="27789"/>
                  </a:cubicBezTo>
                  <a:cubicBezTo>
                    <a:pt x="9375" y="27789"/>
                    <a:pt x="9375" y="27789"/>
                    <a:pt x="11250" y="26526"/>
                  </a:cubicBezTo>
                  <a:cubicBezTo>
                    <a:pt x="13125" y="25263"/>
                    <a:pt x="13125" y="24000"/>
                    <a:pt x="11250" y="22736"/>
                  </a:cubicBezTo>
                  <a:cubicBezTo>
                    <a:pt x="7500" y="24000"/>
                    <a:pt x="0" y="29052"/>
                    <a:pt x="3750" y="32842"/>
                  </a:cubicBezTo>
                  <a:cubicBezTo>
                    <a:pt x="3750" y="32842"/>
                    <a:pt x="7500" y="36631"/>
                    <a:pt x="5625" y="37894"/>
                  </a:cubicBezTo>
                  <a:cubicBezTo>
                    <a:pt x="3750" y="37894"/>
                    <a:pt x="1875" y="39157"/>
                    <a:pt x="5625" y="40421"/>
                  </a:cubicBezTo>
                  <a:cubicBezTo>
                    <a:pt x="15000" y="44210"/>
                    <a:pt x="22500" y="51789"/>
                    <a:pt x="26250" y="59368"/>
                  </a:cubicBezTo>
                  <a:cubicBezTo>
                    <a:pt x="31875" y="65684"/>
                    <a:pt x="35625" y="73263"/>
                    <a:pt x="43125" y="79578"/>
                  </a:cubicBezTo>
                  <a:cubicBezTo>
                    <a:pt x="45000" y="82105"/>
                    <a:pt x="48750" y="84631"/>
                    <a:pt x="48750" y="88421"/>
                  </a:cubicBezTo>
                  <a:cubicBezTo>
                    <a:pt x="48750" y="89684"/>
                    <a:pt x="46875" y="88421"/>
                    <a:pt x="46875" y="89684"/>
                  </a:cubicBezTo>
                  <a:cubicBezTo>
                    <a:pt x="48750" y="90947"/>
                    <a:pt x="50625" y="92210"/>
                    <a:pt x="52500" y="93473"/>
                  </a:cubicBezTo>
                  <a:cubicBezTo>
                    <a:pt x="54375" y="96000"/>
                    <a:pt x="56250" y="98526"/>
                    <a:pt x="60000" y="99789"/>
                  </a:cubicBezTo>
                  <a:cubicBezTo>
                    <a:pt x="65625" y="101052"/>
                    <a:pt x="71250" y="103578"/>
                    <a:pt x="76875" y="104842"/>
                  </a:cubicBezTo>
                  <a:cubicBezTo>
                    <a:pt x="80625" y="106105"/>
                    <a:pt x="84375" y="108631"/>
                    <a:pt x="90000" y="109894"/>
                  </a:cubicBezTo>
                  <a:cubicBezTo>
                    <a:pt x="93750" y="112421"/>
                    <a:pt x="97500" y="114947"/>
                    <a:pt x="101250" y="117473"/>
                  </a:cubicBezTo>
                  <a:cubicBezTo>
                    <a:pt x="108750" y="120000"/>
                    <a:pt x="106875" y="114947"/>
                    <a:pt x="110625" y="113684"/>
                  </a:cubicBezTo>
                  <a:cubicBezTo>
                    <a:pt x="112500" y="112421"/>
                    <a:pt x="112500" y="109894"/>
                    <a:pt x="114375" y="108631"/>
                  </a:cubicBezTo>
                  <a:cubicBezTo>
                    <a:pt x="114375" y="107368"/>
                    <a:pt x="120000" y="104842"/>
                    <a:pt x="118125" y="103578"/>
                  </a:cubicBezTo>
                  <a:cubicBezTo>
                    <a:pt x="114375" y="102315"/>
                    <a:pt x="112500" y="102315"/>
                    <a:pt x="114375" y="98526"/>
                  </a:cubicBezTo>
                  <a:cubicBezTo>
                    <a:pt x="114375" y="97263"/>
                    <a:pt x="114375" y="96000"/>
                    <a:pt x="114375" y="96000"/>
                  </a:cubicBezTo>
                  <a:cubicBezTo>
                    <a:pt x="116250" y="94736"/>
                    <a:pt x="118125" y="93473"/>
                    <a:pt x="118125" y="93473"/>
                  </a:cubicBezTo>
                  <a:cubicBezTo>
                    <a:pt x="120000" y="89684"/>
                    <a:pt x="116250" y="83368"/>
                    <a:pt x="120000" y="80842"/>
                  </a:cubicBezTo>
                  <a:cubicBezTo>
                    <a:pt x="120000" y="79578"/>
                    <a:pt x="118125" y="77052"/>
                    <a:pt x="116250" y="74526"/>
                  </a:cubicBezTo>
                  <a:cubicBezTo>
                    <a:pt x="114375" y="70736"/>
                    <a:pt x="112500" y="70736"/>
                    <a:pt x="106875" y="72000"/>
                  </a:cubicBezTo>
                  <a:cubicBezTo>
                    <a:pt x="99375" y="72000"/>
                    <a:pt x="103125" y="63157"/>
                    <a:pt x="103125" y="60631"/>
                  </a:cubicBezTo>
                  <a:cubicBezTo>
                    <a:pt x="99375" y="61894"/>
                    <a:pt x="97500" y="64421"/>
                    <a:pt x="93750" y="64421"/>
                  </a:cubicBezTo>
                  <a:cubicBezTo>
                    <a:pt x="91875" y="64421"/>
                    <a:pt x="88125" y="64421"/>
                    <a:pt x="86250" y="64421"/>
                  </a:cubicBezTo>
                  <a:cubicBezTo>
                    <a:pt x="84375" y="63157"/>
                    <a:pt x="84375" y="60631"/>
                    <a:pt x="82500" y="60631"/>
                  </a:cubicBezTo>
                  <a:cubicBezTo>
                    <a:pt x="76875" y="60631"/>
                    <a:pt x="76875" y="55578"/>
                    <a:pt x="75000" y="53052"/>
                  </a:cubicBezTo>
                  <a:cubicBezTo>
                    <a:pt x="71250" y="50526"/>
                    <a:pt x="69375" y="46736"/>
                    <a:pt x="73125" y="44210"/>
                  </a:cubicBezTo>
                  <a:cubicBezTo>
                    <a:pt x="75000" y="42947"/>
                    <a:pt x="78750" y="42947"/>
                    <a:pt x="78750" y="41684"/>
                  </a:cubicBezTo>
                  <a:cubicBezTo>
                    <a:pt x="78750" y="40421"/>
                    <a:pt x="78750" y="39157"/>
                    <a:pt x="78750" y="37894"/>
                  </a:cubicBezTo>
                  <a:cubicBezTo>
                    <a:pt x="78750" y="34105"/>
                    <a:pt x="78750" y="32842"/>
                    <a:pt x="84375" y="31578"/>
                  </a:cubicBezTo>
                  <a:cubicBezTo>
                    <a:pt x="88125" y="30315"/>
                    <a:pt x="90000" y="30315"/>
                    <a:pt x="93750" y="30315"/>
                  </a:cubicBezTo>
                  <a:cubicBezTo>
                    <a:pt x="95625" y="30315"/>
                    <a:pt x="97500" y="29052"/>
                    <a:pt x="99375" y="27789"/>
                  </a:cubicBezTo>
                  <a:cubicBezTo>
                    <a:pt x="101250" y="27789"/>
                    <a:pt x="110625" y="29052"/>
                    <a:pt x="106875" y="2652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38" name="Shape 2502"/>
            <p:cNvSpPr/>
            <p:nvPr/>
          </p:nvSpPr>
          <p:spPr>
            <a:xfrm>
              <a:off x="8158775" y="9867680"/>
              <a:ext cx="407642" cy="1984596"/>
            </a:xfrm>
            <a:custGeom>
              <a:avLst/>
              <a:gdLst/>
              <a:ahLst/>
              <a:cxnLst/>
              <a:rect l="0" t="0" r="0" b="0"/>
              <a:pathLst>
                <a:path w="120000" h="120000" extrusionOk="0">
                  <a:moveTo>
                    <a:pt x="109090" y="15849"/>
                  </a:moveTo>
                  <a:cubicBezTo>
                    <a:pt x="103636" y="15283"/>
                    <a:pt x="109090" y="12452"/>
                    <a:pt x="103636" y="11320"/>
                  </a:cubicBezTo>
                  <a:cubicBezTo>
                    <a:pt x="100909" y="10754"/>
                    <a:pt x="95454" y="9056"/>
                    <a:pt x="98181" y="7924"/>
                  </a:cubicBezTo>
                  <a:cubicBezTo>
                    <a:pt x="103636" y="7358"/>
                    <a:pt x="95454" y="7358"/>
                    <a:pt x="98181" y="6792"/>
                  </a:cubicBezTo>
                  <a:cubicBezTo>
                    <a:pt x="100909" y="6226"/>
                    <a:pt x="98181" y="5660"/>
                    <a:pt x="95454" y="5094"/>
                  </a:cubicBezTo>
                  <a:cubicBezTo>
                    <a:pt x="92727" y="4528"/>
                    <a:pt x="92727" y="3962"/>
                    <a:pt x="92727" y="2830"/>
                  </a:cubicBezTo>
                  <a:cubicBezTo>
                    <a:pt x="92727" y="1698"/>
                    <a:pt x="90000" y="1132"/>
                    <a:pt x="87272" y="0"/>
                  </a:cubicBezTo>
                  <a:cubicBezTo>
                    <a:pt x="84545" y="566"/>
                    <a:pt x="81818" y="1132"/>
                    <a:pt x="81818" y="1698"/>
                  </a:cubicBezTo>
                  <a:cubicBezTo>
                    <a:pt x="79090" y="2830"/>
                    <a:pt x="73636" y="2264"/>
                    <a:pt x="76363" y="3396"/>
                  </a:cubicBezTo>
                  <a:cubicBezTo>
                    <a:pt x="76363" y="5094"/>
                    <a:pt x="76363" y="6792"/>
                    <a:pt x="76363" y="8490"/>
                  </a:cubicBezTo>
                  <a:cubicBezTo>
                    <a:pt x="76363" y="10754"/>
                    <a:pt x="79090" y="13584"/>
                    <a:pt x="76363" y="15849"/>
                  </a:cubicBezTo>
                  <a:cubicBezTo>
                    <a:pt x="73636" y="16415"/>
                    <a:pt x="70909" y="16981"/>
                    <a:pt x="70909" y="17547"/>
                  </a:cubicBezTo>
                  <a:cubicBezTo>
                    <a:pt x="70909" y="18679"/>
                    <a:pt x="73636" y="19811"/>
                    <a:pt x="73636" y="20943"/>
                  </a:cubicBezTo>
                  <a:cubicBezTo>
                    <a:pt x="73636" y="24339"/>
                    <a:pt x="68181" y="28301"/>
                    <a:pt x="62727" y="31698"/>
                  </a:cubicBezTo>
                  <a:cubicBezTo>
                    <a:pt x="60000" y="33396"/>
                    <a:pt x="60000" y="34528"/>
                    <a:pt x="62727" y="36226"/>
                  </a:cubicBezTo>
                  <a:cubicBezTo>
                    <a:pt x="62727" y="37358"/>
                    <a:pt x="62727" y="37924"/>
                    <a:pt x="57272" y="38490"/>
                  </a:cubicBezTo>
                  <a:cubicBezTo>
                    <a:pt x="54545" y="39056"/>
                    <a:pt x="57272" y="39622"/>
                    <a:pt x="57272" y="40188"/>
                  </a:cubicBezTo>
                  <a:cubicBezTo>
                    <a:pt x="57272" y="41886"/>
                    <a:pt x="57272" y="43584"/>
                    <a:pt x="57272" y="45283"/>
                  </a:cubicBezTo>
                  <a:cubicBezTo>
                    <a:pt x="57272" y="45849"/>
                    <a:pt x="57272" y="46981"/>
                    <a:pt x="57272" y="47547"/>
                  </a:cubicBezTo>
                  <a:cubicBezTo>
                    <a:pt x="54545" y="48113"/>
                    <a:pt x="57272" y="49245"/>
                    <a:pt x="54545" y="49811"/>
                  </a:cubicBezTo>
                  <a:cubicBezTo>
                    <a:pt x="49090" y="52641"/>
                    <a:pt x="43636" y="55471"/>
                    <a:pt x="38181" y="58301"/>
                  </a:cubicBezTo>
                  <a:cubicBezTo>
                    <a:pt x="35454" y="60000"/>
                    <a:pt x="27272" y="60566"/>
                    <a:pt x="30000" y="62264"/>
                  </a:cubicBezTo>
                  <a:cubicBezTo>
                    <a:pt x="32727" y="63962"/>
                    <a:pt x="38181" y="66792"/>
                    <a:pt x="32727" y="69056"/>
                  </a:cubicBezTo>
                  <a:cubicBezTo>
                    <a:pt x="27272" y="70188"/>
                    <a:pt x="21818" y="73018"/>
                    <a:pt x="27272" y="74716"/>
                  </a:cubicBezTo>
                  <a:cubicBezTo>
                    <a:pt x="30000" y="75849"/>
                    <a:pt x="32727" y="75849"/>
                    <a:pt x="35454" y="75283"/>
                  </a:cubicBezTo>
                  <a:cubicBezTo>
                    <a:pt x="38181" y="74716"/>
                    <a:pt x="49090" y="74716"/>
                    <a:pt x="46363" y="75283"/>
                  </a:cubicBezTo>
                  <a:cubicBezTo>
                    <a:pt x="46363" y="75283"/>
                    <a:pt x="43636" y="75283"/>
                    <a:pt x="40909" y="75849"/>
                  </a:cubicBezTo>
                  <a:cubicBezTo>
                    <a:pt x="40909" y="76415"/>
                    <a:pt x="40909" y="76415"/>
                    <a:pt x="43636" y="76981"/>
                  </a:cubicBezTo>
                  <a:cubicBezTo>
                    <a:pt x="43636" y="76981"/>
                    <a:pt x="40909" y="77547"/>
                    <a:pt x="40909" y="77547"/>
                  </a:cubicBezTo>
                  <a:cubicBezTo>
                    <a:pt x="38181" y="78679"/>
                    <a:pt x="35454" y="80943"/>
                    <a:pt x="38181" y="82075"/>
                  </a:cubicBezTo>
                  <a:cubicBezTo>
                    <a:pt x="38181" y="82641"/>
                    <a:pt x="38181" y="82641"/>
                    <a:pt x="35454" y="83773"/>
                  </a:cubicBezTo>
                  <a:cubicBezTo>
                    <a:pt x="32727" y="84339"/>
                    <a:pt x="38181" y="84339"/>
                    <a:pt x="40909" y="84905"/>
                  </a:cubicBezTo>
                  <a:cubicBezTo>
                    <a:pt x="40909" y="84905"/>
                    <a:pt x="40909" y="84905"/>
                    <a:pt x="38181" y="85471"/>
                  </a:cubicBezTo>
                  <a:cubicBezTo>
                    <a:pt x="35454" y="85471"/>
                    <a:pt x="30000" y="86037"/>
                    <a:pt x="35454" y="86037"/>
                  </a:cubicBezTo>
                  <a:cubicBezTo>
                    <a:pt x="32727" y="86603"/>
                    <a:pt x="35454" y="88301"/>
                    <a:pt x="38181" y="88301"/>
                  </a:cubicBezTo>
                  <a:cubicBezTo>
                    <a:pt x="35454" y="88301"/>
                    <a:pt x="27272" y="87735"/>
                    <a:pt x="30000" y="89433"/>
                  </a:cubicBezTo>
                  <a:cubicBezTo>
                    <a:pt x="30000" y="89433"/>
                    <a:pt x="32727" y="92264"/>
                    <a:pt x="27272" y="91698"/>
                  </a:cubicBezTo>
                  <a:cubicBezTo>
                    <a:pt x="27272" y="91698"/>
                    <a:pt x="21818" y="90566"/>
                    <a:pt x="21818" y="90000"/>
                  </a:cubicBezTo>
                  <a:cubicBezTo>
                    <a:pt x="16363" y="89433"/>
                    <a:pt x="19090" y="88867"/>
                    <a:pt x="13636" y="89433"/>
                  </a:cubicBezTo>
                  <a:cubicBezTo>
                    <a:pt x="13636" y="89433"/>
                    <a:pt x="10909" y="90000"/>
                    <a:pt x="10909" y="90000"/>
                  </a:cubicBezTo>
                  <a:cubicBezTo>
                    <a:pt x="10909" y="90566"/>
                    <a:pt x="13636" y="90566"/>
                    <a:pt x="10909" y="91132"/>
                  </a:cubicBezTo>
                  <a:cubicBezTo>
                    <a:pt x="10909" y="91698"/>
                    <a:pt x="0" y="91698"/>
                    <a:pt x="0" y="92830"/>
                  </a:cubicBezTo>
                  <a:cubicBezTo>
                    <a:pt x="0" y="92830"/>
                    <a:pt x="2727" y="93396"/>
                    <a:pt x="5454" y="93396"/>
                  </a:cubicBezTo>
                  <a:cubicBezTo>
                    <a:pt x="5454" y="93396"/>
                    <a:pt x="2727" y="92830"/>
                    <a:pt x="5454" y="92264"/>
                  </a:cubicBezTo>
                  <a:cubicBezTo>
                    <a:pt x="5454" y="92264"/>
                    <a:pt x="13636" y="93396"/>
                    <a:pt x="19090" y="92830"/>
                  </a:cubicBezTo>
                  <a:cubicBezTo>
                    <a:pt x="30000" y="92264"/>
                    <a:pt x="13636" y="96226"/>
                    <a:pt x="19090" y="96792"/>
                  </a:cubicBezTo>
                  <a:cubicBezTo>
                    <a:pt x="21818" y="96792"/>
                    <a:pt x="27272" y="96226"/>
                    <a:pt x="30000" y="96792"/>
                  </a:cubicBezTo>
                  <a:cubicBezTo>
                    <a:pt x="32727" y="96792"/>
                    <a:pt x="32727" y="98490"/>
                    <a:pt x="30000" y="97924"/>
                  </a:cubicBezTo>
                  <a:cubicBezTo>
                    <a:pt x="30000" y="97924"/>
                    <a:pt x="21818" y="96792"/>
                    <a:pt x="21818" y="97358"/>
                  </a:cubicBezTo>
                  <a:cubicBezTo>
                    <a:pt x="19090" y="97924"/>
                    <a:pt x="16363" y="97924"/>
                    <a:pt x="19090" y="98490"/>
                  </a:cubicBezTo>
                  <a:cubicBezTo>
                    <a:pt x="19090" y="98490"/>
                    <a:pt x="24545" y="99622"/>
                    <a:pt x="21818" y="99622"/>
                  </a:cubicBezTo>
                  <a:cubicBezTo>
                    <a:pt x="19090" y="99622"/>
                    <a:pt x="19090" y="101320"/>
                    <a:pt x="19090" y="101320"/>
                  </a:cubicBezTo>
                  <a:cubicBezTo>
                    <a:pt x="16363" y="103018"/>
                    <a:pt x="24545" y="100754"/>
                    <a:pt x="24545" y="100754"/>
                  </a:cubicBezTo>
                  <a:cubicBezTo>
                    <a:pt x="24545" y="100754"/>
                    <a:pt x="21818" y="103584"/>
                    <a:pt x="24545" y="103018"/>
                  </a:cubicBezTo>
                  <a:cubicBezTo>
                    <a:pt x="24545" y="103018"/>
                    <a:pt x="21818" y="103018"/>
                    <a:pt x="21818" y="103584"/>
                  </a:cubicBezTo>
                  <a:cubicBezTo>
                    <a:pt x="19090" y="104150"/>
                    <a:pt x="21818" y="104150"/>
                    <a:pt x="24545" y="104716"/>
                  </a:cubicBezTo>
                  <a:cubicBezTo>
                    <a:pt x="24545" y="104716"/>
                    <a:pt x="19090" y="105283"/>
                    <a:pt x="19090" y="105283"/>
                  </a:cubicBezTo>
                  <a:cubicBezTo>
                    <a:pt x="16363" y="105283"/>
                    <a:pt x="19090" y="105283"/>
                    <a:pt x="19090" y="105849"/>
                  </a:cubicBezTo>
                  <a:cubicBezTo>
                    <a:pt x="16363" y="106981"/>
                    <a:pt x="27272" y="106981"/>
                    <a:pt x="27272" y="106415"/>
                  </a:cubicBezTo>
                  <a:cubicBezTo>
                    <a:pt x="27272" y="106981"/>
                    <a:pt x="24545" y="106981"/>
                    <a:pt x="27272" y="107547"/>
                  </a:cubicBezTo>
                  <a:cubicBezTo>
                    <a:pt x="27272" y="107547"/>
                    <a:pt x="27272" y="107547"/>
                    <a:pt x="27272" y="107547"/>
                  </a:cubicBezTo>
                  <a:cubicBezTo>
                    <a:pt x="27272" y="108113"/>
                    <a:pt x="21818" y="108679"/>
                    <a:pt x="21818" y="109245"/>
                  </a:cubicBezTo>
                  <a:cubicBezTo>
                    <a:pt x="19090" y="110377"/>
                    <a:pt x="27272" y="108679"/>
                    <a:pt x="30000" y="108679"/>
                  </a:cubicBezTo>
                  <a:cubicBezTo>
                    <a:pt x="27272" y="109245"/>
                    <a:pt x="30000" y="109811"/>
                    <a:pt x="30000" y="109811"/>
                  </a:cubicBezTo>
                  <a:cubicBezTo>
                    <a:pt x="30000" y="110377"/>
                    <a:pt x="21818" y="110943"/>
                    <a:pt x="21818" y="110943"/>
                  </a:cubicBezTo>
                  <a:cubicBezTo>
                    <a:pt x="27272" y="111509"/>
                    <a:pt x="27272" y="110943"/>
                    <a:pt x="30000" y="112075"/>
                  </a:cubicBezTo>
                  <a:cubicBezTo>
                    <a:pt x="32727" y="113207"/>
                    <a:pt x="38181" y="110377"/>
                    <a:pt x="35454" y="110377"/>
                  </a:cubicBezTo>
                  <a:cubicBezTo>
                    <a:pt x="38181" y="110377"/>
                    <a:pt x="38181" y="110943"/>
                    <a:pt x="40909" y="111509"/>
                  </a:cubicBezTo>
                  <a:cubicBezTo>
                    <a:pt x="40909" y="111509"/>
                    <a:pt x="40909" y="110377"/>
                    <a:pt x="40909" y="110377"/>
                  </a:cubicBezTo>
                  <a:cubicBezTo>
                    <a:pt x="40909" y="110377"/>
                    <a:pt x="40909" y="111509"/>
                    <a:pt x="40909" y="111509"/>
                  </a:cubicBezTo>
                  <a:cubicBezTo>
                    <a:pt x="43636" y="110943"/>
                    <a:pt x="43636" y="110377"/>
                    <a:pt x="43636" y="110943"/>
                  </a:cubicBezTo>
                  <a:cubicBezTo>
                    <a:pt x="46363" y="110943"/>
                    <a:pt x="43636" y="112075"/>
                    <a:pt x="43636" y="112075"/>
                  </a:cubicBezTo>
                  <a:cubicBezTo>
                    <a:pt x="40909" y="112641"/>
                    <a:pt x="46363" y="112641"/>
                    <a:pt x="43636" y="113207"/>
                  </a:cubicBezTo>
                  <a:cubicBezTo>
                    <a:pt x="40909" y="114339"/>
                    <a:pt x="46363" y="113773"/>
                    <a:pt x="49090" y="114339"/>
                  </a:cubicBezTo>
                  <a:cubicBezTo>
                    <a:pt x="57272" y="114339"/>
                    <a:pt x="65454" y="115471"/>
                    <a:pt x="57272" y="116603"/>
                  </a:cubicBezTo>
                  <a:cubicBezTo>
                    <a:pt x="54545" y="117169"/>
                    <a:pt x="46363" y="116603"/>
                    <a:pt x="43636" y="117169"/>
                  </a:cubicBezTo>
                  <a:cubicBezTo>
                    <a:pt x="40909" y="118301"/>
                    <a:pt x="49090" y="117735"/>
                    <a:pt x="51818" y="118301"/>
                  </a:cubicBezTo>
                  <a:cubicBezTo>
                    <a:pt x="49090" y="118301"/>
                    <a:pt x="49090" y="118301"/>
                    <a:pt x="49090" y="118301"/>
                  </a:cubicBezTo>
                  <a:cubicBezTo>
                    <a:pt x="49090" y="118301"/>
                    <a:pt x="60000" y="120000"/>
                    <a:pt x="65454" y="118867"/>
                  </a:cubicBezTo>
                  <a:cubicBezTo>
                    <a:pt x="68181" y="117735"/>
                    <a:pt x="62727" y="116603"/>
                    <a:pt x="68181" y="115471"/>
                  </a:cubicBezTo>
                  <a:cubicBezTo>
                    <a:pt x="70909" y="114339"/>
                    <a:pt x="79090" y="114339"/>
                    <a:pt x="81818" y="114339"/>
                  </a:cubicBezTo>
                  <a:cubicBezTo>
                    <a:pt x="95454" y="112641"/>
                    <a:pt x="76363" y="112641"/>
                    <a:pt x="70909" y="112641"/>
                  </a:cubicBezTo>
                  <a:cubicBezTo>
                    <a:pt x="65454" y="112641"/>
                    <a:pt x="57272" y="112641"/>
                    <a:pt x="51818" y="112075"/>
                  </a:cubicBezTo>
                  <a:cubicBezTo>
                    <a:pt x="46363" y="110943"/>
                    <a:pt x="46363" y="110943"/>
                    <a:pt x="46363" y="108679"/>
                  </a:cubicBezTo>
                  <a:cubicBezTo>
                    <a:pt x="46363" y="106415"/>
                    <a:pt x="43636" y="108113"/>
                    <a:pt x="35454" y="106981"/>
                  </a:cubicBezTo>
                  <a:cubicBezTo>
                    <a:pt x="32727" y="106981"/>
                    <a:pt x="32727" y="105283"/>
                    <a:pt x="32727" y="104716"/>
                  </a:cubicBezTo>
                  <a:cubicBezTo>
                    <a:pt x="30000" y="103584"/>
                    <a:pt x="30000" y="101886"/>
                    <a:pt x="35454" y="101320"/>
                  </a:cubicBezTo>
                  <a:cubicBezTo>
                    <a:pt x="38181" y="100754"/>
                    <a:pt x="38181" y="100754"/>
                    <a:pt x="40909" y="100188"/>
                  </a:cubicBezTo>
                  <a:cubicBezTo>
                    <a:pt x="40909" y="99622"/>
                    <a:pt x="43636" y="99056"/>
                    <a:pt x="46363" y="99056"/>
                  </a:cubicBezTo>
                  <a:cubicBezTo>
                    <a:pt x="49090" y="98490"/>
                    <a:pt x="43636" y="96792"/>
                    <a:pt x="46363" y="95660"/>
                  </a:cubicBezTo>
                  <a:cubicBezTo>
                    <a:pt x="46363" y="95094"/>
                    <a:pt x="51818" y="94528"/>
                    <a:pt x="54545" y="93396"/>
                  </a:cubicBezTo>
                  <a:cubicBezTo>
                    <a:pt x="54545" y="92264"/>
                    <a:pt x="54545" y="90566"/>
                    <a:pt x="57272" y="89433"/>
                  </a:cubicBezTo>
                  <a:cubicBezTo>
                    <a:pt x="57272" y="88301"/>
                    <a:pt x="62727" y="88301"/>
                    <a:pt x="57272" y="87169"/>
                  </a:cubicBezTo>
                  <a:cubicBezTo>
                    <a:pt x="54545" y="86603"/>
                    <a:pt x="46363" y="86603"/>
                    <a:pt x="57272" y="86037"/>
                  </a:cubicBezTo>
                  <a:cubicBezTo>
                    <a:pt x="70909" y="85471"/>
                    <a:pt x="54545" y="85471"/>
                    <a:pt x="51818" y="84339"/>
                  </a:cubicBezTo>
                  <a:cubicBezTo>
                    <a:pt x="51818" y="82641"/>
                    <a:pt x="51818" y="80377"/>
                    <a:pt x="51818" y="79245"/>
                  </a:cubicBezTo>
                  <a:cubicBezTo>
                    <a:pt x="51818" y="76981"/>
                    <a:pt x="51818" y="74150"/>
                    <a:pt x="51818" y="71886"/>
                  </a:cubicBezTo>
                  <a:cubicBezTo>
                    <a:pt x="54545" y="70188"/>
                    <a:pt x="57272" y="67358"/>
                    <a:pt x="62727" y="66226"/>
                  </a:cubicBezTo>
                  <a:cubicBezTo>
                    <a:pt x="70909" y="64528"/>
                    <a:pt x="62727" y="61698"/>
                    <a:pt x="62727" y="60000"/>
                  </a:cubicBezTo>
                  <a:cubicBezTo>
                    <a:pt x="62727" y="58867"/>
                    <a:pt x="65454" y="58301"/>
                    <a:pt x="70909" y="57735"/>
                  </a:cubicBezTo>
                  <a:cubicBezTo>
                    <a:pt x="76363" y="56603"/>
                    <a:pt x="73636" y="56037"/>
                    <a:pt x="73636" y="54339"/>
                  </a:cubicBezTo>
                  <a:cubicBezTo>
                    <a:pt x="73636" y="52075"/>
                    <a:pt x="81818" y="50377"/>
                    <a:pt x="79090" y="48113"/>
                  </a:cubicBezTo>
                  <a:cubicBezTo>
                    <a:pt x="79090" y="46415"/>
                    <a:pt x="76363" y="44716"/>
                    <a:pt x="73636" y="43018"/>
                  </a:cubicBezTo>
                  <a:cubicBezTo>
                    <a:pt x="73636" y="42452"/>
                    <a:pt x="70909" y="41886"/>
                    <a:pt x="73636" y="41320"/>
                  </a:cubicBezTo>
                  <a:cubicBezTo>
                    <a:pt x="76363" y="40754"/>
                    <a:pt x="79090" y="38490"/>
                    <a:pt x="79090" y="37924"/>
                  </a:cubicBezTo>
                  <a:cubicBezTo>
                    <a:pt x="79090" y="37358"/>
                    <a:pt x="76363" y="36226"/>
                    <a:pt x="81818" y="35094"/>
                  </a:cubicBezTo>
                  <a:cubicBezTo>
                    <a:pt x="84545" y="34528"/>
                    <a:pt x="81818" y="33396"/>
                    <a:pt x="84545" y="32830"/>
                  </a:cubicBezTo>
                  <a:cubicBezTo>
                    <a:pt x="84545" y="31698"/>
                    <a:pt x="90000" y="31132"/>
                    <a:pt x="92727" y="30566"/>
                  </a:cubicBezTo>
                  <a:cubicBezTo>
                    <a:pt x="92727" y="30000"/>
                    <a:pt x="100909" y="28301"/>
                    <a:pt x="100909" y="27735"/>
                  </a:cubicBezTo>
                  <a:cubicBezTo>
                    <a:pt x="100909" y="27169"/>
                    <a:pt x="98181" y="26037"/>
                    <a:pt x="98181" y="24905"/>
                  </a:cubicBezTo>
                  <a:cubicBezTo>
                    <a:pt x="98181" y="23773"/>
                    <a:pt x="98181" y="23207"/>
                    <a:pt x="98181" y="22075"/>
                  </a:cubicBezTo>
                  <a:cubicBezTo>
                    <a:pt x="98181" y="20377"/>
                    <a:pt x="100909" y="20377"/>
                    <a:pt x="109090" y="19811"/>
                  </a:cubicBezTo>
                  <a:cubicBezTo>
                    <a:pt x="120000" y="19245"/>
                    <a:pt x="120000" y="18113"/>
                    <a:pt x="120000" y="15849"/>
                  </a:cubicBezTo>
                  <a:cubicBezTo>
                    <a:pt x="117272" y="16415"/>
                    <a:pt x="111818" y="16415"/>
                    <a:pt x="109090" y="15849"/>
                  </a:cubicBezTo>
                  <a:cubicBezTo>
                    <a:pt x="109090" y="15849"/>
                    <a:pt x="109090" y="16415"/>
                    <a:pt x="109090" y="1584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39" name="Shape 2503"/>
            <p:cNvSpPr/>
            <p:nvPr/>
          </p:nvSpPr>
          <p:spPr>
            <a:xfrm>
              <a:off x="8435844" y="9485413"/>
              <a:ext cx="598726" cy="653037"/>
            </a:xfrm>
            <a:custGeom>
              <a:avLst/>
              <a:gdLst/>
              <a:ahLst/>
              <a:cxnLst/>
              <a:rect l="0" t="0" r="0" b="0"/>
              <a:pathLst>
                <a:path w="120000" h="120000" extrusionOk="0">
                  <a:moveTo>
                    <a:pt x="114375" y="72000"/>
                  </a:moveTo>
                  <a:cubicBezTo>
                    <a:pt x="106875" y="68571"/>
                    <a:pt x="108750" y="66857"/>
                    <a:pt x="108750" y="60000"/>
                  </a:cubicBezTo>
                  <a:cubicBezTo>
                    <a:pt x="103125" y="60000"/>
                    <a:pt x="97500" y="60000"/>
                    <a:pt x="93750" y="60000"/>
                  </a:cubicBezTo>
                  <a:cubicBezTo>
                    <a:pt x="90000" y="60000"/>
                    <a:pt x="91875" y="58285"/>
                    <a:pt x="91875" y="56571"/>
                  </a:cubicBezTo>
                  <a:cubicBezTo>
                    <a:pt x="91875" y="54857"/>
                    <a:pt x="90000" y="51428"/>
                    <a:pt x="88125" y="51428"/>
                  </a:cubicBezTo>
                  <a:cubicBezTo>
                    <a:pt x="88125" y="49714"/>
                    <a:pt x="90000" y="49714"/>
                    <a:pt x="90000" y="48000"/>
                  </a:cubicBezTo>
                  <a:cubicBezTo>
                    <a:pt x="91875" y="46285"/>
                    <a:pt x="90000" y="44571"/>
                    <a:pt x="88125" y="44571"/>
                  </a:cubicBezTo>
                  <a:cubicBezTo>
                    <a:pt x="88125" y="42857"/>
                    <a:pt x="90000" y="41142"/>
                    <a:pt x="88125" y="39428"/>
                  </a:cubicBezTo>
                  <a:cubicBezTo>
                    <a:pt x="84375" y="36000"/>
                    <a:pt x="80625" y="36000"/>
                    <a:pt x="76875" y="36000"/>
                  </a:cubicBezTo>
                  <a:cubicBezTo>
                    <a:pt x="75000" y="36000"/>
                    <a:pt x="71250" y="32571"/>
                    <a:pt x="69375" y="30857"/>
                  </a:cubicBezTo>
                  <a:cubicBezTo>
                    <a:pt x="65625" y="30857"/>
                    <a:pt x="63750" y="27428"/>
                    <a:pt x="61875" y="27428"/>
                  </a:cubicBezTo>
                  <a:cubicBezTo>
                    <a:pt x="58125" y="27428"/>
                    <a:pt x="56250" y="27428"/>
                    <a:pt x="54375" y="27428"/>
                  </a:cubicBezTo>
                  <a:cubicBezTo>
                    <a:pt x="50625" y="27428"/>
                    <a:pt x="43125" y="18857"/>
                    <a:pt x="43125" y="15428"/>
                  </a:cubicBezTo>
                  <a:cubicBezTo>
                    <a:pt x="43125" y="13714"/>
                    <a:pt x="43125" y="12000"/>
                    <a:pt x="43125" y="10285"/>
                  </a:cubicBezTo>
                  <a:cubicBezTo>
                    <a:pt x="43125" y="8571"/>
                    <a:pt x="43125" y="8571"/>
                    <a:pt x="43125" y="6857"/>
                  </a:cubicBezTo>
                  <a:cubicBezTo>
                    <a:pt x="43125" y="0"/>
                    <a:pt x="39375" y="3428"/>
                    <a:pt x="33750" y="5142"/>
                  </a:cubicBezTo>
                  <a:cubicBezTo>
                    <a:pt x="28125" y="5142"/>
                    <a:pt x="24375" y="10285"/>
                    <a:pt x="18750" y="10285"/>
                  </a:cubicBezTo>
                  <a:cubicBezTo>
                    <a:pt x="15000" y="10285"/>
                    <a:pt x="15000" y="13714"/>
                    <a:pt x="13125" y="15428"/>
                  </a:cubicBezTo>
                  <a:cubicBezTo>
                    <a:pt x="11250" y="15428"/>
                    <a:pt x="5625" y="13714"/>
                    <a:pt x="3750" y="13714"/>
                  </a:cubicBezTo>
                  <a:cubicBezTo>
                    <a:pt x="7500" y="15428"/>
                    <a:pt x="9375" y="24000"/>
                    <a:pt x="11250" y="27428"/>
                  </a:cubicBezTo>
                  <a:cubicBezTo>
                    <a:pt x="7500" y="29142"/>
                    <a:pt x="9375" y="36000"/>
                    <a:pt x="9375" y="39428"/>
                  </a:cubicBezTo>
                  <a:cubicBezTo>
                    <a:pt x="9375" y="42857"/>
                    <a:pt x="9375" y="44571"/>
                    <a:pt x="7500" y="46285"/>
                  </a:cubicBezTo>
                  <a:cubicBezTo>
                    <a:pt x="5625" y="48000"/>
                    <a:pt x="5625" y="51428"/>
                    <a:pt x="5625" y="53142"/>
                  </a:cubicBezTo>
                  <a:cubicBezTo>
                    <a:pt x="3750" y="56571"/>
                    <a:pt x="9375" y="56571"/>
                    <a:pt x="9375" y="60000"/>
                  </a:cubicBezTo>
                  <a:cubicBezTo>
                    <a:pt x="9375" y="61714"/>
                    <a:pt x="5625" y="63428"/>
                    <a:pt x="5625" y="65142"/>
                  </a:cubicBezTo>
                  <a:cubicBezTo>
                    <a:pt x="0" y="70285"/>
                    <a:pt x="7500" y="72000"/>
                    <a:pt x="7500" y="78857"/>
                  </a:cubicBezTo>
                  <a:cubicBezTo>
                    <a:pt x="7500" y="80571"/>
                    <a:pt x="7500" y="82285"/>
                    <a:pt x="7500" y="84000"/>
                  </a:cubicBezTo>
                  <a:cubicBezTo>
                    <a:pt x="9375" y="85714"/>
                    <a:pt x="11250" y="87428"/>
                    <a:pt x="13125" y="89142"/>
                  </a:cubicBezTo>
                  <a:cubicBezTo>
                    <a:pt x="13125" y="90857"/>
                    <a:pt x="9375" y="90857"/>
                    <a:pt x="13125" y="92571"/>
                  </a:cubicBezTo>
                  <a:cubicBezTo>
                    <a:pt x="13125" y="92571"/>
                    <a:pt x="11250" y="96000"/>
                    <a:pt x="11250" y="96000"/>
                  </a:cubicBezTo>
                  <a:cubicBezTo>
                    <a:pt x="11250" y="101142"/>
                    <a:pt x="16875" y="104571"/>
                    <a:pt x="16875" y="108000"/>
                  </a:cubicBezTo>
                  <a:cubicBezTo>
                    <a:pt x="18750" y="113142"/>
                    <a:pt x="15000" y="118285"/>
                    <a:pt x="24375" y="118285"/>
                  </a:cubicBezTo>
                  <a:cubicBezTo>
                    <a:pt x="26250" y="120000"/>
                    <a:pt x="26250" y="116571"/>
                    <a:pt x="26250" y="114857"/>
                  </a:cubicBezTo>
                  <a:cubicBezTo>
                    <a:pt x="26250" y="113142"/>
                    <a:pt x="30000" y="111428"/>
                    <a:pt x="31875" y="111428"/>
                  </a:cubicBezTo>
                  <a:cubicBezTo>
                    <a:pt x="33750" y="109714"/>
                    <a:pt x="35625" y="108000"/>
                    <a:pt x="37500" y="111428"/>
                  </a:cubicBezTo>
                  <a:cubicBezTo>
                    <a:pt x="41250" y="113142"/>
                    <a:pt x="45000" y="111428"/>
                    <a:pt x="46875" y="111428"/>
                  </a:cubicBezTo>
                  <a:cubicBezTo>
                    <a:pt x="50625" y="111428"/>
                    <a:pt x="50625" y="116571"/>
                    <a:pt x="52500" y="116571"/>
                  </a:cubicBezTo>
                  <a:cubicBezTo>
                    <a:pt x="54375" y="116571"/>
                    <a:pt x="56250" y="113142"/>
                    <a:pt x="58125" y="111428"/>
                  </a:cubicBezTo>
                  <a:cubicBezTo>
                    <a:pt x="60000" y="108000"/>
                    <a:pt x="67500" y="113142"/>
                    <a:pt x="69375" y="109714"/>
                  </a:cubicBezTo>
                  <a:cubicBezTo>
                    <a:pt x="73125" y="101142"/>
                    <a:pt x="71250" y="92571"/>
                    <a:pt x="82500" y="89142"/>
                  </a:cubicBezTo>
                  <a:cubicBezTo>
                    <a:pt x="86250" y="87428"/>
                    <a:pt x="91875" y="87428"/>
                    <a:pt x="97500" y="87428"/>
                  </a:cubicBezTo>
                  <a:cubicBezTo>
                    <a:pt x="103125" y="87428"/>
                    <a:pt x="106875" y="89142"/>
                    <a:pt x="110625" y="92571"/>
                  </a:cubicBezTo>
                  <a:cubicBezTo>
                    <a:pt x="112500" y="87428"/>
                    <a:pt x="120000" y="73714"/>
                    <a:pt x="114375" y="72000"/>
                  </a:cubicBezTo>
                  <a:cubicBezTo>
                    <a:pt x="112500" y="70285"/>
                    <a:pt x="116250" y="72000"/>
                    <a:pt x="114375" y="7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40" name="Shape 2504"/>
            <p:cNvSpPr/>
            <p:nvPr/>
          </p:nvSpPr>
          <p:spPr>
            <a:xfrm>
              <a:off x="8773425" y="9950502"/>
              <a:ext cx="420383" cy="414120"/>
            </a:xfrm>
            <a:custGeom>
              <a:avLst/>
              <a:gdLst/>
              <a:ahLst/>
              <a:cxnLst/>
              <a:rect l="0" t="0" r="0" b="0"/>
              <a:pathLst>
                <a:path w="120000" h="120000" extrusionOk="0">
                  <a:moveTo>
                    <a:pt x="106666" y="65454"/>
                  </a:moveTo>
                  <a:cubicBezTo>
                    <a:pt x="104000" y="68181"/>
                    <a:pt x="98666" y="70909"/>
                    <a:pt x="96000" y="65454"/>
                  </a:cubicBezTo>
                  <a:cubicBezTo>
                    <a:pt x="93333" y="62727"/>
                    <a:pt x="98666" y="60000"/>
                    <a:pt x="96000" y="54545"/>
                  </a:cubicBezTo>
                  <a:cubicBezTo>
                    <a:pt x="93333" y="51818"/>
                    <a:pt x="93333" y="49090"/>
                    <a:pt x="90666" y="46363"/>
                  </a:cubicBezTo>
                  <a:cubicBezTo>
                    <a:pt x="82666" y="40909"/>
                    <a:pt x="82666" y="46363"/>
                    <a:pt x="77333" y="43636"/>
                  </a:cubicBezTo>
                  <a:cubicBezTo>
                    <a:pt x="74666" y="43636"/>
                    <a:pt x="72000" y="43636"/>
                    <a:pt x="66666" y="40909"/>
                  </a:cubicBezTo>
                  <a:cubicBezTo>
                    <a:pt x="61333" y="40909"/>
                    <a:pt x="64000" y="35454"/>
                    <a:pt x="66666" y="32727"/>
                  </a:cubicBezTo>
                  <a:cubicBezTo>
                    <a:pt x="66666" y="27272"/>
                    <a:pt x="64000" y="21818"/>
                    <a:pt x="64000" y="19090"/>
                  </a:cubicBezTo>
                  <a:cubicBezTo>
                    <a:pt x="61333" y="10909"/>
                    <a:pt x="64000" y="10909"/>
                    <a:pt x="56000" y="8181"/>
                  </a:cubicBezTo>
                  <a:cubicBezTo>
                    <a:pt x="50666" y="2727"/>
                    <a:pt x="48000" y="0"/>
                    <a:pt x="37333" y="2727"/>
                  </a:cubicBezTo>
                  <a:cubicBezTo>
                    <a:pt x="29333" y="2727"/>
                    <a:pt x="18666" y="5454"/>
                    <a:pt x="13333" y="8181"/>
                  </a:cubicBezTo>
                  <a:cubicBezTo>
                    <a:pt x="5333" y="16363"/>
                    <a:pt x="8000" y="21818"/>
                    <a:pt x="5333" y="30000"/>
                  </a:cubicBezTo>
                  <a:cubicBezTo>
                    <a:pt x="5333" y="32727"/>
                    <a:pt x="2666" y="35454"/>
                    <a:pt x="2666" y="38181"/>
                  </a:cubicBezTo>
                  <a:cubicBezTo>
                    <a:pt x="0" y="40909"/>
                    <a:pt x="2666" y="40909"/>
                    <a:pt x="5333" y="46363"/>
                  </a:cubicBezTo>
                  <a:cubicBezTo>
                    <a:pt x="10666" y="54545"/>
                    <a:pt x="16000" y="57272"/>
                    <a:pt x="24000" y="65454"/>
                  </a:cubicBezTo>
                  <a:cubicBezTo>
                    <a:pt x="26666" y="68181"/>
                    <a:pt x="32000" y="68181"/>
                    <a:pt x="34666" y="68181"/>
                  </a:cubicBezTo>
                  <a:cubicBezTo>
                    <a:pt x="40000" y="68181"/>
                    <a:pt x="42666" y="70909"/>
                    <a:pt x="45333" y="73636"/>
                  </a:cubicBezTo>
                  <a:cubicBezTo>
                    <a:pt x="50666" y="76363"/>
                    <a:pt x="72000" y="84545"/>
                    <a:pt x="66666" y="95454"/>
                  </a:cubicBezTo>
                  <a:cubicBezTo>
                    <a:pt x="64000" y="98181"/>
                    <a:pt x="58666" y="100909"/>
                    <a:pt x="58666" y="106363"/>
                  </a:cubicBezTo>
                  <a:cubicBezTo>
                    <a:pt x="58666" y="111818"/>
                    <a:pt x="58666" y="111818"/>
                    <a:pt x="53333" y="114545"/>
                  </a:cubicBezTo>
                  <a:cubicBezTo>
                    <a:pt x="50666" y="120000"/>
                    <a:pt x="72000" y="117272"/>
                    <a:pt x="74666" y="120000"/>
                  </a:cubicBezTo>
                  <a:cubicBezTo>
                    <a:pt x="80000" y="120000"/>
                    <a:pt x="80000" y="120000"/>
                    <a:pt x="85333" y="117272"/>
                  </a:cubicBezTo>
                  <a:cubicBezTo>
                    <a:pt x="88000" y="111818"/>
                    <a:pt x="96000" y="117272"/>
                    <a:pt x="98666" y="114545"/>
                  </a:cubicBezTo>
                  <a:cubicBezTo>
                    <a:pt x="101333" y="111818"/>
                    <a:pt x="104000" y="109090"/>
                    <a:pt x="106666" y="106363"/>
                  </a:cubicBezTo>
                  <a:cubicBezTo>
                    <a:pt x="109333" y="100909"/>
                    <a:pt x="106666" y="95454"/>
                    <a:pt x="109333" y="92727"/>
                  </a:cubicBezTo>
                  <a:cubicBezTo>
                    <a:pt x="109333" y="87272"/>
                    <a:pt x="120000" y="65454"/>
                    <a:pt x="106666" y="65454"/>
                  </a:cubicBezTo>
                  <a:cubicBezTo>
                    <a:pt x="106666" y="68181"/>
                    <a:pt x="109333" y="65454"/>
                    <a:pt x="106666" y="6545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41" name="Shape 2505"/>
            <p:cNvSpPr/>
            <p:nvPr/>
          </p:nvSpPr>
          <p:spPr>
            <a:xfrm>
              <a:off x="8241578" y="8800521"/>
              <a:ext cx="1856685" cy="1882657"/>
            </a:xfrm>
            <a:custGeom>
              <a:avLst/>
              <a:gdLst/>
              <a:ahLst/>
              <a:cxnLst/>
              <a:rect l="0" t="0" r="0" b="0"/>
              <a:pathLst>
                <a:path w="120000" h="120000" extrusionOk="0">
                  <a:moveTo>
                    <a:pt x="118190" y="34029"/>
                  </a:moveTo>
                  <a:cubicBezTo>
                    <a:pt x="117587" y="32835"/>
                    <a:pt x="117587" y="31641"/>
                    <a:pt x="116984" y="31044"/>
                  </a:cubicBezTo>
                  <a:cubicBezTo>
                    <a:pt x="115778" y="30447"/>
                    <a:pt x="113969" y="31044"/>
                    <a:pt x="113366" y="30447"/>
                  </a:cubicBezTo>
                  <a:cubicBezTo>
                    <a:pt x="110351" y="29850"/>
                    <a:pt x="108542" y="27462"/>
                    <a:pt x="106733" y="26268"/>
                  </a:cubicBezTo>
                  <a:cubicBezTo>
                    <a:pt x="105527" y="25671"/>
                    <a:pt x="104321" y="25074"/>
                    <a:pt x="103718" y="24477"/>
                  </a:cubicBezTo>
                  <a:cubicBezTo>
                    <a:pt x="101909" y="23880"/>
                    <a:pt x="101306" y="24477"/>
                    <a:pt x="99497" y="24477"/>
                  </a:cubicBezTo>
                  <a:cubicBezTo>
                    <a:pt x="97085" y="25074"/>
                    <a:pt x="94673" y="22089"/>
                    <a:pt x="92261" y="23283"/>
                  </a:cubicBezTo>
                  <a:cubicBezTo>
                    <a:pt x="90452" y="23880"/>
                    <a:pt x="88643" y="20895"/>
                    <a:pt x="87437" y="20298"/>
                  </a:cubicBezTo>
                  <a:cubicBezTo>
                    <a:pt x="85628" y="19104"/>
                    <a:pt x="83216" y="17910"/>
                    <a:pt x="81407" y="17910"/>
                  </a:cubicBezTo>
                  <a:cubicBezTo>
                    <a:pt x="80201" y="17313"/>
                    <a:pt x="78994" y="17313"/>
                    <a:pt x="78391" y="17910"/>
                  </a:cubicBezTo>
                  <a:cubicBezTo>
                    <a:pt x="77788" y="19701"/>
                    <a:pt x="75979" y="20298"/>
                    <a:pt x="75376" y="21492"/>
                  </a:cubicBezTo>
                  <a:cubicBezTo>
                    <a:pt x="74170" y="23283"/>
                    <a:pt x="74773" y="22686"/>
                    <a:pt x="73567" y="21492"/>
                  </a:cubicBezTo>
                  <a:cubicBezTo>
                    <a:pt x="73567" y="21492"/>
                    <a:pt x="72964" y="20895"/>
                    <a:pt x="72964" y="20895"/>
                  </a:cubicBezTo>
                  <a:cubicBezTo>
                    <a:pt x="71758" y="20298"/>
                    <a:pt x="72361" y="21492"/>
                    <a:pt x="71758" y="22089"/>
                  </a:cubicBezTo>
                  <a:cubicBezTo>
                    <a:pt x="71155" y="22686"/>
                    <a:pt x="69346" y="17313"/>
                    <a:pt x="69949" y="17313"/>
                  </a:cubicBezTo>
                  <a:cubicBezTo>
                    <a:pt x="69949" y="17313"/>
                    <a:pt x="68140" y="19701"/>
                    <a:pt x="67537" y="19701"/>
                  </a:cubicBezTo>
                  <a:cubicBezTo>
                    <a:pt x="67537" y="19701"/>
                    <a:pt x="69949" y="17910"/>
                    <a:pt x="69346" y="17313"/>
                  </a:cubicBezTo>
                  <a:cubicBezTo>
                    <a:pt x="68140" y="16716"/>
                    <a:pt x="68140" y="19701"/>
                    <a:pt x="66934" y="19701"/>
                  </a:cubicBezTo>
                  <a:cubicBezTo>
                    <a:pt x="66934" y="19701"/>
                    <a:pt x="69346" y="16119"/>
                    <a:pt x="69346" y="15522"/>
                  </a:cubicBezTo>
                  <a:cubicBezTo>
                    <a:pt x="69346" y="14925"/>
                    <a:pt x="70552" y="14925"/>
                    <a:pt x="70552" y="14328"/>
                  </a:cubicBezTo>
                  <a:cubicBezTo>
                    <a:pt x="71155" y="13731"/>
                    <a:pt x="71758" y="14925"/>
                    <a:pt x="72361" y="13731"/>
                  </a:cubicBezTo>
                  <a:cubicBezTo>
                    <a:pt x="72964" y="13134"/>
                    <a:pt x="72361" y="13134"/>
                    <a:pt x="72361" y="11940"/>
                  </a:cubicBezTo>
                  <a:cubicBezTo>
                    <a:pt x="72964" y="11343"/>
                    <a:pt x="72964" y="10149"/>
                    <a:pt x="71758" y="9552"/>
                  </a:cubicBezTo>
                  <a:cubicBezTo>
                    <a:pt x="69949" y="8955"/>
                    <a:pt x="69949" y="6567"/>
                    <a:pt x="69949" y="4776"/>
                  </a:cubicBezTo>
                  <a:cubicBezTo>
                    <a:pt x="69949" y="4179"/>
                    <a:pt x="69346" y="3582"/>
                    <a:pt x="68743" y="2985"/>
                  </a:cubicBezTo>
                  <a:cubicBezTo>
                    <a:pt x="68140" y="2388"/>
                    <a:pt x="67537" y="4179"/>
                    <a:pt x="66934" y="4776"/>
                  </a:cubicBezTo>
                  <a:cubicBezTo>
                    <a:pt x="66331" y="6567"/>
                    <a:pt x="65125" y="8955"/>
                    <a:pt x="63316" y="8955"/>
                  </a:cubicBezTo>
                  <a:cubicBezTo>
                    <a:pt x="62713" y="8955"/>
                    <a:pt x="62110" y="8358"/>
                    <a:pt x="60904" y="8358"/>
                  </a:cubicBezTo>
                  <a:cubicBezTo>
                    <a:pt x="60301" y="8358"/>
                    <a:pt x="59698" y="8955"/>
                    <a:pt x="59095" y="8358"/>
                  </a:cubicBezTo>
                  <a:cubicBezTo>
                    <a:pt x="57889" y="7761"/>
                    <a:pt x="57286" y="8358"/>
                    <a:pt x="56080" y="8358"/>
                  </a:cubicBezTo>
                  <a:cubicBezTo>
                    <a:pt x="54874" y="8358"/>
                    <a:pt x="55477" y="8358"/>
                    <a:pt x="54874" y="9552"/>
                  </a:cubicBezTo>
                  <a:cubicBezTo>
                    <a:pt x="54271" y="10149"/>
                    <a:pt x="51256" y="9552"/>
                    <a:pt x="50653" y="10149"/>
                  </a:cubicBezTo>
                  <a:cubicBezTo>
                    <a:pt x="49447" y="10149"/>
                    <a:pt x="47638" y="11343"/>
                    <a:pt x="46432" y="11343"/>
                  </a:cubicBezTo>
                  <a:cubicBezTo>
                    <a:pt x="44623" y="11343"/>
                    <a:pt x="43417" y="8955"/>
                    <a:pt x="43417" y="7761"/>
                  </a:cubicBezTo>
                  <a:cubicBezTo>
                    <a:pt x="42211" y="5970"/>
                    <a:pt x="44623" y="4776"/>
                    <a:pt x="44020" y="2985"/>
                  </a:cubicBezTo>
                  <a:cubicBezTo>
                    <a:pt x="43417" y="1791"/>
                    <a:pt x="42814" y="0"/>
                    <a:pt x="41608" y="597"/>
                  </a:cubicBezTo>
                  <a:cubicBezTo>
                    <a:pt x="41608" y="1194"/>
                    <a:pt x="37386" y="2985"/>
                    <a:pt x="36783" y="2985"/>
                  </a:cubicBezTo>
                  <a:cubicBezTo>
                    <a:pt x="36180" y="2985"/>
                    <a:pt x="34974" y="2985"/>
                    <a:pt x="34974" y="3582"/>
                  </a:cubicBezTo>
                  <a:cubicBezTo>
                    <a:pt x="34371" y="3582"/>
                    <a:pt x="34371" y="5373"/>
                    <a:pt x="33768" y="4179"/>
                  </a:cubicBezTo>
                  <a:cubicBezTo>
                    <a:pt x="33165" y="3582"/>
                    <a:pt x="28341" y="2985"/>
                    <a:pt x="28341" y="3582"/>
                  </a:cubicBezTo>
                  <a:cubicBezTo>
                    <a:pt x="28341" y="3582"/>
                    <a:pt x="29547" y="4179"/>
                    <a:pt x="29547" y="4179"/>
                  </a:cubicBezTo>
                  <a:cubicBezTo>
                    <a:pt x="30150" y="4776"/>
                    <a:pt x="30150" y="5373"/>
                    <a:pt x="30150" y="6567"/>
                  </a:cubicBezTo>
                  <a:cubicBezTo>
                    <a:pt x="30753" y="6567"/>
                    <a:pt x="30753" y="7761"/>
                    <a:pt x="31356" y="8358"/>
                  </a:cubicBezTo>
                  <a:cubicBezTo>
                    <a:pt x="31356" y="8358"/>
                    <a:pt x="32562" y="8358"/>
                    <a:pt x="32562" y="8358"/>
                  </a:cubicBezTo>
                  <a:cubicBezTo>
                    <a:pt x="32562" y="8955"/>
                    <a:pt x="31356" y="9552"/>
                    <a:pt x="30753" y="9552"/>
                  </a:cubicBezTo>
                  <a:cubicBezTo>
                    <a:pt x="30150" y="10149"/>
                    <a:pt x="30150" y="10746"/>
                    <a:pt x="29547" y="11343"/>
                  </a:cubicBezTo>
                  <a:cubicBezTo>
                    <a:pt x="29547" y="11343"/>
                    <a:pt x="26532" y="13731"/>
                    <a:pt x="25929" y="13134"/>
                  </a:cubicBezTo>
                  <a:cubicBezTo>
                    <a:pt x="25929" y="12537"/>
                    <a:pt x="25326" y="12537"/>
                    <a:pt x="24723" y="13134"/>
                  </a:cubicBezTo>
                  <a:cubicBezTo>
                    <a:pt x="24120" y="13731"/>
                    <a:pt x="22914" y="12537"/>
                    <a:pt x="22914" y="12537"/>
                  </a:cubicBezTo>
                  <a:cubicBezTo>
                    <a:pt x="21708" y="11940"/>
                    <a:pt x="21105" y="9552"/>
                    <a:pt x="20502" y="9552"/>
                  </a:cubicBezTo>
                  <a:cubicBezTo>
                    <a:pt x="19296" y="8955"/>
                    <a:pt x="17487" y="10746"/>
                    <a:pt x="16281" y="10746"/>
                  </a:cubicBezTo>
                  <a:cubicBezTo>
                    <a:pt x="15075" y="10746"/>
                    <a:pt x="13869" y="10746"/>
                    <a:pt x="12663" y="10746"/>
                  </a:cubicBezTo>
                  <a:cubicBezTo>
                    <a:pt x="12663" y="10746"/>
                    <a:pt x="12663" y="11940"/>
                    <a:pt x="13266" y="11940"/>
                  </a:cubicBezTo>
                  <a:cubicBezTo>
                    <a:pt x="13266" y="12537"/>
                    <a:pt x="14472" y="12537"/>
                    <a:pt x="15075" y="12537"/>
                  </a:cubicBezTo>
                  <a:cubicBezTo>
                    <a:pt x="15075" y="13134"/>
                    <a:pt x="12663" y="13731"/>
                    <a:pt x="12060" y="13731"/>
                  </a:cubicBezTo>
                  <a:cubicBezTo>
                    <a:pt x="11457" y="14328"/>
                    <a:pt x="12663" y="16119"/>
                    <a:pt x="13266" y="16716"/>
                  </a:cubicBezTo>
                  <a:cubicBezTo>
                    <a:pt x="14472" y="19104"/>
                    <a:pt x="14472" y="20895"/>
                    <a:pt x="13266" y="23283"/>
                  </a:cubicBezTo>
                  <a:cubicBezTo>
                    <a:pt x="13266" y="24477"/>
                    <a:pt x="13266" y="28059"/>
                    <a:pt x="12060" y="28059"/>
                  </a:cubicBezTo>
                  <a:cubicBezTo>
                    <a:pt x="11457" y="28656"/>
                    <a:pt x="10251" y="28059"/>
                    <a:pt x="9045" y="28656"/>
                  </a:cubicBezTo>
                  <a:cubicBezTo>
                    <a:pt x="8442" y="29253"/>
                    <a:pt x="6633" y="29253"/>
                    <a:pt x="6030" y="29253"/>
                  </a:cubicBezTo>
                  <a:cubicBezTo>
                    <a:pt x="3015" y="30447"/>
                    <a:pt x="3015" y="31641"/>
                    <a:pt x="3015" y="34029"/>
                  </a:cubicBezTo>
                  <a:cubicBezTo>
                    <a:pt x="3015" y="35223"/>
                    <a:pt x="1206" y="35223"/>
                    <a:pt x="1206" y="35820"/>
                  </a:cubicBezTo>
                  <a:cubicBezTo>
                    <a:pt x="1206" y="37611"/>
                    <a:pt x="0" y="38208"/>
                    <a:pt x="1206" y="39402"/>
                  </a:cubicBezTo>
                  <a:cubicBezTo>
                    <a:pt x="2412" y="40597"/>
                    <a:pt x="2412" y="41791"/>
                    <a:pt x="3015" y="42985"/>
                  </a:cubicBezTo>
                  <a:cubicBezTo>
                    <a:pt x="3015" y="43582"/>
                    <a:pt x="3618" y="43582"/>
                    <a:pt x="4221" y="43582"/>
                  </a:cubicBezTo>
                  <a:cubicBezTo>
                    <a:pt x="4824" y="43582"/>
                    <a:pt x="4824" y="44179"/>
                    <a:pt x="5427" y="44776"/>
                  </a:cubicBezTo>
                  <a:cubicBezTo>
                    <a:pt x="6633" y="46567"/>
                    <a:pt x="9648" y="44776"/>
                    <a:pt x="10854" y="43582"/>
                  </a:cubicBezTo>
                  <a:cubicBezTo>
                    <a:pt x="10854" y="45373"/>
                    <a:pt x="9648" y="48358"/>
                    <a:pt x="11457" y="48955"/>
                  </a:cubicBezTo>
                  <a:cubicBezTo>
                    <a:pt x="12060" y="48955"/>
                    <a:pt x="13869" y="48358"/>
                    <a:pt x="14472" y="48358"/>
                  </a:cubicBezTo>
                  <a:cubicBezTo>
                    <a:pt x="16281" y="48955"/>
                    <a:pt x="16884" y="48955"/>
                    <a:pt x="18090" y="47761"/>
                  </a:cubicBezTo>
                  <a:cubicBezTo>
                    <a:pt x="18090" y="47164"/>
                    <a:pt x="19296" y="47164"/>
                    <a:pt x="19899" y="47164"/>
                  </a:cubicBezTo>
                  <a:cubicBezTo>
                    <a:pt x="21105" y="45970"/>
                    <a:pt x="22311" y="45373"/>
                    <a:pt x="23517" y="45373"/>
                  </a:cubicBezTo>
                  <a:cubicBezTo>
                    <a:pt x="24723" y="44776"/>
                    <a:pt x="27738" y="43582"/>
                    <a:pt x="26532" y="45970"/>
                  </a:cubicBezTo>
                  <a:cubicBezTo>
                    <a:pt x="26532" y="47164"/>
                    <a:pt x="25929" y="48358"/>
                    <a:pt x="26532" y="49552"/>
                  </a:cubicBezTo>
                  <a:cubicBezTo>
                    <a:pt x="27135" y="50746"/>
                    <a:pt x="28341" y="51940"/>
                    <a:pt x="29547" y="52537"/>
                  </a:cubicBezTo>
                  <a:cubicBezTo>
                    <a:pt x="30753" y="53731"/>
                    <a:pt x="32562" y="53134"/>
                    <a:pt x="33768" y="53731"/>
                  </a:cubicBezTo>
                  <a:cubicBezTo>
                    <a:pt x="34371" y="54328"/>
                    <a:pt x="34974" y="54925"/>
                    <a:pt x="35577" y="54925"/>
                  </a:cubicBezTo>
                  <a:cubicBezTo>
                    <a:pt x="36180" y="54925"/>
                    <a:pt x="36783" y="55522"/>
                    <a:pt x="36783" y="56119"/>
                  </a:cubicBezTo>
                  <a:cubicBezTo>
                    <a:pt x="37989" y="56119"/>
                    <a:pt x="41005" y="55522"/>
                    <a:pt x="41005" y="57313"/>
                  </a:cubicBezTo>
                  <a:cubicBezTo>
                    <a:pt x="41608" y="58507"/>
                    <a:pt x="41005" y="58507"/>
                    <a:pt x="41608" y="59701"/>
                  </a:cubicBezTo>
                  <a:cubicBezTo>
                    <a:pt x="42211" y="60298"/>
                    <a:pt x="41608" y="60298"/>
                    <a:pt x="41005" y="60895"/>
                  </a:cubicBezTo>
                  <a:cubicBezTo>
                    <a:pt x="41005" y="60895"/>
                    <a:pt x="42211" y="63880"/>
                    <a:pt x="42211" y="64477"/>
                  </a:cubicBezTo>
                  <a:cubicBezTo>
                    <a:pt x="42211" y="65074"/>
                    <a:pt x="47035" y="64477"/>
                    <a:pt x="47638" y="64477"/>
                  </a:cubicBezTo>
                  <a:cubicBezTo>
                    <a:pt x="47638" y="65671"/>
                    <a:pt x="47035" y="67462"/>
                    <a:pt x="48241" y="68059"/>
                  </a:cubicBezTo>
                  <a:cubicBezTo>
                    <a:pt x="50050" y="69253"/>
                    <a:pt x="50050" y="70447"/>
                    <a:pt x="49447" y="72835"/>
                  </a:cubicBezTo>
                  <a:cubicBezTo>
                    <a:pt x="48844" y="74029"/>
                    <a:pt x="48241" y="75820"/>
                    <a:pt x="48844" y="77611"/>
                  </a:cubicBezTo>
                  <a:cubicBezTo>
                    <a:pt x="48844" y="78208"/>
                    <a:pt x="49447" y="79402"/>
                    <a:pt x="49447" y="80597"/>
                  </a:cubicBezTo>
                  <a:cubicBezTo>
                    <a:pt x="49447" y="81194"/>
                    <a:pt x="48241" y="82388"/>
                    <a:pt x="49447" y="82388"/>
                  </a:cubicBezTo>
                  <a:cubicBezTo>
                    <a:pt x="50050" y="82985"/>
                    <a:pt x="51859" y="83582"/>
                    <a:pt x="53065" y="82985"/>
                  </a:cubicBezTo>
                  <a:cubicBezTo>
                    <a:pt x="54271" y="81791"/>
                    <a:pt x="56683" y="85970"/>
                    <a:pt x="56080" y="86567"/>
                  </a:cubicBezTo>
                  <a:cubicBezTo>
                    <a:pt x="56080" y="87164"/>
                    <a:pt x="56080" y="87761"/>
                    <a:pt x="56683" y="88358"/>
                  </a:cubicBezTo>
                  <a:cubicBezTo>
                    <a:pt x="57286" y="88955"/>
                    <a:pt x="58492" y="87761"/>
                    <a:pt x="59095" y="88358"/>
                  </a:cubicBezTo>
                  <a:cubicBezTo>
                    <a:pt x="61507" y="89552"/>
                    <a:pt x="59095" y="91940"/>
                    <a:pt x="59095" y="93731"/>
                  </a:cubicBezTo>
                  <a:cubicBezTo>
                    <a:pt x="60301" y="91940"/>
                    <a:pt x="61507" y="95522"/>
                    <a:pt x="61507" y="95522"/>
                  </a:cubicBezTo>
                  <a:cubicBezTo>
                    <a:pt x="62110" y="97910"/>
                    <a:pt x="60904" y="98507"/>
                    <a:pt x="59095" y="99104"/>
                  </a:cubicBezTo>
                  <a:cubicBezTo>
                    <a:pt x="56683" y="100298"/>
                    <a:pt x="55477" y="101492"/>
                    <a:pt x="54271" y="103283"/>
                  </a:cubicBezTo>
                  <a:cubicBezTo>
                    <a:pt x="53668" y="104477"/>
                    <a:pt x="53065" y="105074"/>
                    <a:pt x="51859" y="105671"/>
                  </a:cubicBezTo>
                  <a:cubicBezTo>
                    <a:pt x="51256" y="106865"/>
                    <a:pt x="50050" y="107462"/>
                    <a:pt x="48844" y="108656"/>
                  </a:cubicBezTo>
                  <a:cubicBezTo>
                    <a:pt x="50050" y="108656"/>
                    <a:pt x="51256" y="108059"/>
                    <a:pt x="51859" y="108059"/>
                  </a:cubicBezTo>
                  <a:cubicBezTo>
                    <a:pt x="52462" y="108059"/>
                    <a:pt x="53065" y="109253"/>
                    <a:pt x="53668" y="109253"/>
                  </a:cubicBezTo>
                  <a:cubicBezTo>
                    <a:pt x="53668" y="109850"/>
                    <a:pt x="54271" y="110447"/>
                    <a:pt x="54874" y="111044"/>
                  </a:cubicBezTo>
                  <a:cubicBezTo>
                    <a:pt x="55477" y="111641"/>
                    <a:pt x="56080" y="111044"/>
                    <a:pt x="56683" y="111641"/>
                  </a:cubicBezTo>
                  <a:cubicBezTo>
                    <a:pt x="57889" y="112835"/>
                    <a:pt x="60301" y="113432"/>
                    <a:pt x="60904" y="115223"/>
                  </a:cubicBezTo>
                  <a:cubicBezTo>
                    <a:pt x="61507" y="116417"/>
                    <a:pt x="62110" y="118805"/>
                    <a:pt x="62713" y="120000"/>
                  </a:cubicBezTo>
                  <a:cubicBezTo>
                    <a:pt x="63316" y="119402"/>
                    <a:pt x="63919" y="118805"/>
                    <a:pt x="64522" y="117611"/>
                  </a:cubicBezTo>
                  <a:cubicBezTo>
                    <a:pt x="64522" y="117014"/>
                    <a:pt x="65125" y="115820"/>
                    <a:pt x="65728" y="115223"/>
                  </a:cubicBezTo>
                  <a:cubicBezTo>
                    <a:pt x="66331" y="113432"/>
                    <a:pt x="68140" y="112835"/>
                    <a:pt x="69949" y="111641"/>
                  </a:cubicBezTo>
                  <a:cubicBezTo>
                    <a:pt x="71155" y="110447"/>
                    <a:pt x="71155" y="109253"/>
                    <a:pt x="71758" y="107462"/>
                  </a:cubicBezTo>
                  <a:cubicBezTo>
                    <a:pt x="72964" y="105074"/>
                    <a:pt x="74773" y="104477"/>
                    <a:pt x="75979" y="102686"/>
                  </a:cubicBezTo>
                  <a:cubicBezTo>
                    <a:pt x="77788" y="100895"/>
                    <a:pt x="75979" y="98507"/>
                    <a:pt x="76582" y="96119"/>
                  </a:cubicBezTo>
                  <a:cubicBezTo>
                    <a:pt x="77185" y="95522"/>
                    <a:pt x="77185" y="94925"/>
                    <a:pt x="77185" y="93731"/>
                  </a:cubicBezTo>
                  <a:cubicBezTo>
                    <a:pt x="77185" y="93134"/>
                    <a:pt x="77185" y="93134"/>
                    <a:pt x="77788" y="93134"/>
                  </a:cubicBezTo>
                  <a:cubicBezTo>
                    <a:pt x="78994" y="92537"/>
                    <a:pt x="79597" y="91343"/>
                    <a:pt x="80201" y="90746"/>
                  </a:cubicBezTo>
                  <a:cubicBezTo>
                    <a:pt x="80804" y="90149"/>
                    <a:pt x="81407" y="89552"/>
                    <a:pt x="82613" y="88955"/>
                  </a:cubicBezTo>
                  <a:cubicBezTo>
                    <a:pt x="83216" y="88955"/>
                    <a:pt x="83819" y="88358"/>
                    <a:pt x="85025" y="87761"/>
                  </a:cubicBezTo>
                  <a:cubicBezTo>
                    <a:pt x="85628" y="87761"/>
                    <a:pt x="86231" y="88358"/>
                    <a:pt x="86834" y="88358"/>
                  </a:cubicBezTo>
                  <a:cubicBezTo>
                    <a:pt x="87437" y="88358"/>
                    <a:pt x="86834" y="87761"/>
                    <a:pt x="86834" y="87761"/>
                  </a:cubicBezTo>
                  <a:cubicBezTo>
                    <a:pt x="86231" y="87164"/>
                    <a:pt x="88643" y="86567"/>
                    <a:pt x="88643" y="86567"/>
                  </a:cubicBezTo>
                  <a:cubicBezTo>
                    <a:pt x="88643" y="86567"/>
                    <a:pt x="89849" y="84776"/>
                    <a:pt x="89849" y="85373"/>
                  </a:cubicBezTo>
                  <a:cubicBezTo>
                    <a:pt x="90452" y="85970"/>
                    <a:pt x="93467" y="84776"/>
                    <a:pt x="93467" y="84776"/>
                  </a:cubicBezTo>
                  <a:cubicBezTo>
                    <a:pt x="94070" y="84776"/>
                    <a:pt x="93467" y="85373"/>
                    <a:pt x="94070" y="85373"/>
                  </a:cubicBezTo>
                  <a:cubicBezTo>
                    <a:pt x="94673" y="85373"/>
                    <a:pt x="96482" y="85373"/>
                    <a:pt x="97085" y="84776"/>
                  </a:cubicBezTo>
                  <a:cubicBezTo>
                    <a:pt x="97688" y="84179"/>
                    <a:pt x="97688" y="83582"/>
                    <a:pt x="98291" y="82985"/>
                  </a:cubicBezTo>
                  <a:cubicBezTo>
                    <a:pt x="98894" y="82985"/>
                    <a:pt x="99497" y="82388"/>
                    <a:pt x="99497" y="81791"/>
                  </a:cubicBezTo>
                  <a:cubicBezTo>
                    <a:pt x="100100" y="81194"/>
                    <a:pt x="99497" y="80000"/>
                    <a:pt x="100100" y="79402"/>
                  </a:cubicBezTo>
                  <a:cubicBezTo>
                    <a:pt x="100703" y="78805"/>
                    <a:pt x="101306" y="78208"/>
                    <a:pt x="101909" y="77611"/>
                  </a:cubicBezTo>
                  <a:cubicBezTo>
                    <a:pt x="103115" y="75820"/>
                    <a:pt x="103718" y="75223"/>
                    <a:pt x="103718" y="73432"/>
                  </a:cubicBezTo>
                  <a:cubicBezTo>
                    <a:pt x="103718" y="72238"/>
                    <a:pt x="103718" y="71641"/>
                    <a:pt x="104321" y="70447"/>
                  </a:cubicBezTo>
                  <a:cubicBezTo>
                    <a:pt x="104321" y="69850"/>
                    <a:pt x="104924" y="69850"/>
                    <a:pt x="105527" y="69253"/>
                  </a:cubicBezTo>
                  <a:cubicBezTo>
                    <a:pt x="106130" y="68656"/>
                    <a:pt x="105527" y="67462"/>
                    <a:pt x="105527" y="66865"/>
                  </a:cubicBezTo>
                  <a:cubicBezTo>
                    <a:pt x="105527" y="65671"/>
                    <a:pt x="106130" y="65074"/>
                    <a:pt x="106130" y="63880"/>
                  </a:cubicBezTo>
                  <a:cubicBezTo>
                    <a:pt x="106733" y="62089"/>
                    <a:pt x="106130" y="60298"/>
                    <a:pt x="106130" y="58507"/>
                  </a:cubicBezTo>
                  <a:cubicBezTo>
                    <a:pt x="106130" y="57313"/>
                    <a:pt x="105527" y="56119"/>
                    <a:pt x="106130" y="55522"/>
                  </a:cubicBezTo>
                  <a:cubicBezTo>
                    <a:pt x="106733" y="54328"/>
                    <a:pt x="106130" y="54925"/>
                    <a:pt x="106130" y="53731"/>
                  </a:cubicBezTo>
                  <a:cubicBezTo>
                    <a:pt x="106130" y="53731"/>
                    <a:pt x="107336" y="54328"/>
                    <a:pt x="107336" y="54328"/>
                  </a:cubicBezTo>
                  <a:cubicBezTo>
                    <a:pt x="107336" y="54328"/>
                    <a:pt x="107336" y="53731"/>
                    <a:pt x="107336" y="53731"/>
                  </a:cubicBezTo>
                  <a:cubicBezTo>
                    <a:pt x="107336" y="53731"/>
                    <a:pt x="107939" y="53731"/>
                    <a:pt x="107939" y="53731"/>
                  </a:cubicBezTo>
                  <a:cubicBezTo>
                    <a:pt x="109145" y="53731"/>
                    <a:pt x="109748" y="51940"/>
                    <a:pt x="109748" y="51343"/>
                  </a:cubicBezTo>
                  <a:cubicBezTo>
                    <a:pt x="110351" y="50746"/>
                    <a:pt x="110954" y="49552"/>
                    <a:pt x="111557" y="48358"/>
                  </a:cubicBezTo>
                  <a:cubicBezTo>
                    <a:pt x="112763" y="47164"/>
                    <a:pt x="113969" y="47164"/>
                    <a:pt x="114572" y="45970"/>
                  </a:cubicBezTo>
                  <a:cubicBezTo>
                    <a:pt x="117587" y="42388"/>
                    <a:pt x="120000" y="38208"/>
                    <a:pt x="118190" y="34029"/>
                  </a:cubicBezTo>
                  <a:cubicBezTo>
                    <a:pt x="116984" y="31641"/>
                    <a:pt x="119396" y="35820"/>
                    <a:pt x="118190" y="34029"/>
                  </a:cubicBezTo>
                  <a:close/>
                  <a:moveTo>
                    <a:pt x="69346" y="111044"/>
                  </a:moveTo>
                  <a:cubicBezTo>
                    <a:pt x="68140" y="111641"/>
                    <a:pt x="67537" y="112835"/>
                    <a:pt x="66331" y="113432"/>
                  </a:cubicBezTo>
                  <a:cubicBezTo>
                    <a:pt x="64522" y="114029"/>
                    <a:pt x="67537" y="112238"/>
                    <a:pt x="67537" y="111641"/>
                  </a:cubicBezTo>
                  <a:cubicBezTo>
                    <a:pt x="68140" y="111044"/>
                    <a:pt x="68743" y="109850"/>
                    <a:pt x="69949" y="108656"/>
                  </a:cubicBezTo>
                  <a:cubicBezTo>
                    <a:pt x="71155" y="107462"/>
                    <a:pt x="70552" y="109850"/>
                    <a:pt x="69346" y="111044"/>
                  </a:cubicBezTo>
                  <a:cubicBezTo>
                    <a:pt x="69346" y="111044"/>
                    <a:pt x="69949" y="110447"/>
                    <a:pt x="69346" y="111044"/>
                  </a:cubicBezTo>
                  <a:close/>
                </a:path>
              </a:pathLst>
            </a:custGeom>
            <a:solidFill>
              <a:schemeClr val="tx2"/>
            </a:solid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42" name="Shape 2506"/>
            <p:cNvSpPr/>
            <p:nvPr/>
          </p:nvSpPr>
          <p:spPr>
            <a:xfrm>
              <a:off x="8961323" y="10485676"/>
              <a:ext cx="251592" cy="261214"/>
            </a:xfrm>
            <a:custGeom>
              <a:avLst/>
              <a:gdLst/>
              <a:ahLst/>
              <a:cxnLst/>
              <a:rect l="0" t="0" r="0" b="0"/>
              <a:pathLst>
                <a:path w="120000" h="120000" extrusionOk="0">
                  <a:moveTo>
                    <a:pt x="93333" y="42857"/>
                  </a:moveTo>
                  <a:cubicBezTo>
                    <a:pt x="88888" y="34285"/>
                    <a:pt x="80000" y="34285"/>
                    <a:pt x="75555" y="29999"/>
                  </a:cubicBezTo>
                  <a:cubicBezTo>
                    <a:pt x="71111" y="25714"/>
                    <a:pt x="66666" y="29999"/>
                    <a:pt x="62222" y="25714"/>
                  </a:cubicBezTo>
                  <a:cubicBezTo>
                    <a:pt x="57777" y="21428"/>
                    <a:pt x="53333" y="17142"/>
                    <a:pt x="48888" y="12857"/>
                  </a:cubicBezTo>
                  <a:cubicBezTo>
                    <a:pt x="44444" y="0"/>
                    <a:pt x="40000" y="4285"/>
                    <a:pt x="26666" y="8571"/>
                  </a:cubicBezTo>
                  <a:cubicBezTo>
                    <a:pt x="22222" y="8571"/>
                    <a:pt x="22222" y="4285"/>
                    <a:pt x="17777" y="12857"/>
                  </a:cubicBezTo>
                  <a:cubicBezTo>
                    <a:pt x="13333" y="17142"/>
                    <a:pt x="13333" y="21428"/>
                    <a:pt x="13333" y="25714"/>
                  </a:cubicBezTo>
                  <a:cubicBezTo>
                    <a:pt x="13333" y="34285"/>
                    <a:pt x="13333" y="42857"/>
                    <a:pt x="13333" y="51428"/>
                  </a:cubicBezTo>
                  <a:cubicBezTo>
                    <a:pt x="13333" y="55714"/>
                    <a:pt x="13333" y="64285"/>
                    <a:pt x="8888" y="72857"/>
                  </a:cubicBezTo>
                  <a:cubicBezTo>
                    <a:pt x="0" y="81428"/>
                    <a:pt x="0" y="81428"/>
                    <a:pt x="4444" y="94285"/>
                  </a:cubicBezTo>
                  <a:cubicBezTo>
                    <a:pt x="8888" y="102857"/>
                    <a:pt x="8888" y="102857"/>
                    <a:pt x="17777" y="107142"/>
                  </a:cubicBezTo>
                  <a:cubicBezTo>
                    <a:pt x="26666" y="107142"/>
                    <a:pt x="35555" y="107142"/>
                    <a:pt x="40000" y="111428"/>
                  </a:cubicBezTo>
                  <a:cubicBezTo>
                    <a:pt x="44444" y="111428"/>
                    <a:pt x="53333" y="119999"/>
                    <a:pt x="57777" y="119999"/>
                  </a:cubicBezTo>
                  <a:cubicBezTo>
                    <a:pt x="66666" y="115714"/>
                    <a:pt x="75555" y="119999"/>
                    <a:pt x="84444" y="119999"/>
                  </a:cubicBezTo>
                  <a:cubicBezTo>
                    <a:pt x="88888" y="119999"/>
                    <a:pt x="102222" y="111428"/>
                    <a:pt x="106666" y="107142"/>
                  </a:cubicBezTo>
                  <a:cubicBezTo>
                    <a:pt x="115555" y="98571"/>
                    <a:pt x="120000" y="89999"/>
                    <a:pt x="115555" y="81428"/>
                  </a:cubicBezTo>
                  <a:cubicBezTo>
                    <a:pt x="111111" y="72857"/>
                    <a:pt x="111111" y="68571"/>
                    <a:pt x="106666" y="59999"/>
                  </a:cubicBezTo>
                  <a:cubicBezTo>
                    <a:pt x="106666" y="51428"/>
                    <a:pt x="102222" y="47142"/>
                    <a:pt x="93333" y="42857"/>
                  </a:cubicBezTo>
                  <a:cubicBezTo>
                    <a:pt x="88888" y="38571"/>
                    <a:pt x="97777" y="42857"/>
                    <a:pt x="93333" y="4285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43" name="Shape 2507"/>
            <p:cNvSpPr/>
            <p:nvPr/>
          </p:nvSpPr>
          <p:spPr>
            <a:xfrm>
              <a:off x="8241578" y="10074740"/>
              <a:ext cx="961781" cy="1672411"/>
            </a:xfrm>
            <a:custGeom>
              <a:avLst/>
              <a:gdLst/>
              <a:ahLst/>
              <a:cxnLst/>
              <a:rect l="0" t="0" r="0" b="0"/>
              <a:pathLst>
                <a:path w="120000" h="120000" extrusionOk="0">
                  <a:moveTo>
                    <a:pt x="90873" y="41564"/>
                  </a:moveTo>
                  <a:cubicBezTo>
                    <a:pt x="94368" y="39553"/>
                    <a:pt x="92038" y="37541"/>
                    <a:pt x="93203" y="34860"/>
                  </a:cubicBezTo>
                  <a:cubicBezTo>
                    <a:pt x="93203" y="34189"/>
                    <a:pt x="93203" y="32849"/>
                    <a:pt x="93203" y="32178"/>
                  </a:cubicBezTo>
                  <a:cubicBezTo>
                    <a:pt x="94368" y="30167"/>
                    <a:pt x="96699" y="29497"/>
                    <a:pt x="99029" y="28156"/>
                  </a:cubicBezTo>
                  <a:cubicBezTo>
                    <a:pt x="103689" y="26145"/>
                    <a:pt x="106019" y="22793"/>
                    <a:pt x="110679" y="20782"/>
                  </a:cubicBezTo>
                  <a:cubicBezTo>
                    <a:pt x="113009" y="20111"/>
                    <a:pt x="116504" y="20111"/>
                    <a:pt x="118834" y="19441"/>
                  </a:cubicBezTo>
                  <a:cubicBezTo>
                    <a:pt x="120000" y="18100"/>
                    <a:pt x="118834" y="16089"/>
                    <a:pt x="117669" y="15418"/>
                  </a:cubicBezTo>
                  <a:cubicBezTo>
                    <a:pt x="116504" y="14078"/>
                    <a:pt x="117669" y="14078"/>
                    <a:pt x="115339" y="14078"/>
                  </a:cubicBezTo>
                  <a:cubicBezTo>
                    <a:pt x="113009" y="13407"/>
                    <a:pt x="114174" y="16089"/>
                    <a:pt x="113009" y="16759"/>
                  </a:cubicBezTo>
                  <a:cubicBezTo>
                    <a:pt x="111844" y="17430"/>
                    <a:pt x="110679" y="18770"/>
                    <a:pt x="109514" y="19441"/>
                  </a:cubicBezTo>
                  <a:cubicBezTo>
                    <a:pt x="108349" y="20111"/>
                    <a:pt x="104854" y="19441"/>
                    <a:pt x="102524" y="20111"/>
                  </a:cubicBezTo>
                  <a:cubicBezTo>
                    <a:pt x="101359" y="21452"/>
                    <a:pt x="97864" y="20111"/>
                    <a:pt x="95533" y="20111"/>
                  </a:cubicBezTo>
                  <a:cubicBezTo>
                    <a:pt x="94368" y="20111"/>
                    <a:pt x="92038" y="20782"/>
                    <a:pt x="90873" y="20111"/>
                  </a:cubicBezTo>
                  <a:cubicBezTo>
                    <a:pt x="88543" y="20111"/>
                    <a:pt x="92038" y="18770"/>
                    <a:pt x="92038" y="18770"/>
                  </a:cubicBezTo>
                  <a:cubicBezTo>
                    <a:pt x="93203" y="18100"/>
                    <a:pt x="92038" y="17430"/>
                    <a:pt x="92038" y="17430"/>
                  </a:cubicBezTo>
                  <a:cubicBezTo>
                    <a:pt x="92038" y="16089"/>
                    <a:pt x="93203" y="15418"/>
                    <a:pt x="94368" y="14748"/>
                  </a:cubicBezTo>
                  <a:cubicBezTo>
                    <a:pt x="99029" y="12067"/>
                    <a:pt x="89708" y="10726"/>
                    <a:pt x="86213" y="9385"/>
                  </a:cubicBezTo>
                  <a:cubicBezTo>
                    <a:pt x="82718" y="8044"/>
                    <a:pt x="78058" y="8044"/>
                    <a:pt x="74563" y="6033"/>
                  </a:cubicBezTo>
                  <a:cubicBezTo>
                    <a:pt x="73398" y="5363"/>
                    <a:pt x="71067" y="4692"/>
                    <a:pt x="69902" y="4022"/>
                  </a:cubicBezTo>
                  <a:cubicBezTo>
                    <a:pt x="68737" y="2681"/>
                    <a:pt x="67572" y="1340"/>
                    <a:pt x="66407" y="1340"/>
                  </a:cubicBezTo>
                  <a:cubicBezTo>
                    <a:pt x="65242" y="670"/>
                    <a:pt x="61747" y="670"/>
                    <a:pt x="60582" y="1340"/>
                  </a:cubicBezTo>
                  <a:cubicBezTo>
                    <a:pt x="59417" y="2011"/>
                    <a:pt x="58252" y="4022"/>
                    <a:pt x="55922" y="2681"/>
                  </a:cubicBezTo>
                  <a:cubicBezTo>
                    <a:pt x="54757" y="1340"/>
                    <a:pt x="52427" y="1340"/>
                    <a:pt x="50097" y="1340"/>
                  </a:cubicBezTo>
                  <a:cubicBezTo>
                    <a:pt x="47766" y="1340"/>
                    <a:pt x="47766" y="0"/>
                    <a:pt x="45436" y="670"/>
                  </a:cubicBezTo>
                  <a:cubicBezTo>
                    <a:pt x="44271" y="1340"/>
                    <a:pt x="40776" y="2011"/>
                    <a:pt x="40776" y="2681"/>
                  </a:cubicBezTo>
                  <a:cubicBezTo>
                    <a:pt x="39611" y="4022"/>
                    <a:pt x="40776" y="5363"/>
                    <a:pt x="40776" y="6033"/>
                  </a:cubicBezTo>
                  <a:cubicBezTo>
                    <a:pt x="39611" y="8715"/>
                    <a:pt x="36116" y="8715"/>
                    <a:pt x="32621" y="9385"/>
                  </a:cubicBezTo>
                  <a:cubicBezTo>
                    <a:pt x="30291" y="10055"/>
                    <a:pt x="31456" y="13407"/>
                    <a:pt x="31456" y="14748"/>
                  </a:cubicBezTo>
                  <a:cubicBezTo>
                    <a:pt x="31456" y="16089"/>
                    <a:pt x="32621" y="17430"/>
                    <a:pt x="32621" y="18100"/>
                  </a:cubicBezTo>
                  <a:cubicBezTo>
                    <a:pt x="32621" y="18770"/>
                    <a:pt x="29126" y="20782"/>
                    <a:pt x="29126" y="21452"/>
                  </a:cubicBezTo>
                  <a:cubicBezTo>
                    <a:pt x="27961" y="22122"/>
                    <a:pt x="24466" y="23463"/>
                    <a:pt x="24466" y="24134"/>
                  </a:cubicBezTo>
                  <a:cubicBezTo>
                    <a:pt x="24466" y="24804"/>
                    <a:pt x="24466" y="25474"/>
                    <a:pt x="24466" y="26145"/>
                  </a:cubicBezTo>
                  <a:cubicBezTo>
                    <a:pt x="24466" y="26815"/>
                    <a:pt x="23300" y="27486"/>
                    <a:pt x="23300" y="28156"/>
                  </a:cubicBezTo>
                  <a:cubicBezTo>
                    <a:pt x="23300" y="28826"/>
                    <a:pt x="24466" y="30837"/>
                    <a:pt x="22135" y="31508"/>
                  </a:cubicBezTo>
                  <a:cubicBezTo>
                    <a:pt x="22135" y="32178"/>
                    <a:pt x="22135" y="33519"/>
                    <a:pt x="22135" y="34189"/>
                  </a:cubicBezTo>
                  <a:cubicBezTo>
                    <a:pt x="20970" y="34189"/>
                    <a:pt x="19805" y="34189"/>
                    <a:pt x="19805" y="34860"/>
                  </a:cubicBezTo>
                  <a:cubicBezTo>
                    <a:pt x="19805" y="36201"/>
                    <a:pt x="22135" y="36871"/>
                    <a:pt x="22135" y="38212"/>
                  </a:cubicBezTo>
                  <a:cubicBezTo>
                    <a:pt x="22135" y="38882"/>
                    <a:pt x="22135" y="40223"/>
                    <a:pt x="23300" y="40893"/>
                  </a:cubicBezTo>
                  <a:cubicBezTo>
                    <a:pt x="25631" y="43575"/>
                    <a:pt x="20970" y="46256"/>
                    <a:pt x="20970" y="48938"/>
                  </a:cubicBezTo>
                  <a:cubicBezTo>
                    <a:pt x="19805" y="50279"/>
                    <a:pt x="22135" y="51620"/>
                    <a:pt x="20970" y="52960"/>
                  </a:cubicBezTo>
                  <a:cubicBezTo>
                    <a:pt x="19805" y="53631"/>
                    <a:pt x="17475" y="54301"/>
                    <a:pt x="16310" y="55642"/>
                  </a:cubicBezTo>
                  <a:cubicBezTo>
                    <a:pt x="15145" y="56983"/>
                    <a:pt x="19805" y="62346"/>
                    <a:pt x="17475" y="63016"/>
                  </a:cubicBezTo>
                  <a:cubicBezTo>
                    <a:pt x="12815" y="64357"/>
                    <a:pt x="13980" y="67709"/>
                    <a:pt x="12815" y="70391"/>
                  </a:cubicBezTo>
                  <a:cubicBezTo>
                    <a:pt x="10485" y="72402"/>
                    <a:pt x="11650" y="75754"/>
                    <a:pt x="11650" y="78435"/>
                  </a:cubicBezTo>
                  <a:cubicBezTo>
                    <a:pt x="11650" y="80446"/>
                    <a:pt x="11650" y="82458"/>
                    <a:pt x="11650" y="84469"/>
                  </a:cubicBezTo>
                  <a:cubicBezTo>
                    <a:pt x="11650" y="85139"/>
                    <a:pt x="17475" y="87150"/>
                    <a:pt x="15145" y="87150"/>
                  </a:cubicBezTo>
                  <a:cubicBezTo>
                    <a:pt x="15145" y="87150"/>
                    <a:pt x="10485" y="87821"/>
                    <a:pt x="12815" y="88491"/>
                  </a:cubicBezTo>
                  <a:cubicBezTo>
                    <a:pt x="15145" y="88491"/>
                    <a:pt x="15145" y="89162"/>
                    <a:pt x="13980" y="90502"/>
                  </a:cubicBezTo>
                  <a:cubicBezTo>
                    <a:pt x="12815" y="91843"/>
                    <a:pt x="12815" y="93184"/>
                    <a:pt x="12815" y="95195"/>
                  </a:cubicBezTo>
                  <a:cubicBezTo>
                    <a:pt x="12815" y="96536"/>
                    <a:pt x="10485" y="97206"/>
                    <a:pt x="9320" y="98547"/>
                  </a:cubicBezTo>
                  <a:cubicBezTo>
                    <a:pt x="8155" y="99217"/>
                    <a:pt x="9320" y="100558"/>
                    <a:pt x="9320" y="101899"/>
                  </a:cubicBezTo>
                  <a:cubicBezTo>
                    <a:pt x="9320" y="102569"/>
                    <a:pt x="6990" y="104581"/>
                    <a:pt x="5825" y="104581"/>
                  </a:cubicBezTo>
                  <a:cubicBezTo>
                    <a:pt x="0" y="105921"/>
                    <a:pt x="3495" y="109944"/>
                    <a:pt x="4660" y="111955"/>
                  </a:cubicBezTo>
                  <a:cubicBezTo>
                    <a:pt x="5825" y="113296"/>
                    <a:pt x="9320" y="111284"/>
                    <a:pt x="9320" y="113966"/>
                  </a:cubicBezTo>
                  <a:cubicBezTo>
                    <a:pt x="9320" y="114636"/>
                    <a:pt x="8155" y="116648"/>
                    <a:pt x="10485" y="117318"/>
                  </a:cubicBezTo>
                  <a:cubicBezTo>
                    <a:pt x="11650" y="117988"/>
                    <a:pt x="12815" y="117988"/>
                    <a:pt x="15145" y="117988"/>
                  </a:cubicBezTo>
                  <a:cubicBezTo>
                    <a:pt x="17475" y="118659"/>
                    <a:pt x="20970" y="118659"/>
                    <a:pt x="23300" y="118659"/>
                  </a:cubicBezTo>
                  <a:cubicBezTo>
                    <a:pt x="24466" y="118659"/>
                    <a:pt x="25631" y="118659"/>
                    <a:pt x="26796" y="119329"/>
                  </a:cubicBezTo>
                  <a:cubicBezTo>
                    <a:pt x="26796" y="118659"/>
                    <a:pt x="27961" y="118659"/>
                    <a:pt x="29126" y="118659"/>
                  </a:cubicBezTo>
                  <a:cubicBezTo>
                    <a:pt x="29126" y="119329"/>
                    <a:pt x="31456" y="120000"/>
                    <a:pt x="31456" y="120000"/>
                  </a:cubicBezTo>
                  <a:cubicBezTo>
                    <a:pt x="32621" y="120000"/>
                    <a:pt x="30291" y="117988"/>
                    <a:pt x="30291" y="117318"/>
                  </a:cubicBezTo>
                  <a:cubicBezTo>
                    <a:pt x="27961" y="115977"/>
                    <a:pt x="27961" y="114636"/>
                    <a:pt x="27961" y="113296"/>
                  </a:cubicBezTo>
                  <a:cubicBezTo>
                    <a:pt x="27961" y="111955"/>
                    <a:pt x="27961" y="111284"/>
                    <a:pt x="31456" y="109944"/>
                  </a:cubicBezTo>
                  <a:cubicBezTo>
                    <a:pt x="33786" y="109273"/>
                    <a:pt x="29126" y="109273"/>
                    <a:pt x="29126" y="109273"/>
                  </a:cubicBezTo>
                  <a:cubicBezTo>
                    <a:pt x="29126" y="109273"/>
                    <a:pt x="31456" y="108603"/>
                    <a:pt x="30291" y="108603"/>
                  </a:cubicBezTo>
                  <a:cubicBezTo>
                    <a:pt x="31456" y="108603"/>
                    <a:pt x="31456" y="109273"/>
                    <a:pt x="32621" y="109273"/>
                  </a:cubicBezTo>
                  <a:cubicBezTo>
                    <a:pt x="33786" y="109944"/>
                    <a:pt x="34951" y="109273"/>
                    <a:pt x="36116" y="109273"/>
                  </a:cubicBezTo>
                  <a:cubicBezTo>
                    <a:pt x="37281" y="107932"/>
                    <a:pt x="36116" y="106592"/>
                    <a:pt x="36116" y="105251"/>
                  </a:cubicBezTo>
                  <a:cubicBezTo>
                    <a:pt x="37281" y="103910"/>
                    <a:pt x="39611" y="103240"/>
                    <a:pt x="43106" y="102569"/>
                  </a:cubicBezTo>
                  <a:cubicBezTo>
                    <a:pt x="44271" y="101899"/>
                    <a:pt x="45436" y="101899"/>
                    <a:pt x="46601" y="101229"/>
                  </a:cubicBezTo>
                  <a:cubicBezTo>
                    <a:pt x="47766" y="100558"/>
                    <a:pt x="45436" y="99888"/>
                    <a:pt x="45436" y="99888"/>
                  </a:cubicBezTo>
                  <a:cubicBezTo>
                    <a:pt x="45436" y="99217"/>
                    <a:pt x="48932" y="98547"/>
                    <a:pt x="47766" y="97206"/>
                  </a:cubicBezTo>
                  <a:cubicBezTo>
                    <a:pt x="46601" y="95865"/>
                    <a:pt x="41941" y="97206"/>
                    <a:pt x="40776" y="95865"/>
                  </a:cubicBezTo>
                  <a:cubicBezTo>
                    <a:pt x="39611" y="95195"/>
                    <a:pt x="38446" y="95195"/>
                    <a:pt x="37281" y="93854"/>
                  </a:cubicBezTo>
                  <a:cubicBezTo>
                    <a:pt x="36116" y="92513"/>
                    <a:pt x="38446" y="90502"/>
                    <a:pt x="39611" y="89832"/>
                  </a:cubicBezTo>
                  <a:cubicBezTo>
                    <a:pt x="41941" y="89162"/>
                    <a:pt x="43106" y="87821"/>
                    <a:pt x="45436" y="87821"/>
                  </a:cubicBezTo>
                  <a:cubicBezTo>
                    <a:pt x="47766" y="87150"/>
                    <a:pt x="47766" y="88491"/>
                    <a:pt x="48932" y="86480"/>
                  </a:cubicBezTo>
                  <a:cubicBezTo>
                    <a:pt x="48932" y="85139"/>
                    <a:pt x="51262" y="84469"/>
                    <a:pt x="50097" y="83128"/>
                  </a:cubicBezTo>
                  <a:cubicBezTo>
                    <a:pt x="48932" y="81117"/>
                    <a:pt x="54757" y="81117"/>
                    <a:pt x="55922" y="79776"/>
                  </a:cubicBezTo>
                  <a:cubicBezTo>
                    <a:pt x="55922" y="79776"/>
                    <a:pt x="50097" y="77094"/>
                    <a:pt x="55922" y="77765"/>
                  </a:cubicBezTo>
                  <a:cubicBezTo>
                    <a:pt x="57087" y="78435"/>
                    <a:pt x="57087" y="79106"/>
                    <a:pt x="58252" y="79106"/>
                  </a:cubicBezTo>
                  <a:cubicBezTo>
                    <a:pt x="60582" y="79106"/>
                    <a:pt x="60582" y="77094"/>
                    <a:pt x="59417" y="76424"/>
                  </a:cubicBezTo>
                  <a:cubicBezTo>
                    <a:pt x="59417" y="75754"/>
                    <a:pt x="57087" y="77094"/>
                    <a:pt x="57087" y="77094"/>
                  </a:cubicBezTo>
                  <a:cubicBezTo>
                    <a:pt x="54757" y="77094"/>
                    <a:pt x="52427" y="76424"/>
                    <a:pt x="52427" y="75754"/>
                  </a:cubicBezTo>
                  <a:cubicBezTo>
                    <a:pt x="52427" y="75083"/>
                    <a:pt x="50097" y="70391"/>
                    <a:pt x="52427" y="70391"/>
                  </a:cubicBezTo>
                  <a:cubicBezTo>
                    <a:pt x="55922" y="71061"/>
                    <a:pt x="58252" y="72402"/>
                    <a:pt x="62912" y="72402"/>
                  </a:cubicBezTo>
                  <a:cubicBezTo>
                    <a:pt x="64077" y="72402"/>
                    <a:pt x="65242" y="71731"/>
                    <a:pt x="66407" y="71731"/>
                  </a:cubicBezTo>
                  <a:cubicBezTo>
                    <a:pt x="68737" y="70391"/>
                    <a:pt x="66407" y="69720"/>
                    <a:pt x="67572" y="68379"/>
                  </a:cubicBezTo>
                  <a:cubicBezTo>
                    <a:pt x="67572" y="67709"/>
                    <a:pt x="68737" y="67039"/>
                    <a:pt x="68737" y="67039"/>
                  </a:cubicBezTo>
                  <a:cubicBezTo>
                    <a:pt x="69902" y="65698"/>
                    <a:pt x="68737" y="65698"/>
                    <a:pt x="68737" y="65027"/>
                  </a:cubicBezTo>
                  <a:cubicBezTo>
                    <a:pt x="67572" y="64357"/>
                    <a:pt x="67572" y="63016"/>
                    <a:pt x="68737" y="63016"/>
                  </a:cubicBezTo>
                  <a:cubicBezTo>
                    <a:pt x="71067" y="63016"/>
                    <a:pt x="69902" y="64357"/>
                    <a:pt x="69902" y="64357"/>
                  </a:cubicBezTo>
                  <a:cubicBezTo>
                    <a:pt x="68737" y="63687"/>
                    <a:pt x="75728" y="63687"/>
                    <a:pt x="75728" y="63687"/>
                  </a:cubicBezTo>
                  <a:cubicBezTo>
                    <a:pt x="80388" y="63687"/>
                    <a:pt x="83883" y="62346"/>
                    <a:pt x="88543" y="62346"/>
                  </a:cubicBezTo>
                  <a:cubicBezTo>
                    <a:pt x="89708" y="61675"/>
                    <a:pt x="93203" y="61005"/>
                    <a:pt x="95533" y="60335"/>
                  </a:cubicBezTo>
                  <a:cubicBezTo>
                    <a:pt x="96699" y="59664"/>
                    <a:pt x="96699" y="58994"/>
                    <a:pt x="97864" y="58324"/>
                  </a:cubicBezTo>
                  <a:cubicBezTo>
                    <a:pt x="99029" y="57653"/>
                    <a:pt x="100194" y="56983"/>
                    <a:pt x="101359" y="55642"/>
                  </a:cubicBezTo>
                  <a:cubicBezTo>
                    <a:pt x="101359" y="53631"/>
                    <a:pt x="99029" y="53631"/>
                    <a:pt x="96699" y="52290"/>
                  </a:cubicBezTo>
                  <a:cubicBezTo>
                    <a:pt x="95533" y="50949"/>
                    <a:pt x="99029" y="50279"/>
                    <a:pt x="96699" y="48938"/>
                  </a:cubicBezTo>
                  <a:cubicBezTo>
                    <a:pt x="95533" y="48268"/>
                    <a:pt x="90873" y="47597"/>
                    <a:pt x="90873" y="46256"/>
                  </a:cubicBezTo>
                  <a:cubicBezTo>
                    <a:pt x="90873" y="46256"/>
                    <a:pt x="90873" y="45586"/>
                    <a:pt x="92038" y="45586"/>
                  </a:cubicBezTo>
                  <a:cubicBezTo>
                    <a:pt x="92038" y="44916"/>
                    <a:pt x="90873" y="44916"/>
                    <a:pt x="90873" y="44245"/>
                  </a:cubicBezTo>
                  <a:cubicBezTo>
                    <a:pt x="90873" y="43575"/>
                    <a:pt x="89708" y="42234"/>
                    <a:pt x="90873" y="41564"/>
                  </a:cubicBezTo>
                  <a:cubicBezTo>
                    <a:pt x="92038" y="40893"/>
                    <a:pt x="89708" y="42234"/>
                    <a:pt x="90873" y="4156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44" name="Shape 2508"/>
            <p:cNvSpPr/>
            <p:nvPr/>
          </p:nvSpPr>
          <p:spPr>
            <a:xfrm>
              <a:off x="7617373" y="8313135"/>
              <a:ext cx="203822" cy="226173"/>
            </a:xfrm>
            <a:custGeom>
              <a:avLst/>
              <a:gdLst/>
              <a:ahLst/>
              <a:cxnLst/>
              <a:rect l="0" t="0" r="0" b="0"/>
              <a:pathLst>
                <a:path w="120000" h="120000" extrusionOk="0">
                  <a:moveTo>
                    <a:pt x="81818" y="115000"/>
                  </a:moveTo>
                  <a:cubicBezTo>
                    <a:pt x="87272" y="120000"/>
                    <a:pt x="92727" y="120000"/>
                    <a:pt x="103636" y="120000"/>
                  </a:cubicBezTo>
                  <a:cubicBezTo>
                    <a:pt x="92727" y="105000"/>
                    <a:pt x="103636" y="100000"/>
                    <a:pt x="103636" y="85000"/>
                  </a:cubicBezTo>
                  <a:cubicBezTo>
                    <a:pt x="103636" y="75000"/>
                    <a:pt x="109090" y="60000"/>
                    <a:pt x="109090" y="50000"/>
                  </a:cubicBezTo>
                  <a:cubicBezTo>
                    <a:pt x="109090" y="45000"/>
                    <a:pt x="114545" y="40000"/>
                    <a:pt x="114545" y="35000"/>
                  </a:cubicBezTo>
                  <a:cubicBezTo>
                    <a:pt x="120000" y="30000"/>
                    <a:pt x="114545" y="25000"/>
                    <a:pt x="120000" y="15000"/>
                  </a:cubicBezTo>
                  <a:cubicBezTo>
                    <a:pt x="120000" y="0"/>
                    <a:pt x="98181" y="20000"/>
                    <a:pt x="92727" y="20000"/>
                  </a:cubicBezTo>
                  <a:cubicBezTo>
                    <a:pt x="81818" y="20000"/>
                    <a:pt x="76363" y="15000"/>
                    <a:pt x="65454" y="25000"/>
                  </a:cubicBezTo>
                  <a:cubicBezTo>
                    <a:pt x="65454" y="25000"/>
                    <a:pt x="54545" y="45000"/>
                    <a:pt x="49090" y="40000"/>
                  </a:cubicBezTo>
                  <a:cubicBezTo>
                    <a:pt x="38181" y="40000"/>
                    <a:pt x="32727" y="40000"/>
                    <a:pt x="21818" y="45000"/>
                  </a:cubicBezTo>
                  <a:cubicBezTo>
                    <a:pt x="21818" y="50000"/>
                    <a:pt x="21818" y="60000"/>
                    <a:pt x="16363" y="60000"/>
                  </a:cubicBezTo>
                  <a:cubicBezTo>
                    <a:pt x="16363" y="65000"/>
                    <a:pt x="5454" y="65000"/>
                    <a:pt x="0" y="65000"/>
                  </a:cubicBezTo>
                  <a:cubicBezTo>
                    <a:pt x="10909" y="75000"/>
                    <a:pt x="21818" y="90000"/>
                    <a:pt x="32727" y="95000"/>
                  </a:cubicBezTo>
                  <a:cubicBezTo>
                    <a:pt x="38181" y="105000"/>
                    <a:pt x="49090" y="110000"/>
                    <a:pt x="60000" y="110000"/>
                  </a:cubicBezTo>
                  <a:cubicBezTo>
                    <a:pt x="65454" y="110000"/>
                    <a:pt x="76363" y="110000"/>
                    <a:pt x="81818" y="115000"/>
                  </a:cubicBezTo>
                  <a:cubicBezTo>
                    <a:pt x="87272" y="115000"/>
                    <a:pt x="81818" y="110000"/>
                    <a:pt x="81818" y="11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45" name="Shape 2509"/>
            <p:cNvSpPr/>
            <p:nvPr/>
          </p:nvSpPr>
          <p:spPr>
            <a:xfrm>
              <a:off x="7681070" y="8520191"/>
              <a:ext cx="159235" cy="140163"/>
            </a:xfrm>
            <a:custGeom>
              <a:avLst/>
              <a:gdLst/>
              <a:ahLst/>
              <a:cxnLst/>
              <a:rect l="0" t="0" r="0" b="0"/>
              <a:pathLst>
                <a:path w="120000" h="120000" extrusionOk="0">
                  <a:moveTo>
                    <a:pt x="112941" y="80000"/>
                  </a:moveTo>
                  <a:cubicBezTo>
                    <a:pt x="112941" y="72000"/>
                    <a:pt x="112941" y="64000"/>
                    <a:pt x="120000" y="64000"/>
                  </a:cubicBezTo>
                  <a:cubicBezTo>
                    <a:pt x="112941" y="56000"/>
                    <a:pt x="112941" y="48000"/>
                    <a:pt x="105882" y="48000"/>
                  </a:cubicBezTo>
                  <a:cubicBezTo>
                    <a:pt x="98823" y="40000"/>
                    <a:pt x="91764" y="16000"/>
                    <a:pt x="84705" y="16000"/>
                  </a:cubicBezTo>
                  <a:cubicBezTo>
                    <a:pt x="70588" y="16000"/>
                    <a:pt x="63529" y="16000"/>
                    <a:pt x="56470" y="8000"/>
                  </a:cubicBezTo>
                  <a:cubicBezTo>
                    <a:pt x="49411" y="0"/>
                    <a:pt x="28235" y="0"/>
                    <a:pt x="21176" y="0"/>
                  </a:cubicBezTo>
                  <a:cubicBezTo>
                    <a:pt x="28235" y="8000"/>
                    <a:pt x="0" y="48000"/>
                    <a:pt x="21176" y="48000"/>
                  </a:cubicBezTo>
                  <a:cubicBezTo>
                    <a:pt x="28235" y="48000"/>
                    <a:pt x="28235" y="64000"/>
                    <a:pt x="42352" y="56000"/>
                  </a:cubicBezTo>
                  <a:cubicBezTo>
                    <a:pt x="49411" y="48000"/>
                    <a:pt x="28235" y="40000"/>
                    <a:pt x="28235" y="40000"/>
                  </a:cubicBezTo>
                  <a:cubicBezTo>
                    <a:pt x="35294" y="40000"/>
                    <a:pt x="49411" y="48000"/>
                    <a:pt x="49411" y="56000"/>
                  </a:cubicBezTo>
                  <a:cubicBezTo>
                    <a:pt x="56470" y="72000"/>
                    <a:pt x="70588" y="64000"/>
                    <a:pt x="77647" y="80000"/>
                  </a:cubicBezTo>
                  <a:cubicBezTo>
                    <a:pt x="84705" y="88000"/>
                    <a:pt x="84705" y="104000"/>
                    <a:pt x="98823" y="112000"/>
                  </a:cubicBezTo>
                  <a:cubicBezTo>
                    <a:pt x="120000" y="120000"/>
                    <a:pt x="120000" y="96000"/>
                    <a:pt x="112941" y="80000"/>
                  </a:cubicBezTo>
                  <a:cubicBezTo>
                    <a:pt x="112941" y="72000"/>
                    <a:pt x="112941" y="88000"/>
                    <a:pt x="112941" y="8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46" name="Shape 2510"/>
            <p:cNvSpPr/>
            <p:nvPr/>
          </p:nvSpPr>
          <p:spPr>
            <a:xfrm>
              <a:off x="7502723" y="8360917"/>
              <a:ext cx="105096" cy="82826"/>
            </a:xfrm>
            <a:custGeom>
              <a:avLst/>
              <a:gdLst/>
              <a:ahLst/>
              <a:cxnLst/>
              <a:rect l="0" t="0" r="0" b="0"/>
              <a:pathLst>
                <a:path w="120000" h="120000" extrusionOk="0">
                  <a:moveTo>
                    <a:pt x="43636" y="13333"/>
                  </a:moveTo>
                  <a:cubicBezTo>
                    <a:pt x="43636" y="0"/>
                    <a:pt x="43636" y="0"/>
                    <a:pt x="43636" y="0"/>
                  </a:cubicBezTo>
                  <a:cubicBezTo>
                    <a:pt x="32727" y="13333"/>
                    <a:pt x="10909" y="40000"/>
                    <a:pt x="0" y="53333"/>
                  </a:cubicBezTo>
                  <a:cubicBezTo>
                    <a:pt x="21818" y="66666"/>
                    <a:pt x="120000" y="120000"/>
                    <a:pt x="120000" y="66666"/>
                  </a:cubicBezTo>
                  <a:cubicBezTo>
                    <a:pt x="120000" y="26666"/>
                    <a:pt x="65454" y="40000"/>
                    <a:pt x="43636" y="1333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47" name="Shape 2511"/>
            <p:cNvSpPr/>
            <p:nvPr/>
          </p:nvSpPr>
          <p:spPr>
            <a:xfrm>
              <a:off x="7391258" y="8192086"/>
              <a:ext cx="187900" cy="216614"/>
            </a:xfrm>
            <a:custGeom>
              <a:avLst/>
              <a:gdLst/>
              <a:ahLst/>
              <a:cxnLst/>
              <a:rect l="0" t="0" r="0" b="0"/>
              <a:pathLst>
                <a:path w="120000" h="120000" extrusionOk="0">
                  <a:moveTo>
                    <a:pt x="96000" y="83478"/>
                  </a:moveTo>
                  <a:cubicBezTo>
                    <a:pt x="96000" y="73043"/>
                    <a:pt x="114000" y="67826"/>
                    <a:pt x="120000" y="62608"/>
                  </a:cubicBezTo>
                  <a:cubicBezTo>
                    <a:pt x="102000" y="57391"/>
                    <a:pt x="96000" y="57391"/>
                    <a:pt x="96000" y="41739"/>
                  </a:cubicBezTo>
                  <a:cubicBezTo>
                    <a:pt x="96000" y="36521"/>
                    <a:pt x="102000" y="10434"/>
                    <a:pt x="96000" y="5217"/>
                  </a:cubicBezTo>
                  <a:cubicBezTo>
                    <a:pt x="90000" y="0"/>
                    <a:pt x="60000" y="5217"/>
                    <a:pt x="48000" y="5217"/>
                  </a:cubicBezTo>
                  <a:cubicBezTo>
                    <a:pt x="36000" y="5217"/>
                    <a:pt x="36000" y="20869"/>
                    <a:pt x="42000" y="31304"/>
                  </a:cubicBezTo>
                  <a:cubicBezTo>
                    <a:pt x="48000" y="36521"/>
                    <a:pt x="72000" y="52173"/>
                    <a:pt x="48000" y="52173"/>
                  </a:cubicBezTo>
                  <a:cubicBezTo>
                    <a:pt x="42000" y="52173"/>
                    <a:pt x="30000" y="52173"/>
                    <a:pt x="24000" y="52173"/>
                  </a:cubicBezTo>
                  <a:cubicBezTo>
                    <a:pt x="12000" y="52173"/>
                    <a:pt x="12000" y="73043"/>
                    <a:pt x="12000" y="78260"/>
                  </a:cubicBezTo>
                  <a:cubicBezTo>
                    <a:pt x="0" y="109565"/>
                    <a:pt x="48000" y="104347"/>
                    <a:pt x="72000" y="109565"/>
                  </a:cubicBezTo>
                  <a:cubicBezTo>
                    <a:pt x="78000" y="120000"/>
                    <a:pt x="96000" y="88695"/>
                    <a:pt x="96000" y="8347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48" name="Shape 2512"/>
            <p:cNvSpPr/>
            <p:nvPr/>
          </p:nvSpPr>
          <p:spPr>
            <a:xfrm>
              <a:off x="6254319" y="7453038"/>
              <a:ext cx="1398090" cy="898323"/>
            </a:xfrm>
            <a:custGeom>
              <a:avLst/>
              <a:gdLst/>
              <a:ahLst/>
              <a:cxnLst/>
              <a:rect l="0" t="0" r="0" b="0"/>
              <a:pathLst>
                <a:path w="120000" h="120000" extrusionOk="0">
                  <a:moveTo>
                    <a:pt x="100800" y="111250"/>
                  </a:moveTo>
                  <a:cubicBezTo>
                    <a:pt x="101600" y="111250"/>
                    <a:pt x="107200" y="112500"/>
                    <a:pt x="105600" y="110000"/>
                  </a:cubicBezTo>
                  <a:cubicBezTo>
                    <a:pt x="104800" y="107500"/>
                    <a:pt x="103200" y="106250"/>
                    <a:pt x="102400" y="103750"/>
                  </a:cubicBezTo>
                  <a:cubicBezTo>
                    <a:pt x="102400" y="103750"/>
                    <a:pt x="103200" y="100000"/>
                    <a:pt x="104000" y="100000"/>
                  </a:cubicBezTo>
                  <a:cubicBezTo>
                    <a:pt x="104800" y="98750"/>
                    <a:pt x="108800" y="100000"/>
                    <a:pt x="110400" y="100000"/>
                  </a:cubicBezTo>
                  <a:cubicBezTo>
                    <a:pt x="112800" y="100000"/>
                    <a:pt x="112000" y="93750"/>
                    <a:pt x="115200" y="97500"/>
                  </a:cubicBezTo>
                  <a:cubicBezTo>
                    <a:pt x="116000" y="95000"/>
                    <a:pt x="116800" y="93750"/>
                    <a:pt x="116800" y="91250"/>
                  </a:cubicBezTo>
                  <a:cubicBezTo>
                    <a:pt x="116800" y="88750"/>
                    <a:pt x="116000" y="86250"/>
                    <a:pt x="116800" y="85000"/>
                  </a:cubicBezTo>
                  <a:cubicBezTo>
                    <a:pt x="117600" y="82500"/>
                    <a:pt x="120000" y="80000"/>
                    <a:pt x="120000" y="78750"/>
                  </a:cubicBezTo>
                  <a:cubicBezTo>
                    <a:pt x="119200" y="76250"/>
                    <a:pt x="118400" y="76250"/>
                    <a:pt x="116800" y="76250"/>
                  </a:cubicBezTo>
                  <a:cubicBezTo>
                    <a:pt x="114400" y="76250"/>
                    <a:pt x="111200" y="76250"/>
                    <a:pt x="108800" y="77500"/>
                  </a:cubicBezTo>
                  <a:cubicBezTo>
                    <a:pt x="107200" y="77500"/>
                    <a:pt x="106400" y="78750"/>
                    <a:pt x="105600" y="80000"/>
                  </a:cubicBezTo>
                  <a:cubicBezTo>
                    <a:pt x="104800" y="82500"/>
                    <a:pt x="105600" y="85000"/>
                    <a:pt x="104800" y="87500"/>
                  </a:cubicBezTo>
                  <a:cubicBezTo>
                    <a:pt x="104800" y="88750"/>
                    <a:pt x="100800" y="95000"/>
                    <a:pt x="100800" y="95000"/>
                  </a:cubicBezTo>
                  <a:cubicBezTo>
                    <a:pt x="97600" y="93750"/>
                    <a:pt x="94400" y="95000"/>
                    <a:pt x="91200" y="97500"/>
                  </a:cubicBezTo>
                  <a:cubicBezTo>
                    <a:pt x="89600" y="97500"/>
                    <a:pt x="88800" y="96250"/>
                    <a:pt x="88000" y="95000"/>
                  </a:cubicBezTo>
                  <a:cubicBezTo>
                    <a:pt x="87200" y="93750"/>
                    <a:pt x="85600" y="93750"/>
                    <a:pt x="84000" y="92500"/>
                  </a:cubicBezTo>
                  <a:cubicBezTo>
                    <a:pt x="82400" y="92500"/>
                    <a:pt x="82400" y="88750"/>
                    <a:pt x="81600" y="86250"/>
                  </a:cubicBezTo>
                  <a:cubicBezTo>
                    <a:pt x="80800" y="83750"/>
                    <a:pt x="79200" y="82500"/>
                    <a:pt x="78400" y="80000"/>
                  </a:cubicBezTo>
                  <a:cubicBezTo>
                    <a:pt x="77600" y="75000"/>
                    <a:pt x="76000" y="68750"/>
                    <a:pt x="76800" y="63750"/>
                  </a:cubicBezTo>
                  <a:cubicBezTo>
                    <a:pt x="76800" y="60000"/>
                    <a:pt x="76000" y="55000"/>
                    <a:pt x="77600" y="51250"/>
                  </a:cubicBezTo>
                  <a:cubicBezTo>
                    <a:pt x="78400" y="50000"/>
                    <a:pt x="78400" y="48750"/>
                    <a:pt x="78400" y="47500"/>
                  </a:cubicBezTo>
                  <a:cubicBezTo>
                    <a:pt x="79200" y="45000"/>
                    <a:pt x="77600" y="46250"/>
                    <a:pt x="76800" y="45000"/>
                  </a:cubicBezTo>
                  <a:cubicBezTo>
                    <a:pt x="75200" y="45000"/>
                    <a:pt x="73600" y="43750"/>
                    <a:pt x="72000" y="43750"/>
                  </a:cubicBezTo>
                  <a:cubicBezTo>
                    <a:pt x="71200" y="42500"/>
                    <a:pt x="69600" y="40000"/>
                    <a:pt x="69600" y="37500"/>
                  </a:cubicBezTo>
                  <a:cubicBezTo>
                    <a:pt x="69600" y="33750"/>
                    <a:pt x="67200" y="32500"/>
                    <a:pt x="65600" y="30000"/>
                  </a:cubicBezTo>
                  <a:cubicBezTo>
                    <a:pt x="64800" y="27500"/>
                    <a:pt x="64800" y="25000"/>
                    <a:pt x="64000" y="22500"/>
                  </a:cubicBezTo>
                  <a:cubicBezTo>
                    <a:pt x="63200" y="21250"/>
                    <a:pt x="61600" y="21250"/>
                    <a:pt x="60000" y="21250"/>
                  </a:cubicBezTo>
                  <a:cubicBezTo>
                    <a:pt x="59200" y="20000"/>
                    <a:pt x="57600" y="20000"/>
                    <a:pt x="56800" y="21250"/>
                  </a:cubicBezTo>
                  <a:cubicBezTo>
                    <a:pt x="56800" y="22500"/>
                    <a:pt x="56000" y="25000"/>
                    <a:pt x="54400" y="25000"/>
                  </a:cubicBezTo>
                  <a:cubicBezTo>
                    <a:pt x="52800" y="25000"/>
                    <a:pt x="50400" y="22500"/>
                    <a:pt x="49600" y="20000"/>
                  </a:cubicBezTo>
                  <a:cubicBezTo>
                    <a:pt x="48800" y="16250"/>
                    <a:pt x="48800" y="15000"/>
                    <a:pt x="47200" y="12500"/>
                  </a:cubicBezTo>
                  <a:cubicBezTo>
                    <a:pt x="45600" y="11250"/>
                    <a:pt x="43200" y="7500"/>
                    <a:pt x="41600" y="7500"/>
                  </a:cubicBezTo>
                  <a:cubicBezTo>
                    <a:pt x="40800" y="6250"/>
                    <a:pt x="36000" y="6250"/>
                    <a:pt x="36000" y="7500"/>
                  </a:cubicBezTo>
                  <a:cubicBezTo>
                    <a:pt x="34400" y="11250"/>
                    <a:pt x="33600" y="10000"/>
                    <a:pt x="31200" y="10000"/>
                  </a:cubicBezTo>
                  <a:cubicBezTo>
                    <a:pt x="28000" y="10000"/>
                    <a:pt x="25600" y="10000"/>
                    <a:pt x="23200" y="10000"/>
                  </a:cubicBezTo>
                  <a:cubicBezTo>
                    <a:pt x="22400" y="10000"/>
                    <a:pt x="20000" y="7500"/>
                    <a:pt x="18400" y="6250"/>
                  </a:cubicBezTo>
                  <a:cubicBezTo>
                    <a:pt x="16000" y="5000"/>
                    <a:pt x="13600" y="3750"/>
                    <a:pt x="10400" y="1250"/>
                  </a:cubicBezTo>
                  <a:cubicBezTo>
                    <a:pt x="7200" y="0"/>
                    <a:pt x="3200" y="1250"/>
                    <a:pt x="0" y="2500"/>
                  </a:cubicBezTo>
                  <a:cubicBezTo>
                    <a:pt x="800" y="8750"/>
                    <a:pt x="4000" y="13750"/>
                    <a:pt x="5600" y="20000"/>
                  </a:cubicBezTo>
                  <a:cubicBezTo>
                    <a:pt x="6400" y="22500"/>
                    <a:pt x="8800" y="25000"/>
                    <a:pt x="10400" y="26250"/>
                  </a:cubicBezTo>
                  <a:cubicBezTo>
                    <a:pt x="11200" y="28750"/>
                    <a:pt x="12800" y="32500"/>
                    <a:pt x="12000" y="35000"/>
                  </a:cubicBezTo>
                  <a:cubicBezTo>
                    <a:pt x="12000" y="35000"/>
                    <a:pt x="6400" y="32500"/>
                    <a:pt x="9600" y="36250"/>
                  </a:cubicBezTo>
                  <a:cubicBezTo>
                    <a:pt x="10400" y="37500"/>
                    <a:pt x="11200" y="38750"/>
                    <a:pt x="12000" y="40000"/>
                  </a:cubicBezTo>
                  <a:cubicBezTo>
                    <a:pt x="13600" y="40000"/>
                    <a:pt x="14400" y="40000"/>
                    <a:pt x="15200" y="41250"/>
                  </a:cubicBezTo>
                  <a:cubicBezTo>
                    <a:pt x="16800" y="42500"/>
                    <a:pt x="18400" y="45000"/>
                    <a:pt x="20000" y="47500"/>
                  </a:cubicBezTo>
                  <a:cubicBezTo>
                    <a:pt x="20800" y="48750"/>
                    <a:pt x="20000" y="51250"/>
                    <a:pt x="19200" y="52500"/>
                  </a:cubicBezTo>
                  <a:cubicBezTo>
                    <a:pt x="18400" y="53750"/>
                    <a:pt x="20000" y="55000"/>
                    <a:pt x="20800" y="55000"/>
                  </a:cubicBezTo>
                  <a:cubicBezTo>
                    <a:pt x="23200" y="57500"/>
                    <a:pt x="24800" y="60000"/>
                    <a:pt x="26400" y="62500"/>
                  </a:cubicBezTo>
                  <a:cubicBezTo>
                    <a:pt x="27200" y="63750"/>
                    <a:pt x="28000" y="66250"/>
                    <a:pt x="28800" y="66250"/>
                  </a:cubicBezTo>
                  <a:cubicBezTo>
                    <a:pt x="29600" y="66250"/>
                    <a:pt x="30400" y="63750"/>
                    <a:pt x="29600" y="62500"/>
                  </a:cubicBezTo>
                  <a:cubicBezTo>
                    <a:pt x="29600" y="61250"/>
                    <a:pt x="28800" y="60000"/>
                    <a:pt x="28800" y="58750"/>
                  </a:cubicBezTo>
                  <a:cubicBezTo>
                    <a:pt x="28000" y="57500"/>
                    <a:pt x="26400" y="58750"/>
                    <a:pt x="25600" y="57500"/>
                  </a:cubicBezTo>
                  <a:cubicBezTo>
                    <a:pt x="24000" y="55000"/>
                    <a:pt x="25600" y="55000"/>
                    <a:pt x="25600" y="52500"/>
                  </a:cubicBezTo>
                  <a:cubicBezTo>
                    <a:pt x="25600" y="52500"/>
                    <a:pt x="24000" y="50000"/>
                    <a:pt x="24000" y="48750"/>
                  </a:cubicBezTo>
                  <a:cubicBezTo>
                    <a:pt x="22400" y="46250"/>
                    <a:pt x="22400" y="42500"/>
                    <a:pt x="20800" y="40000"/>
                  </a:cubicBezTo>
                  <a:cubicBezTo>
                    <a:pt x="19200" y="38750"/>
                    <a:pt x="17600" y="36250"/>
                    <a:pt x="16800" y="33750"/>
                  </a:cubicBezTo>
                  <a:cubicBezTo>
                    <a:pt x="16800" y="32500"/>
                    <a:pt x="16800" y="30000"/>
                    <a:pt x="16000" y="28750"/>
                  </a:cubicBezTo>
                  <a:cubicBezTo>
                    <a:pt x="15200" y="27500"/>
                    <a:pt x="14400" y="26250"/>
                    <a:pt x="13600" y="25000"/>
                  </a:cubicBezTo>
                  <a:cubicBezTo>
                    <a:pt x="12800" y="22500"/>
                    <a:pt x="12000" y="21250"/>
                    <a:pt x="10400" y="20000"/>
                  </a:cubicBezTo>
                  <a:cubicBezTo>
                    <a:pt x="9600" y="18750"/>
                    <a:pt x="9600" y="16250"/>
                    <a:pt x="9600" y="15000"/>
                  </a:cubicBezTo>
                  <a:cubicBezTo>
                    <a:pt x="9600" y="13750"/>
                    <a:pt x="8000" y="7500"/>
                    <a:pt x="8800" y="6250"/>
                  </a:cubicBezTo>
                  <a:cubicBezTo>
                    <a:pt x="9600" y="5000"/>
                    <a:pt x="10400" y="8750"/>
                    <a:pt x="11200" y="8750"/>
                  </a:cubicBezTo>
                  <a:cubicBezTo>
                    <a:pt x="12000" y="8750"/>
                    <a:pt x="12000" y="8750"/>
                    <a:pt x="12000" y="8750"/>
                  </a:cubicBezTo>
                  <a:cubicBezTo>
                    <a:pt x="13600" y="7500"/>
                    <a:pt x="13600" y="8750"/>
                    <a:pt x="14400" y="10000"/>
                  </a:cubicBezTo>
                  <a:cubicBezTo>
                    <a:pt x="15200" y="10000"/>
                    <a:pt x="16000" y="10000"/>
                    <a:pt x="16000" y="11250"/>
                  </a:cubicBezTo>
                  <a:cubicBezTo>
                    <a:pt x="16000" y="13750"/>
                    <a:pt x="16800" y="16250"/>
                    <a:pt x="17600" y="18750"/>
                  </a:cubicBezTo>
                  <a:cubicBezTo>
                    <a:pt x="17600" y="20000"/>
                    <a:pt x="18400" y="22500"/>
                    <a:pt x="18400" y="23750"/>
                  </a:cubicBezTo>
                  <a:cubicBezTo>
                    <a:pt x="18400" y="25000"/>
                    <a:pt x="17600" y="26250"/>
                    <a:pt x="17600" y="27500"/>
                  </a:cubicBezTo>
                  <a:cubicBezTo>
                    <a:pt x="18400" y="27500"/>
                    <a:pt x="18400" y="25000"/>
                    <a:pt x="18400" y="25000"/>
                  </a:cubicBezTo>
                  <a:cubicBezTo>
                    <a:pt x="19200" y="23750"/>
                    <a:pt x="20000" y="27500"/>
                    <a:pt x="20800" y="27500"/>
                  </a:cubicBezTo>
                  <a:cubicBezTo>
                    <a:pt x="21600" y="28750"/>
                    <a:pt x="25600" y="32500"/>
                    <a:pt x="25600" y="33750"/>
                  </a:cubicBezTo>
                  <a:cubicBezTo>
                    <a:pt x="25600" y="36250"/>
                    <a:pt x="26400" y="37500"/>
                    <a:pt x="27200" y="37500"/>
                  </a:cubicBezTo>
                  <a:cubicBezTo>
                    <a:pt x="28000" y="38750"/>
                    <a:pt x="28000" y="40000"/>
                    <a:pt x="28800" y="41250"/>
                  </a:cubicBezTo>
                  <a:cubicBezTo>
                    <a:pt x="29600" y="42500"/>
                    <a:pt x="30400" y="41250"/>
                    <a:pt x="30400" y="42500"/>
                  </a:cubicBezTo>
                  <a:cubicBezTo>
                    <a:pt x="31200" y="43750"/>
                    <a:pt x="29600" y="45000"/>
                    <a:pt x="30400" y="47500"/>
                  </a:cubicBezTo>
                  <a:cubicBezTo>
                    <a:pt x="32000" y="48750"/>
                    <a:pt x="33600" y="50000"/>
                    <a:pt x="35200" y="52500"/>
                  </a:cubicBezTo>
                  <a:cubicBezTo>
                    <a:pt x="36000" y="53750"/>
                    <a:pt x="36000" y="55000"/>
                    <a:pt x="36800" y="56250"/>
                  </a:cubicBezTo>
                  <a:cubicBezTo>
                    <a:pt x="37600" y="57500"/>
                    <a:pt x="38400" y="57500"/>
                    <a:pt x="39200" y="60000"/>
                  </a:cubicBezTo>
                  <a:cubicBezTo>
                    <a:pt x="40800" y="61250"/>
                    <a:pt x="41600" y="63750"/>
                    <a:pt x="43200" y="66250"/>
                  </a:cubicBezTo>
                  <a:cubicBezTo>
                    <a:pt x="44000" y="67500"/>
                    <a:pt x="44800" y="68750"/>
                    <a:pt x="45600" y="70000"/>
                  </a:cubicBezTo>
                  <a:cubicBezTo>
                    <a:pt x="46400" y="72500"/>
                    <a:pt x="44800" y="72500"/>
                    <a:pt x="44800" y="73750"/>
                  </a:cubicBezTo>
                  <a:cubicBezTo>
                    <a:pt x="44800" y="75000"/>
                    <a:pt x="47200" y="73750"/>
                    <a:pt x="47200" y="76250"/>
                  </a:cubicBezTo>
                  <a:cubicBezTo>
                    <a:pt x="46400" y="78750"/>
                    <a:pt x="45600" y="78750"/>
                    <a:pt x="46400" y="81250"/>
                  </a:cubicBezTo>
                  <a:cubicBezTo>
                    <a:pt x="46400" y="81250"/>
                    <a:pt x="44800" y="83750"/>
                    <a:pt x="45600" y="85000"/>
                  </a:cubicBezTo>
                  <a:cubicBezTo>
                    <a:pt x="46400" y="86250"/>
                    <a:pt x="47200" y="88750"/>
                    <a:pt x="48000" y="90000"/>
                  </a:cubicBezTo>
                  <a:cubicBezTo>
                    <a:pt x="48800" y="91250"/>
                    <a:pt x="49600" y="91250"/>
                    <a:pt x="50400" y="91250"/>
                  </a:cubicBezTo>
                  <a:cubicBezTo>
                    <a:pt x="52800" y="92500"/>
                    <a:pt x="52800" y="95000"/>
                    <a:pt x="54400" y="96250"/>
                  </a:cubicBezTo>
                  <a:cubicBezTo>
                    <a:pt x="56800" y="98750"/>
                    <a:pt x="60000" y="98750"/>
                    <a:pt x="61600" y="101250"/>
                  </a:cubicBezTo>
                  <a:cubicBezTo>
                    <a:pt x="64800" y="103750"/>
                    <a:pt x="68000" y="106250"/>
                    <a:pt x="71200" y="107500"/>
                  </a:cubicBezTo>
                  <a:cubicBezTo>
                    <a:pt x="73600" y="110000"/>
                    <a:pt x="77600" y="112500"/>
                    <a:pt x="80800" y="113750"/>
                  </a:cubicBezTo>
                  <a:cubicBezTo>
                    <a:pt x="84000" y="113750"/>
                    <a:pt x="86400" y="108750"/>
                    <a:pt x="90400" y="110000"/>
                  </a:cubicBezTo>
                  <a:cubicBezTo>
                    <a:pt x="93600" y="111250"/>
                    <a:pt x="96000" y="116250"/>
                    <a:pt x="98400" y="120000"/>
                  </a:cubicBezTo>
                  <a:cubicBezTo>
                    <a:pt x="98400" y="118750"/>
                    <a:pt x="99200" y="112500"/>
                    <a:pt x="100800" y="111250"/>
                  </a:cubicBezTo>
                  <a:cubicBezTo>
                    <a:pt x="101600" y="111250"/>
                    <a:pt x="100000" y="111250"/>
                    <a:pt x="100800" y="11125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49" name="Shape 2513"/>
            <p:cNvSpPr/>
            <p:nvPr/>
          </p:nvSpPr>
          <p:spPr>
            <a:xfrm>
              <a:off x="7531389" y="8287652"/>
              <a:ext cx="280255" cy="149719"/>
            </a:xfrm>
            <a:custGeom>
              <a:avLst/>
              <a:gdLst/>
              <a:ahLst/>
              <a:cxnLst/>
              <a:rect l="0" t="0" r="0" b="0"/>
              <a:pathLst>
                <a:path w="120000" h="120000" extrusionOk="0">
                  <a:moveTo>
                    <a:pt x="48000" y="112500"/>
                  </a:moveTo>
                  <a:cubicBezTo>
                    <a:pt x="52000" y="112500"/>
                    <a:pt x="52000" y="105000"/>
                    <a:pt x="52000" y="97500"/>
                  </a:cubicBezTo>
                  <a:cubicBezTo>
                    <a:pt x="52000" y="90000"/>
                    <a:pt x="60000" y="82500"/>
                    <a:pt x="64000" y="82500"/>
                  </a:cubicBezTo>
                  <a:cubicBezTo>
                    <a:pt x="72000" y="75000"/>
                    <a:pt x="72000" y="90000"/>
                    <a:pt x="80000" y="75000"/>
                  </a:cubicBezTo>
                  <a:cubicBezTo>
                    <a:pt x="84000" y="67500"/>
                    <a:pt x="88000" y="45000"/>
                    <a:pt x="96000" y="52500"/>
                  </a:cubicBezTo>
                  <a:cubicBezTo>
                    <a:pt x="108000" y="52500"/>
                    <a:pt x="108000" y="45000"/>
                    <a:pt x="120000" y="37500"/>
                  </a:cubicBezTo>
                  <a:cubicBezTo>
                    <a:pt x="104000" y="22500"/>
                    <a:pt x="100000" y="0"/>
                    <a:pt x="80000" y="7500"/>
                  </a:cubicBezTo>
                  <a:cubicBezTo>
                    <a:pt x="72000" y="7500"/>
                    <a:pt x="64000" y="15000"/>
                    <a:pt x="56000" y="15000"/>
                  </a:cubicBezTo>
                  <a:cubicBezTo>
                    <a:pt x="48000" y="15000"/>
                    <a:pt x="40000" y="7500"/>
                    <a:pt x="32000" y="7500"/>
                  </a:cubicBezTo>
                  <a:cubicBezTo>
                    <a:pt x="20000" y="15000"/>
                    <a:pt x="16000" y="15000"/>
                    <a:pt x="8000" y="30000"/>
                  </a:cubicBezTo>
                  <a:cubicBezTo>
                    <a:pt x="8000" y="37500"/>
                    <a:pt x="0" y="52500"/>
                    <a:pt x="4000" y="67500"/>
                  </a:cubicBezTo>
                  <a:cubicBezTo>
                    <a:pt x="16000" y="82500"/>
                    <a:pt x="32000" y="67500"/>
                    <a:pt x="32000" y="105000"/>
                  </a:cubicBezTo>
                  <a:cubicBezTo>
                    <a:pt x="32000" y="105000"/>
                    <a:pt x="40000" y="105000"/>
                    <a:pt x="40000" y="105000"/>
                  </a:cubicBezTo>
                  <a:cubicBezTo>
                    <a:pt x="40000" y="105000"/>
                    <a:pt x="36000" y="120000"/>
                    <a:pt x="36000" y="120000"/>
                  </a:cubicBezTo>
                  <a:cubicBezTo>
                    <a:pt x="40000" y="120000"/>
                    <a:pt x="48000" y="120000"/>
                    <a:pt x="48000" y="1125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50" name="Shape 2514"/>
            <p:cNvSpPr/>
            <p:nvPr/>
          </p:nvSpPr>
          <p:spPr>
            <a:xfrm>
              <a:off x="7531389" y="8163413"/>
              <a:ext cx="66878" cy="140163"/>
            </a:xfrm>
            <a:custGeom>
              <a:avLst/>
              <a:gdLst/>
              <a:ahLst/>
              <a:cxnLst/>
              <a:rect l="0" t="0" r="0" b="0"/>
              <a:pathLst>
                <a:path w="120000" h="120000" extrusionOk="0">
                  <a:moveTo>
                    <a:pt x="85714" y="8000"/>
                  </a:moveTo>
                  <a:cubicBezTo>
                    <a:pt x="68571" y="0"/>
                    <a:pt x="34285" y="24000"/>
                    <a:pt x="34285" y="32000"/>
                  </a:cubicBezTo>
                  <a:cubicBezTo>
                    <a:pt x="17142" y="40000"/>
                    <a:pt x="17142" y="32000"/>
                    <a:pt x="17142" y="48000"/>
                  </a:cubicBezTo>
                  <a:cubicBezTo>
                    <a:pt x="17142" y="56000"/>
                    <a:pt x="0" y="120000"/>
                    <a:pt x="34285" y="112000"/>
                  </a:cubicBezTo>
                  <a:cubicBezTo>
                    <a:pt x="34285" y="104000"/>
                    <a:pt x="85714" y="80000"/>
                    <a:pt x="102857" y="64000"/>
                  </a:cubicBezTo>
                  <a:cubicBezTo>
                    <a:pt x="102857" y="40000"/>
                    <a:pt x="102857" y="32000"/>
                    <a:pt x="119999" y="16000"/>
                  </a:cubicBezTo>
                  <a:cubicBezTo>
                    <a:pt x="119999" y="8000"/>
                    <a:pt x="102857" y="8000"/>
                    <a:pt x="85714" y="8000"/>
                  </a:cubicBezTo>
                  <a:cubicBezTo>
                    <a:pt x="68571" y="0"/>
                    <a:pt x="102857" y="8000"/>
                    <a:pt x="85714" y="8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51" name="Shape 2515"/>
            <p:cNvSpPr/>
            <p:nvPr/>
          </p:nvSpPr>
          <p:spPr>
            <a:xfrm>
              <a:off x="8232021" y="8080588"/>
              <a:ext cx="121017" cy="101936"/>
            </a:xfrm>
            <a:custGeom>
              <a:avLst/>
              <a:gdLst/>
              <a:ahLst/>
              <a:cxnLst/>
              <a:rect l="0" t="0" r="0" b="0"/>
              <a:pathLst>
                <a:path w="120000" h="120000" extrusionOk="0">
                  <a:moveTo>
                    <a:pt x="110769" y="32727"/>
                  </a:moveTo>
                  <a:cubicBezTo>
                    <a:pt x="92307" y="32727"/>
                    <a:pt x="73846" y="0"/>
                    <a:pt x="55384" y="10909"/>
                  </a:cubicBezTo>
                  <a:cubicBezTo>
                    <a:pt x="27692" y="21818"/>
                    <a:pt x="64615" y="32727"/>
                    <a:pt x="64615" y="54545"/>
                  </a:cubicBezTo>
                  <a:cubicBezTo>
                    <a:pt x="73846" y="65454"/>
                    <a:pt x="92307" y="87272"/>
                    <a:pt x="83076" y="98181"/>
                  </a:cubicBezTo>
                  <a:cubicBezTo>
                    <a:pt x="73846" y="109090"/>
                    <a:pt x="64615" y="109090"/>
                    <a:pt x="55384" y="109090"/>
                  </a:cubicBezTo>
                  <a:cubicBezTo>
                    <a:pt x="36923" y="98181"/>
                    <a:pt x="55384" y="98181"/>
                    <a:pt x="46153" y="87272"/>
                  </a:cubicBezTo>
                  <a:cubicBezTo>
                    <a:pt x="46153" y="87272"/>
                    <a:pt x="0" y="98181"/>
                    <a:pt x="0" y="98181"/>
                  </a:cubicBezTo>
                  <a:cubicBezTo>
                    <a:pt x="0" y="120000"/>
                    <a:pt x="18461" y="120000"/>
                    <a:pt x="27692" y="120000"/>
                  </a:cubicBezTo>
                  <a:cubicBezTo>
                    <a:pt x="55384" y="109090"/>
                    <a:pt x="83076" y="120000"/>
                    <a:pt x="120000" y="120000"/>
                  </a:cubicBezTo>
                  <a:cubicBezTo>
                    <a:pt x="120000" y="87272"/>
                    <a:pt x="110769" y="54545"/>
                    <a:pt x="110769" y="32727"/>
                  </a:cubicBezTo>
                  <a:cubicBezTo>
                    <a:pt x="101538" y="32727"/>
                    <a:pt x="110769" y="54545"/>
                    <a:pt x="110769" y="3272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52" name="Shape 2516"/>
            <p:cNvSpPr/>
            <p:nvPr/>
          </p:nvSpPr>
          <p:spPr>
            <a:xfrm>
              <a:off x="8343488" y="8080588"/>
              <a:ext cx="168790" cy="140163"/>
            </a:xfrm>
            <a:custGeom>
              <a:avLst/>
              <a:gdLst/>
              <a:ahLst/>
              <a:cxnLst/>
              <a:rect l="0" t="0" r="0" b="0"/>
              <a:pathLst>
                <a:path w="120000" h="120000" extrusionOk="0">
                  <a:moveTo>
                    <a:pt x="93333" y="56000"/>
                  </a:moveTo>
                  <a:cubicBezTo>
                    <a:pt x="80000" y="48000"/>
                    <a:pt x="66666" y="32000"/>
                    <a:pt x="53333" y="24000"/>
                  </a:cubicBezTo>
                  <a:cubicBezTo>
                    <a:pt x="46666" y="16000"/>
                    <a:pt x="13333" y="0"/>
                    <a:pt x="6666" y="8000"/>
                  </a:cubicBezTo>
                  <a:cubicBezTo>
                    <a:pt x="6666" y="8000"/>
                    <a:pt x="20000" y="24000"/>
                    <a:pt x="0" y="24000"/>
                  </a:cubicBezTo>
                  <a:cubicBezTo>
                    <a:pt x="0" y="40000"/>
                    <a:pt x="6666" y="56000"/>
                    <a:pt x="6666" y="80000"/>
                  </a:cubicBezTo>
                  <a:cubicBezTo>
                    <a:pt x="6666" y="88000"/>
                    <a:pt x="6666" y="88000"/>
                    <a:pt x="13333" y="96000"/>
                  </a:cubicBezTo>
                  <a:cubicBezTo>
                    <a:pt x="20000" y="120000"/>
                    <a:pt x="20000" y="88000"/>
                    <a:pt x="26666" y="80000"/>
                  </a:cubicBezTo>
                  <a:cubicBezTo>
                    <a:pt x="40000" y="64000"/>
                    <a:pt x="73333" y="80000"/>
                    <a:pt x="86666" y="80000"/>
                  </a:cubicBezTo>
                  <a:cubicBezTo>
                    <a:pt x="100000" y="80000"/>
                    <a:pt x="100000" y="88000"/>
                    <a:pt x="113333" y="80000"/>
                  </a:cubicBezTo>
                  <a:cubicBezTo>
                    <a:pt x="120000" y="64000"/>
                    <a:pt x="113333" y="56000"/>
                    <a:pt x="93333" y="56000"/>
                  </a:cubicBezTo>
                  <a:cubicBezTo>
                    <a:pt x="80000" y="56000"/>
                    <a:pt x="106666" y="56000"/>
                    <a:pt x="93333" y="5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53" name="Shape 2517"/>
            <p:cNvSpPr/>
            <p:nvPr/>
          </p:nvSpPr>
          <p:spPr>
            <a:xfrm>
              <a:off x="3843490" y="4965125"/>
              <a:ext cx="1812103" cy="1216876"/>
            </a:xfrm>
            <a:custGeom>
              <a:avLst/>
              <a:gdLst/>
              <a:ahLst/>
              <a:cxnLst/>
              <a:rect l="0" t="0" r="0" b="0"/>
              <a:pathLst>
                <a:path w="120000" h="120000" extrusionOk="0">
                  <a:moveTo>
                    <a:pt x="120000" y="116307"/>
                  </a:moveTo>
                  <a:cubicBezTo>
                    <a:pt x="119381" y="115384"/>
                    <a:pt x="118144" y="115384"/>
                    <a:pt x="119381" y="113538"/>
                  </a:cubicBezTo>
                  <a:cubicBezTo>
                    <a:pt x="119381" y="112615"/>
                    <a:pt x="118762" y="112615"/>
                    <a:pt x="118144" y="112615"/>
                  </a:cubicBezTo>
                  <a:cubicBezTo>
                    <a:pt x="116907" y="110769"/>
                    <a:pt x="114432" y="109846"/>
                    <a:pt x="113814" y="108923"/>
                  </a:cubicBezTo>
                  <a:cubicBezTo>
                    <a:pt x="111340" y="104307"/>
                    <a:pt x="110103" y="98769"/>
                    <a:pt x="107628" y="95076"/>
                  </a:cubicBezTo>
                  <a:cubicBezTo>
                    <a:pt x="106391" y="94153"/>
                    <a:pt x="105154" y="92307"/>
                    <a:pt x="104536" y="91384"/>
                  </a:cubicBezTo>
                  <a:cubicBezTo>
                    <a:pt x="103298" y="90461"/>
                    <a:pt x="103298" y="87692"/>
                    <a:pt x="102061" y="87692"/>
                  </a:cubicBezTo>
                  <a:cubicBezTo>
                    <a:pt x="101443" y="87692"/>
                    <a:pt x="99587" y="89538"/>
                    <a:pt x="99587" y="89538"/>
                  </a:cubicBezTo>
                  <a:cubicBezTo>
                    <a:pt x="100206" y="91384"/>
                    <a:pt x="98350" y="92307"/>
                    <a:pt x="97731" y="92307"/>
                  </a:cubicBezTo>
                  <a:cubicBezTo>
                    <a:pt x="95876" y="93230"/>
                    <a:pt x="94020" y="89538"/>
                    <a:pt x="92783" y="87692"/>
                  </a:cubicBezTo>
                  <a:cubicBezTo>
                    <a:pt x="92164" y="86769"/>
                    <a:pt x="91546" y="86769"/>
                    <a:pt x="90927" y="84923"/>
                  </a:cubicBezTo>
                  <a:cubicBezTo>
                    <a:pt x="90309" y="83076"/>
                    <a:pt x="89072" y="84000"/>
                    <a:pt x="88453" y="84923"/>
                  </a:cubicBezTo>
                  <a:cubicBezTo>
                    <a:pt x="87216" y="84923"/>
                    <a:pt x="87216" y="84000"/>
                    <a:pt x="85979" y="84923"/>
                  </a:cubicBezTo>
                  <a:cubicBezTo>
                    <a:pt x="85979" y="84923"/>
                    <a:pt x="85360" y="84923"/>
                    <a:pt x="85360" y="84000"/>
                  </a:cubicBezTo>
                  <a:cubicBezTo>
                    <a:pt x="85360" y="83076"/>
                    <a:pt x="85360" y="83076"/>
                    <a:pt x="85360" y="82153"/>
                  </a:cubicBezTo>
                  <a:cubicBezTo>
                    <a:pt x="85360" y="78461"/>
                    <a:pt x="85360" y="73846"/>
                    <a:pt x="85360" y="70153"/>
                  </a:cubicBezTo>
                  <a:cubicBezTo>
                    <a:pt x="85360" y="59076"/>
                    <a:pt x="85360" y="47076"/>
                    <a:pt x="85360" y="35076"/>
                  </a:cubicBezTo>
                  <a:cubicBezTo>
                    <a:pt x="85360" y="30461"/>
                    <a:pt x="85360" y="24923"/>
                    <a:pt x="85360" y="19384"/>
                  </a:cubicBezTo>
                  <a:cubicBezTo>
                    <a:pt x="85360" y="18461"/>
                    <a:pt x="85360" y="16615"/>
                    <a:pt x="85360" y="14769"/>
                  </a:cubicBezTo>
                  <a:cubicBezTo>
                    <a:pt x="85360" y="13846"/>
                    <a:pt x="84742" y="13846"/>
                    <a:pt x="83505" y="12923"/>
                  </a:cubicBezTo>
                  <a:cubicBezTo>
                    <a:pt x="80412" y="11076"/>
                    <a:pt x="78556" y="11076"/>
                    <a:pt x="75463" y="11076"/>
                  </a:cubicBezTo>
                  <a:cubicBezTo>
                    <a:pt x="72371" y="11076"/>
                    <a:pt x="69896" y="10153"/>
                    <a:pt x="66804" y="9230"/>
                  </a:cubicBezTo>
                  <a:cubicBezTo>
                    <a:pt x="63092" y="9230"/>
                    <a:pt x="60000" y="7384"/>
                    <a:pt x="56907" y="7384"/>
                  </a:cubicBezTo>
                  <a:cubicBezTo>
                    <a:pt x="55051" y="7384"/>
                    <a:pt x="53814" y="8307"/>
                    <a:pt x="51958" y="7384"/>
                  </a:cubicBezTo>
                  <a:cubicBezTo>
                    <a:pt x="51958" y="7384"/>
                    <a:pt x="49484" y="6461"/>
                    <a:pt x="49484" y="6461"/>
                  </a:cubicBezTo>
                  <a:cubicBezTo>
                    <a:pt x="49484" y="6461"/>
                    <a:pt x="50103" y="4615"/>
                    <a:pt x="50103" y="3692"/>
                  </a:cubicBezTo>
                  <a:cubicBezTo>
                    <a:pt x="50103" y="3692"/>
                    <a:pt x="48247" y="3692"/>
                    <a:pt x="48247" y="3692"/>
                  </a:cubicBezTo>
                  <a:cubicBezTo>
                    <a:pt x="47010" y="3692"/>
                    <a:pt x="45154" y="4615"/>
                    <a:pt x="43917" y="4615"/>
                  </a:cubicBezTo>
                  <a:cubicBezTo>
                    <a:pt x="42680" y="4615"/>
                    <a:pt x="43298" y="923"/>
                    <a:pt x="41443" y="2769"/>
                  </a:cubicBezTo>
                  <a:cubicBezTo>
                    <a:pt x="40824" y="2769"/>
                    <a:pt x="40206" y="4615"/>
                    <a:pt x="39587" y="3692"/>
                  </a:cubicBezTo>
                  <a:cubicBezTo>
                    <a:pt x="38350" y="3692"/>
                    <a:pt x="38350" y="2769"/>
                    <a:pt x="39587" y="1846"/>
                  </a:cubicBezTo>
                  <a:cubicBezTo>
                    <a:pt x="40824" y="1846"/>
                    <a:pt x="38969" y="923"/>
                    <a:pt x="38350" y="923"/>
                  </a:cubicBezTo>
                  <a:cubicBezTo>
                    <a:pt x="35876" y="0"/>
                    <a:pt x="35876" y="923"/>
                    <a:pt x="34639" y="2769"/>
                  </a:cubicBezTo>
                  <a:cubicBezTo>
                    <a:pt x="32783" y="5538"/>
                    <a:pt x="30309" y="3692"/>
                    <a:pt x="27835" y="4615"/>
                  </a:cubicBezTo>
                  <a:cubicBezTo>
                    <a:pt x="25360" y="5538"/>
                    <a:pt x="27835" y="7384"/>
                    <a:pt x="27835" y="7384"/>
                  </a:cubicBezTo>
                  <a:cubicBezTo>
                    <a:pt x="27216" y="7384"/>
                    <a:pt x="26597" y="7384"/>
                    <a:pt x="26597" y="7384"/>
                  </a:cubicBezTo>
                  <a:cubicBezTo>
                    <a:pt x="26597" y="7384"/>
                    <a:pt x="27216" y="9230"/>
                    <a:pt x="26597" y="9230"/>
                  </a:cubicBezTo>
                  <a:cubicBezTo>
                    <a:pt x="25979" y="9230"/>
                    <a:pt x="25979" y="7384"/>
                    <a:pt x="25979" y="6461"/>
                  </a:cubicBezTo>
                  <a:cubicBezTo>
                    <a:pt x="25360" y="6461"/>
                    <a:pt x="23505" y="9230"/>
                    <a:pt x="23505" y="9230"/>
                  </a:cubicBezTo>
                  <a:cubicBezTo>
                    <a:pt x="22268" y="10153"/>
                    <a:pt x="21030" y="8307"/>
                    <a:pt x="19793" y="10153"/>
                  </a:cubicBezTo>
                  <a:cubicBezTo>
                    <a:pt x="18556" y="11076"/>
                    <a:pt x="17319" y="12000"/>
                    <a:pt x="16701" y="13846"/>
                  </a:cubicBezTo>
                  <a:cubicBezTo>
                    <a:pt x="16701" y="15692"/>
                    <a:pt x="16701" y="17538"/>
                    <a:pt x="15463" y="18461"/>
                  </a:cubicBezTo>
                  <a:cubicBezTo>
                    <a:pt x="14226" y="19384"/>
                    <a:pt x="13608" y="20307"/>
                    <a:pt x="12371" y="20307"/>
                  </a:cubicBezTo>
                  <a:cubicBezTo>
                    <a:pt x="11752" y="20307"/>
                    <a:pt x="8041" y="20307"/>
                    <a:pt x="7422" y="21230"/>
                  </a:cubicBezTo>
                  <a:cubicBezTo>
                    <a:pt x="7422" y="22153"/>
                    <a:pt x="6185" y="24923"/>
                    <a:pt x="6185" y="24923"/>
                  </a:cubicBezTo>
                  <a:cubicBezTo>
                    <a:pt x="6804" y="25846"/>
                    <a:pt x="8659" y="25846"/>
                    <a:pt x="9278" y="26769"/>
                  </a:cubicBezTo>
                  <a:cubicBezTo>
                    <a:pt x="11134" y="27692"/>
                    <a:pt x="12989" y="29538"/>
                    <a:pt x="14226" y="31384"/>
                  </a:cubicBezTo>
                  <a:cubicBezTo>
                    <a:pt x="14845" y="32307"/>
                    <a:pt x="14845" y="34153"/>
                    <a:pt x="16082" y="35076"/>
                  </a:cubicBezTo>
                  <a:cubicBezTo>
                    <a:pt x="17319" y="35076"/>
                    <a:pt x="17938" y="35076"/>
                    <a:pt x="19175" y="34153"/>
                  </a:cubicBezTo>
                  <a:cubicBezTo>
                    <a:pt x="19175" y="34153"/>
                    <a:pt x="21030" y="35076"/>
                    <a:pt x="21030" y="35076"/>
                  </a:cubicBezTo>
                  <a:cubicBezTo>
                    <a:pt x="22268" y="37846"/>
                    <a:pt x="19175" y="36000"/>
                    <a:pt x="19175" y="36000"/>
                  </a:cubicBezTo>
                  <a:cubicBezTo>
                    <a:pt x="17938" y="36000"/>
                    <a:pt x="19793" y="37846"/>
                    <a:pt x="20412" y="38769"/>
                  </a:cubicBezTo>
                  <a:cubicBezTo>
                    <a:pt x="21030" y="40615"/>
                    <a:pt x="21649" y="39692"/>
                    <a:pt x="22886" y="38769"/>
                  </a:cubicBezTo>
                  <a:cubicBezTo>
                    <a:pt x="23505" y="37846"/>
                    <a:pt x="25360" y="37846"/>
                    <a:pt x="25979" y="38769"/>
                  </a:cubicBezTo>
                  <a:cubicBezTo>
                    <a:pt x="26597" y="39692"/>
                    <a:pt x="23505" y="40615"/>
                    <a:pt x="23505" y="40615"/>
                  </a:cubicBezTo>
                  <a:cubicBezTo>
                    <a:pt x="22886" y="40615"/>
                    <a:pt x="23505" y="40615"/>
                    <a:pt x="23505" y="41538"/>
                  </a:cubicBezTo>
                  <a:cubicBezTo>
                    <a:pt x="23505" y="42461"/>
                    <a:pt x="22268" y="41538"/>
                    <a:pt x="22268" y="41538"/>
                  </a:cubicBezTo>
                  <a:cubicBezTo>
                    <a:pt x="21649" y="41538"/>
                    <a:pt x="21030" y="42461"/>
                    <a:pt x="19793" y="42461"/>
                  </a:cubicBezTo>
                  <a:cubicBezTo>
                    <a:pt x="18556" y="42461"/>
                    <a:pt x="16082" y="43384"/>
                    <a:pt x="14845" y="42461"/>
                  </a:cubicBezTo>
                  <a:cubicBezTo>
                    <a:pt x="13608" y="41538"/>
                    <a:pt x="15463" y="39692"/>
                    <a:pt x="14845" y="38769"/>
                  </a:cubicBezTo>
                  <a:cubicBezTo>
                    <a:pt x="14226" y="38769"/>
                    <a:pt x="12989" y="38769"/>
                    <a:pt x="12371" y="39692"/>
                  </a:cubicBezTo>
                  <a:cubicBezTo>
                    <a:pt x="11752" y="39692"/>
                    <a:pt x="10515" y="39692"/>
                    <a:pt x="9896" y="39692"/>
                  </a:cubicBezTo>
                  <a:cubicBezTo>
                    <a:pt x="8659" y="40615"/>
                    <a:pt x="9278" y="42461"/>
                    <a:pt x="9278" y="42461"/>
                  </a:cubicBezTo>
                  <a:cubicBezTo>
                    <a:pt x="8041" y="42461"/>
                    <a:pt x="6804" y="41538"/>
                    <a:pt x="5567" y="42461"/>
                  </a:cubicBezTo>
                  <a:cubicBezTo>
                    <a:pt x="4948" y="43384"/>
                    <a:pt x="3711" y="44307"/>
                    <a:pt x="3092" y="45230"/>
                  </a:cubicBezTo>
                  <a:cubicBezTo>
                    <a:pt x="0" y="48000"/>
                    <a:pt x="7422" y="48000"/>
                    <a:pt x="7422" y="48923"/>
                  </a:cubicBezTo>
                  <a:cubicBezTo>
                    <a:pt x="6804" y="49846"/>
                    <a:pt x="4948" y="49846"/>
                    <a:pt x="6185" y="50769"/>
                  </a:cubicBezTo>
                  <a:cubicBezTo>
                    <a:pt x="6804" y="51692"/>
                    <a:pt x="6804" y="53538"/>
                    <a:pt x="7422" y="53538"/>
                  </a:cubicBezTo>
                  <a:cubicBezTo>
                    <a:pt x="9896" y="54461"/>
                    <a:pt x="11752" y="53538"/>
                    <a:pt x="14226" y="53538"/>
                  </a:cubicBezTo>
                  <a:cubicBezTo>
                    <a:pt x="14845" y="54461"/>
                    <a:pt x="15463" y="54461"/>
                    <a:pt x="16082" y="54461"/>
                  </a:cubicBezTo>
                  <a:cubicBezTo>
                    <a:pt x="17319" y="54461"/>
                    <a:pt x="16701" y="54461"/>
                    <a:pt x="17938" y="55384"/>
                  </a:cubicBezTo>
                  <a:cubicBezTo>
                    <a:pt x="17938" y="55384"/>
                    <a:pt x="19175" y="53538"/>
                    <a:pt x="19793" y="53538"/>
                  </a:cubicBezTo>
                  <a:cubicBezTo>
                    <a:pt x="20412" y="52615"/>
                    <a:pt x="21030" y="52615"/>
                    <a:pt x="21649" y="52615"/>
                  </a:cubicBezTo>
                  <a:cubicBezTo>
                    <a:pt x="22268" y="51692"/>
                    <a:pt x="22886" y="50769"/>
                    <a:pt x="22886" y="50769"/>
                  </a:cubicBezTo>
                  <a:cubicBezTo>
                    <a:pt x="23505" y="51692"/>
                    <a:pt x="24123" y="52615"/>
                    <a:pt x="23505" y="53538"/>
                  </a:cubicBezTo>
                  <a:cubicBezTo>
                    <a:pt x="22886" y="54461"/>
                    <a:pt x="22268" y="54461"/>
                    <a:pt x="23505" y="56307"/>
                  </a:cubicBezTo>
                  <a:cubicBezTo>
                    <a:pt x="24742" y="60000"/>
                    <a:pt x="23505" y="62769"/>
                    <a:pt x="20412" y="61846"/>
                  </a:cubicBezTo>
                  <a:cubicBezTo>
                    <a:pt x="20412" y="61846"/>
                    <a:pt x="19793" y="60923"/>
                    <a:pt x="19175" y="61846"/>
                  </a:cubicBezTo>
                  <a:cubicBezTo>
                    <a:pt x="18556" y="62769"/>
                    <a:pt x="17938" y="64615"/>
                    <a:pt x="17319" y="64615"/>
                  </a:cubicBezTo>
                  <a:cubicBezTo>
                    <a:pt x="16082" y="65538"/>
                    <a:pt x="12371" y="62769"/>
                    <a:pt x="12989" y="65538"/>
                  </a:cubicBezTo>
                  <a:cubicBezTo>
                    <a:pt x="12989" y="65538"/>
                    <a:pt x="11134" y="67384"/>
                    <a:pt x="11752" y="67384"/>
                  </a:cubicBezTo>
                  <a:cubicBezTo>
                    <a:pt x="11752" y="67384"/>
                    <a:pt x="12371" y="67384"/>
                    <a:pt x="12371" y="67384"/>
                  </a:cubicBezTo>
                  <a:cubicBezTo>
                    <a:pt x="12989" y="68307"/>
                    <a:pt x="11134" y="69230"/>
                    <a:pt x="10515" y="70153"/>
                  </a:cubicBezTo>
                  <a:cubicBezTo>
                    <a:pt x="9896" y="70153"/>
                    <a:pt x="9278" y="71076"/>
                    <a:pt x="9278" y="72000"/>
                  </a:cubicBezTo>
                  <a:cubicBezTo>
                    <a:pt x="8659" y="73846"/>
                    <a:pt x="9896" y="73846"/>
                    <a:pt x="8659" y="74769"/>
                  </a:cubicBezTo>
                  <a:cubicBezTo>
                    <a:pt x="7422" y="75692"/>
                    <a:pt x="8659" y="77538"/>
                    <a:pt x="9278" y="78461"/>
                  </a:cubicBezTo>
                  <a:cubicBezTo>
                    <a:pt x="9278" y="79384"/>
                    <a:pt x="11134" y="74769"/>
                    <a:pt x="11752" y="74769"/>
                  </a:cubicBezTo>
                  <a:cubicBezTo>
                    <a:pt x="11752" y="74769"/>
                    <a:pt x="10515" y="77538"/>
                    <a:pt x="10515" y="77538"/>
                  </a:cubicBezTo>
                  <a:cubicBezTo>
                    <a:pt x="9896" y="78461"/>
                    <a:pt x="11752" y="80307"/>
                    <a:pt x="12371" y="80307"/>
                  </a:cubicBezTo>
                  <a:cubicBezTo>
                    <a:pt x="12989" y="81230"/>
                    <a:pt x="12989" y="82153"/>
                    <a:pt x="13608" y="81230"/>
                  </a:cubicBezTo>
                  <a:cubicBezTo>
                    <a:pt x="14226" y="80307"/>
                    <a:pt x="14845" y="79384"/>
                    <a:pt x="14845" y="79384"/>
                  </a:cubicBezTo>
                  <a:cubicBezTo>
                    <a:pt x="14845" y="80307"/>
                    <a:pt x="15463" y="82153"/>
                    <a:pt x="16082" y="82153"/>
                  </a:cubicBezTo>
                  <a:cubicBezTo>
                    <a:pt x="14845" y="83076"/>
                    <a:pt x="14226" y="82153"/>
                    <a:pt x="13608" y="82153"/>
                  </a:cubicBezTo>
                  <a:cubicBezTo>
                    <a:pt x="12989" y="83076"/>
                    <a:pt x="12371" y="80307"/>
                    <a:pt x="11752" y="80307"/>
                  </a:cubicBezTo>
                  <a:cubicBezTo>
                    <a:pt x="11134" y="80307"/>
                    <a:pt x="9896" y="83076"/>
                    <a:pt x="11134" y="84000"/>
                  </a:cubicBezTo>
                  <a:cubicBezTo>
                    <a:pt x="12371" y="84923"/>
                    <a:pt x="12371" y="85846"/>
                    <a:pt x="13608" y="86769"/>
                  </a:cubicBezTo>
                  <a:cubicBezTo>
                    <a:pt x="14226" y="88615"/>
                    <a:pt x="15463" y="87692"/>
                    <a:pt x="16701" y="87692"/>
                  </a:cubicBezTo>
                  <a:cubicBezTo>
                    <a:pt x="17319" y="86769"/>
                    <a:pt x="18556" y="87692"/>
                    <a:pt x="18556" y="85846"/>
                  </a:cubicBezTo>
                  <a:cubicBezTo>
                    <a:pt x="18556" y="84000"/>
                    <a:pt x="19175" y="81230"/>
                    <a:pt x="20412" y="82153"/>
                  </a:cubicBezTo>
                  <a:cubicBezTo>
                    <a:pt x="20412" y="81230"/>
                    <a:pt x="19175" y="84923"/>
                    <a:pt x="19175" y="85846"/>
                  </a:cubicBezTo>
                  <a:cubicBezTo>
                    <a:pt x="19175" y="86769"/>
                    <a:pt x="21649" y="89538"/>
                    <a:pt x="21030" y="90461"/>
                  </a:cubicBezTo>
                  <a:cubicBezTo>
                    <a:pt x="19793" y="92307"/>
                    <a:pt x="21649" y="93230"/>
                    <a:pt x="21649" y="93230"/>
                  </a:cubicBezTo>
                  <a:cubicBezTo>
                    <a:pt x="21030" y="93230"/>
                    <a:pt x="19793" y="96000"/>
                    <a:pt x="19793" y="96000"/>
                  </a:cubicBezTo>
                  <a:cubicBezTo>
                    <a:pt x="20412" y="96923"/>
                    <a:pt x="23505" y="94153"/>
                    <a:pt x="23505" y="94153"/>
                  </a:cubicBezTo>
                  <a:cubicBezTo>
                    <a:pt x="23505" y="95076"/>
                    <a:pt x="22886" y="95076"/>
                    <a:pt x="22886" y="96000"/>
                  </a:cubicBezTo>
                  <a:cubicBezTo>
                    <a:pt x="22886" y="96000"/>
                    <a:pt x="24123" y="94153"/>
                    <a:pt x="24742" y="93230"/>
                  </a:cubicBezTo>
                  <a:cubicBezTo>
                    <a:pt x="25360" y="93230"/>
                    <a:pt x="27835" y="94153"/>
                    <a:pt x="27835" y="95076"/>
                  </a:cubicBezTo>
                  <a:cubicBezTo>
                    <a:pt x="28453" y="96000"/>
                    <a:pt x="29690" y="98769"/>
                    <a:pt x="29690" y="96923"/>
                  </a:cubicBezTo>
                  <a:cubicBezTo>
                    <a:pt x="29690" y="96000"/>
                    <a:pt x="30927" y="92307"/>
                    <a:pt x="30927" y="92307"/>
                  </a:cubicBezTo>
                  <a:cubicBezTo>
                    <a:pt x="30927" y="91384"/>
                    <a:pt x="32783" y="94153"/>
                    <a:pt x="32783" y="93230"/>
                  </a:cubicBezTo>
                  <a:cubicBezTo>
                    <a:pt x="32783" y="93230"/>
                    <a:pt x="30927" y="93230"/>
                    <a:pt x="30927" y="94153"/>
                  </a:cubicBezTo>
                  <a:cubicBezTo>
                    <a:pt x="30927" y="96000"/>
                    <a:pt x="32783" y="96000"/>
                    <a:pt x="33402" y="95076"/>
                  </a:cubicBezTo>
                  <a:cubicBezTo>
                    <a:pt x="34020" y="94153"/>
                    <a:pt x="34639" y="95076"/>
                    <a:pt x="35257" y="94153"/>
                  </a:cubicBezTo>
                  <a:cubicBezTo>
                    <a:pt x="35257" y="94153"/>
                    <a:pt x="36494" y="92307"/>
                    <a:pt x="36494" y="92307"/>
                  </a:cubicBezTo>
                  <a:cubicBezTo>
                    <a:pt x="36494" y="92307"/>
                    <a:pt x="35257" y="95076"/>
                    <a:pt x="34639" y="96000"/>
                  </a:cubicBezTo>
                  <a:cubicBezTo>
                    <a:pt x="34639" y="96923"/>
                    <a:pt x="34639" y="96923"/>
                    <a:pt x="34020" y="97846"/>
                  </a:cubicBezTo>
                  <a:cubicBezTo>
                    <a:pt x="34020" y="98769"/>
                    <a:pt x="34639" y="97846"/>
                    <a:pt x="34639" y="98769"/>
                  </a:cubicBezTo>
                  <a:cubicBezTo>
                    <a:pt x="34639" y="98769"/>
                    <a:pt x="34020" y="99692"/>
                    <a:pt x="33402" y="100615"/>
                  </a:cubicBezTo>
                  <a:cubicBezTo>
                    <a:pt x="33402" y="102461"/>
                    <a:pt x="33402" y="102461"/>
                    <a:pt x="34020" y="103384"/>
                  </a:cubicBezTo>
                  <a:cubicBezTo>
                    <a:pt x="34020" y="103384"/>
                    <a:pt x="32164" y="105230"/>
                    <a:pt x="31546" y="105230"/>
                  </a:cubicBezTo>
                  <a:cubicBezTo>
                    <a:pt x="30927" y="107076"/>
                    <a:pt x="30309" y="108000"/>
                    <a:pt x="29072" y="108923"/>
                  </a:cubicBezTo>
                  <a:cubicBezTo>
                    <a:pt x="27835" y="108923"/>
                    <a:pt x="26597" y="110769"/>
                    <a:pt x="25979" y="111692"/>
                  </a:cubicBezTo>
                  <a:cubicBezTo>
                    <a:pt x="25360" y="111692"/>
                    <a:pt x="25360" y="112615"/>
                    <a:pt x="24742" y="112615"/>
                  </a:cubicBezTo>
                  <a:cubicBezTo>
                    <a:pt x="24742" y="113538"/>
                    <a:pt x="25360" y="114461"/>
                    <a:pt x="25360" y="114461"/>
                  </a:cubicBezTo>
                  <a:cubicBezTo>
                    <a:pt x="24742" y="115384"/>
                    <a:pt x="22886" y="114461"/>
                    <a:pt x="22268" y="114461"/>
                  </a:cubicBezTo>
                  <a:cubicBezTo>
                    <a:pt x="20412" y="114461"/>
                    <a:pt x="19793" y="115384"/>
                    <a:pt x="18556" y="117230"/>
                  </a:cubicBezTo>
                  <a:cubicBezTo>
                    <a:pt x="17938" y="118153"/>
                    <a:pt x="18556" y="120000"/>
                    <a:pt x="19175" y="119076"/>
                  </a:cubicBezTo>
                  <a:cubicBezTo>
                    <a:pt x="20412" y="118153"/>
                    <a:pt x="21649" y="115384"/>
                    <a:pt x="22268" y="116307"/>
                  </a:cubicBezTo>
                  <a:cubicBezTo>
                    <a:pt x="22268" y="115384"/>
                    <a:pt x="21649" y="119076"/>
                    <a:pt x="23505" y="116307"/>
                  </a:cubicBezTo>
                  <a:cubicBezTo>
                    <a:pt x="23505" y="116307"/>
                    <a:pt x="24742" y="119076"/>
                    <a:pt x="25360" y="117230"/>
                  </a:cubicBezTo>
                  <a:cubicBezTo>
                    <a:pt x="25360" y="116307"/>
                    <a:pt x="24742" y="116307"/>
                    <a:pt x="25360" y="116307"/>
                  </a:cubicBezTo>
                  <a:cubicBezTo>
                    <a:pt x="25979" y="115384"/>
                    <a:pt x="25979" y="115384"/>
                    <a:pt x="26597" y="115384"/>
                  </a:cubicBezTo>
                  <a:cubicBezTo>
                    <a:pt x="27216" y="115384"/>
                    <a:pt x="27216" y="115384"/>
                    <a:pt x="27835" y="114461"/>
                  </a:cubicBezTo>
                  <a:cubicBezTo>
                    <a:pt x="28453" y="113538"/>
                    <a:pt x="29690" y="113538"/>
                    <a:pt x="30927" y="112615"/>
                  </a:cubicBezTo>
                  <a:cubicBezTo>
                    <a:pt x="32783" y="111692"/>
                    <a:pt x="30309" y="111692"/>
                    <a:pt x="31546" y="110769"/>
                  </a:cubicBezTo>
                  <a:cubicBezTo>
                    <a:pt x="32164" y="109846"/>
                    <a:pt x="32783" y="108923"/>
                    <a:pt x="33402" y="108923"/>
                  </a:cubicBezTo>
                  <a:cubicBezTo>
                    <a:pt x="34639" y="108000"/>
                    <a:pt x="35876" y="107076"/>
                    <a:pt x="36494" y="107076"/>
                  </a:cubicBezTo>
                  <a:cubicBezTo>
                    <a:pt x="38350" y="105230"/>
                    <a:pt x="37113" y="106153"/>
                    <a:pt x="37113" y="104307"/>
                  </a:cubicBezTo>
                  <a:cubicBezTo>
                    <a:pt x="37113" y="104307"/>
                    <a:pt x="42061" y="100615"/>
                    <a:pt x="42680" y="99692"/>
                  </a:cubicBezTo>
                  <a:cubicBezTo>
                    <a:pt x="43298" y="99692"/>
                    <a:pt x="44536" y="99692"/>
                    <a:pt x="44536" y="98769"/>
                  </a:cubicBezTo>
                  <a:cubicBezTo>
                    <a:pt x="44536" y="96000"/>
                    <a:pt x="45154" y="96923"/>
                    <a:pt x="46391" y="96000"/>
                  </a:cubicBezTo>
                  <a:cubicBezTo>
                    <a:pt x="48247" y="94153"/>
                    <a:pt x="42680" y="93230"/>
                    <a:pt x="45154" y="89538"/>
                  </a:cubicBezTo>
                  <a:cubicBezTo>
                    <a:pt x="46391" y="88615"/>
                    <a:pt x="47628" y="88615"/>
                    <a:pt x="48247" y="87692"/>
                  </a:cubicBezTo>
                  <a:cubicBezTo>
                    <a:pt x="48865" y="86769"/>
                    <a:pt x="48865" y="84000"/>
                    <a:pt x="47628" y="84000"/>
                  </a:cubicBezTo>
                  <a:cubicBezTo>
                    <a:pt x="48865" y="84000"/>
                    <a:pt x="48865" y="84923"/>
                    <a:pt x="50103" y="84000"/>
                  </a:cubicBezTo>
                  <a:cubicBezTo>
                    <a:pt x="50721" y="83076"/>
                    <a:pt x="51340" y="81230"/>
                    <a:pt x="52577" y="80307"/>
                  </a:cubicBezTo>
                  <a:cubicBezTo>
                    <a:pt x="53195" y="79384"/>
                    <a:pt x="54432" y="77538"/>
                    <a:pt x="55051" y="77538"/>
                  </a:cubicBezTo>
                  <a:cubicBezTo>
                    <a:pt x="55670" y="77538"/>
                    <a:pt x="58762" y="77538"/>
                    <a:pt x="58144" y="79384"/>
                  </a:cubicBezTo>
                  <a:cubicBezTo>
                    <a:pt x="57525" y="80307"/>
                    <a:pt x="56288" y="78461"/>
                    <a:pt x="55051" y="79384"/>
                  </a:cubicBezTo>
                  <a:cubicBezTo>
                    <a:pt x="53814" y="80307"/>
                    <a:pt x="53814" y="81230"/>
                    <a:pt x="53195" y="83076"/>
                  </a:cubicBezTo>
                  <a:cubicBezTo>
                    <a:pt x="53195" y="84923"/>
                    <a:pt x="51958" y="86769"/>
                    <a:pt x="51958" y="88615"/>
                  </a:cubicBezTo>
                  <a:cubicBezTo>
                    <a:pt x="51340" y="89538"/>
                    <a:pt x="53814" y="88615"/>
                    <a:pt x="53814" y="89538"/>
                  </a:cubicBezTo>
                  <a:cubicBezTo>
                    <a:pt x="53195" y="89538"/>
                    <a:pt x="50103" y="91384"/>
                    <a:pt x="52577" y="91384"/>
                  </a:cubicBezTo>
                  <a:cubicBezTo>
                    <a:pt x="54432" y="91384"/>
                    <a:pt x="55670" y="89538"/>
                    <a:pt x="57525" y="88615"/>
                  </a:cubicBezTo>
                  <a:cubicBezTo>
                    <a:pt x="58762" y="86769"/>
                    <a:pt x="60000" y="86769"/>
                    <a:pt x="61237" y="85846"/>
                  </a:cubicBezTo>
                  <a:cubicBezTo>
                    <a:pt x="63711" y="84923"/>
                    <a:pt x="62474" y="83076"/>
                    <a:pt x="62474" y="81230"/>
                  </a:cubicBezTo>
                  <a:cubicBezTo>
                    <a:pt x="61855" y="77538"/>
                    <a:pt x="67422" y="80307"/>
                    <a:pt x="68659" y="81230"/>
                  </a:cubicBezTo>
                  <a:cubicBezTo>
                    <a:pt x="69896" y="81230"/>
                    <a:pt x="70515" y="83076"/>
                    <a:pt x="71752" y="84000"/>
                  </a:cubicBezTo>
                  <a:cubicBezTo>
                    <a:pt x="71752" y="84000"/>
                    <a:pt x="72989" y="81230"/>
                    <a:pt x="73608" y="82153"/>
                  </a:cubicBezTo>
                  <a:cubicBezTo>
                    <a:pt x="73608" y="82153"/>
                    <a:pt x="73608" y="84000"/>
                    <a:pt x="73608" y="84923"/>
                  </a:cubicBezTo>
                  <a:cubicBezTo>
                    <a:pt x="74845" y="85846"/>
                    <a:pt x="75463" y="85846"/>
                    <a:pt x="76082" y="85846"/>
                  </a:cubicBezTo>
                  <a:cubicBezTo>
                    <a:pt x="77938" y="85846"/>
                    <a:pt x="79793" y="84923"/>
                    <a:pt x="81030" y="85846"/>
                  </a:cubicBezTo>
                  <a:cubicBezTo>
                    <a:pt x="81649" y="85846"/>
                    <a:pt x="82268" y="86769"/>
                    <a:pt x="82886" y="85846"/>
                  </a:cubicBezTo>
                  <a:cubicBezTo>
                    <a:pt x="83505" y="85846"/>
                    <a:pt x="83505" y="86769"/>
                    <a:pt x="84123" y="87692"/>
                  </a:cubicBezTo>
                  <a:cubicBezTo>
                    <a:pt x="84742" y="87692"/>
                    <a:pt x="85979" y="88615"/>
                    <a:pt x="86597" y="88615"/>
                  </a:cubicBezTo>
                  <a:cubicBezTo>
                    <a:pt x="87835" y="88615"/>
                    <a:pt x="88453" y="86769"/>
                    <a:pt x="89072" y="86769"/>
                  </a:cubicBezTo>
                  <a:cubicBezTo>
                    <a:pt x="90309" y="85846"/>
                    <a:pt x="89690" y="88615"/>
                    <a:pt x="89690" y="88615"/>
                  </a:cubicBezTo>
                  <a:cubicBezTo>
                    <a:pt x="89072" y="89538"/>
                    <a:pt x="89072" y="89538"/>
                    <a:pt x="89690" y="90461"/>
                  </a:cubicBezTo>
                  <a:cubicBezTo>
                    <a:pt x="91546" y="91384"/>
                    <a:pt x="92783" y="92307"/>
                    <a:pt x="94020" y="93230"/>
                  </a:cubicBezTo>
                  <a:cubicBezTo>
                    <a:pt x="95257" y="95076"/>
                    <a:pt x="96494" y="96923"/>
                    <a:pt x="97731" y="97846"/>
                  </a:cubicBezTo>
                  <a:cubicBezTo>
                    <a:pt x="98350" y="97846"/>
                    <a:pt x="98969" y="96923"/>
                    <a:pt x="99587" y="96923"/>
                  </a:cubicBezTo>
                  <a:cubicBezTo>
                    <a:pt x="100206" y="96000"/>
                    <a:pt x="98969" y="95076"/>
                    <a:pt x="98969" y="94153"/>
                  </a:cubicBezTo>
                  <a:cubicBezTo>
                    <a:pt x="98969" y="93230"/>
                    <a:pt x="100824" y="95076"/>
                    <a:pt x="100824" y="95076"/>
                  </a:cubicBezTo>
                  <a:cubicBezTo>
                    <a:pt x="100824" y="96000"/>
                    <a:pt x="102680" y="97846"/>
                    <a:pt x="103298" y="96923"/>
                  </a:cubicBezTo>
                  <a:cubicBezTo>
                    <a:pt x="103298" y="96923"/>
                    <a:pt x="102061" y="91384"/>
                    <a:pt x="102061" y="91384"/>
                  </a:cubicBezTo>
                  <a:cubicBezTo>
                    <a:pt x="102680" y="91384"/>
                    <a:pt x="103917" y="96000"/>
                    <a:pt x="104536" y="96000"/>
                  </a:cubicBezTo>
                  <a:cubicBezTo>
                    <a:pt x="104536" y="96923"/>
                    <a:pt x="105154" y="98769"/>
                    <a:pt x="105773" y="98769"/>
                  </a:cubicBezTo>
                  <a:cubicBezTo>
                    <a:pt x="106391" y="98769"/>
                    <a:pt x="107010" y="96923"/>
                    <a:pt x="107010" y="96923"/>
                  </a:cubicBezTo>
                  <a:cubicBezTo>
                    <a:pt x="105773" y="97846"/>
                    <a:pt x="109484" y="101538"/>
                    <a:pt x="109484" y="102461"/>
                  </a:cubicBezTo>
                  <a:cubicBezTo>
                    <a:pt x="108865" y="102461"/>
                    <a:pt x="108865" y="102461"/>
                    <a:pt x="108865" y="102461"/>
                  </a:cubicBezTo>
                  <a:cubicBezTo>
                    <a:pt x="108247" y="103384"/>
                    <a:pt x="109484" y="103384"/>
                    <a:pt x="109484" y="104307"/>
                  </a:cubicBezTo>
                  <a:cubicBezTo>
                    <a:pt x="109484" y="104307"/>
                    <a:pt x="108247" y="105230"/>
                    <a:pt x="108865" y="105230"/>
                  </a:cubicBezTo>
                  <a:cubicBezTo>
                    <a:pt x="109484" y="106153"/>
                    <a:pt x="110103" y="107076"/>
                    <a:pt x="110721" y="108000"/>
                  </a:cubicBezTo>
                  <a:cubicBezTo>
                    <a:pt x="111958" y="109846"/>
                    <a:pt x="112577" y="110769"/>
                    <a:pt x="113814" y="111692"/>
                  </a:cubicBezTo>
                  <a:cubicBezTo>
                    <a:pt x="113814" y="111692"/>
                    <a:pt x="112577" y="115384"/>
                    <a:pt x="113195" y="115384"/>
                  </a:cubicBezTo>
                  <a:cubicBezTo>
                    <a:pt x="113814" y="116307"/>
                    <a:pt x="113814" y="114461"/>
                    <a:pt x="113814" y="114461"/>
                  </a:cubicBezTo>
                  <a:cubicBezTo>
                    <a:pt x="114432" y="113538"/>
                    <a:pt x="114432" y="116307"/>
                    <a:pt x="115051" y="117230"/>
                  </a:cubicBezTo>
                  <a:cubicBezTo>
                    <a:pt x="115051" y="117230"/>
                    <a:pt x="115051" y="116307"/>
                    <a:pt x="115051" y="115384"/>
                  </a:cubicBezTo>
                  <a:cubicBezTo>
                    <a:pt x="115051" y="117230"/>
                    <a:pt x="118762" y="120000"/>
                    <a:pt x="119381" y="117230"/>
                  </a:cubicBezTo>
                  <a:cubicBezTo>
                    <a:pt x="119381" y="117230"/>
                    <a:pt x="119381" y="118153"/>
                    <a:pt x="119381" y="118153"/>
                  </a:cubicBezTo>
                  <a:cubicBezTo>
                    <a:pt x="119381" y="118153"/>
                    <a:pt x="120000" y="117230"/>
                    <a:pt x="120000" y="116307"/>
                  </a:cubicBezTo>
                  <a:cubicBezTo>
                    <a:pt x="119381" y="116307"/>
                    <a:pt x="120000" y="117230"/>
                    <a:pt x="120000" y="11630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54" name="Shape 2518"/>
            <p:cNvSpPr/>
            <p:nvPr/>
          </p:nvSpPr>
          <p:spPr>
            <a:xfrm>
              <a:off x="5888074" y="6516486"/>
              <a:ext cx="2697452" cy="1337929"/>
            </a:xfrm>
            <a:custGeom>
              <a:avLst/>
              <a:gdLst/>
              <a:ahLst/>
              <a:cxnLst/>
              <a:rect l="0" t="0" r="0" b="0"/>
              <a:pathLst>
                <a:path w="120000" h="120000" extrusionOk="0">
                  <a:moveTo>
                    <a:pt x="28235" y="90629"/>
                  </a:moveTo>
                  <a:cubicBezTo>
                    <a:pt x="29480" y="90629"/>
                    <a:pt x="30726" y="90629"/>
                    <a:pt x="32387" y="90629"/>
                  </a:cubicBezTo>
                  <a:cubicBezTo>
                    <a:pt x="32802" y="90629"/>
                    <a:pt x="33633" y="90629"/>
                    <a:pt x="34048" y="90629"/>
                  </a:cubicBezTo>
                  <a:cubicBezTo>
                    <a:pt x="34463" y="90629"/>
                    <a:pt x="34463" y="88951"/>
                    <a:pt x="34878" y="88951"/>
                  </a:cubicBezTo>
                  <a:cubicBezTo>
                    <a:pt x="35294" y="88111"/>
                    <a:pt x="37785" y="88111"/>
                    <a:pt x="37785" y="88951"/>
                  </a:cubicBezTo>
                  <a:cubicBezTo>
                    <a:pt x="39031" y="90629"/>
                    <a:pt x="40276" y="92307"/>
                    <a:pt x="41522" y="93986"/>
                  </a:cubicBezTo>
                  <a:cubicBezTo>
                    <a:pt x="41522" y="93986"/>
                    <a:pt x="41937" y="96503"/>
                    <a:pt x="41937" y="97342"/>
                  </a:cubicBezTo>
                  <a:cubicBezTo>
                    <a:pt x="42352" y="99020"/>
                    <a:pt x="42352" y="99020"/>
                    <a:pt x="43598" y="99860"/>
                  </a:cubicBezTo>
                  <a:cubicBezTo>
                    <a:pt x="44429" y="100699"/>
                    <a:pt x="44844" y="101538"/>
                    <a:pt x="45259" y="99860"/>
                  </a:cubicBezTo>
                  <a:cubicBezTo>
                    <a:pt x="45674" y="97342"/>
                    <a:pt x="46089" y="97342"/>
                    <a:pt x="47335" y="98181"/>
                  </a:cubicBezTo>
                  <a:cubicBezTo>
                    <a:pt x="48166" y="98181"/>
                    <a:pt x="49411" y="99020"/>
                    <a:pt x="49411" y="100699"/>
                  </a:cubicBezTo>
                  <a:cubicBezTo>
                    <a:pt x="50242" y="103216"/>
                    <a:pt x="51072" y="104055"/>
                    <a:pt x="51903" y="106573"/>
                  </a:cubicBezTo>
                  <a:cubicBezTo>
                    <a:pt x="52733" y="108251"/>
                    <a:pt x="52318" y="111608"/>
                    <a:pt x="53564" y="112447"/>
                  </a:cubicBezTo>
                  <a:cubicBezTo>
                    <a:pt x="54394" y="114125"/>
                    <a:pt x="56055" y="114125"/>
                    <a:pt x="56885" y="114965"/>
                  </a:cubicBezTo>
                  <a:cubicBezTo>
                    <a:pt x="56885" y="114125"/>
                    <a:pt x="56055" y="108251"/>
                    <a:pt x="56055" y="108251"/>
                  </a:cubicBezTo>
                  <a:cubicBezTo>
                    <a:pt x="56885" y="109090"/>
                    <a:pt x="56470" y="106573"/>
                    <a:pt x="56885" y="106573"/>
                  </a:cubicBezTo>
                  <a:cubicBezTo>
                    <a:pt x="56885" y="105734"/>
                    <a:pt x="57716" y="105734"/>
                    <a:pt x="58131" y="104895"/>
                  </a:cubicBezTo>
                  <a:cubicBezTo>
                    <a:pt x="58546" y="104895"/>
                    <a:pt x="58961" y="102377"/>
                    <a:pt x="58961" y="102377"/>
                  </a:cubicBezTo>
                  <a:cubicBezTo>
                    <a:pt x="59377" y="103216"/>
                    <a:pt x="59792" y="103216"/>
                    <a:pt x="60207" y="102377"/>
                  </a:cubicBezTo>
                  <a:cubicBezTo>
                    <a:pt x="61038" y="101538"/>
                    <a:pt x="61453" y="101538"/>
                    <a:pt x="61868" y="99860"/>
                  </a:cubicBezTo>
                  <a:cubicBezTo>
                    <a:pt x="62698" y="99020"/>
                    <a:pt x="61453" y="99020"/>
                    <a:pt x="61453" y="98181"/>
                  </a:cubicBezTo>
                  <a:cubicBezTo>
                    <a:pt x="61453" y="98181"/>
                    <a:pt x="62698" y="99020"/>
                    <a:pt x="63114" y="98181"/>
                  </a:cubicBezTo>
                  <a:cubicBezTo>
                    <a:pt x="63944" y="97342"/>
                    <a:pt x="64359" y="97342"/>
                    <a:pt x="65190" y="97342"/>
                  </a:cubicBezTo>
                  <a:cubicBezTo>
                    <a:pt x="66020" y="97342"/>
                    <a:pt x="66435" y="99860"/>
                    <a:pt x="67266" y="99020"/>
                  </a:cubicBezTo>
                  <a:cubicBezTo>
                    <a:pt x="68512" y="97342"/>
                    <a:pt x="68927" y="99020"/>
                    <a:pt x="69757" y="99860"/>
                  </a:cubicBezTo>
                  <a:cubicBezTo>
                    <a:pt x="70588" y="100699"/>
                    <a:pt x="71003" y="99020"/>
                    <a:pt x="71418" y="99020"/>
                  </a:cubicBezTo>
                  <a:cubicBezTo>
                    <a:pt x="71833" y="98181"/>
                    <a:pt x="73079" y="99860"/>
                    <a:pt x="73079" y="100699"/>
                  </a:cubicBezTo>
                  <a:cubicBezTo>
                    <a:pt x="73494" y="101538"/>
                    <a:pt x="73910" y="100699"/>
                    <a:pt x="73494" y="99860"/>
                  </a:cubicBezTo>
                  <a:cubicBezTo>
                    <a:pt x="73494" y="99860"/>
                    <a:pt x="73079" y="99020"/>
                    <a:pt x="72664" y="99020"/>
                  </a:cubicBezTo>
                  <a:cubicBezTo>
                    <a:pt x="72249" y="98181"/>
                    <a:pt x="73079" y="98181"/>
                    <a:pt x="73079" y="98181"/>
                  </a:cubicBezTo>
                  <a:cubicBezTo>
                    <a:pt x="72664" y="96503"/>
                    <a:pt x="72664" y="95664"/>
                    <a:pt x="71833" y="96503"/>
                  </a:cubicBezTo>
                  <a:cubicBezTo>
                    <a:pt x="71833" y="96503"/>
                    <a:pt x="70173" y="96503"/>
                    <a:pt x="71003" y="94825"/>
                  </a:cubicBezTo>
                  <a:cubicBezTo>
                    <a:pt x="71833" y="94825"/>
                    <a:pt x="72249" y="95664"/>
                    <a:pt x="72664" y="95664"/>
                  </a:cubicBezTo>
                  <a:cubicBezTo>
                    <a:pt x="73910" y="94825"/>
                    <a:pt x="74740" y="94825"/>
                    <a:pt x="75986" y="94825"/>
                  </a:cubicBezTo>
                  <a:cubicBezTo>
                    <a:pt x="76401" y="94825"/>
                    <a:pt x="75986" y="94825"/>
                    <a:pt x="76401" y="95664"/>
                  </a:cubicBezTo>
                  <a:cubicBezTo>
                    <a:pt x="76401" y="95664"/>
                    <a:pt x="76816" y="95664"/>
                    <a:pt x="77231" y="94825"/>
                  </a:cubicBezTo>
                  <a:cubicBezTo>
                    <a:pt x="78062" y="94825"/>
                    <a:pt x="78892" y="94825"/>
                    <a:pt x="79723" y="94825"/>
                  </a:cubicBezTo>
                  <a:cubicBezTo>
                    <a:pt x="80553" y="94825"/>
                    <a:pt x="80553" y="96503"/>
                    <a:pt x="81384" y="97342"/>
                  </a:cubicBezTo>
                  <a:cubicBezTo>
                    <a:pt x="82214" y="99020"/>
                    <a:pt x="83044" y="97342"/>
                    <a:pt x="83875" y="96503"/>
                  </a:cubicBezTo>
                  <a:cubicBezTo>
                    <a:pt x="84290" y="96503"/>
                    <a:pt x="86782" y="101538"/>
                    <a:pt x="86782" y="102377"/>
                  </a:cubicBezTo>
                  <a:cubicBezTo>
                    <a:pt x="87197" y="103216"/>
                    <a:pt x="86366" y="104895"/>
                    <a:pt x="86782" y="105734"/>
                  </a:cubicBezTo>
                  <a:cubicBezTo>
                    <a:pt x="87197" y="107412"/>
                    <a:pt x="86782" y="107412"/>
                    <a:pt x="87197" y="109090"/>
                  </a:cubicBezTo>
                  <a:cubicBezTo>
                    <a:pt x="87197" y="109930"/>
                    <a:pt x="87612" y="110769"/>
                    <a:pt x="87612" y="110769"/>
                  </a:cubicBezTo>
                  <a:cubicBezTo>
                    <a:pt x="88027" y="110769"/>
                    <a:pt x="88027" y="111608"/>
                    <a:pt x="88442" y="111608"/>
                  </a:cubicBezTo>
                  <a:cubicBezTo>
                    <a:pt x="88858" y="112447"/>
                    <a:pt x="88442" y="114125"/>
                    <a:pt x="88858" y="114965"/>
                  </a:cubicBezTo>
                  <a:cubicBezTo>
                    <a:pt x="89273" y="115804"/>
                    <a:pt x="89688" y="115804"/>
                    <a:pt x="90103" y="117482"/>
                  </a:cubicBezTo>
                  <a:cubicBezTo>
                    <a:pt x="90934" y="120000"/>
                    <a:pt x="90519" y="117482"/>
                    <a:pt x="91349" y="118321"/>
                  </a:cubicBezTo>
                  <a:cubicBezTo>
                    <a:pt x="91349" y="118321"/>
                    <a:pt x="91349" y="120000"/>
                    <a:pt x="91349" y="120000"/>
                  </a:cubicBezTo>
                  <a:cubicBezTo>
                    <a:pt x="91764" y="120000"/>
                    <a:pt x="92179" y="114125"/>
                    <a:pt x="92179" y="113286"/>
                  </a:cubicBezTo>
                  <a:cubicBezTo>
                    <a:pt x="92179" y="110769"/>
                    <a:pt x="91764" y="109090"/>
                    <a:pt x="91349" y="105734"/>
                  </a:cubicBezTo>
                  <a:cubicBezTo>
                    <a:pt x="90519" y="103216"/>
                    <a:pt x="90519" y="100699"/>
                    <a:pt x="90103" y="98181"/>
                  </a:cubicBezTo>
                  <a:cubicBezTo>
                    <a:pt x="89273" y="96503"/>
                    <a:pt x="88858" y="93146"/>
                    <a:pt x="89273" y="90629"/>
                  </a:cubicBezTo>
                  <a:cubicBezTo>
                    <a:pt x="89688" y="88111"/>
                    <a:pt x="90519" y="86433"/>
                    <a:pt x="91764" y="84755"/>
                  </a:cubicBezTo>
                  <a:cubicBezTo>
                    <a:pt x="92179" y="83916"/>
                    <a:pt x="92595" y="83916"/>
                    <a:pt x="93010" y="83076"/>
                  </a:cubicBezTo>
                  <a:cubicBezTo>
                    <a:pt x="93425" y="82237"/>
                    <a:pt x="93840" y="80559"/>
                    <a:pt x="94256" y="80559"/>
                  </a:cubicBezTo>
                  <a:cubicBezTo>
                    <a:pt x="95086" y="78881"/>
                    <a:pt x="96332" y="78881"/>
                    <a:pt x="97162" y="77202"/>
                  </a:cubicBezTo>
                  <a:cubicBezTo>
                    <a:pt x="97577" y="76363"/>
                    <a:pt x="97993" y="74685"/>
                    <a:pt x="98823" y="74685"/>
                  </a:cubicBezTo>
                  <a:cubicBezTo>
                    <a:pt x="98823" y="74685"/>
                    <a:pt x="100484" y="74685"/>
                    <a:pt x="100069" y="73006"/>
                  </a:cubicBezTo>
                  <a:cubicBezTo>
                    <a:pt x="100069" y="73006"/>
                    <a:pt x="98823" y="73846"/>
                    <a:pt x="98823" y="73846"/>
                  </a:cubicBezTo>
                  <a:cubicBezTo>
                    <a:pt x="98823" y="73006"/>
                    <a:pt x="99653" y="73846"/>
                    <a:pt x="99238" y="72167"/>
                  </a:cubicBezTo>
                  <a:cubicBezTo>
                    <a:pt x="99238" y="72167"/>
                    <a:pt x="98823" y="71328"/>
                    <a:pt x="99238" y="71328"/>
                  </a:cubicBezTo>
                  <a:cubicBezTo>
                    <a:pt x="99238" y="70489"/>
                    <a:pt x="99238" y="71328"/>
                    <a:pt x="99653" y="70489"/>
                  </a:cubicBezTo>
                  <a:cubicBezTo>
                    <a:pt x="99238" y="71328"/>
                    <a:pt x="100069" y="72167"/>
                    <a:pt x="100069" y="71328"/>
                  </a:cubicBezTo>
                  <a:cubicBezTo>
                    <a:pt x="100484" y="71328"/>
                    <a:pt x="101730" y="69650"/>
                    <a:pt x="101314" y="68811"/>
                  </a:cubicBezTo>
                  <a:cubicBezTo>
                    <a:pt x="101314" y="69650"/>
                    <a:pt x="98823" y="68811"/>
                    <a:pt x="99238" y="67972"/>
                  </a:cubicBezTo>
                  <a:cubicBezTo>
                    <a:pt x="99238" y="67132"/>
                    <a:pt x="99653" y="68811"/>
                    <a:pt x="100069" y="67972"/>
                  </a:cubicBezTo>
                  <a:cubicBezTo>
                    <a:pt x="100069" y="67972"/>
                    <a:pt x="100899" y="67132"/>
                    <a:pt x="100899" y="67132"/>
                  </a:cubicBezTo>
                  <a:cubicBezTo>
                    <a:pt x="100899" y="67132"/>
                    <a:pt x="100484" y="66293"/>
                    <a:pt x="100484" y="65454"/>
                  </a:cubicBezTo>
                  <a:cubicBezTo>
                    <a:pt x="100899" y="64615"/>
                    <a:pt x="100899" y="63776"/>
                    <a:pt x="100069" y="63776"/>
                  </a:cubicBezTo>
                  <a:cubicBezTo>
                    <a:pt x="100069" y="63776"/>
                    <a:pt x="98408" y="62097"/>
                    <a:pt x="98408" y="62097"/>
                  </a:cubicBezTo>
                  <a:cubicBezTo>
                    <a:pt x="98823" y="61258"/>
                    <a:pt x="99238" y="62097"/>
                    <a:pt x="99653" y="62097"/>
                  </a:cubicBezTo>
                  <a:cubicBezTo>
                    <a:pt x="100069" y="61258"/>
                    <a:pt x="99238" y="59580"/>
                    <a:pt x="98823" y="59580"/>
                  </a:cubicBezTo>
                  <a:cubicBezTo>
                    <a:pt x="98408" y="58741"/>
                    <a:pt x="97993" y="57902"/>
                    <a:pt x="97993" y="57062"/>
                  </a:cubicBezTo>
                  <a:cubicBezTo>
                    <a:pt x="97577" y="56223"/>
                    <a:pt x="98823" y="54545"/>
                    <a:pt x="98408" y="53706"/>
                  </a:cubicBezTo>
                  <a:cubicBezTo>
                    <a:pt x="98823" y="54545"/>
                    <a:pt x="98408" y="55384"/>
                    <a:pt x="98408" y="56223"/>
                  </a:cubicBezTo>
                  <a:cubicBezTo>
                    <a:pt x="98408" y="56223"/>
                    <a:pt x="99238" y="57902"/>
                    <a:pt x="99238" y="57902"/>
                  </a:cubicBezTo>
                  <a:cubicBezTo>
                    <a:pt x="100069" y="56223"/>
                    <a:pt x="99238" y="52027"/>
                    <a:pt x="100484" y="51188"/>
                  </a:cubicBezTo>
                  <a:cubicBezTo>
                    <a:pt x="100069" y="51188"/>
                    <a:pt x="100069" y="55384"/>
                    <a:pt x="100484" y="56223"/>
                  </a:cubicBezTo>
                  <a:cubicBezTo>
                    <a:pt x="100484" y="57902"/>
                    <a:pt x="101314" y="57902"/>
                    <a:pt x="101314" y="59580"/>
                  </a:cubicBezTo>
                  <a:cubicBezTo>
                    <a:pt x="101314" y="60419"/>
                    <a:pt x="100069" y="62097"/>
                    <a:pt x="100484" y="62937"/>
                  </a:cubicBezTo>
                  <a:cubicBezTo>
                    <a:pt x="100484" y="62937"/>
                    <a:pt x="102975" y="57902"/>
                    <a:pt x="102560" y="56223"/>
                  </a:cubicBezTo>
                  <a:cubicBezTo>
                    <a:pt x="102560" y="54545"/>
                    <a:pt x="101730" y="53706"/>
                    <a:pt x="101730" y="52027"/>
                  </a:cubicBezTo>
                  <a:cubicBezTo>
                    <a:pt x="101314" y="51188"/>
                    <a:pt x="101730" y="48671"/>
                    <a:pt x="102560" y="49510"/>
                  </a:cubicBezTo>
                  <a:cubicBezTo>
                    <a:pt x="102145" y="48671"/>
                    <a:pt x="101730" y="51188"/>
                    <a:pt x="102145" y="52027"/>
                  </a:cubicBezTo>
                  <a:cubicBezTo>
                    <a:pt x="102975" y="53706"/>
                    <a:pt x="102975" y="54545"/>
                    <a:pt x="103806" y="52027"/>
                  </a:cubicBezTo>
                  <a:cubicBezTo>
                    <a:pt x="104221" y="51188"/>
                    <a:pt x="105051" y="48671"/>
                    <a:pt x="104636" y="46993"/>
                  </a:cubicBezTo>
                  <a:cubicBezTo>
                    <a:pt x="104636" y="46993"/>
                    <a:pt x="104221" y="46153"/>
                    <a:pt x="104636" y="45314"/>
                  </a:cubicBezTo>
                  <a:cubicBezTo>
                    <a:pt x="104636" y="45314"/>
                    <a:pt x="105051" y="43636"/>
                    <a:pt x="105051" y="43636"/>
                  </a:cubicBezTo>
                  <a:cubicBezTo>
                    <a:pt x="105051" y="43636"/>
                    <a:pt x="105051" y="45314"/>
                    <a:pt x="105051" y="45314"/>
                  </a:cubicBezTo>
                  <a:cubicBezTo>
                    <a:pt x="105051" y="45314"/>
                    <a:pt x="107128" y="42797"/>
                    <a:pt x="107958" y="42797"/>
                  </a:cubicBezTo>
                  <a:cubicBezTo>
                    <a:pt x="108373" y="41958"/>
                    <a:pt x="109204" y="42797"/>
                    <a:pt x="109619" y="42797"/>
                  </a:cubicBezTo>
                  <a:cubicBezTo>
                    <a:pt x="110449" y="41958"/>
                    <a:pt x="110034" y="41118"/>
                    <a:pt x="110034" y="40279"/>
                  </a:cubicBezTo>
                  <a:cubicBezTo>
                    <a:pt x="110449" y="40279"/>
                    <a:pt x="110449" y="41958"/>
                    <a:pt x="110865" y="41958"/>
                  </a:cubicBezTo>
                  <a:cubicBezTo>
                    <a:pt x="110865" y="41958"/>
                    <a:pt x="111695" y="41118"/>
                    <a:pt x="111695" y="41118"/>
                  </a:cubicBezTo>
                  <a:cubicBezTo>
                    <a:pt x="112525" y="42797"/>
                    <a:pt x="114186" y="38601"/>
                    <a:pt x="112941" y="38601"/>
                  </a:cubicBezTo>
                  <a:cubicBezTo>
                    <a:pt x="112941" y="38601"/>
                    <a:pt x="112941" y="40279"/>
                    <a:pt x="112525" y="40279"/>
                  </a:cubicBezTo>
                  <a:cubicBezTo>
                    <a:pt x="112110" y="40279"/>
                    <a:pt x="111280" y="36923"/>
                    <a:pt x="111280" y="36923"/>
                  </a:cubicBezTo>
                  <a:cubicBezTo>
                    <a:pt x="111695" y="36083"/>
                    <a:pt x="111280" y="35244"/>
                    <a:pt x="111695" y="34405"/>
                  </a:cubicBezTo>
                  <a:cubicBezTo>
                    <a:pt x="112110" y="32727"/>
                    <a:pt x="112525" y="31048"/>
                    <a:pt x="112941" y="30209"/>
                  </a:cubicBezTo>
                  <a:cubicBezTo>
                    <a:pt x="113356" y="30209"/>
                    <a:pt x="113771" y="29370"/>
                    <a:pt x="113771" y="29370"/>
                  </a:cubicBezTo>
                  <a:cubicBezTo>
                    <a:pt x="114602" y="30209"/>
                    <a:pt x="115017" y="27692"/>
                    <a:pt x="115432" y="26853"/>
                  </a:cubicBezTo>
                  <a:cubicBezTo>
                    <a:pt x="115432" y="26853"/>
                    <a:pt x="116262" y="27692"/>
                    <a:pt x="116678" y="26853"/>
                  </a:cubicBezTo>
                  <a:cubicBezTo>
                    <a:pt x="117508" y="26013"/>
                    <a:pt x="118339" y="26013"/>
                    <a:pt x="118754" y="25174"/>
                  </a:cubicBezTo>
                  <a:cubicBezTo>
                    <a:pt x="119169" y="25174"/>
                    <a:pt x="120000" y="24335"/>
                    <a:pt x="119584" y="23496"/>
                  </a:cubicBezTo>
                  <a:cubicBezTo>
                    <a:pt x="118754" y="21818"/>
                    <a:pt x="118754" y="20979"/>
                    <a:pt x="118339" y="20139"/>
                  </a:cubicBezTo>
                  <a:cubicBezTo>
                    <a:pt x="116678" y="19300"/>
                    <a:pt x="119169" y="11748"/>
                    <a:pt x="116678" y="11748"/>
                  </a:cubicBezTo>
                  <a:cubicBezTo>
                    <a:pt x="116262" y="10909"/>
                    <a:pt x="115847" y="12587"/>
                    <a:pt x="115432" y="11748"/>
                  </a:cubicBezTo>
                  <a:cubicBezTo>
                    <a:pt x="115017" y="10909"/>
                    <a:pt x="115017" y="10069"/>
                    <a:pt x="114602" y="10909"/>
                  </a:cubicBezTo>
                  <a:cubicBezTo>
                    <a:pt x="114186" y="11748"/>
                    <a:pt x="113771" y="13426"/>
                    <a:pt x="113356" y="14265"/>
                  </a:cubicBezTo>
                  <a:cubicBezTo>
                    <a:pt x="112941" y="15104"/>
                    <a:pt x="112941" y="16783"/>
                    <a:pt x="112525" y="17622"/>
                  </a:cubicBezTo>
                  <a:cubicBezTo>
                    <a:pt x="112525" y="19300"/>
                    <a:pt x="112110" y="21818"/>
                    <a:pt x="111280" y="21818"/>
                  </a:cubicBezTo>
                  <a:cubicBezTo>
                    <a:pt x="110449" y="21818"/>
                    <a:pt x="110449" y="23496"/>
                    <a:pt x="109619" y="23496"/>
                  </a:cubicBezTo>
                  <a:cubicBezTo>
                    <a:pt x="107543" y="23496"/>
                    <a:pt x="105467" y="23496"/>
                    <a:pt x="103391" y="23496"/>
                  </a:cubicBezTo>
                  <a:cubicBezTo>
                    <a:pt x="102560" y="23496"/>
                    <a:pt x="102560" y="23496"/>
                    <a:pt x="102145" y="24335"/>
                  </a:cubicBezTo>
                  <a:cubicBezTo>
                    <a:pt x="101730" y="26013"/>
                    <a:pt x="100069" y="27692"/>
                    <a:pt x="100069" y="28531"/>
                  </a:cubicBezTo>
                  <a:cubicBezTo>
                    <a:pt x="100484" y="31048"/>
                    <a:pt x="99238" y="32727"/>
                    <a:pt x="98408" y="32727"/>
                  </a:cubicBezTo>
                  <a:cubicBezTo>
                    <a:pt x="97577" y="32727"/>
                    <a:pt x="97162" y="31888"/>
                    <a:pt x="96332" y="31888"/>
                  </a:cubicBezTo>
                  <a:cubicBezTo>
                    <a:pt x="95501" y="31888"/>
                    <a:pt x="94671" y="32727"/>
                    <a:pt x="94256" y="32727"/>
                  </a:cubicBezTo>
                  <a:cubicBezTo>
                    <a:pt x="94256" y="32727"/>
                    <a:pt x="94256" y="35244"/>
                    <a:pt x="94671" y="35244"/>
                  </a:cubicBezTo>
                  <a:cubicBezTo>
                    <a:pt x="94256" y="36083"/>
                    <a:pt x="93840" y="36923"/>
                    <a:pt x="93010" y="37762"/>
                  </a:cubicBezTo>
                  <a:cubicBezTo>
                    <a:pt x="92179" y="38601"/>
                    <a:pt x="90934" y="40279"/>
                    <a:pt x="89688" y="41118"/>
                  </a:cubicBezTo>
                  <a:cubicBezTo>
                    <a:pt x="88442" y="41958"/>
                    <a:pt x="87197" y="41958"/>
                    <a:pt x="85951" y="41118"/>
                  </a:cubicBezTo>
                  <a:cubicBezTo>
                    <a:pt x="85536" y="40279"/>
                    <a:pt x="85121" y="39440"/>
                    <a:pt x="85536" y="38601"/>
                  </a:cubicBezTo>
                  <a:cubicBezTo>
                    <a:pt x="85536" y="38601"/>
                    <a:pt x="85951" y="36923"/>
                    <a:pt x="86366" y="36923"/>
                  </a:cubicBezTo>
                  <a:cubicBezTo>
                    <a:pt x="86366" y="36923"/>
                    <a:pt x="86366" y="37762"/>
                    <a:pt x="86366" y="38601"/>
                  </a:cubicBezTo>
                  <a:cubicBezTo>
                    <a:pt x="87197" y="35244"/>
                    <a:pt x="87612" y="32727"/>
                    <a:pt x="86782" y="29370"/>
                  </a:cubicBezTo>
                  <a:cubicBezTo>
                    <a:pt x="86366" y="28531"/>
                    <a:pt x="85536" y="30209"/>
                    <a:pt x="85121" y="30209"/>
                  </a:cubicBezTo>
                  <a:cubicBezTo>
                    <a:pt x="84705" y="31048"/>
                    <a:pt x="84705" y="30209"/>
                    <a:pt x="84290" y="30209"/>
                  </a:cubicBezTo>
                  <a:cubicBezTo>
                    <a:pt x="83875" y="29370"/>
                    <a:pt x="84705" y="28531"/>
                    <a:pt x="84705" y="28531"/>
                  </a:cubicBezTo>
                  <a:cubicBezTo>
                    <a:pt x="86366" y="25174"/>
                    <a:pt x="85121" y="21818"/>
                    <a:pt x="83460" y="20979"/>
                  </a:cubicBezTo>
                  <a:cubicBezTo>
                    <a:pt x="82214" y="20139"/>
                    <a:pt x="82214" y="20979"/>
                    <a:pt x="81384" y="21818"/>
                  </a:cubicBezTo>
                  <a:cubicBezTo>
                    <a:pt x="81384" y="22657"/>
                    <a:pt x="81384" y="22657"/>
                    <a:pt x="81384" y="23496"/>
                  </a:cubicBezTo>
                  <a:cubicBezTo>
                    <a:pt x="81384" y="24335"/>
                    <a:pt x="80553" y="23496"/>
                    <a:pt x="80138" y="23496"/>
                  </a:cubicBezTo>
                  <a:cubicBezTo>
                    <a:pt x="79723" y="23496"/>
                    <a:pt x="78892" y="30209"/>
                    <a:pt x="78892" y="31048"/>
                  </a:cubicBezTo>
                  <a:cubicBezTo>
                    <a:pt x="79307" y="35244"/>
                    <a:pt x="79723" y="37762"/>
                    <a:pt x="78062" y="39440"/>
                  </a:cubicBezTo>
                  <a:cubicBezTo>
                    <a:pt x="78062" y="40279"/>
                    <a:pt x="76816" y="41118"/>
                    <a:pt x="76816" y="40279"/>
                  </a:cubicBezTo>
                  <a:cubicBezTo>
                    <a:pt x="76816" y="38601"/>
                    <a:pt x="76401" y="36923"/>
                    <a:pt x="76401" y="35244"/>
                  </a:cubicBezTo>
                  <a:cubicBezTo>
                    <a:pt x="76401" y="34405"/>
                    <a:pt x="77231" y="25174"/>
                    <a:pt x="77231" y="25174"/>
                  </a:cubicBezTo>
                  <a:cubicBezTo>
                    <a:pt x="76816" y="25174"/>
                    <a:pt x="75986" y="26853"/>
                    <a:pt x="75986" y="26013"/>
                  </a:cubicBezTo>
                  <a:cubicBezTo>
                    <a:pt x="75986" y="25174"/>
                    <a:pt x="77231" y="21818"/>
                    <a:pt x="77647" y="20979"/>
                  </a:cubicBezTo>
                  <a:cubicBezTo>
                    <a:pt x="78062" y="19300"/>
                    <a:pt x="79307" y="19300"/>
                    <a:pt x="80138" y="18461"/>
                  </a:cubicBezTo>
                  <a:cubicBezTo>
                    <a:pt x="81384" y="18461"/>
                    <a:pt x="82629" y="19300"/>
                    <a:pt x="83875" y="19300"/>
                  </a:cubicBezTo>
                  <a:cubicBezTo>
                    <a:pt x="85121" y="19300"/>
                    <a:pt x="83460" y="16783"/>
                    <a:pt x="82629" y="16783"/>
                  </a:cubicBezTo>
                  <a:cubicBezTo>
                    <a:pt x="81799" y="16783"/>
                    <a:pt x="82629" y="14265"/>
                    <a:pt x="81384" y="14265"/>
                  </a:cubicBezTo>
                  <a:cubicBezTo>
                    <a:pt x="80553" y="15104"/>
                    <a:pt x="79723" y="15944"/>
                    <a:pt x="78477" y="15944"/>
                  </a:cubicBezTo>
                  <a:cubicBezTo>
                    <a:pt x="77647" y="15944"/>
                    <a:pt x="76816" y="14265"/>
                    <a:pt x="75986" y="13426"/>
                  </a:cubicBezTo>
                  <a:cubicBezTo>
                    <a:pt x="75986" y="13426"/>
                    <a:pt x="74740" y="13426"/>
                    <a:pt x="75155" y="12587"/>
                  </a:cubicBezTo>
                  <a:cubicBezTo>
                    <a:pt x="75570" y="12587"/>
                    <a:pt x="76401" y="11748"/>
                    <a:pt x="76401" y="10909"/>
                  </a:cubicBezTo>
                  <a:cubicBezTo>
                    <a:pt x="76401" y="10909"/>
                    <a:pt x="73079" y="13426"/>
                    <a:pt x="72664" y="13426"/>
                  </a:cubicBezTo>
                  <a:cubicBezTo>
                    <a:pt x="72249" y="14265"/>
                    <a:pt x="71833" y="15104"/>
                    <a:pt x="71418" y="15104"/>
                  </a:cubicBezTo>
                  <a:cubicBezTo>
                    <a:pt x="70588" y="15104"/>
                    <a:pt x="70588" y="13426"/>
                    <a:pt x="69757" y="13426"/>
                  </a:cubicBezTo>
                  <a:cubicBezTo>
                    <a:pt x="69342" y="13426"/>
                    <a:pt x="67266" y="15104"/>
                    <a:pt x="68512" y="12587"/>
                  </a:cubicBezTo>
                  <a:cubicBezTo>
                    <a:pt x="69757" y="10909"/>
                    <a:pt x="71003" y="9230"/>
                    <a:pt x="72249" y="7552"/>
                  </a:cubicBezTo>
                  <a:cubicBezTo>
                    <a:pt x="71418" y="7552"/>
                    <a:pt x="70588" y="5874"/>
                    <a:pt x="69757" y="7552"/>
                  </a:cubicBezTo>
                  <a:cubicBezTo>
                    <a:pt x="68512" y="8391"/>
                    <a:pt x="68096" y="6713"/>
                    <a:pt x="66851" y="5874"/>
                  </a:cubicBezTo>
                  <a:cubicBezTo>
                    <a:pt x="66435" y="5874"/>
                    <a:pt x="66020" y="5034"/>
                    <a:pt x="65605" y="4195"/>
                  </a:cubicBezTo>
                  <a:cubicBezTo>
                    <a:pt x="64775" y="4195"/>
                    <a:pt x="64359" y="5034"/>
                    <a:pt x="63529" y="5034"/>
                  </a:cubicBezTo>
                  <a:cubicBezTo>
                    <a:pt x="63114" y="4195"/>
                    <a:pt x="62283" y="4195"/>
                    <a:pt x="62283" y="2517"/>
                  </a:cubicBezTo>
                  <a:cubicBezTo>
                    <a:pt x="62283" y="2517"/>
                    <a:pt x="61453" y="0"/>
                    <a:pt x="61453" y="839"/>
                  </a:cubicBezTo>
                  <a:cubicBezTo>
                    <a:pt x="61038" y="839"/>
                    <a:pt x="61453" y="3356"/>
                    <a:pt x="61038" y="3356"/>
                  </a:cubicBezTo>
                  <a:cubicBezTo>
                    <a:pt x="60622" y="3356"/>
                    <a:pt x="60207" y="3356"/>
                    <a:pt x="60207" y="3356"/>
                  </a:cubicBezTo>
                  <a:cubicBezTo>
                    <a:pt x="58961" y="3356"/>
                    <a:pt x="57716" y="3356"/>
                    <a:pt x="56470" y="3356"/>
                  </a:cubicBezTo>
                  <a:cubicBezTo>
                    <a:pt x="51903" y="3356"/>
                    <a:pt x="47750" y="3356"/>
                    <a:pt x="43598" y="3356"/>
                  </a:cubicBezTo>
                  <a:cubicBezTo>
                    <a:pt x="33217" y="3356"/>
                    <a:pt x="22837" y="3356"/>
                    <a:pt x="12456" y="3356"/>
                  </a:cubicBezTo>
                  <a:cubicBezTo>
                    <a:pt x="9965" y="3356"/>
                    <a:pt x="7058" y="3356"/>
                    <a:pt x="4567" y="3356"/>
                  </a:cubicBezTo>
                  <a:cubicBezTo>
                    <a:pt x="4982" y="4195"/>
                    <a:pt x="5813" y="10909"/>
                    <a:pt x="4567" y="11748"/>
                  </a:cubicBezTo>
                  <a:cubicBezTo>
                    <a:pt x="3737" y="11748"/>
                    <a:pt x="3321" y="11748"/>
                    <a:pt x="4152" y="10069"/>
                  </a:cubicBezTo>
                  <a:cubicBezTo>
                    <a:pt x="4982" y="7552"/>
                    <a:pt x="3737" y="7552"/>
                    <a:pt x="2906" y="7552"/>
                  </a:cubicBezTo>
                  <a:cubicBezTo>
                    <a:pt x="2076" y="7552"/>
                    <a:pt x="830" y="5874"/>
                    <a:pt x="415" y="5874"/>
                  </a:cubicBezTo>
                  <a:cubicBezTo>
                    <a:pt x="0" y="6713"/>
                    <a:pt x="830" y="10069"/>
                    <a:pt x="830" y="10069"/>
                  </a:cubicBezTo>
                  <a:cubicBezTo>
                    <a:pt x="1245" y="12587"/>
                    <a:pt x="1660" y="13426"/>
                    <a:pt x="1660" y="15104"/>
                  </a:cubicBezTo>
                  <a:cubicBezTo>
                    <a:pt x="1660" y="15944"/>
                    <a:pt x="2906" y="17622"/>
                    <a:pt x="3321" y="17622"/>
                  </a:cubicBezTo>
                  <a:cubicBezTo>
                    <a:pt x="2906" y="17622"/>
                    <a:pt x="2491" y="17622"/>
                    <a:pt x="2076" y="18461"/>
                  </a:cubicBezTo>
                  <a:cubicBezTo>
                    <a:pt x="1660" y="19300"/>
                    <a:pt x="2076" y="20139"/>
                    <a:pt x="2076" y="20979"/>
                  </a:cubicBezTo>
                  <a:cubicBezTo>
                    <a:pt x="2076" y="23496"/>
                    <a:pt x="2076" y="25174"/>
                    <a:pt x="1660" y="26853"/>
                  </a:cubicBezTo>
                  <a:cubicBezTo>
                    <a:pt x="1660" y="29370"/>
                    <a:pt x="1245" y="31048"/>
                    <a:pt x="830" y="33566"/>
                  </a:cubicBezTo>
                  <a:cubicBezTo>
                    <a:pt x="415" y="36083"/>
                    <a:pt x="1245" y="38601"/>
                    <a:pt x="1660" y="41118"/>
                  </a:cubicBezTo>
                  <a:cubicBezTo>
                    <a:pt x="1660" y="43636"/>
                    <a:pt x="1245" y="45314"/>
                    <a:pt x="1245" y="46993"/>
                  </a:cubicBezTo>
                  <a:cubicBezTo>
                    <a:pt x="1245" y="47832"/>
                    <a:pt x="1660" y="48671"/>
                    <a:pt x="1660" y="49510"/>
                  </a:cubicBezTo>
                  <a:cubicBezTo>
                    <a:pt x="2076" y="50349"/>
                    <a:pt x="2076" y="52027"/>
                    <a:pt x="2076" y="52867"/>
                  </a:cubicBezTo>
                  <a:cubicBezTo>
                    <a:pt x="2491" y="55384"/>
                    <a:pt x="3737" y="56223"/>
                    <a:pt x="4152" y="58741"/>
                  </a:cubicBezTo>
                  <a:cubicBezTo>
                    <a:pt x="4567" y="60419"/>
                    <a:pt x="4567" y="59580"/>
                    <a:pt x="4982" y="58741"/>
                  </a:cubicBezTo>
                  <a:cubicBezTo>
                    <a:pt x="4982" y="58741"/>
                    <a:pt x="5397" y="61258"/>
                    <a:pt x="5397" y="61258"/>
                  </a:cubicBezTo>
                  <a:cubicBezTo>
                    <a:pt x="5397" y="61258"/>
                    <a:pt x="4982" y="60419"/>
                    <a:pt x="4982" y="61258"/>
                  </a:cubicBezTo>
                  <a:cubicBezTo>
                    <a:pt x="4982" y="62097"/>
                    <a:pt x="4982" y="62937"/>
                    <a:pt x="5397" y="63776"/>
                  </a:cubicBezTo>
                  <a:cubicBezTo>
                    <a:pt x="5813" y="63776"/>
                    <a:pt x="5813" y="63776"/>
                    <a:pt x="6228" y="64615"/>
                  </a:cubicBezTo>
                  <a:cubicBezTo>
                    <a:pt x="6643" y="65454"/>
                    <a:pt x="5813" y="66293"/>
                    <a:pt x="6228" y="67132"/>
                  </a:cubicBezTo>
                  <a:cubicBezTo>
                    <a:pt x="7058" y="69650"/>
                    <a:pt x="8719" y="71328"/>
                    <a:pt x="8719" y="73846"/>
                  </a:cubicBezTo>
                  <a:cubicBezTo>
                    <a:pt x="9134" y="75524"/>
                    <a:pt x="9550" y="75524"/>
                    <a:pt x="10380" y="76363"/>
                  </a:cubicBezTo>
                  <a:cubicBezTo>
                    <a:pt x="11211" y="77202"/>
                    <a:pt x="12041" y="78041"/>
                    <a:pt x="12871" y="78041"/>
                  </a:cubicBezTo>
                  <a:cubicBezTo>
                    <a:pt x="13702" y="78041"/>
                    <a:pt x="14532" y="79720"/>
                    <a:pt x="14948" y="80559"/>
                  </a:cubicBezTo>
                  <a:cubicBezTo>
                    <a:pt x="14948" y="81398"/>
                    <a:pt x="16608" y="84755"/>
                    <a:pt x="16193" y="85594"/>
                  </a:cubicBezTo>
                  <a:cubicBezTo>
                    <a:pt x="17854" y="84755"/>
                    <a:pt x="19930" y="83916"/>
                    <a:pt x="21591" y="84755"/>
                  </a:cubicBezTo>
                  <a:cubicBezTo>
                    <a:pt x="24083" y="86433"/>
                    <a:pt x="26159" y="88951"/>
                    <a:pt x="28235" y="90629"/>
                  </a:cubicBezTo>
                  <a:close/>
                </a:path>
              </a:pathLst>
            </a:custGeom>
            <a:solidFill>
              <a:schemeClr val="tx2"/>
            </a:solid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55" name="Shape 2519"/>
            <p:cNvSpPr/>
            <p:nvPr/>
          </p:nvSpPr>
          <p:spPr>
            <a:xfrm>
              <a:off x="5133298" y="4907788"/>
              <a:ext cx="3984073" cy="2048307"/>
            </a:xfrm>
            <a:custGeom>
              <a:avLst/>
              <a:gdLst/>
              <a:ahLst/>
              <a:cxnLst/>
              <a:rect l="0" t="0" r="0" b="0"/>
              <a:pathLst>
                <a:path w="120000" h="120000" extrusionOk="0">
                  <a:moveTo>
                    <a:pt x="64355" y="95342"/>
                  </a:moveTo>
                  <a:cubicBezTo>
                    <a:pt x="64355" y="95342"/>
                    <a:pt x="64355" y="94794"/>
                    <a:pt x="64355" y="94794"/>
                  </a:cubicBezTo>
                  <a:cubicBezTo>
                    <a:pt x="64355" y="94794"/>
                    <a:pt x="65199" y="96986"/>
                    <a:pt x="65199" y="96986"/>
                  </a:cubicBezTo>
                  <a:cubicBezTo>
                    <a:pt x="65761" y="96986"/>
                    <a:pt x="66042" y="97534"/>
                    <a:pt x="66323" y="97534"/>
                  </a:cubicBezTo>
                  <a:cubicBezTo>
                    <a:pt x="66885" y="97534"/>
                    <a:pt x="66885" y="96986"/>
                    <a:pt x="67166" y="97534"/>
                  </a:cubicBezTo>
                  <a:cubicBezTo>
                    <a:pt x="68009" y="98082"/>
                    <a:pt x="68571" y="98630"/>
                    <a:pt x="69133" y="99178"/>
                  </a:cubicBezTo>
                  <a:cubicBezTo>
                    <a:pt x="69414" y="99726"/>
                    <a:pt x="69695" y="99178"/>
                    <a:pt x="69976" y="99178"/>
                  </a:cubicBezTo>
                  <a:cubicBezTo>
                    <a:pt x="70257" y="98630"/>
                    <a:pt x="70538" y="98630"/>
                    <a:pt x="70819" y="98630"/>
                  </a:cubicBezTo>
                  <a:cubicBezTo>
                    <a:pt x="71100" y="98630"/>
                    <a:pt x="71381" y="99178"/>
                    <a:pt x="71662" y="99178"/>
                  </a:cubicBezTo>
                  <a:cubicBezTo>
                    <a:pt x="72224" y="99178"/>
                    <a:pt x="72505" y="98630"/>
                    <a:pt x="72786" y="98082"/>
                  </a:cubicBezTo>
                  <a:cubicBezTo>
                    <a:pt x="73067" y="97534"/>
                    <a:pt x="73911" y="95890"/>
                    <a:pt x="74192" y="95890"/>
                  </a:cubicBezTo>
                  <a:cubicBezTo>
                    <a:pt x="74192" y="95890"/>
                    <a:pt x="74473" y="96438"/>
                    <a:pt x="74473" y="96438"/>
                  </a:cubicBezTo>
                  <a:cubicBezTo>
                    <a:pt x="75035" y="96438"/>
                    <a:pt x="75316" y="96438"/>
                    <a:pt x="75597" y="96438"/>
                  </a:cubicBezTo>
                  <a:cubicBezTo>
                    <a:pt x="76721" y="96438"/>
                    <a:pt x="76440" y="98082"/>
                    <a:pt x="77002" y="99178"/>
                  </a:cubicBezTo>
                  <a:cubicBezTo>
                    <a:pt x="77283" y="99726"/>
                    <a:pt x="78407" y="99178"/>
                    <a:pt x="78407" y="100273"/>
                  </a:cubicBezTo>
                  <a:cubicBezTo>
                    <a:pt x="78407" y="101369"/>
                    <a:pt x="78688" y="102465"/>
                    <a:pt x="78969" y="103561"/>
                  </a:cubicBezTo>
                  <a:cubicBezTo>
                    <a:pt x="78969" y="106301"/>
                    <a:pt x="81498" y="105753"/>
                    <a:pt x="82341" y="106301"/>
                  </a:cubicBezTo>
                  <a:cubicBezTo>
                    <a:pt x="82903" y="106301"/>
                    <a:pt x="83747" y="106301"/>
                    <a:pt x="84028" y="106849"/>
                  </a:cubicBezTo>
                  <a:cubicBezTo>
                    <a:pt x="84309" y="107397"/>
                    <a:pt x="85714" y="110136"/>
                    <a:pt x="85433" y="110136"/>
                  </a:cubicBezTo>
                  <a:cubicBezTo>
                    <a:pt x="84871" y="111232"/>
                    <a:pt x="84871" y="111232"/>
                    <a:pt x="84309" y="110684"/>
                  </a:cubicBezTo>
                  <a:cubicBezTo>
                    <a:pt x="84028" y="110136"/>
                    <a:pt x="82903" y="109041"/>
                    <a:pt x="82903" y="109041"/>
                  </a:cubicBezTo>
                  <a:cubicBezTo>
                    <a:pt x="82903" y="109589"/>
                    <a:pt x="83747" y="110136"/>
                    <a:pt x="83466" y="111232"/>
                  </a:cubicBezTo>
                  <a:cubicBezTo>
                    <a:pt x="83185" y="111780"/>
                    <a:pt x="82903" y="112876"/>
                    <a:pt x="82903" y="113424"/>
                  </a:cubicBezTo>
                  <a:cubicBezTo>
                    <a:pt x="82903" y="114520"/>
                    <a:pt x="82903" y="115068"/>
                    <a:pt x="82622" y="115616"/>
                  </a:cubicBezTo>
                  <a:cubicBezTo>
                    <a:pt x="82622" y="116164"/>
                    <a:pt x="81779" y="116712"/>
                    <a:pt x="81779" y="116712"/>
                  </a:cubicBezTo>
                  <a:cubicBezTo>
                    <a:pt x="81498" y="117260"/>
                    <a:pt x="80655" y="120000"/>
                    <a:pt x="81779" y="120000"/>
                  </a:cubicBezTo>
                  <a:cubicBezTo>
                    <a:pt x="82060" y="120000"/>
                    <a:pt x="82622" y="118904"/>
                    <a:pt x="83185" y="117808"/>
                  </a:cubicBezTo>
                  <a:cubicBezTo>
                    <a:pt x="83747" y="117260"/>
                    <a:pt x="84028" y="118356"/>
                    <a:pt x="84590" y="117808"/>
                  </a:cubicBezTo>
                  <a:cubicBezTo>
                    <a:pt x="85433" y="117808"/>
                    <a:pt x="85714" y="116712"/>
                    <a:pt x="86557" y="116712"/>
                  </a:cubicBezTo>
                  <a:cubicBezTo>
                    <a:pt x="86557" y="115616"/>
                    <a:pt x="86557" y="116164"/>
                    <a:pt x="85995" y="115616"/>
                  </a:cubicBezTo>
                  <a:cubicBezTo>
                    <a:pt x="85714" y="115616"/>
                    <a:pt x="85714" y="115068"/>
                    <a:pt x="85995" y="115068"/>
                  </a:cubicBezTo>
                  <a:cubicBezTo>
                    <a:pt x="86276" y="113972"/>
                    <a:pt x="86557" y="113424"/>
                    <a:pt x="87400" y="113424"/>
                  </a:cubicBezTo>
                  <a:cubicBezTo>
                    <a:pt x="87681" y="113424"/>
                    <a:pt x="88524" y="112328"/>
                    <a:pt x="89086" y="112876"/>
                  </a:cubicBezTo>
                  <a:cubicBezTo>
                    <a:pt x="89648" y="113424"/>
                    <a:pt x="89929" y="111232"/>
                    <a:pt x="90491" y="112876"/>
                  </a:cubicBezTo>
                  <a:cubicBezTo>
                    <a:pt x="91053" y="111780"/>
                    <a:pt x="91334" y="111232"/>
                    <a:pt x="91896" y="110136"/>
                  </a:cubicBezTo>
                  <a:cubicBezTo>
                    <a:pt x="92459" y="109589"/>
                    <a:pt x="92740" y="109589"/>
                    <a:pt x="93302" y="109589"/>
                  </a:cubicBezTo>
                  <a:cubicBezTo>
                    <a:pt x="94145" y="109589"/>
                    <a:pt x="95269" y="109589"/>
                    <a:pt x="96112" y="109589"/>
                  </a:cubicBezTo>
                  <a:cubicBezTo>
                    <a:pt x="96955" y="109589"/>
                    <a:pt x="97236" y="110136"/>
                    <a:pt x="97517" y="109041"/>
                  </a:cubicBezTo>
                  <a:cubicBezTo>
                    <a:pt x="97798" y="108493"/>
                    <a:pt x="98079" y="109041"/>
                    <a:pt x="98360" y="108493"/>
                  </a:cubicBezTo>
                  <a:cubicBezTo>
                    <a:pt x="98641" y="107397"/>
                    <a:pt x="98922" y="106849"/>
                    <a:pt x="98922" y="105753"/>
                  </a:cubicBezTo>
                  <a:cubicBezTo>
                    <a:pt x="99203" y="104657"/>
                    <a:pt x="99203" y="104109"/>
                    <a:pt x="99484" y="103013"/>
                  </a:cubicBezTo>
                  <a:cubicBezTo>
                    <a:pt x="99765" y="102465"/>
                    <a:pt x="100046" y="101917"/>
                    <a:pt x="100327" y="101369"/>
                  </a:cubicBezTo>
                  <a:cubicBezTo>
                    <a:pt x="100608" y="100821"/>
                    <a:pt x="100889" y="102465"/>
                    <a:pt x="101451" y="101917"/>
                  </a:cubicBezTo>
                  <a:cubicBezTo>
                    <a:pt x="102014" y="100821"/>
                    <a:pt x="102576" y="102465"/>
                    <a:pt x="102576" y="103561"/>
                  </a:cubicBezTo>
                  <a:cubicBezTo>
                    <a:pt x="102576" y="104109"/>
                    <a:pt x="102295" y="107397"/>
                    <a:pt x="102857" y="107397"/>
                  </a:cubicBezTo>
                  <a:cubicBezTo>
                    <a:pt x="103138" y="107945"/>
                    <a:pt x="103419" y="109041"/>
                    <a:pt x="103700" y="110136"/>
                  </a:cubicBezTo>
                  <a:cubicBezTo>
                    <a:pt x="103981" y="109041"/>
                    <a:pt x="107072" y="107397"/>
                    <a:pt x="107072" y="107397"/>
                  </a:cubicBezTo>
                  <a:cubicBezTo>
                    <a:pt x="107072" y="106849"/>
                    <a:pt x="106791" y="106849"/>
                    <a:pt x="106791" y="106301"/>
                  </a:cubicBezTo>
                  <a:cubicBezTo>
                    <a:pt x="106791" y="106301"/>
                    <a:pt x="107353" y="107397"/>
                    <a:pt x="107353" y="107397"/>
                  </a:cubicBezTo>
                  <a:cubicBezTo>
                    <a:pt x="107353" y="107945"/>
                    <a:pt x="106791" y="107945"/>
                    <a:pt x="106791" y="107945"/>
                  </a:cubicBezTo>
                  <a:cubicBezTo>
                    <a:pt x="106791" y="107945"/>
                    <a:pt x="108477" y="108493"/>
                    <a:pt x="108477" y="108493"/>
                  </a:cubicBezTo>
                  <a:cubicBezTo>
                    <a:pt x="108477" y="108493"/>
                    <a:pt x="108477" y="108493"/>
                    <a:pt x="108477" y="108493"/>
                  </a:cubicBezTo>
                  <a:cubicBezTo>
                    <a:pt x="108477" y="108493"/>
                    <a:pt x="108477" y="109041"/>
                    <a:pt x="108477" y="109041"/>
                  </a:cubicBezTo>
                  <a:cubicBezTo>
                    <a:pt x="108196" y="109041"/>
                    <a:pt x="107915" y="109041"/>
                    <a:pt x="107634" y="109589"/>
                  </a:cubicBezTo>
                  <a:cubicBezTo>
                    <a:pt x="107634" y="110136"/>
                    <a:pt x="107353" y="108493"/>
                    <a:pt x="107353" y="108493"/>
                  </a:cubicBezTo>
                  <a:cubicBezTo>
                    <a:pt x="107072" y="108493"/>
                    <a:pt x="107072" y="109041"/>
                    <a:pt x="107072" y="109041"/>
                  </a:cubicBezTo>
                  <a:cubicBezTo>
                    <a:pt x="107072" y="109041"/>
                    <a:pt x="107072" y="108493"/>
                    <a:pt x="106791" y="109041"/>
                  </a:cubicBezTo>
                  <a:cubicBezTo>
                    <a:pt x="106510" y="109589"/>
                    <a:pt x="106229" y="109589"/>
                    <a:pt x="105948" y="110136"/>
                  </a:cubicBezTo>
                  <a:cubicBezTo>
                    <a:pt x="105386" y="110684"/>
                    <a:pt x="104262" y="112328"/>
                    <a:pt x="104824" y="113972"/>
                  </a:cubicBezTo>
                  <a:cubicBezTo>
                    <a:pt x="105667" y="115068"/>
                    <a:pt x="106229" y="113972"/>
                    <a:pt x="106510" y="113424"/>
                  </a:cubicBezTo>
                  <a:cubicBezTo>
                    <a:pt x="106791" y="112876"/>
                    <a:pt x="107915" y="111232"/>
                    <a:pt x="107915" y="110684"/>
                  </a:cubicBezTo>
                  <a:cubicBezTo>
                    <a:pt x="107915" y="111232"/>
                    <a:pt x="108477" y="111780"/>
                    <a:pt x="108758" y="111232"/>
                  </a:cubicBezTo>
                  <a:cubicBezTo>
                    <a:pt x="108758" y="110684"/>
                    <a:pt x="109601" y="110136"/>
                    <a:pt x="109882" y="110136"/>
                  </a:cubicBezTo>
                  <a:cubicBezTo>
                    <a:pt x="110444" y="109589"/>
                    <a:pt x="111007" y="109041"/>
                    <a:pt x="111569" y="109041"/>
                  </a:cubicBezTo>
                  <a:cubicBezTo>
                    <a:pt x="111850" y="109041"/>
                    <a:pt x="111850" y="109041"/>
                    <a:pt x="111850" y="108493"/>
                  </a:cubicBezTo>
                  <a:cubicBezTo>
                    <a:pt x="111569" y="107945"/>
                    <a:pt x="111850" y="107945"/>
                    <a:pt x="111850" y="107945"/>
                  </a:cubicBezTo>
                  <a:cubicBezTo>
                    <a:pt x="111850" y="107397"/>
                    <a:pt x="111288" y="107945"/>
                    <a:pt x="111007" y="107397"/>
                  </a:cubicBezTo>
                  <a:cubicBezTo>
                    <a:pt x="110725" y="107397"/>
                    <a:pt x="111007" y="106301"/>
                    <a:pt x="110444" y="107397"/>
                  </a:cubicBezTo>
                  <a:cubicBezTo>
                    <a:pt x="109882" y="107945"/>
                    <a:pt x="108758" y="107397"/>
                    <a:pt x="108196" y="106849"/>
                  </a:cubicBezTo>
                  <a:cubicBezTo>
                    <a:pt x="107915" y="106849"/>
                    <a:pt x="108196" y="105753"/>
                    <a:pt x="107915" y="105753"/>
                  </a:cubicBezTo>
                  <a:cubicBezTo>
                    <a:pt x="107915" y="105753"/>
                    <a:pt x="107353" y="105753"/>
                    <a:pt x="107072" y="105205"/>
                  </a:cubicBezTo>
                  <a:cubicBezTo>
                    <a:pt x="106791" y="105205"/>
                    <a:pt x="106791" y="103561"/>
                    <a:pt x="106791" y="103013"/>
                  </a:cubicBezTo>
                  <a:cubicBezTo>
                    <a:pt x="106791" y="102465"/>
                    <a:pt x="106229" y="103013"/>
                    <a:pt x="105948" y="102465"/>
                  </a:cubicBezTo>
                  <a:cubicBezTo>
                    <a:pt x="105948" y="102465"/>
                    <a:pt x="106510" y="101369"/>
                    <a:pt x="106510" y="101369"/>
                  </a:cubicBezTo>
                  <a:cubicBezTo>
                    <a:pt x="106791" y="100821"/>
                    <a:pt x="106791" y="99178"/>
                    <a:pt x="106229" y="99178"/>
                  </a:cubicBezTo>
                  <a:cubicBezTo>
                    <a:pt x="106229" y="99178"/>
                    <a:pt x="105667" y="101369"/>
                    <a:pt x="105386" y="100273"/>
                  </a:cubicBezTo>
                  <a:cubicBezTo>
                    <a:pt x="105386" y="99178"/>
                    <a:pt x="105105" y="99726"/>
                    <a:pt x="104824" y="99178"/>
                  </a:cubicBezTo>
                  <a:cubicBezTo>
                    <a:pt x="104824" y="98630"/>
                    <a:pt x="105667" y="99178"/>
                    <a:pt x="105667" y="99178"/>
                  </a:cubicBezTo>
                  <a:cubicBezTo>
                    <a:pt x="106229" y="99178"/>
                    <a:pt x="106510" y="98630"/>
                    <a:pt x="106791" y="98630"/>
                  </a:cubicBezTo>
                  <a:cubicBezTo>
                    <a:pt x="107072" y="98082"/>
                    <a:pt x="107353" y="98082"/>
                    <a:pt x="107634" y="98082"/>
                  </a:cubicBezTo>
                  <a:cubicBezTo>
                    <a:pt x="107915" y="97534"/>
                    <a:pt x="107353" y="96438"/>
                    <a:pt x="107353" y="96438"/>
                  </a:cubicBezTo>
                  <a:cubicBezTo>
                    <a:pt x="107353" y="96438"/>
                    <a:pt x="107634" y="96438"/>
                    <a:pt x="107634" y="96438"/>
                  </a:cubicBezTo>
                  <a:cubicBezTo>
                    <a:pt x="107634" y="96438"/>
                    <a:pt x="106510" y="95342"/>
                    <a:pt x="106510" y="95342"/>
                  </a:cubicBezTo>
                  <a:cubicBezTo>
                    <a:pt x="105948" y="94794"/>
                    <a:pt x="105386" y="94794"/>
                    <a:pt x="104824" y="95342"/>
                  </a:cubicBezTo>
                  <a:cubicBezTo>
                    <a:pt x="103700" y="95890"/>
                    <a:pt x="102857" y="96438"/>
                    <a:pt x="102014" y="97534"/>
                  </a:cubicBezTo>
                  <a:cubicBezTo>
                    <a:pt x="101170" y="98082"/>
                    <a:pt x="100608" y="99178"/>
                    <a:pt x="99765" y="100273"/>
                  </a:cubicBezTo>
                  <a:cubicBezTo>
                    <a:pt x="99484" y="100821"/>
                    <a:pt x="99203" y="101369"/>
                    <a:pt x="98922" y="102465"/>
                  </a:cubicBezTo>
                  <a:cubicBezTo>
                    <a:pt x="98922" y="102465"/>
                    <a:pt x="97798" y="103561"/>
                    <a:pt x="97798" y="103561"/>
                  </a:cubicBezTo>
                  <a:cubicBezTo>
                    <a:pt x="97798" y="103013"/>
                    <a:pt x="99203" y="100821"/>
                    <a:pt x="99484" y="100273"/>
                  </a:cubicBezTo>
                  <a:cubicBezTo>
                    <a:pt x="99484" y="99726"/>
                    <a:pt x="99765" y="99178"/>
                    <a:pt x="99484" y="98630"/>
                  </a:cubicBezTo>
                  <a:cubicBezTo>
                    <a:pt x="99203" y="98630"/>
                    <a:pt x="98641" y="98082"/>
                    <a:pt x="98360" y="98082"/>
                  </a:cubicBezTo>
                  <a:cubicBezTo>
                    <a:pt x="98641" y="98082"/>
                    <a:pt x="99203" y="98630"/>
                    <a:pt x="99484" y="98630"/>
                  </a:cubicBezTo>
                  <a:cubicBezTo>
                    <a:pt x="100046" y="99178"/>
                    <a:pt x="100608" y="97534"/>
                    <a:pt x="100889" y="96986"/>
                  </a:cubicBezTo>
                  <a:cubicBezTo>
                    <a:pt x="101170" y="96438"/>
                    <a:pt x="101451" y="95342"/>
                    <a:pt x="102014" y="94794"/>
                  </a:cubicBezTo>
                  <a:cubicBezTo>
                    <a:pt x="102576" y="94794"/>
                    <a:pt x="103138" y="95342"/>
                    <a:pt x="103419" y="94246"/>
                  </a:cubicBezTo>
                  <a:cubicBezTo>
                    <a:pt x="103700" y="92054"/>
                    <a:pt x="104262" y="91506"/>
                    <a:pt x="105386" y="91506"/>
                  </a:cubicBezTo>
                  <a:cubicBezTo>
                    <a:pt x="106510" y="91506"/>
                    <a:pt x="107634" y="91506"/>
                    <a:pt x="108758" y="91506"/>
                  </a:cubicBezTo>
                  <a:cubicBezTo>
                    <a:pt x="110725" y="91506"/>
                    <a:pt x="113536" y="92602"/>
                    <a:pt x="114941" y="89315"/>
                  </a:cubicBezTo>
                  <a:cubicBezTo>
                    <a:pt x="115503" y="88219"/>
                    <a:pt x="115784" y="87671"/>
                    <a:pt x="116346" y="87671"/>
                  </a:cubicBezTo>
                  <a:cubicBezTo>
                    <a:pt x="116908" y="87671"/>
                    <a:pt x="117470" y="87671"/>
                    <a:pt x="118313" y="86575"/>
                  </a:cubicBezTo>
                  <a:cubicBezTo>
                    <a:pt x="118594" y="86575"/>
                    <a:pt x="119437" y="85479"/>
                    <a:pt x="119437" y="84931"/>
                  </a:cubicBezTo>
                  <a:cubicBezTo>
                    <a:pt x="120000" y="83287"/>
                    <a:pt x="118594" y="83835"/>
                    <a:pt x="118594" y="83287"/>
                  </a:cubicBezTo>
                  <a:cubicBezTo>
                    <a:pt x="118594" y="82739"/>
                    <a:pt x="119156" y="82739"/>
                    <a:pt x="119156" y="82739"/>
                  </a:cubicBezTo>
                  <a:cubicBezTo>
                    <a:pt x="119437" y="82191"/>
                    <a:pt x="119156" y="81643"/>
                    <a:pt x="119156" y="81095"/>
                  </a:cubicBezTo>
                  <a:cubicBezTo>
                    <a:pt x="119156" y="81095"/>
                    <a:pt x="119437" y="80547"/>
                    <a:pt x="119437" y="80547"/>
                  </a:cubicBezTo>
                  <a:cubicBezTo>
                    <a:pt x="119437" y="80000"/>
                    <a:pt x="118875" y="79452"/>
                    <a:pt x="118875" y="79452"/>
                  </a:cubicBezTo>
                  <a:cubicBezTo>
                    <a:pt x="118594" y="78904"/>
                    <a:pt x="118313" y="78904"/>
                    <a:pt x="118313" y="78356"/>
                  </a:cubicBezTo>
                  <a:cubicBezTo>
                    <a:pt x="118032" y="78356"/>
                    <a:pt x="117470" y="80000"/>
                    <a:pt x="117189" y="78904"/>
                  </a:cubicBezTo>
                  <a:cubicBezTo>
                    <a:pt x="117189" y="78904"/>
                    <a:pt x="117751" y="78356"/>
                    <a:pt x="117470" y="78356"/>
                  </a:cubicBezTo>
                  <a:cubicBezTo>
                    <a:pt x="117470" y="77808"/>
                    <a:pt x="117189" y="77260"/>
                    <a:pt x="116908" y="77260"/>
                  </a:cubicBezTo>
                  <a:cubicBezTo>
                    <a:pt x="116627" y="76712"/>
                    <a:pt x="115503" y="77260"/>
                    <a:pt x="115222" y="77808"/>
                  </a:cubicBezTo>
                  <a:cubicBezTo>
                    <a:pt x="114941" y="78904"/>
                    <a:pt x="114098" y="79452"/>
                    <a:pt x="113536" y="80000"/>
                  </a:cubicBezTo>
                  <a:cubicBezTo>
                    <a:pt x="113255" y="80000"/>
                    <a:pt x="112412" y="78904"/>
                    <a:pt x="112412" y="78356"/>
                  </a:cubicBezTo>
                  <a:cubicBezTo>
                    <a:pt x="112412" y="77808"/>
                    <a:pt x="113255" y="79452"/>
                    <a:pt x="113255" y="79452"/>
                  </a:cubicBezTo>
                  <a:cubicBezTo>
                    <a:pt x="113536" y="79452"/>
                    <a:pt x="114660" y="77808"/>
                    <a:pt x="114660" y="77808"/>
                  </a:cubicBezTo>
                  <a:cubicBezTo>
                    <a:pt x="114660" y="77808"/>
                    <a:pt x="114098" y="77260"/>
                    <a:pt x="114098" y="77260"/>
                  </a:cubicBezTo>
                  <a:cubicBezTo>
                    <a:pt x="114941" y="76712"/>
                    <a:pt x="115784" y="76712"/>
                    <a:pt x="116627" y="76164"/>
                  </a:cubicBezTo>
                  <a:cubicBezTo>
                    <a:pt x="116627" y="76164"/>
                    <a:pt x="117189" y="75616"/>
                    <a:pt x="116908" y="75068"/>
                  </a:cubicBezTo>
                  <a:cubicBezTo>
                    <a:pt x="116908" y="75068"/>
                    <a:pt x="116346" y="73972"/>
                    <a:pt x="116346" y="73972"/>
                  </a:cubicBezTo>
                  <a:cubicBezTo>
                    <a:pt x="115784" y="74520"/>
                    <a:pt x="115222" y="74520"/>
                    <a:pt x="114941" y="73424"/>
                  </a:cubicBezTo>
                  <a:cubicBezTo>
                    <a:pt x="114660" y="73424"/>
                    <a:pt x="113536" y="75068"/>
                    <a:pt x="113536" y="74520"/>
                  </a:cubicBezTo>
                  <a:cubicBezTo>
                    <a:pt x="113536" y="74520"/>
                    <a:pt x="114379" y="72876"/>
                    <a:pt x="113536" y="73424"/>
                  </a:cubicBezTo>
                  <a:cubicBezTo>
                    <a:pt x="113536" y="73424"/>
                    <a:pt x="112412" y="73972"/>
                    <a:pt x="112412" y="73972"/>
                  </a:cubicBezTo>
                  <a:cubicBezTo>
                    <a:pt x="112693" y="72876"/>
                    <a:pt x="113536" y="72876"/>
                    <a:pt x="112974" y="71232"/>
                  </a:cubicBezTo>
                  <a:cubicBezTo>
                    <a:pt x="112974" y="71232"/>
                    <a:pt x="111850" y="70136"/>
                    <a:pt x="111850" y="70136"/>
                  </a:cubicBezTo>
                  <a:cubicBezTo>
                    <a:pt x="111288" y="70136"/>
                    <a:pt x="111288" y="69041"/>
                    <a:pt x="110725" y="69041"/>
                  </a:cubicBezTo>
                  <a:cubicBezTo>
                    <a:pt x="111007" y="69041"/>
                    <a:pt x="110163" y="66849"/>
                    <a:pt x="110163" y="66849"/>
                  </a:cubicBezTo>
                  <a:cubicBezTo>
                    <a:pt x="110163" y="66849"/>
                    <a:pt x="110444" y="67397"/>
                    <a:pt x="110725" y="67397"/>
                  </a:cubicBezTo>
                  <a:cubicBezTo>
                    <a:pt x="111007" y="67945"/>
                    <a:pt x="111007" y="66849"/>
                    <a:pt x="111288" y="66849"/>
                  </a:cubicBezTo>
                  <a:cubicBezTo>
                    <a:pt x="112412" y="66301"/>
                    <a:pt x="110444" y="64657"/>
                    <a:pt x="110163" y="64109"/>
                  </a:cubicBezTo>
                  <a:cubicBezTo>
                    <a:pt x="110163" y="64657"/>
                    <a:pt x="110725" y="63561"/>
                    <a:pt x="110725" y="63561"/>
                  </a:cubicBezTo>
                  <a:cubicBezTo>
                    <a:pt x="111007" y="63013"/>
                    <a:pt x="110444" y="63013"/>
                    <a:pt x="110163" y="62465"/>
                  </a:cubicBezTo>
                  <a:cubicBezTo>
                    <a:pt x="110163" y="62465"/>
                    <a:pt x="109882" y="61917"/>
                    <a:pt x="109601" y="61917"/>
                  </a:cubicBezTo>
                  <a:cubicBezTo>
                    <a:pt x="109601" y="61917"/>
                    <a:pt x="109039" y="61917"/>
                    <a:pt x="109039" y="61917"/>
                  </a:cubicBezTo>
                  <a:cubicBezTo>
                    <a:pt x="109320" y="61369"/>
                    <a:pt x="109882" y="61917"/>
                    <a:pt x="109601" y="60273"/>
                  </a:cubicBezTo>
                  <a:cubicBezTo>
                    <a:pt x="109320" y="60273"/>
                    <a:pt x="108477" y="60821"/>
                    <a:pt x="108477" y="60821"/>
                  </a:cubicBezTo>
                  <a:cubicBezTo>
                    <a:pt x="108477" y="60273"/>
                    <a:pt x="109320" y="60273"/>
                    <a:pt x="109039" y="59178"/>
                  </a:cubicBezTo>
                  <a:cubicBezTo>
                    <a:pt x="109039" y="58630"/>
                    <a:pt x="109039" y="58082"/>
                    <a:pt x="108758" y="57534"/>
                  </a:cubicBezTo>
                  <a:cubicBezTo>
                    <a:pt x="108758" y="57534"/>
                    <a:pt x="108477" y="58082"/>
                    <a:pt x="108477" y="57534"/>
                  </a:cubicBezTo>
                  <a:cubicBezTo>
                    <a:pt x="108477" y="58082"/>
                    <a:pt x="107915" y="55890"/>
                    <a:pt x="107915" y="55890"/>
                  </a:cubicBezTo>
                  <a:cubicBezTo>
                    <a:pt x="107634" y="54794"/>
                    <a:pt x="107353" y="54246"/>
                    <a:pt x="107353" y="53698"/>
                  </a:cubicBezTo>
                  <a:cubicBezTo>
                    <a:pt x="107072" y="52602"/>
                    <a:pt x="107072" y="51506"/>
                    <a:pt x="106510" y="53150"/>
                  </a:cubicBezTo>
                  <a:cubicBezTo>
                    <a:pt x="106510" y="53150"/>
                    <a:pt x="106229" y="55342"/>
                    <a:pt x="106510" y="54794"/>
                  </a:cubicBezTo>
                  <a:cubicBezTo>
                    <a:pt x="105386" y="55342"/>
                    <a:pt x="105948" y="55342"/>
                    <a:pt x="106229" y="56986"/>
                  </a:cubicBezTo>
                  <a:cubicBezTo>
                    <a:pt x="106229" y="56438"/>
                    <a:pt x="105948" y="56438"/>
                    <a:pt x="105948" y="56986"/>
                  </a:cubicBezTo>
                  <a:cubicBezTo>
                    <a:pt x="105667" y="56986"/>
                    <a:pt x="105667" y="56986"/>
                    <a:pt x="105386" y="57534"/>
                  </a:cubicBezTo>
                  <a:cubicBezTo>
                    <a:pt x="105386" y="57534"/>
                    <a:pt x="105948" y="58082"/>
                    <a:pt x="105948" y="58082"/>
                  </a:cubicBezTo>
                  <a:cubicBezTo>
                    <a:pt x="105667" y="58630"/>
                    <a:pt x="105105" y="58082"/>
                    <a:pt x="105105" y="58630"/>
                  </a:cubicBezTo>
                  <a:cubicBezTo>
                    <a:pt x="104824" y="59178"/>
                    <a:pt x="105386" y="60273"/>
                    <a:pt x="104824" y="60821"/>
                  </a:cubicBezTo>
                  <a:cubicBezTo>
                    <a:pt x="105105" y="60821"/>
                    <a:pt x="104543" y="58630"/>
                    <a:pt x="103981" y="59726"/>
                  </a:cubicBezTo>
                  <a:cubicBezTo>
                    <a:pt x="103981" y="60273"/>
                    <a:pt x="102857" y="61917"/>
                    <a:pt x="102857" y="61917"/>
                  </a:cubicBezTo>
                  <a:cubicBezTo>
                    <a:pt x="102576" y="61917"/>
                    <a:pt x="102576" y="61369"/>
                    <a:pt x="102576" y="60821"/>
                  </a:cubicBezTo>
                  <a:cubicBezTo>
                    <a:pt x="102295" y="60821"/>
                    <a:pt x="102295" y="61369"/>
                    <a:pt x="102295" y="61369"/>
                  </a:cubicBezTo>
                  <a:cubicBezTo>
                    <a:pt x="102014" y="60821"/>
                    <a:pt x="102295" y="60821"/>
                    <a:pt x="102295" y="60273"/>
                  </a:cubicBezTo>
                  <a:cubicBezTo>
                    <a:pt x="102295" y="60821"/>
                    <a:pt x="100327" y="63561"/>
                    <a:pt x="100327" y="63013"/>
                  </a:cubicBezTo>
                  <a:cubicBezTo>
                    <a:pt x="100046" y="62465"/>
                    <a:pt x="101170" y="61917"/>
                    <a:pt x="101451" y="61917"/>
                  </a:cubicBezTo>
                  <a:cubicBezTo>
                    <a:pt x="102014" y="60821"/>
                    <a:pt x="102014" y="60273"/>
                    <a:pt x="101733" y="59178"/>
                  </a:cubicBezTo>
                  <a:cubicBezTo>
                    <a:pt x="101451" y="58630"/>
                    <a:pt x="100608" y="58630"/>
                    <a:pt x="100327" y="58630"/>
                  </a:cubicBezTo>
                  <a:cubicBezTo>
                    <a:pt x="100046" y="58630"/>
                    <a:pt x="100046" y="59178"/>
                    <a:pt x="100046" y="59178"/>
                  </a:cubicBezTo>
                  <a:cubicBezTo>
                    <a:pt x="99765" y="60273"/>
                    <a:pt x="99203" y="59178"/>
                    <a:pt x="98922" y="59178"/>
                  </a:cubicBezTo>
                  <a:cubicBezTo>
                    <a:pt x="99203" y="59178"/>
                    <a:pt x="99765" y="58082"/>
                    <a:pt x="99765" y="58082"/>
                  </a:cubicBezTo>
                  <a:cubicBezTo>
                    <a:pt x="99765" y="58082"/>
                    <a:pt x="100046" y="58630"/>
                    <a:pt x="100046" y="58630"/>
                  </a:cubicBezTo>
                  <a:cubicBezTo>
                    <a:pt x="99765" y="58630"/>
                    <a:pt x="100327" y="57534"/>
                    <a:pt x="100327" y="57534"/>
                  </a:cubicBezTo>
                  <a:cubicBezTo>
                    <a:pt x="100608" y="56438"/>
                    <a:pt x="100046" y="56986"/>
                    <a:pt x="99765" y="56438"/>
                  </a:cubicBezTo>
                  <a:cubicBezTo>
                    <a:pt x="99765" y="56438"/>
                    <a:pt x="100046" y="53698"/>
                    <a:pt x="99484" y="54246"/>
                  </a:cubicBezTo>
                  <a:cubicBezTo>
                    <a:pt x="99765" y="53698"/>
                    <a:pt x="100046" y="53698"/>
                    <a:pt x="99765" y="52602"/>
                  </a:cubicBezTo>
                  <a:cubicBezTo>
                    <a:pt x="99203" y="52054"/>
                    <a:pt x="100327" y="51506"/>
                    <a:pt x="100046" y="50410"/>
                  </a:cubicBezTo>
                  <a:cubicBezTo>
                    <a:pt x="100046" y="49863"/>
                    <a:pt x="99484" y="50958"/>
                    <a:pt x="99203" y="50410"/>
                  </a:cubicBezTo>
                  <a:cubicBezTo>
                    <a:pt x="98922" y="49863"/>
                    <a:pt x="98360" y="49863"/>
                    <a:pt x="98079" y="49863"/>
                  </a:cubicBezTo>
                  <a:cubicBezTo>
                    <a:pt x="97517" y="49315"/>
                    <a:pt x="97236" y="49315"/>
                    <a:pt x="96955" y="48219"/>
                  </a:cubicBezTo>
                  <a:cubicBezTo>
                    <a:pt x="96955" y="47123"/>
                    <a:pt x="96112" y="47671"/>
                    <a:pt x="96112" y="46575"/>
                  </a:cubicBezTo>
                  <a:cubicBezTo>
                    <a:pt x="96112" y="46027"/>
                    <a:pt x="95550" y="46575"/>
                    <a:pt x="95550" y="46575"/>
                  </a:cubicBezTo>
                  <a:cubicBezTo>
                    <a:pt x="95831" y="45479"/>
                    <a:pt x="95269" y="45479"/>
                    <a:pt x="94988" y="44931"/>
                  </a:cubicBezTo>
                  <a:cubicBezTo>
                    <a:pt x="94426" y="44383"/>
                    <a:pt x="94426" y="43835"/>
                    <a:pt x="93864" y="44383"/>
                  </a:cubicBezTo>
                  <a:cubicBezTo>
                    <a:pt x="93302" y="44931"/>
                    <a:pt x="93021" y="45479"/>
                    <a:pt x="92459" y="44931"/>
                  </a:cubicBezTo>
                  <a:cubicBezTo>
                    <a:pt x="91896" y="44383"/>
                    <a:pt x="91615" y="45479"/>
                    <a:pt x="91053" y="44931"/>
                  </a:cubicBezTo>
                  <a:cubicBezTo>
                    <a:pt x="90491" y="43835"/>
                    <a:pt x="89929" y="43835"/>
                    <a:pt x="89367" y="43835"/>
                  </a:cubicBezTo>
                  <a:cubicBezTo>
                    <a:pt x="88805" y="43835"/>
                    <a:pt x="88243" y="43835"/>
                    <a:pt x="87962" y="44931"/>
                  </a:cubicBezTo>
                  <a:cubicBezTo>
                    <a:pt x="87681" y="46027"/>
                    <a:pt x="88524" y="46575"/>
                    <a:pt x="88524" y="47123"/>
                  </a:cubicBezTo>
                  <a:cubicBezTo>
                    <a:pt x="88805" y="47671"/>
                    <a:pt x="88524" y="49315"/>
                    <a:pt x="88243" y="49863"/>
                  </a:cubicBezTo>
                  <a:cubicBezTo>
                    <a:pt x="88243" y="50410"/>
                    <a:pt x="88243" y="49863"/>
                    <a:pt x="87962" y="50410"/>
                  </a:cubicBezTo>
                  <a:cubicBezTo>
                    <a:pt x="87962" y="50410"/>
                    <a:pt x="88524" y="51506"/>
                    <a:pt x="88524" y="51506"/>
                  </a:cubicBezTo>
                  <a:cubicBezTo>
                    <a:pt x="88524" y="52602"/>
                    <a:pt x="88805" y="53698"/>
                    <a:pt x="88805" y="54246"/>
                  </a:cubicBezTo>
                  <a:cubicBezTo>
                    <a:pt x="88805" y="54794"/>
                    <a:pt x="88805" y="54794"/>
                    <a:pt x="88805" y="55342"/>
                  </a:cubicBezTo>
                  <a:cubicBezTo>
                    <a:pt x="88805" y="55890"/>
                    <a:pt x="88524" y="55342"/>
                    <a:pt x="88524" y="55342"/>
                  </a:cubicBezTo>
                  <a:cubicBezTo>
                    <a:pt x="88243" y="55890"/>
                    <a:pt x="88243" y="56986"/>
                    <a:pt x="88243" y="56986"/>
                  </a:cubicBezTo>
                  <a:cubicBezTo>
                    <a:pt x="87962" y="57534"/>
                    <a:pt x="87681" y="58082"/>
                    <a:pt x="87681" y="58630"/>
                  </a:cubicBezTo>
                  <a:cubicBezTo>
                    <a:pt x="87400" y="59726"/>
                    <a:pt x="87400" y="59726"/>
                    <a:pt x="87681" y="60273"/>
                  </a:cubicBezTo>
                  <a:cubicBezTo>
                    <a:pt x="88524" y="61369"/>
                    <a:pt x="89367" y="62465"/>
                    <a:pt x="89929" y="63561"/>
                  </a:cubicBezTo>
                  <a:cubicBezTo>
                    <a:pt x="90210" y="65205"/>
                    <a:pt x="90491" y="67945"/>
                    <a:pt x="90210" y="69589"/>
                  </a:cubicBezTo>
                  <a:cubicBezTo>
                    <a:pt x="89648" y="71780"/>
                    <a:pt x="87962" y="72876"/>
                    <a:pt x="87119" y="73972"/>
                  </a:cubicBezTo>
                  <a:cubicBezTo>
                    <a:pt x="86838" y="74520"/>
                    <a:pt x="86557" y="74520"/>
                    <a:pt x="86276" y="75068"/>
                  </a:cubicBezTo>
                  <a:cubicBezTo>
                    <a:pt x="85433" y="75616"/>
                    <a:pt x="86557" y="77260"/>
                    <a:pt x="86557" y="78356"/>
                  </a:cubicBezTo>
                  <a:cubicBezTo>
                    <a:pt x="86557" y="78356"/>
                    <a:pt x="86838" y="79452"/>
                    <a:pt x="86838" y="80000"/>
                  </a:cubicBezTo>
                  <a:cubicBezTo>
                    <a:pt x="86838" y="81095"/>
                    <a:pt x="86838" y="81643"/>
                    <a:pt x="87119" y="82739"/>
                  </a:cubicBezTo>
                  <a:cubicBezTo>
                    <a:pt x="87400" y="83835"/>
                    <a:pt x="87400" y="84383"/>
                    <a:pt x="86838" y="85479"/>
                  </a:cubicBezTo>
                  <a:cubicBezTo>
                    <a:pt x="86838" y="85479"/>
                    <a:pt x="87119" y="87671"/>
                    <a:pt x="86838" y="88219"/>
                  </a:cubicBezTo>
                  <a:cubicBezTo>
                    <a:pt x="86557" y="88219"/>
                    <a:pt x="86276" y="86027"/>
                    <a:pt x="85995" y="87123"/>
                  </a:cubicBezTo>
                  <a:cubicBezTo>
                    <a:pt x="85714" y="88219"/>
                    <a:pt x="86276" y="89863"/>
                    <a:pt x="86276" y="89863"/>
                  </a:cubicBezTo>
                  <a:cubicBezTo>
                    <a:pt x="86276" y="89315"/>
                    <a:pt x="84590" y="86575"/>
                    <a:pt x="83747" y="88219"/>
                  </a:cubicBezTo>
                  <a:cubicBezTo>
                    <a:pt x="84028" y="87671"/>
                    <a:pt x="84871" y="87123"/>
                    <a:pt x="84309" y="86027"/>
                  </a:cubicBezTo>
                  <a:cubicBezTo>
                    <a:pt x="84028" y="85479"/>
                    <a:pt x="83747" y="84931"/>
                    <a:pt x="83466" y="84931"/>
                  </a:cubicBezTo>
                  <a:cubicBezTo>
                    <a:pt x="83466" y="84383"/>
                    <a:pt x="82903" y="84383"/>
                    <a:pt x="82622" y="84383"/>
                  </a:cubicBezTo>
                  <a:cubicBezTo>
                    <a:pt x="82622" y="83835"/>
                    <a:pt x="82903" y="83835"/>
                    <a:pt x="82622" y="82739"/>
                  </a:cubicBezTo>
                  <a:cubicBezTo>
                    <a:pt x="82341" y="82191"/>
                    <a:pt x="82060" y="81095"/>
                    <a:pt x="82341" y="80000"/>
                  </a:cubicBezTo>
                  <a:cubicBezTo>
                    <a:pt x="82622" y="78356"/>
                    <a:pt x="81779" y="77808"/>
                    <a:pt x="81779" y="76712"/>
                  </a:cubicBezTo>
                  <a:cubicBezTo>
                    <a:pt x="81779" y="75616"/>
                    <a:pt x="82341" y="75068"/>
                    <a:pt x="82060" y="73972"/>
                  </a:cubicBezTo>
                  <a:cubicBezTo>
                    <a:pt x="81498" y="72876"/>
                    <a:pt x="80374" y="72876"/>
                    <a:pt x="79531" y="72876"/>
                  </a:cubicBezTo>
                  <a:cubicBezTo>
                    <a:pt x="79250" y="72876"/>
                    <a:pt x="78969" y="72876"/>
                    <a:pt x="78407" y="72876"/>
                  </a:cubicBezTo>
                  <a:cubicBezTo>
                    <a:pt x="78407" y="72876"/>
                    <a:pt x="77845" y="73972"/>
                    <a:pt x="77845" y="73972"/>
                  </a:cubicBezTo>
                  <a:cubicBezTo>
                    <a:pt x="77845" y="73424"/>
                    <a:pt x="78126" y="73424"/>
                    <a:pt x="77845" y="72876"/>
                  </a:cubicBezTo>
                  <a:cubicBezTo>
                    <a:pt x="77845" y="72328"/>
                    <a:pt x="77564" y="71780"/>
                    <a:pt x="77283" y="71780"/>
                  </a:cubicBezTo>
                  <a:cubicBezTo>
                    <a:pt x="76721" y="71232"/>
                    <a:pt x="76159" y="71232"/>
                    <a:pt x="75597" y="70684"/>
                  </a:cubicBezTo>
                  <a:cubicBezTo>
                    <a:pt x="74754" y="70136"/>
                    <a:pt x="74192" y="68493"/>
                    <a:pt x="73348" y="67397"/>
                  </a:cubicBezTo>
                  <a:cubicBezTo>
                    <a:pt x="72786" y="66849"/>
                    <a:pt x="72224" y="66301"/>
                    <a:pt x="71943" y="66301"/>
                  </a:cubicBezTo>
                  <a:cubicBezTo>
                    <a:pt x="71381" y="66301"/>
                    <a:pt x="70819" y="65205"/>
                    <a:pt x="70257" y="65205"/>
                  </a:cubicBezTo>
                  <a:cubicBezTo>
                    <a:pt x="69976" y="65205"/>
                    <a:pt x="67447" y="66301"/>
                    <a:pt x="67447" y="66301"/>
                  </a:cubicBezTo>
                  <a:cubicBezTo>
                    <a:pt x="67447" y="65753"/>
                    <a:pt x="67728" y="65753"/>
                    <a:pt x="68009" y="65205"/>
                  </a:cubicBezTo>
                  <a:cubicBezTo>
                    <a:pt x="68009" y="64657"/>
                    <a:pt x="67728" y="64109"/>
                    <a:pt x="67728" y="64109"/>
                  </a:cubicBezTo>
                  <a:cubicBezTo>
                    <a:pt x="67447" y="62465"/>
                    <a:pt x="67166" y="61369"/>
                    <a:pt x="66885" y="60273"/>
                  </a:cubicBezTo>
                  <a:cubicBezTo>
                    <a:pt x="66604" y="59178"/>
                    <a:pt x="66323" y="59178"/>
                    <a:pt x="65761" y="59178"/>
                  </a:cubicBezTo>
                  <a:cubicBezTo>
                    <a:pt x="64918" y="59178"/>
                    <a:pt x="64637" y="59178"/>
                    <a:pt x="64637" y="57534"/>
                  </a:cubicBezTo>
                  <a:cubicBezTo>
                    <a:pt x="64918" y="56438"/>
                    <a:pt x="64637" y="54794"/>
                    <a:pt x="64637" y="53698"/>
                  </a:cubicBezTo>
                  <a:cubicBezTo>
                    <a:pt x="64918" y="52054"/>
                    <a:pt x="65480" y="50958"/>
                    <a:pt x="65761" y="49315"/>
                  </a:cubicBezTo>
                  <a:cubicBezTo>
                    <a:pt x="66042" y="48219"/>
                    <a:pt x="66042" y="47671"/>
                    <a:pt x="66604" y="47123"/>
                  </a:cubicBezTo>
                  <a:cubicBezTo>
                    <a:pt x="66885" y="47123"/>
                    <a:pt x="66604" y="46575"/>
                    <a:pt x="66604" y="46027"/>
                  </a:cubicBezTo>
                  <a:cubicBezTo>
                    <a:pt x="66885" y="46027"/>
                    <a:pt x="67447" y="44931"/>
                    <a:pt x="67447" y="44931"/>
                  </a:cubicBezTo>
                  <a:cubicBezTo>
                    <a:pt x="67447" y="44931"/>
                    <a:pt x="67447" y="44931"/>
                    <a:pt x="67166" y="44383"/>
                  </a:cubicBezTo>
                  <a:cubicBezTo>
                    <a:pt x="67166" y="44383"/>
                    <a:pt x="67447" y="44383"/>
                    <a:pt x="67447" y="44383"/>
                  </a:cubicBezTo>
                  <a:cubicBezTo>
                    <a:pt x="67447" y="43287"/>
                    <a:pt x="68009" y="43835"/>
                    <a:pt x="68290" y="43835"/>
                  </a:cubicBezTo>
                  <a:cubicBezTo>
                    <a:pt x="68571" y="43835"/>
                    <a:pt x="68571" y="43287"/>
                    <a:pt x="68571" y="43287"/>
                  </a:cubicBezTo>
                  <a:cubicBezTo>
                    <a:pt x="68852" y="42191"/>
                    <a:pt x="68290" y="42739"/>
                    <a:pt x="68009" y="42191"/>
                  </a:cubicBezTo>
                  <a:cubicBezTo>
                    <a:pt x="68009" y="42191"/>
                    <a:pt x="68571" y="42191"/>
                    <a:pt x="68571" y="42191"/>
                  </a:cubicBezTo>
                  <a:cubicBezTo>
                    <a:pt x="68852" y="41643"/>
                    <a:pt x="69133" y="42191"/>
                    <a:pt x="69133" y="42191"/>
                  </a:cubicBezTo>
                  <a:cubicBezTo>
                    <a:pt x="69695" y="43287"/>
                    <a:pt x="69695" y="42191"/>
                    <a:pt x="70257" y="41643"/>
                  </a:cubicBezTo>
                  <a:cubicBezTo>
                    <a:pt x="70819" y="40547"/>
                    <a:pt x="69695" y="39452"/>
                    <a:pt x="69133" y="38904"/>
                  </a:cubicBezTo>
                  <a:cubicBezTo>
                    <a:pt x="68852" y="38904"/>
                    <a:pt x="67728" y="39452"/>
                    <a:pt x="67728" y="39452"/>
                  </a:cubicBezTo>
                  <a:cubicBezTo>
                    <a:pt x="67447" y="38356"/>
                    <a:pt x="68290" y="38356"/>
                    <a:pt x="67447" y="37808"/>
                  </a:cubicBezTo>
                  <a:cubicBezTo>
                    <a:pt x="67166" y="37808"/>
                    <a:pt x="65761" y="37808"/>
                    <a:pt x="65761" y="37260"/>
                  </a:cubicBezTo>
                  <a:cubicBezTo>
                    <a:pt x="65761" y="36712"/>
                    <a:pt x="66323" y="36712"/>
                    <a:pt x="66323" y="36712"/>
                  </a:cubicBezTo>
                  <a:cubicBezTo>
                    <a:pt x="66604" y="36164"/>
                    <a:pt x="66604" y="36712"/>
                    <a:pt x="66885" y="36712"/>
                  </a:cubicBezTo>
                  <a:cubicBezTo>
                    <a:pt x="66604" y="37260"/>
                    <a:pt x="67447" y="37260"/>
                    <a:pt x="67447" y="37260"/>
                  </a:cubicBezTo>
                  <a:cubicBezTo>
                    <a:pt x="68009" y="37260"/>
                    <a:pt x="68852" y="38356"/>
                    <a:pt x="69133" y="38356"/>
                  </a:cubicBezTo>
                  <a:cubicBezTo>
                    <a:pt x="69414" y="38356"/>
                    <a:pt x="69695" y="38904"/>
                    <a:pt x="69976" y="38904"/>
                  </a:cubicBezTo>
                  <a:cubicBezTo>
                    <a:pt x="70538" y="39452"/>
                    <a:pt x="70257" y="38904"/>
                    <a:pt x="70538" y="38904"/>
                  </a:cubicBezTo>
                  <a:cubicBezTo>
                    <a:pt x="70819" y="38904"/>
                    <a:pt x="71662" y="38904"/>
                    <a:pt x="71381" y="38356"/>
                  </a:cubicBezTo>
                  <a:cubicBezTo>
                    <a:pt x="71100" y="37808"/>
                    <a:pt x="71381" y="36712"/>
                    <a:pt x="71662" y="36164"/>
                  </a:cubicBezTo>
                  <a:cubicBezTo>
                    <a:pt x="71662" y="36712"/>
                    <a:pt x="72505" y="37260"/>
                    <a:pt x="72505" y="37260"/>
                  </a:cubicBezTo>
                  <a:cubicBezTo>
                    <a:pt x="73067" y="37260"/>
                    <a:pt x="73348" y="37260"/>
                    <a:pt x="73911" y="36712"/>
                  </a:cubicBezTo>
                  <a:cubicBezTo>
                    <a:pt x="74192" y="36164"/>
                    <a:pt x="74473" y="35068"/>
                    <a:pt x="74754" y="34520"/>
                  </a:cubicBezTo>
                  <a:cubicBezTo>
                    <a:pt x="75035" y="33972"/>
                    <a:pt x="75597" y="33424"/>
                    <a:pt x="75316" y="32328"/>
                  </a:cubicBezTo>
                  <a:cubicBezTo>
                    <a:pt x="75035" y="31232"/>
                    <a:pt x="74192" y="31780"/>
                    <a:pt x="73911" y="31780"/>
                  </a:cubicBezTo>
                  <a:cubicBezTo>
                    <a:pt x="73067" y="31780"/>
                    <a:pt x="72505" y="31232"/>
                    <a:pt x="71943" y="30684"/>
                  </a:cubicBezTo>
                  <a:cubicBezTo>
                    <a:pt x="71662" y="30136"/>
                    <a:pt x="71381" y="29589"/>
                    <a:pt x="70819" y="29041"/>
                  </a:cubicBezTo>
                  <a:cubicBezTo>
                    <a:pt x="70819" y="29041"/>
                    <a:pt x="69414" y="29041"/>
                    <a:pt x="69414" y="29041"/>
                  </a:cubicBezTo>
                  <a:cubicBezTo>
                    <a:pt x="69414" y="28493"/>
                    <a:pt x="70819" y="29041"/>
                    <a:pt x="71100" y="29041"/>
                  </a:cubicBezTo>
                  <a:cubicBezTo>
                    <a:pt x="71662" y="29041"/>
                    <a:pt x="71662" y="28493"/>
                    <a:pt x="72224" y="29041"/>
                  </a:cubicBezTo>
                  <a:cubicBezTo>
                    <a:pt x="73348" y="30136"/>
                    <a:pt x="74473" y="32328"/>
                    <a:pt x="75597" y="30684"/>
                  </a:cubicBezTo>
                  <a:cubicBezTo>
                    <a:pt x="76159" y="29589"/>
                    <a:pt x="76440" y="29041"/>
                    <a:pt x="76721" y="27945"/>
                  </a:cubicBezTo>
                  <a:cubicBezTo>
                    <a:pt x="77002" y="27397"/>
                    <a:pt x="75316" y="26849"/>
                    <a:pt x="76159" y="25753"/>
                  </a:cubicBezTo>
                  <a:cubicBezTo>
                    <a:pt x="76440" y="25753"/>
                    <a:pt x="77283" y="25753"/>
                    <a:pt x="77564" y="26301"/>
                  </a:cubicBezTo>
                  <a:cubicBezTo>
                    <a:pt x="78407" y="26301"/>
                    <a:pt x="78407" y="27397"/>
                    <a:pt x="79250" y="26301"/>
                  </a:cubicBezTo>
                  <a:cubicBezTo>
                    <a:pt x="79250" y="26301"/>
                    <a:pt x="80093" y="26849"/>
                    <a:pt x="79812" y="25753"/>
                  </a:cubicBezTo>
                  <a:cubicBezTo>
                    <a:pt x="79531" y="25205"/>
                    <a:pt x="78407" y="24109"/>
                    <a:pt x="78126" y="24109"/>
                  </a:cubicBezTo>
                  <a:cubicBezTo>
                    <a:pt x="78688" y="23561"/>
                    <a:pt x="79250" y="24657"/>
                    <a:pt x="79812" y="24657"/>
                  </a:cubicBezTo>
                  <a:cubicBezTo>
                    <a:pt x="80093" y="24657"/>
                    <a:pt x="80655" y="27397"/>
                    <a:pt x="81217" y="26849"/>
                  </a:cubicBezTo>
                  <a:cubicBezTo>
                    <a:pt x="81217" y="26849"/>
                    <a:pt x="80936" y="26301"/>
                    <a:pt x="80936" y="26301"/>
                  </a:cubicBezTo>
                  <a:cubicBezTo>
                    <a:pt x="81217" y="25753"/>
                    <a:pt x="81498" y="25753"/>
                    <a:pt x="82060" y="25205"/>
                  </a:cubicBezTo>
                  <a:cubicBezTo>
                    <a:pt x="82341" y="24657"/>
                    <a:pt x="83185" y="23013"/>
                    <a:pt x="83466" y="22465"/>
                  </a:cubicBezTo>
                  <a:cubicBezTo>
                    <a:pt x="83466" y="20821"/>
                    <a:pt x="82903" y="20821"/>
                    <a:pt x="82341" y="19726"/>
                  </a:cubicBezTo>
                  <a:cubicBezTo>
                    <a:pt x="82341" y="19726"/>
                    <a:pt x="81498" y="16438"/>
                    <a:pt x="81498" y="16986"/>
                  </a:cubicBezTo>
                  <a:cubicBezTo>
                    <a:pt x="81779" y="16438"/>
                    <a:pt x="82903" y="16438"/>
                    <a:pt x="83185" y="16438"/>
                  </a:cubicBezTo>
                  <a:cubicBezTo>
                    <a:pt x="84028" y="15890"/>
                    <a:pt x="82622" y="15342"/>
                    <a:pt x="82622" y="14794"/>
                  </a:cubicBezTo>
                  <a:cubicBezTo>
                    <a:pt x="82341" y="14246"/>
                    <a:pt x="83466" y="14246"/>
                    <a:pt x="83466" y="13698"/>
                  </a:cubicBezTo>
                  <a:cubicBezTo>
                    <a:pt x="83466" y="13698"/>
                    <a:pt x="80655" y="11506"/>
                    <a:pt x="80655" y="11506"/>
                  </a:cubicBezTo>
                  <a:cubicBezTo>
                    <a:pt x="80936" y="11506"/>
                    <a:pt x="81498" y="10958"/>
                    <a:pt x="81779" y="10958"/>
                  </a:cubicBezTo>
                  <a:cubicBezTo>
                    <a:pt x="80936" y="10958"/>
                    <a:pt x="80093" y="10410"/>
                    <a:pt x="79250" y="10410"/>
                  </a:cubicBezTo>
                  <a:cubicBezTo>
                    <a:pt x="78688" y="10410"/>
                    <a:pt x="77845" y="10958"/>
                    <a:pt x="77564" y="10410"/>
                  </a:cubicBezTo>
                  <a:cubicBezTo>
                    <a:pt x="78126" y="10958"/>
                    <a:pt x="77283" y="11506"/>
                    <a:pt x="77564" y="12602"/>
                  </a:cubicBezTo>
                  <a:cubicBezTo>
                    <a:pt x="77845" y="13150"/>
                    <a:pt x="78688" y="13698"/>
                    <a:pt x="78688" y="14246"/>
                  </a:cubicBezTo>
                  <a:cubicBezTo>
                    <a:pt x="78688" y="14246"/>
                    <a:pt x="78126" y="14794"/>
                    <a:pt x="78126" y="14794"/>
                  </a:cubicBezTo>
                  <a:cubicBezTo>
                    <a:pt x="78126" y="14794"/>
                    <a:pt x="78688" y="15342"/>
                    <a:pt x="78407" y="15342"/>
                  </a:cubicBezTo>
                  <a:cubicBezTo>
                    <a:pt x="77845" y="15890"/>
                    <a:pt x="77564" y="14794"/>
                    <a:pt x="77283" y="16986"/>
                  </a:cubicBezTo>
                  <a:cubicBezTo>
                    <a:pt x="77002" y="18082"/>
                    <a:pt x="77002" y="19178"/>
                    <a:pt x="76721" y="20273"/>
                  </a:cubicBezTo>
                  <a:cubicBezTo>
                    <a:pt x="76440" y="20273"/>
                    <a:pt x="76159" y="20821"/>
                    <a:pt x="76159" y="21369"/>
                  </a:cubicBezTo>
                  <a:cubicBezTo>
                    <a:pt x="76159" y="21917"/>
                    <a:pt x="75878" y="21917"/>
                    <a:pt x="75878" y="22465"/>
                  </a:cubicBezTo>
                  <a:cubicBezTo>
                    <a:pt x="75035" y="23013"/>
                    <a:pt x="75316" y="23561"/>
                    <a:pt x="74754" y="21917"/>
                  </a:cubicBezTo>
                  <a:cubicBezTo>
                    <a:pt x="74473" y="21369"/>
                    <a:pt x="73629" y="20273"/>
                    <a:pt x="73629" y="19178"/>
                  </a:cubicBezTo>
                  <a:cubicBezTo>
                    <a:pt x="73629" y="19178"/>
                    <a:pt x="73629" y="17534"/>
                    <a:pt x="73911" y="17534"/>
                  </a:cubicBezTo>
                  <a:cubicBezTo>
                    <a:pt x="73911" y="17534"/>
                    <a:pt x="74473" y="18082"/>
                    <a:pt x="74473" y="16986"/>
                  </a:cubicBezTo>
                  <a:cubicBezTo>
                    <a:pt x="74192" y="15890"/>
                    <a:pt x="74192" y="15342"/>
                    <a:pt x="73629" y="14246"/>
                  </a:cubicBezTo>
                  <a:cubicBezTo>
                    <a:pt x="73067" y="13698"/>
                    <a:pt x="72505" y="12602"/>
                    <a:pt x="71943" y="13698"/>
                  </a:cubicBezTo>
                  <a:cubicBezTo>
                    <a:pt x="71662" y="14246"/>
                    <a:pt x="71662" y="15342"/>
                    <a:pt x="71662" y="16438"/>
                  </a:cubicBezTo>
                  <a:cubicBezTo>
                    <a:pt x="71662" y="16986"/>
                    <a:pt x="70538" y="16986"/>
                    <a:pt x="70538" y="16438"/>
                  </a:cubicBezTo>
                  <a:cubicBezTo>
                    <a:pt x="70538" y="15890"/>
                    <a:pt x="70538" y="14246"/>
                    <a:pt x="70257" y="13698"/>
                  </a:cubicBezTo>
                  <a:cubicBezTo>
                    <a:pt x="69133" y="12054"/>
                    <a:pt x="70538" y="13698"/>
                    <a:pt x="70538" y="13150"/>
                  </a:cubicBezTo>
                  <a:cubicBezTo>
                    <a:pt x="70819" y="13150"/>
                    <a:pt x="71100" y="12602"/>
                    <a:pt x="70819" y="12602"/>
                  </a:cubicBezTo>
                  <a:cubicBezTo>
                    <a:pt x="70819" y="12054"/>
                    <a:pt x="70538" y="11506"/>
                    <a:pt x="70257" y="12054"/>
                  </a:cubicBezTo>
                  <a:cubicBezTo>
                    <a:pt x="69976" y="12602"/>
                    <a:pt x="69976" y="11506"/>
                    <a:pt x="69695" y="11506"/>
                  </a:cubicBezTo>
                  <a:cubicBezTo>
                    <a:pt x="69414" y="10958"/>
                    <a:pt x="69133" y="12054"/>
                    <a:pt x="68852" y="11506"/>
                  </a:cubicBezTo>
                  <a:cubicBezTo>
                    <a:pt x="68290" y="10958"/>
                    <a:pt x="68009" y="11506"/>
                    <a:pt x="68290" y="9863"/>
                  </a:cubicBezTo>
                  <a:cubicBezTo>
                    <a:pt x="68290" y="9863"/>
                    <a:pt x="68290" y="9863"/>
                    <a:pt x="68571" y="9863"/>
                  </a:cubicBezTo>
                  <a:cubicBezTo>
                    <a:pt x="68571" y="9315"/>
                    <a:pt x="68571" y="9315"/>
                    <a:pt x="68571" y="8767"/>
                  </a:cubicBezTo>
                  <a:cubicBezTo>
                    <a:pt x="68852" y="8767"/>
                    <a:pt x="68852" y="8767"/>
                    <a:pt x="69133" y="8767"/>
                  </a:cubicBezTo>
                  <a:cubicBezTo>
                    <a:pt x="68852" y="8767"/>
                    <a:pt x="68571" y="7123"/>
                    <a:pt x="68571" y="7123"/>
                  </a:cubicBezTo>
                  <a:cubicBezTo>
                    <a:pt x="68290" y="6027"/>
                    <a:pt x="67728" y="6027"/>
                    <a:pt x="67728" y="5479"/>
                  </a:cubicBezTo>
                  <a:cubicBezTo>
                    <a:pt x="67166" y="4931"/>
                    <a:pt x="67447" y="4931"/>
                    <a:pt x="67166" y="3835"/>
                  </a:cubicBezTo>
                  <a:cubicBezTo>
                    <a:pt x="67166" y="2739"/>
                    <a:pt x="66604" y="2191"/>
                    <a:pt x="66604" y="1643"/>
                  </a:cubicBezTo>
                  <a:cubicBezTo>
                    <a:pt x="66323" y="547"/>
                    <a:pt x="65761" y="547"/>
                    <a:pt x="65199" y="547"/>
                  </a:cubicBezTo>
                  <a:cubicBezTo>
                    <a:pt x="64918" y="547"/>
                    <a:pt x="65199" y="0"/>
                    <a:pt x="64637" y="0"/>
                  </a:cubicBezTo>
                  <a:cubicBezTo>
                    <a:pt x="64355" y="0"/>
                    <a:pt x="64074" y="0"/>
                    <a:pt x="64074" y="1095"/>
                  </a:cubicBezTo>
                  <a:cubicBezTo>
                    <a:pt x="64074" y="1095"/>
                    <a:pt x="63231" y="1643"/>
                    <a:pt x="63231" y="1643"/>
                  </a:cubicBezTo>
                  <a:cubicBezTo>
                    <a:pt x="63512" y="1643"/>
                    <a:pt x="64074" y="1643"/>
                    <a:pt x="64074" y="2191"/>
                  </a:cubicBezTo>
                  <a:cubicBezTo>
                    <a:pt x="64074" y="2191"/>
                    <a:pt x="63512" y="2739"/>
                    <a:pt x="63512" y="2739"/>
                  </a:cubicBezTo>
                  <a:cubicBezTo>
                    <a:pt x="63231" y="3287"/>
                    <a:pt x="62950" y="2191"/>
                    <a:pt x="62669" y="3287"/>
                  </a:cubicBezTo>
                  <a:cubicBezTo>
                    <a:pt x="62388" y="3287"/>
                    <a:pt x="62107" y="4931"/>
                    <a:pt x="62107" y="5479"/>
                  </a:cubicBezTo>
                  <a:cubicBezTo>
                    <a:pt x="62388" y="5479"/>
                    <a:pt x="62950" y="5479"/>
                    <a:pt x="63231" y="6027"/>
                  </a:cubicBezTo>
                  <a:cubicBezTo>
                    <a:pt x="62950" y="5479"/>
                    <a:pt x="62388" y="7671"/>
                    <a:pt x="62388" y="8219"/>
                  </a:cubicBezTo>
                  <a:cubicBezTo>
                    <a:pt x="62388" y="8767"/>
                    <a:pt x="62950" y="9863"/>
                    <a:pt x="63231" y="10410"/>
                  </a:cubicBezTo>
                  <a:cubicBezTo>
                    <a:pt x="63512" y="10410"/>
                    <a:pt x="64074" y="11506"/>
                    <a:pt x="64355" y="11506"/>
                  </a:cubicBezTo>
                  <a:cubicBezTo>
                    <a:pt x="64918" y="10958"/>
                    <a:pt x="64918" y="10958"/>
                    <a:pt x="65199" y="11506"/>
                  </a:cubicBezTo>
                  <a:cubicBezTo>
                    <a:pt x="65480" y="11506"/>
                    <a:pt x="66042" y="12602"/>
                    <a:pt x="66042" y="12602"/>
                  </a:cubicBezTo>
                  <a:cubicBezTo>
                    <a:pt x="65761" y="13150"/>
                    <a:pt x="65480" y="12054"/>
                    <a:pt x="65480" y="13150"/>
                  </a:cubicBezTo>
                  <a:cubicBezTo>
                    <a:pt x="65480" y="14246"/>
                    <a:pt x="65199" y="14246"/>
                    <a:pt x="65199" y="14794"/>
                  </a:cubicBezTo>
                  <a:cubicBezTo>
                    <a:pt x="64918" y="15890"/>
                    <a:pt x="65480" y="15890"/>
                    <a:pt x="65761" y="15342"/>
                  </a:cubicBezTo>
                  <a:cubicBezTo>
                    <a:pt x="65761" y="15342"/>
                    <a:pt x="66323" y="13698"/>
                    <a:pt x="66323" y="14246"/>
                  </a:cubicBezTo>
                  <a:cubicBezTo>
                    <a:pt x="66604" y="14794"/>
                    <a:pt x="66323" y="15890"/>
                    <a:pt x="66323" y="16438"/>
                  </a:cubicBezTo>
                  <a:cubicBezTo>
                    <a:pt x="66042" y="16986"/>
                    <a:pt x="65761" y="16986"/>
                    <a:pt x="65480" y="16986"/>
                  </a:cubicBezTo>
                  <a:cubicBezTo>
                    <a:pt x="65480" y="17534"/>
                    <a:pt x="65480" y="18082"/>
                    <a:pt x="65199" y="18630"/>
                  </a:cubicBezTo>
                  <a:cubicBezTo>
                    <a:pt x="64918" y="18630"/>
                    <a:pt x="64355" y="18630"/>
                    <a:pt x="64074" y="19178"/>
                  </a:cubicBezTo>
                  <a:cubicBezTo>
                    <a:pt x="63793" y="19178"/>
                    <a:pt x="63512" y="20273"/>
                    <a:pt x="63512" y="20273"/>
                  </a:cubicBezTo>
                  <a:cubicBezTo>
                    <a:pt x="63793" y="20821"/>
                    <a:pt x="64074" y="21369"/>
                    <a:pt x="64074" y="22465"/>
                  </a:cubicBezTo>
                  <a:cubicBezTo>
                    <a:pt x="64074" y="23013"/>
                    <a:pt x="63793" y="22465"/>
                    <a:pt x="63512" y="21917"/>
                  </a:cubicBezTo>
                  <a:cubicBezTo>
                    <a:pt x="63512" y="21917"/>
                    <a:pt x="63231" y="21917"/>
                    <a:pt x="63231" y="22465"/>
                  </a:cubicBezTo>
                  <a:cubicBezTo>
                    <a:pt x="62950" y="22465"/>
                    <a:pt x="62388" y="21917"/>
                    <a:pt x="62388" y="21369"/>
                  </a:cubicBezTo>
                  <a:cubicBezTo>
                    <a:pt x="62388" y="20821"/>
                    <a:pt x="62950" y="19178"/>
                    <a:pt x="62950" y="18630"/>
                  </a:cubicBezTo>
                  <a:cubicBezTo>
                    <a:pt x="63231" y="17534"/>
                    <a:pt x="62388" y="18630"/>
                    <a:pt x="62388" y="18630"/>
                  </a:cubicBezTo>
                  <a:cubicBezTo>
                    <a:pt x="62107" y="18630"/>
                    <a:pt x="61264" y="17534"/>
                    <a:pt x="60983" y="16986"/>
                  </a:cubicBezTo>
                  <a:cubicBezTo>
                    <a:pt x="60421" y="16438"/>
                    <a:pt x="60702" y="17534"/>
                    <a:pt x="60140" y="17534"/>
                  </a:cubicBezTo>
                  <a:cubicBezTo>
                    <a:pt x="59859" y="17534"/>
                    <a:pt x="59016" y="16986"/>
                    <a:pt x="59578" y="18082"/>
                  </a:cubicBezTo>
                  <a:cubicBezTo>
                    <a:pt x="59859" y="18630"/>
                    <a:pt x="59859" y="19178"/>
                    <a:pt x="60421" y="19178"/>
                  </a:cubicBezTo>
                  <a:cubicBezTo>
                    <a:pt x="60702" y="19178"/>
                    <a:pt x="61264" y="19178"/>
                    <a:pt x="61264" y="20273"/>
                  </a:cubicBezTo>
                  <a:cubicBezTo>
                    <a:pt x="61826" y="22465"/>
                    <a:pt x="60140" y="19726"/>
                    <a:pt x="59859" y="19178"/>
                  </a:cubicBezTo>
                  <a:cubicBezTo>
                    <a:pt x="59297" y="19178"/>
                    <a:pt x="59297" y="20273"/>
                    <a:pt x="58735" y="20273"/>
                  </a:cubicBezTo>
                  <a:cubicBezTo>
                    <a:pt x="58173" y="20273"/>
                    <a:pt x="57892" y="19726"/>
                    <a:pt x="57330" y="19726"/>
                  </a:cubicBezTo>
                  <a:cubicBezTo>
                    <a:pt x="56206" y="20273"/>
                    <a:pt x="55362" y="20273"/>
                    <a:pt x="54238" y="20273"/>
                  </a:cubicBezTo>
                  <a:cubicBezTo>
                    <a:pt x="53395" y="19726"/>
                    <a:pt x="52271" y="18630"/>
                    <a:pt x="51147" y="18082"/>
                  </a:cubicBezTo>
                  <a:cubicBezTo>
                    <a:pt x="50866" y="18082"/>
                    <a:pt x="50304" y="18082"/>
                    <a:pt x="50023" y="17534"/>
                  </a:cubicBezTo>
                  <a:cubicBezTo>
                    <a:pt x="49742" y="16438"/>
                    <a:pt x="49742" y="15342"/>
                    <a:pt x="49461" y="15342"/>
                  </a:cubicBezTo>
                  <a:cubicBezTo>
                    <a:pt x="48899" y="14794"/>
                    <a:pt x="48337" y="15342"/>
                    <a:pt x="48056" y="15342"/>
                  </a:cubicBezTo>
                  <a:cubicBezTo>
                    <a:pt x="47213" y="15890"/>
                    <a:pt x="46651" y="15890"/>
                    <a:pt x="46088" y="15890"/>
                  </a:cubicBezTo>
                  <a:cubicBezTo>
                    <a:pt x="45807" y="16438"/>
                    <a:pt x="45245" y="16986"/>
                    <a:pt x="45245" y="17534"/>
                  </a:cubicBezTo>
                  <a:cubicBezTo>
                    <a:pt x="45245" y="17534"/>
                    <a:pt x="46370" y="18630"/>
                    <a:pt x="46651" y="18630"/>
                  </a:cubicBezTo>
                  <a:cubicBezTo>
                    <a:pt x="46651" y="18630"/>
                    <a:pt x="46370" y="16986"/>
                    <a:pt x="46932" y="17534"/>
                  </a:cubicBezTo>
                  <a:cubicBezTo>
                    <a:pt x="47213" y="17534"/>
                    <a:pt x="47213" y="18082"/>
                    <a:pt x="47494" y="17534"/>
                  </a:cubicBezTo>
                  <a:cubicBezTo>
                    <a:pt x="47775" y="17534"/>
                    <a:pt x="49461" y="15342"/>
                    <a:pt x="49461" y="16438"/>
                  </a:cubicBezTo>
                  <a:cubicBezTo>
                    <a:pt x="49461" y="16986"/>
                    <a:pt x="48618" y="17534"/>
                    <a:pt x="48337" y="18082"/>
                  </a:cubicBezTo>
                  <a:cubicBezTo>
                    <a:pt x="48056" y="18630"/>
                    <a:pt x="47494" y="18630"/>
                    <a:pt x="46932" y="18630"/>
                  </a:cubicBezTo>
                  <a:cubicBezTo>
                    <a:pt x="46651" y="19178"/>
                    <a:pt x="45807" y="20273"/>
                    <a:pt x="46370" y="20821"/>
                  </a:cubicBezTo>
                  <a:cubicBezTo>
                    <a:pt x="46932" y="20821"/>
                    <a:pt x="46932" y="21369"/>
                    <a:pt x="46651" y="22465"/>
                  </a:cubicBezTo>
                  <a:cubicBezTo>
                    <a:pt x="46651" y="23013"/>
                    <a:pt x="47213" y="23013"/>
                    <a:pt x="47213" y="23561"/>
                  </a:cubicBezTo>
                  <a:cubicBezTo>
                    <a:pt x="47494" y="24109"/>
                    <a:pt x="47494" y="25205"/>
                    <a:pt x="46932" y="24109"/>
                  </a:cubicBezTo>
                  <a:cubicBezTo>
                    <a:pt x="46370" y="23013"/>
                    <a:pt x="46932" y="25205"/>
                    <a:pt x="46651" y="24657"/>
                  </a:cubicBezTo>
                  <a:cubicBezTo>
                    <a:pt x="46370" y="24657"/>
                    <a:pt x="45807" y="23013"/>
                    <a:pt x="45526" y="23561"/>
                  </a:cubicBezTo>
                  <a:cubicBezTo>
                    <a:pt x="46088" y="23013"/>
                    <a:pt x="46932" y="23561"/>
                    <a:pt x="46088" y="22465"/>
                  </a:cubicBezTo>
                  <a:cubicBezTo>
                    <a:pt x="46370" y="22465"/>
                    <a:pt x="46651" y="21917"/>
                    <a:pt x="46088" y="21369"/>
                  </a:cubicBezTo>
                  <a:cubicBezTo>
                    <a:pt x="46651" y="21917"/>
                    <a:pt x="45245" y="21917"/>
                    <a:pt x="45526" y="21917"/>
                  </a:cubicBezTo>
                  <a:cubicBezTo>
                    <a:pt x="45526" y="21369"/>
                    <a:pt x="45526" y="21369"/>
                    <a:pt x="45807" y="21369"/>
                  </a:cubicBezTo>
                  <a:cubicBezTo>
                    <a:pt x="45807" y="20821"/>
                    <a:pt x="44964" y="21917"/>
                    <a:pt x="44964" y="21917"/>
                  </a:cubicBezTo>
                  <a:cubicBezTo>
                    <a:pt x="44683" y="21917"/>
                    <a:pt x="44964" y="20821"/>
                    <a:pt x="44683" y="20273"/>
                  </a:cubicBezTo>
                  <a:cubicBezTo>
                    <a:pt x="44683" y="20273"/>
                    <a:pt x="44121" y="20273"/>
                    <a:pt x="44121" y="20273"/>
                  </a:cubicBezTo>
                  <a:cubicBezTo>
                    <a:pt x="43559" y="20273"/>
                    <a:pt x="43559" y="18630"/>
                    <a:pt x="42997" y="19178"/>
                  </a:cubicBezTo>
                  <a:cubicBezTo>
                    <a:pt x="42435" y="20273"/>
                    <a:pt x="42154" y="20273"/>
                    <a:pt x="41311" y="20273"/>
                  </a:cubicBezTo>
                  <a:cubicBezTo>
                    <a:pt x="40187" y="20273"/>
                    <a:pt x="39344" y="20273"/>
                    <a:pt x="38220" y="20273"/>
                  </a:cubicBezTo>
                  <a:cubicBezTo>
                    <a:pt x="37939" y="20273"/>
                    <a:pt x="35971" y="20273"/>
                    <a:pt x="35971" y="19726"/>
                  </a:cubicBezTo>
                  <a:cubicBezTo>
                    <a:pt x="35690" y="19726"/>
                    <a:pt x="36533" y="18630"/>
                    <a:pt x="36814" y="18082"/>
                  </a:cubicBezTo>
                  <a:cubicBezTo>
                    <a:pt x="37096" y="17534"/>
                    <a:pt x="37377" y="18082"/>
                    <a:pt x="37939" y="18082"/>
                  </a:cubicBezTo>
                  <a:cubicBezTo>
                    <a:pt x="38220" y="17534"/>
                    <a:pt x="37377" y="16438"/>
                    <a:pt x="37377" y="16438"/>
                  </a:cubicBezTo>
                  <a:cubicBezTo>
                    <a:pt x="36814" y="15342"/>
                    <a:pt x="36533" y="15342"/>
                    <a:pt x="35971" y="14794"/>
                  </a:cubicBezTo>
                  <a:cubicBezTo>
                    <a:pt x="35690" y="14794"/>
                    <a:pt x="35409" y="14246"/>
                    <a:pt x="35128" y="14794"/>
                  </a:cubicBezTo>
                  <a:cubicBezTo>
                    <a:pt x="34847" y="15342"/>
                    <a:pt x="34566" y="15890"/>
                    <a:pt x="34285" y="15342"/>
                  </a:cubicBezTo>
                  <a:cubicBezTo>
                    <a:pt x="33442" y="14246"/>
                    <a:pt x="32599" y="14246"/>
                    <a:pt x="31756" y="13698"/>
                  </a:cubicBezTo>
                  <a:cubicBezTo>
                    <a:pt x="30632" y="13150"/>
                    <a:pt x="29789" y="13150"/>
                    <a:pt x="28665" y="12054"/>
                  </a:cubicBezTo>
                  <a:cubicBezTo>
                    <a:pt x="27822" y="10958"/>
                    <a:pt x="27259" y="10410"/>
                    <a:pt x="26135" y="10410"/>
                  </a:cubicBezTo>
                  <a:cubicBezTo>
                    <a:pt x="25854" y="10410"/>
                    <a:pt x="25573" y="10410"/>
                    <a:pt x="25292" y="10958"/>
                  </a:cubicBezTo>
                  <a:cubicBezTo>
                    <a:pt x="25011" y="11506"/>
                    <a:pt x="24730" y="12602"/>
                    <a:pt x="24449" y="12602"/>
                  </a:cubicBezTo>
                  <a:cubicBezTo>
                    <a:pt x="24168" y="12602"/>
                    <a:pt x="23325" y="13150"/>
                    <a:pt x="23325" y="12602"/>
                  </a:cubicBezTo>
                  <a:cubicBezTo>
                    <a:pt x="23325" y="12054"/>
                    <a:pt x="23887" y="11506"/>
                    <a:pt x="23887" y="10958"/>
                  </a:cubicBezTo>
                  <a:cubicBezTo>
                    <a:pt x="23887" y="10958"/>
                    <a:pt x="23044" y="11506"/>
                    <a:pt x="23044" y="10958"/>
                  </a:cubicBezTo>
                  <a:cubicBezTo>
                    <a:pt x="23325" y="10410"/>
                    <a:pt x="23325" y="9863"/>
                    <a:pt x="23044" y="9315"/>
                  </a:cubicBezTo>
                  <a:cubicBezTo>
                    <a:pt x="23044" y="8219"/>
                    <a:pt x="21920" y="9315"/>
                    <a:pt x="21920" y="9863"/>
                  </a:cubicBezTo>
                  <a:cubicBezTo>
                    <a:pt x="21920" y="9863"/>
                    <a:pt x="22482" y="9315"/>
                    <a:pt x="22482" y="9863"/>
                  </a:cubicBezTo>
                  <a:cubicBezTo>
                    <a:pt x="22763" y="9863"/>
                    <a:pt x="21639" y="10958"/>
                    <a:pt x="22482" y="10958"/>
                  </a:cubicBezTo>
                  <a:cubicBezTo>
                    <a:pt x="22201" y="10958"/>
                    <a:pt x="21920" y="10958"/>
                    <a:pt x="21920" y="12054"/>
                  </a:cubicBezTo>
                  <a:cubicBezTo>
                    <a:pt x="21920" y="12602"/>
                    <a:pt x="21639" y="13150"/>
                    <a:pt x="21358" y="12602"/>
                  </a:cubicBezTo>
                  <a:cubicBezTo>
                    <a:pt x="20515" y="12054"/>
                    <a:pt x="20234" y="11506"/>
                    <a:pt x="19953" y="9863"/>
                  </a:cubicBezTo>
                  <a:cubicBezTo>
                    <a:pt x="19672" y="8767"/>
                    <a:pt x="19110" y="8219"/>
                    <a:pt x="18548" y="7123"/>
                  </a:cubicBezTo>
                  <a:cubicBezTo>
                    <a:pt x="18266" y="7123"/>
                    <a:pt x="17985" y="6027"/>
                    <a:pt x="17704" y="6575"/>
                  </a:cubicBezTo>
                  <a:cubicBezTo>
                    <a:pt x="17704" y="7671"/>
                    <a:pt x="18548" y="8219"/>
                    <a:pt x="18829" y="8767"/>
                  </a:cubicBezTo>
                  <a:cubicBezTo>
                    <a:pt x="18829" y="8219"/>
                    <a:pt x="17704" y="8767"/>
                    <a:pt x="17704" y="9315"/>
                  </a:cubicBezTo>
                  <a:cubicBezTo>
                    <a:pt x="17423" y="9863"/>
                    <a:pt x="17704" y="9863"/>
                    <a:pt x="17423" y="10410"/>
                  </a:cubicBezTo>
                  <a:cubicBezTo>
                    <a:pt x="17142" y="10410"/>
                    <a:pt x="16861" y="11506"/>
                    <a:pt x="16580" y="10958"/>
                  </a:cubicBezTo>
                  <a:cubicBezTo>
                    <a:pt x="16580" y="10958"/>
                    <a:pt x="16580" y="10410"/>
                    <a:pt x="16580" y="10410"/>
                  </a:cubicBezTo>
                  <a:cubicBezTo>
                    <a:pt x="16580" y="9863"/>
                    <a:pt x="15175" y="10958"/>
                    <a:pt x="15175" y="11506"/>
                  </a:cubicBezTo>
                  <a:cubicBezTo>
                    <a:pt x="14894" y="12054"/>
                    <a:pt x="14613" y="12602"/>
                    <a:pt x="14051" y="13150"/>
                  </a:cubicBezTo>
                  <a:cubicBezTo>
                    <a:pt x="13770" y="13698"/>
                    <a:pt x="14051" y="12054"/>
                    <a:pt x="13770" y="12054"/>
                  </a:cubicBezTo>
                  <a:cubicBezTo>
                    <a:pt x="13489" y="12054"/>
                    <a:pt x="13208" y="12602"/>
                    <a:pt x="12927" y="12602"/>
                  </a:cubicBezTo>
                  <a:cubicBezTo>
                    <a:pt x="12646" y="12602"/>
                    <a:pt x="12646" y="13698"/>
                    <a:pt x="12365" y="13698"/>
                  </a:cubicBezTo>
                  <a:cubicBezTo>
                    <a:pt x="12084" y="13698"/>
                    <a:pt x="11241" y="14794"/>
                    <a:pt x="11522" y="14794"/>
                  </a:cubicBezTo>
                  <a:cubicBezTo>
                    <a:pt x="11522" y="15342"/>
                    <a:pt x="12084" y="15342"/>
                    <a:pt x="11241" y="15890"/>
                  </a:cubicBezTo>
                  <a:cubicBezTo>
                    <a:pt x="11241" y="15890"/>
                    <a:pt x="10398" y="15890"/>
                    <a:pt x="10398" y="15342"/>
                  </a:cubicBezTo>
                  <a:cubicBezTo>
                    <a:pt x="10398" y="14794"/>
                    <a:pt x="11241" y="14246"/>
                    <a:pt x="11241" y="14246"/>
                  </a:cubicBezTo>
                  <a:cubicBezTo>
                    <a:pt x="11522" y="13150"/>
                    <a:pt x="12084" y="12602"/>
                    <a:pt x="12365" y="12054"/>
                  </a:cubicBezTo>
                  <a:cubicBezTo>
                    <a:pt x="12927" y="11506"/>
                    <a:pt x="13208" y="11506"/>
                    <a:pt x="13770" y="12054"/>
                  </a:cubicBezTo>
                  <a:cubicBezTo>
                    <a:pt x="13489" y="12054"/>
                    <a:pt x="15737" y="9863"/>
                    <a:pt x="15737" y="9863"/>
                  </a:cubicBezTo>
                  <a:cubicBezTo>
                    <a:pt x="16299" y="9315"/>
                    <a:pt x="16018" y="8767"/>
                    <a:pt x="15737" y="8767"/>
                  </a:cubicBezTo>
                  <a:cubicBezTo>
                    <a:pt x="15175" y="8767"/>
                    <a:pt x="14613" y="8767"/>
                    <a:pt x="14051" y="9315"/>
                  </a:cubicBezTo>
                  <a:cubicBezTo>
                    <a:pt x="13770" y="9315"/>
                    <a:pt x="13770" y="10410"/>
                    <a:pt x="13208" y="10410"/>
                  </a:cubicBezTo>
                  <a:cubicBezTo>
                    <a:pt x="12927" y="10410"/>
                    <a:pt x="12365" y="10958"/>
                    <a:pt x="12084" y="10958"/>
                  </a:cubicBezTo>
                  <a:cubicBezTo>
                    <a:pt x="11522" y="10958"/>
                    <a:pt x="10117" y="13698"/>
                    <a:pt x="9836" y="13150"/>
                  </a:cubicBezTo>
                  <a:cubicBezTo>
                    <a:pt x="9555" y="13150"/>
                    <a:pt x="10117" y="12602"/>
                    <a:pt x="10117" y="12054"/>
                  </a:cubicBezTo>
                  <a:cubicBezTo>
                    <a:pt x="10117" y="12054"/>
                    <a:pt x="9274" y="11506"/>
                    <a:pt x="9274" y="11506"/>
                  </a:cubicBezTo>
                  <a:cubicBezTo>
                    <a:pt x="9274" y="11506"/>
                    <a:pt x="8430" y="12602"/>
                    <a:pt x="8149" y="12602"/>
                  </a:cubicBezTo>
                  <a:cubicBezTo>
                    <a:pt x="7868" y="12602"/>
                    <a:pt x="7306" y="13150"/>
                    <a:pt x="7025" y="13698"/>
                  </a:cubicBezTo>
                  <a:cubicBezTo>
                    <a:pt x="6744" y="13698"/>
                    <a:pt x="7306" y="14246"/>
                    <a:pt x="7306" y="14246"/>
                  </a:cubicBezTo>
                  <a:cubicBezTo>
                    <a:pt x="7587" y="14246"/>
                    <a:pt x="7306" y="14794"/>
                    <a:pt x="7306" y="14794"/>
                  </a:cubicBezTo>
                  <a:cubicBezTo>
                    <a:pt x="7306" y="15342"/>
                    <a:pt x="8430" y="14794"/>
                    <a:pt x="8430" y="14794"/>
                  </a:cubicBezTo>
                  <a:cubicBezTo>
                    <a:pt x="8711" y="14246"/>
                    <a:pt x="9274" y="13698"/>
                    <a:pt x="9555" y="13150"/>
                  </a:cubicBezTo>
                  <a:cubicBezTo>
                    <a:pt x="8149" y="14246"/>
                    <a:pt x="9555" y="14794"/>
                    <a:pt x="9274" y="15890"/>
                  </a:cubicBezTo>
                  <a:cubicBezTo>
                    <a:pt x="9274" y="15890"/>
                    <a:pt x="8992" y="15342"/>
                    <a:pt x="8992" y="15342"/>
                  </a:cubicBezTo>
                  <a:cubicBezTo>
                    <a:pt x="8430" y="14794"/>
                    <a:pt x="8149" y="15342"/>
                    <a:pt x="7868" y="15890"/>
                  </a:cubicBezTo>
                  <a:cubicBezTo>
                    <a:pt x="7587" y="15890"/>
                    <a:pt x="6463" y="15342"/>
                    <a:pt x="5901" y="15342"/>
                  </a:cubicBezTo>
                  <a:cubicBezTo>
                    <a:pt x="5339" y="15342"/>
                    <a:pt x="4496" y="14246"/>
                    <a:pt x="3934" y="13698"/>
                  </a:cubicBezTo>
                  <a:cubicBezTo>
                    <a:pt x="3653" y="13698"/>
                    <a:pt x="3372" y="13150"/>
                    <a:pt x="3091" y="13150"/>
                  </a:cubicBezTo>
                  <a:cubicBezTo>
                    <a:pt x="2810" y="12602"/>
                    <a:pt x="2529" y="11506"/>
                    <a:pt x="2810" y="11506"/>
                  </a:cubicBezTo>
                  <a:cubicBezTo>
                    <a:pt x="2529" y="11506"/>
                    <a:pt x="1967" y="11506"/>
                    <a:pt x="1686" y="12054"/>
                  </a:cubicBezTo>
                  <a:cubicBezTo>
                    <a:pt x="1124" y="12054"/>
                    <a:pt x="562" y="12054"/>
                    <a:pt x="0" y="11506"/>
                  </a:cubicBezTo>
                  <a:cubicBezTo>
                    <a:pt x="0" y="22465"/>
                    <a:pt x="0" y="33424"/>
                    <a:pt x="0" y="43835"/>
                  </a:cubicBezTo>
                  <a:cubicBezTo>
                    <a:pt x="0" y="46575"/>
                    <a:pt x="0" y="48767"/>
                    <a:pt x="0" y="51506"/>
                  </a:cubicBezTo>
                  <a:cubicBezTo>
                    <a:pt x="0" y="52054"/>
                    <a:pt x="0" y="52602"/>
                    <a:pt x="0" y="53150"/>
                  </a:cubicBezTo>
                  <a:cubicBezTo>
                    <a:pt x="0" y="54246"/>
                    <a:pt x="562" y="53150"/>
                    <a:pt x="843" y="53150"/>
                  </a:cubicBezTo>
                  <a:cubicBezTo>
                    <a:pt x="1405" y="53698"/>
                    <a:pt x="1405" y="53150"/>
                    <a:pt x="1967" y="53150"/>
                  </a:cubicBezTo>
                  <a:cubicBezTo>
                    <a:pt x="2529" y="53150"/>
                    <a:pt x="2529" y="53698"/>
                    <a:pt x="2810" y="54246"/>
                  </a:cubicBezTo>
                  <a:cubicBezTo>
                    <a:pt x="3091" y="55342"/>
                    <a:pt x="4496" y="58630"/>
                    <a:pt x="5058" y="58630"/>
                  </a:cubicBezTo>
                  <a:cubicBezTo>
                    <a:pt x="5339" y="58630"/>
                    <a:pt x="5901" y="58082"/>
                    <a:pt x="6182" y="57534"/>
                  </a:cubicBezTo>
                  <a:cubicBezTo>
                    <a:pt x="6463" y="56986"/>
                    <a:pt x="6182" y="56438"/>
                    <a:pt x="6463" y="55890"/>
                  </a:cubicBezTo>
                  <a:cubicBezTo>
                    <a:pt x="6744" y="55890"/>
                    <a:pt x="7868" y="55342"/>
                    <a:pt x="7868" y="55890"/>
                  </a:cubicBezTo>
                  <a:cubicBezTo>
                    <a:pt x="8430" y="56986"/>
                    <a:pt x="8992" y="57534"/>
                    <a:pt x="9274" y="58630"/>
                  </a:cubicBezTo>
                  <a:cubicBezTo>
                    <a:pt x="9836" y="59726"/>
                    <a:pt x="10398" y="60273"/>
                    <a:pt x="10679" y="61369"/>
                  </a:cubicBezTo>
                  <a:cubicBezTo>
                    <a:pt x="10960" y="61917"/>
                    <a:pt x="10960" y="62465"/>
                    <a:pt x="11241" y="63561"/>
                  </a:cubicBezTo>
                  <a:cubicBezTo>
                    <a:pt x="11803" y="64657"/>
                    <a:pt x="12084" y="66849"/>
                    <a:pt x="12927" y="67945"/>
                  </a:cubicBezTo>
                  <a:cubicBezTo>
                    <a:pt x="13489" y="69041"/>
                    <a:pt x="14613" y="69589"/>
                    <a:pt x="15175" y="70136"/>
                  </a:cubicBezTo>
                  <a:cubicBezTo>
                    <a:pt x="15737" y="70684"/>
                    <a:pt x="14894" y="71232"/>
                    <a:pt x="15175" y="72328"/>
                  </a:cubicBezTo>
                  <a:cubicBezTo>
                    <a:pt x="15456" y="72328"/>
                    <a:pt x="15737" y="72328"/>
                    <a:pt x="15737" y="72876"/>
                  </a:cubicBezTo>
                  <a:cubicBezTo>
                    <a:pt x="15737" y="72876"/>
                    <a:pt x="15456" y="74520"/>
                    <a:pt x="15737" y="73972"/>
                  </a:cubicBezTo>
                  <a:cubicBezTo>
                    <a:pt x="15456" y="74520"/>
                    <a:pt x="14894" y="74520"/>
                    <a:pt x="14894" y="75616"/>
                  </a:cubicBezTo>
                  <a:cubicBezTo>
                    <a:pt x="14613" y="76164"/>
                    <a:pt x="15456" y="77260"/>
                    <a:pt x="15737" y="77260"/>
                  </a:cubicBezTo>
                  <a:cubicBezTo>
                    <a:pt x="15737" y="77260"/>
                    <a:pt x="15175" y="78356"/>
                    <a:pt x="15175" y="78356"/>
                  </a:cubicBezTo>
                  <a:cubicBezTo>
                    <a:pt x="15175" y="78356"/>
                    <a:pt x="14894" y="77808"/>
                    <a:pt x="14894" y="77260"/>
                  </a:cubicBezTo>
                  <a:cubicBezTo>
                    <a:pt x="14613" y="77260"/>
                    <a:pt x="14894" y="78356"/>
                    <a:pt x="14894" y="78356"/>
                  </a:cubicBezTo>
                  <a:cubicBezTo>
                    <a:pt x="15175" y="78904"/>
                    <a:pt x="14894" y="79452"/>
                    <a:pt x="15175" y="80000"/>
                  </a:cubicBezTo>
                  <a:cubicBezTo>
                    <a:pt x="15456" y="81095"/>
                    <a:pt x="15456" y="81095"/>
                    <a:pt x="16018" y="80547"/>
                  </a:cubicBezTo>
                  <a:cubicBezTo>
                    <a:pt x="16018" y="80547"/>
                    <a:pt x="16299" y="80547"/>
                    <a:pt x="16299" y="80547"/>
                  </a:cubicBezTo>
                  <a:cubicBezTo>
                    <a:pt x="16580" y="80547"/>
                    <a:pt x="16580" y="79452"/>
                    <a:pt x="16580" y="79452"/>
                  </a:cubicBezTo>
                  <a:cubicBezTo>
                    <a:pt x="16580" y="79452"/>
                    <a:pt x="16861" y="80547"/>
                    <a:pt x="17142" y="80547"/>
                  </a:cubicBezTo>
                  <a:cubicBezTo>
                    <a:pt x="17142" y="80547"/>
                    <a:pt x="16861" y="81643"/>
                    <a:pt x="16861" y="82191"/>
                  </a:cubicBezTo>
                  <a:cubicBezTo>
                    <a:pt x="16580" y="82739"/>
                    <a:pt x="16580" y="83287"/>
                    <a:pt x="17142" y="82739"/>
                  </a:cubicBezTo>
                  <a:cubicBezTo>
                    <a:pt x="17142" y="82191"/>
                    <a:pt x="17423" y="82191"/>
                    <a:pt x="17423" y="82191"/>
                  </a:cubicBezTo>
                  <a:cubicBezTo>
                    <a:pt x="17704" y="82191"/>
                    <a:pt x="17704" y="81643"/>
                    <a:pt x="17704" y="81643"/>
                  </a:cubicBezTo>
                  <a:cubicBezTo>
                    <a:pt x="18266" y="81095"/>
                    <a:pt x="17985" y="82739"/>
                    <a:pt x="17985" y="83287"/>
                  </a:cubicBezTo>
                  <a:cubicBezTo>
                    <a:pt x="17985" y="83835"/>
                    <a:pt x="18266" y="84383"/>
                    <a:pt x="18548" y="84383"/>
                  </a:cubicBezTo>
                  <a:cubicBezTo>
                    <a:pt x="18829" y="84383"/>
                    <a:pt x="19110" y="83287"/>
                    <a:pt x="19391" y="83287"/>
                  </a:cubicBezTo>
                  <a:cubicBezTo>
                    <a:pt x="19391" y="83287"/>
                    <a:pt x="19110" y="83835"/>
                    <a:pt x="19110" y="83835"/>
                  </a:cubicBezTo>
                  <a:cubicBezTo>
                    <a:pt x="19110" y="83835"/>
                    <a:pt x="19672" y="84383"/>
                    <a:pt x="19672" y="84383"/>
                  </a:cubicBezTo>
                  <a:cubicBezTo>
                    <a:pt x="19672" y="84383"/>
                    <a:pt x="17704" y="85479"/>
                    <a:pt x="18548" y="86575"/>
                  </a:cubicBezTo>
                  <a:cubicBezTo>
                    <a:pt x="18548" y="86575"/>
                    <a:pt x="20234" y="86027"/>
                    <a:pt x="19953" y="86575"/>
                  </a:cubicBezTo>
                  <a:cubicBezTo>
                    <a:pt x="19953" y="86575"/>
                    <a:pt x="18548" y="86575"/>
                    <a:pt x="18829" y="87671"/>
                  </a:cubicBezTo>
                  <a:cubicBezTo>
                    <a:pt x="18829" y="87671"/>
                    <a:pt x="19391" y="87671"/>
                    <a:pt x="19391" y="87671"/>
                  </a:cubicBezTo>
                  <a:cubicBezTo>
                    <a:pt x="19110" y="88219"/>
                    <a:pt x="18548" y="88219"/>
                    <a:pt x="18829" y="88767"/>
                  </a:cubicBezTo>
                  <a:cubicBezTo>
                    <a:pt x="19391" y="89315"/>
                    <a:pt x="19953" y="89315"/>
                    <a:pt x="20234" y="89315"/>
                  </a:cubicBezTo>
                  <a:cubicBezTo>
                    <a:pt x="20796" y="89315"/>
                    <a:pt x="20515" y="89863"/>
                    <a:pt x="20796" y="89863"/>
                  </a:cubicBezTo>
                  <a:cubicBezTo>
                    <a:pt x="21358" y="90410"/>
                    <a:pt x="21358" y="88767"/>
                    <a:pt x="21639" y="88767"/>
                  </a:cubicBezTo>
                  <a:cubicBezTo>
                    <a:pt x="21920" y="88767"/>
                    <a:pt x="21639" y="89863"/>
                    <a:pt x="21639" y="89863"/>
                  </a:cubicBezTo>
                  <a:cubicBezTo>
                    <a:pt x="21358" y="90410"/>
                    <a:pt x="21358" y="90410"/>
                    <a:pt x="21639" y="90958"/>
                  </a:cubicBezTo>
                  <a:cubicBezTo>
                    <a:pt x="22482" y="92054"/>
                    <a:pt x="22763" y="89315"/>
                    <a:pt x="22763" y="89315"/>
                  </a:cubicBezTo>
                  <a:cubicBezTo>
                    <a:pt x="22763" y="89315"/>
                    <a:pt x="22763" y="90958"/>
                    <a:pt x="22482" y="90958"/>
                  </a:cubicBezTo>
                  <a:cubicBezTo>
                    <a:pt x="22482" y="91506"/>
                    <a:pt x="23044" y="90958"/>
                    <a:pt x="23325" y="90958"/>
                  </a:cubicBezTo>
                  <a:cubicBezTo>
                    <a:pt x="23044" y="92054"/>
                    <a:pt x="22763" y="92602"/>
                    <a:pt x="23325" y="93150"/>
                  </a:cubicBezTo>
                  <a:cubicBezTo>
                    <a:pt x="23887" y="93698"/>
                    <a:pt x="24168" y="92054"/>
                    <a:pt x="24168" y="92054"/>
                  </a:cubicBezTo>
                  <a:cubicBezTo>
                    <a:pt x="24168" y="92054"/>
                    <a:pt x="24168" y="92602"/>
                    <a:pt x="24168" y="93150"/>
                  </a:cubicBezTo>
                  <a:cubicBezTo>
                    <a:pt x="24449" y="94246"/>
                    <a:pt x="24168" y="93698"/>
                    <a:pt x="23887" y="93698"/>
                  </a:cubicBezTo>
                  <a:cubicBezTo>
                    <a:pt x="23606" y="94246"/>
                    <a:pt x="25292" y="94794"/>
                    <a:pt x="25011" y="93698"/>
                  </a:cubicBezTo>
                  <a:cubicBezTo>
                    <a:pt x="25573" y="95342"/>
                    <a:pt x="25292" y="96438"/>
                    <a:pt x="26416" y="96438"/>
                  </a:cubicBezTo>
                  <a:cubicBezTo>
                    <a:pt x="27259" y="96438"/>
                    <a:pt x="27822" y="96438"/>
                    <a:pt x="28665" y="96438"/>
                  </a:cubicBezTo>
                  <a:cubicBezTo>
                    <a:pt x="31756" y="96438"/>
                    <a:pt x="34566" y="96438"/>
                    <a:pt x="37377" y="96438"/>
                  </a:cubicBezTo>
                  <a:cubicBezTo>
                    <a:pt x="44402" y="96438"/>
                    <a:pt x="51428" y="96438"/>
                    <a:pt x="58454" y="96438"/>
                  </a:cubicBezTo>
                  <a:cubicBezTo>
                    <a:pt x="59859" y="96438"/>
                    <a:pt x="61264" y="96438"/>
                    <a:pt x="62669" y="96438"/>
                  </a:cubicBezTo>
                  <a:cubicBezTo>
                    <a:pt x="62950" y="96438"/>
                    <a:pt x="64355" y="96986"/>
                    <a:pt x="64355" y="95342"/>
                  </a:cubicBezTo>
                  <a:close/>
                  <a:moveTo>
                    <a:pt x="31475" y="29589"/>
                  </a:moveTo>
                  <a:cubicBezTo>
                    <a:pt x="30913" y="29589"/>
                    <a:pt x="30351" y="29041"/>
                    <a:pt x="29789" y="29589"/>
                  </a:cubicBezTo>
                  <a:cubicBezTo>
                    <a:pt x="29227" y="31232"/>
                    <a:pt x="30351" y="30684"/>
                    <a:pt x="30351" y="31232"/>
                  </a:cubicBezTo>
                  <a:cubicBezTo>
                    <a:pt x="30351" y="30684"/>
                    <a:pt x="28103" y="32876"/>
                    <a:pt x="28103" y="32876"/>
                  </a:cubicBezTo>
                  <a:cubicBezTo>
                    <a:pt x="27540" y="32328"/>
                    <a:pt x="30070" y="29041"/>
                    <a:pt x="27822" y="30684"/>
                  </a:cubicBezTo>
                  <a:cubicBezTo>
                    <a:pt x="27540" y="30684"/>
                    <a:pt x="27259" y="31232"/>
                    <a:pt x="27259" y="31232"/>
                  </a:cubicBezTo>
                  <a:cubicBezTo>
                    <a:pt x="26978" y="31780"/>
                    <a:pt x="27259" y="32328"/>
                    <a:pt x="26978" y="32876"/>
                  </a:cubicBezTo>
                  <a:cubicBezTo>
                    <a:pt x="26697" y="32876"/>
                    <a:pt x="24730" y="32328"/>
                    <a:pt x="24730" y="32328"/>
                  </a:cubicBezTo>
                  <a:cubicBezTo>
                    <a:pt x="24730" y="31780"/>
                    <a:pt x="25573" y="32328"/>
                    <a:pt x="25573" y="31780"/>
                  </a:cubicBezTo>
                  <a:cubicBezTo>
                    <a:pt x="25854" y="31232"/>
                    <a:pt x="25573" y="31232"/>
                    <a:pt x="25854" y="30684"/>
                  </a:cubicBezTo>
                  <a:cubicBezTo>
                    <a:pt x="25854" y="30136"/>
                    <a:pt x="26416" y="29589"/>
                    <a:pt x="26416" y="29589"/>
                  </a:cubicBezTo>
                  <a:cubicBezTo>
                    <a:pt x="26416" y="29041"/>
                    <a:pt x="25573" y="28493"/>
                    <a:pt x="26416" y="28493"/>
                  </a:cubicBezTo>
                  <a:cubicBezTo>
                    <a:pt x="26416" y="28493"/>
                    <a:pt x="27540" y="29041"/>
                    <a:pt x="27540" y="28493"/>
                  </a:cubicBezTo>
                  <a:cubicBezTo>
                    <a:pt x="27540" y="27945"/>
                    <a:pt x="26135" y="27397"/>
                    <a:pt x="25854" y="27397"/>
                  </a:cubicBezTo>
                  <a:cubicBezTo>
                    <a:pt x="25573" y="27397"/>
                    <a:pt x="25011" y="27945"/>
                    <a:pt x="24449" y="27945"/>
                  </a:cubicBezTo>
                  <a:cubicBezTo>
                    <a:pt x="24168" y="27945"/>
                    <a:pt x="23606" y="27397"/>
                    <a:pt x="23044" y="27945"/>
                  </a:cubicBezTo>
                  <a:cubicBezTo>
                    <a:pt x="22763" y="27945"/>
                    <a:pt x="22201" y="29041"/>
                    <a:pt x="22482" y="27945"/>
                  </a:cubicBezTo>
                  <a:cubicBezTo>
                    <a:pt x="22763" y="26849"/>
                    <a:pt x="23325" y="27397"/>
                    <a:pt x="23606" y="26849"/>
                  </a:cubicBezTo>
                  <a:cubicBezTo>
                    <a:pt x="24168" y="26849"/>
                    <a:pt x="25011" y="26301"/>
                    <a:pt x="25573" y="25753"/>
                  </a:cubicBezTo>
                  <a:cubicBezTo>
                    <a:pt x="26697" y="25205"/>
                    <a:pt x="27822" y="25205"/>
                    <a:pt x="28665" y="24109"/>
                  </a:cubicBezTo>
                  <a:cubicBezTo>
                    <a:pt x="29227" y="24109"/>
                    <a:pt x="30070" y="23561"/>
                    <a:pt x="30351" y="24657"/>
                  </a:cubicBezTo>
                  <a:cubicBezTo>
                    <a:pt x="30632" y="25205"/>
                    <a:pt x="29508" y="25753"/>
                    <a:pt x="29227" y="26301"/>
                  </a:cubicBezTo>
                  <a:cubicBezTo>
                    <a:pt x="28665" y="26849"/>
                    <a:pt x="30913" y="26849"/>
                    <a:pt x="31194" y="26849"/>
                  </a:cubicBezTo>
                  <a:cubicBezTo>
                    <a:pt x="31194" y="26849"/>
                    <a:pt x="31756" y="26849"/>
                    <a:pt x="31756" y="26849"/>
                  </a:cubicBezTo>
                  <a:cubicBezTo>
                    <a:pt x="32037" y="26301"/>
                    <a:pt x="32599" y="25205"/>
                    <a:pt x="32880" y="25753"/>
                  </a:cubicBezTo>
                  <a:cubicBezTo>
                    <a:pt x="33161" y="26301"/>
                    <a:pt x="31756" y="29589"/>
                    <a:pt x="31475" y="29589"/>
                  </a:cubicBezTo>
                  <a:cubicBezTo>
                    <a:pt x="30913" y="29589"/>
                    <a:pt x="32037" y="29589"/>
                    <a:pt x="31475" y="29589"/>
                  </a:cubicBezTo>
                  <a:close/>
                  <a:moveTo>
                    <a:pt x="44121" y="42739"/>
                  </a:moveTo>
                  <a:cubicBezTo>
                    <a:pt x="44121" y="42739"/>
                    <a:pt x="42716" y="42739"/>
                    <a:pt x="42997" y="42739"/>
                  </a:cubicBezTo>
                  <a:cubicBezTo>
                    <a:pt x="42997" y="43287"/>
                    <a:pt x="43559" y="42739"/>
                    <a:pt x="43559" y="43287"/>
                  </a:cubicBezTo>
                  <a:cubicBezTo>
                    <a:pt x="43559" y="43835"/>
                    <a:pt x="42435" y="44383"/>
                    <a:pt x="42154" y="44383"/>
                  </a:cubicBezTo>
                  <a:cubicBezTo>
                    <a:pt x="41592" y="44383"/>
                    <a:pt x="41311" y="45479"/>
                    <a:pt x="40749" y="46027"/>
                  </a:cubicBezTo>
                  <a:cubicBezTo>
                    <a:pt x="40749" y="46027"/>
                    <a:pt x="39625" y="46027"/>
                    <a:pt x="39906" y="46575"/>
                  </a:cubicBezTo>
                  <a:cubicBezTo>
                    <a:pt x="39906" y="47123"/>
                    <a:pt x="40749" y="47123"/>
                    <a:pt x="39906" y="48219"/>
                  </a:cubicBezTo>
                  <a:cubicBezTo>
                    <a:pt x="39625" y="48219"/>
                    <a:pt x="38501" y="48219"/>
                    <a:pt x="38501" y="48767"/>
                  </a:cubicBezTo>
                  <a:cubicBezTo>
                    <a:pt x="38220" y="48767"/>
                    <a:pt x="38501" y="49315"/>
                    <a:pt x="38501" y="49315"/>
                  </a:cubicBezTo>
                  <a:cubicBezTo>
                    <a:pt x="38501" y="50410"/>
                    <a:pt x="37939" y="50410"/>
                    <a:pt x="37658" y="50410"/>
                  </a:cubicBezTo>
                  <a:cubicBezTo>
                    <a:pt x="36814" y="50958"/>
                    <a:pt x="35971" y="50958"/>
                    <a:pt x="35128" y="50958"/>
                  </a:cubicBezTo>
                  <a:cubicBezTo>
                    <a:pt x="35128" y="50958"/>
                    <a:pt x="33723" y="49315"/>
                    <a:pt x="33723" y="49315"/>
                  </a:cubicBezTo>
                  <a:cubicBezTo>
                    <a:pt x="34285" y="48767"/>
                    <a:pt x="35128" y="49315"/>
                    <a:pt x="35409" y="48767"/>
                  </a:cubicBezTo>
                  <a:cubicBezTo>
                    <a:pt x="35690" y="48767"/>
                    <a:pt x="35409" y="47671"/>
                    <a:pt x="35690" y="47671"/>
                  </a:cubicBezTo>
                  <a:cubicBezTo>
                    <a:pt x="35971" y="46575"/>
                    <a:pt x="36533" y="47123"/>
                    <a:pt x="36814" y="46575"/>
                  </a:cubicBezTo>
                  <a:cubicBezTo>
                    <a:pt x="37096" y="46575"/>
                    <a:pt x="36533" y="45479"/>
                    <a:pt x="36533" y="45479"/>
                  </a:cubicBezTo>
                  <a:cubicBezTo>
                    <a:pt x="35971" y="44931"/>
                    <a:pt x="35971" y="44931"/>
                    <a:pt x="35971" y="44383"/>
                  </a:cubicBezTo>
                  <a:cubicBezTo>
                    <a:pt x="35971" y="43287"/>
                    <a:pt x="35409" y="43835"/>
                    <a:pt x="35409" y="43287"/>
                  </a:cubicBezTo>
                  <a:cubicBezTo>
                    <a:pt x="35128" y="42739"/>
                    <a:pt x="35971" y="43287"/>
                    <a:pt x="35971" y="43287"/>
                  </a:cubicBezTo>
                  <a:cubicBezTo>
                    <a:pt x="36814" y="43835"/>
                    <a:pt x="37658" y="44383"/>
                    <a:pt x="38220" y="44931"/>
                  </a:cubicBezTo>
                  <a:cubicBezTo>
                    <a:pt x="38782" y="46027"/>
                    <a:pt x="39906" y="45479"/>
                    <a:pt x="40468" y="44931"/>
                  </a:cubicBezTo>
                  <a:cubicBezTo>
                    <a:pt x="41311" y="44383"/>
                    <a:pt x="41592" y="42739"/>
                    <a:pt x="42716" y="42191"/>
                  </a:cubicBezTo>
                  <a:cubicBezTo>
                    <a:pt x="42997" y="41643"/>
                    <a:pt x="43559" y="41643"/>
                    <a:pt x="44121" y="42191"/>
                  </a:cubicBezTo>
                  <a:cubicBezTo>
                    <a:pt x="44121" y="42191"/>
                    <a:pt x="44964" y="42739"/>
                    <a:pt x="44964" y="42739"/>
                  </a:cubicBezTo>
                  <a:cubicBezTo>
                    <a:pt x="44964" y="42739"/>
                    <a:pt x="44402" y="42739"/>
                    <a:pt x="44121" y="42739"/>
                  </a:cubicBezTo>
                  <a:close/>
                  <a:moveTo>
                    <a:pt x="62388" y="90410"/>
                  </a:moveTo>
                  <a:cubicBezTo>
                    <a:pt x="62107" y="91506"/>
                    <a:pt x="61545" y="89315"/>
                    <a:pt x="61545" y="88767"/>
                  </a:cubicBezTo>
                  <a:cubicBezTo>
                    <a:pt x="61545" y="87671"/>
                    <a:pt x="62107" y="87123"/>
                    <a:pt x="62107" y="86027"/>
                  </a:cubicBezTo>
                  <a:cubicBezTo>
                    <a:pt x="61826" y="85479"/>
                    <a:pt x="61545" y="87123"/>
                    <a:pt x="61264" y="86575"/>
                  </a:cubicBezTo>
                  <a:cubicBezTo>
                    <a:pt x="61264" y="86027"/>
                    <a:pt x="61264" y="84383"/>
                    <a:pt x="60702" y="84383"/>
                  </a:cubicBezTo>
                  <a:cubicBezTo>
                    <a:pt x="60702" y="84383"/>
                    <a:pt x="60702" y="85479"/>
                    <a:pt x="60421" y="85479"/>
                  </a:cubicBezTo>
                  <a:cubicBezTo>
                    <a:pt x="60140" y="84931"/>
                    <a:pt x="60140" y="84383"/>
                    <a:pt x="59859" y="83835"/>
                  </a:cubicBezTo>
                  <a:cubicBezTo>
                    <a:pt x="59578" y="83287"/>
                    <a:pt x="59297" y="82739"/>
                    <a:pt x="59016" y="82191"/>
                  </a:cubicBezTo>
                  <a:cubicBezTo>
                    <a:pt x="58735" y="81643"/>
                    <a:pt x="59578" y="81643"/>
                    <a:pt x="59578" y="81095"/>
                  </a:cubicBezTo>
                  <a:cubicBezTo>
                    <a:pt x="59297" y="80547"/>
                    <a:pt x="58735" y="81095"/>
                    <a:pt x="58735" y="80547"/>
                  </a:cubicBezTo>
                  <a:cubicBezTo>
                    <a:pt x="58735" y="80000"/>
                    <a:pt x="59016" y="78356"/>
                    <a:pt x="59016" y="77808"/>
                  </a:cubicBezTo>
                  <a:cubicBezTo>
                    <a:pt x="59578" y="76712"/>
                    <a:pt x="60983" y="80547"/>
                    <a:pt x="60983" y="81095"/>
                  </a:cubicBezTo>
                  <a:cubicBezTo>
                    <a:pt x="61264" y="82191"/>
                    <a:pt x="61545" y="82739"/>
                    <a:pt x="61545" y="83835"/>
                  </a:cubicBezTo>
                  <a:cubicBezTo>
                    <a:pt x="61826" y="84931"/>
                    <a:pt x="61826" y="84383"/>
                    <a:pt x="62107" y="85479"/>
                  </a:cubicBezTo>
                  <a:cubicBezTo>
                    <a:pt x="62107" y="86027"/>
                    <a:pt x="62388" y="86575"/>
                    <a:pt x="62388" y="87123"/>
                  </a:cubicBezTo>
                  <a:cubicBezTo>
                    <a:pt x="62669" y="88219"/>
                    <a:pt x="62388" y="89315"/>
                    <a:pt x="62388" y="90410"/>
                  </a:cubicBezTo>
                  <a:cubicBezTo>
                    <a:pt x="62107" y="90958"/>
                    <a:pt x="62388" y="89863"/>
                    <a:pt x="62388" y="9041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56" name="Shape 2520"/>
            <p:cNvSpPr/>
            <p:nvPr/>
          </p:nvSpPr>
          <p:spPr>
            <a:xfrm>
              <a:off x="17343486" y="9466302"/>
              <a:ext cx="95541" cy="82826"/>
            </a:xfrm>
            <a:custGeom>
              <a:avLst/>
              <a:gdLst/>
              <a:ahLst/>
              <a:cxnLst/>
              <a:rect l="0" t="0" r="0" b="0"/>
              <a:pathLst>
                <a:path w="120000" h="120000" extrusionOk="0">
                  <a:moveTo>
                    <a:pt x="108000" y="0"/>
                  </a:moveTo>
                  <a:cubicBezTo>
                    <a:pt x="84000" y="13333"/>
                    <a:pt x="0" y="53333"/>
                    <a:pt x="24000" y="93333"/>
                  </a:cubicBezTo>
                  <a:cubicBezTo>
                    <a:pt x="48000" y="120000"/>
                    <a:pt x="108000" y="40000"/>
                    <a:pt x="120000" y="40000"/>
                  </a:cubicBezTo>
                  <a:cubicBezTo>
                    <a:pt x="120000" y="26666"/>
                    <a:pt x="108000" y="13333"/>
                    <a:pt x="108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57" name="Shape 2521"/>
            <p:cNvSpPr/>
            <p:nvPr/>
          </p:nvSpPr>
          <p:spPr>
            <a:xfrm>
              <a:off x="17419916" y="9447187"/>
              <a:ext cx="121017" cy="44598"/>
            </a:xfrm>
            <a:custGeom>
              <a:avLst/>
              <a:gdLst/>
              <a:ahLst/>
              <a:cxnLst/>
              <a:rect l="0" t="0" r="0" b="0"/>
              <a:pathLst>
                <a:path w="120000" h="120000" extrusionOk="0">
                  <a:moveTo>
                    <a:pt x="110769" y="0"/>
                  </a:moveTo>
                  <a:cubicBezTo>
                    <a:pt x="120000" y="0"/>
                    <a:pt x="64615" y="0"/>
                    <a:pt x="64615" y="0"/>
                  </a:cubicBezTo>
                  <a:cubicBezTo>
                    <a:pt x="55384" y="0"/>
                    <a:pt x="0" y="24000"/>
                    <a:pt x="9230" y="48000"/>
                  </a:cubicBezTo>
                  <a:cubicBezTo>
                    <a:pt x="27692" y="120000"/>
                    <a:pt x="18461" y="120000"/>
                    <a:pt x="46153" y="72000"/>
                  </a:cubicBezTo>
                  <a:cubicBezTo>
                    <a:pt x="73846" y="48000"/>
                    <a:pt x="92307" y="48000"/>
                    <a:pt x="110769"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58" name="Shape 2522"/>
            <p:cNvSpPr/>
            <p:nvPr/>
          </p:nvSpPr>
          <p:spPr>
            <a:xfrm>
              <a:off x="12273423" y="6414549"/>
              <a:ext cx="289810" cy="159279"/>
            </a:xfrm>
            <a:custGeom>
              <a:avLst/>
              <a:gdLst/>
              <a:ahLst/>
              <a:cxnLst/>
              <a:rect l="0" t="0" r="0" b="0"/>
              <a:pathLst>
                <a:path w="120000" h="120000" extrusionOk="0">
                  <a:moveTo>
                    <a:pt x="38709" y="120000"/>
                  </a:moveTo>
                  <a:cubicBezTo>
                    <a:pt x="46451" y="120000"/>
                    <a:pt x="42580" y="98823"/>
                    <a:pt x="50322" y="98823"/>
                  </a:cubicBezTo>
                  <a:cubicBezTo>
                    <a:pt x="58064" y="98823"/>
                    <a:pt x="61935" y="112941"/>
                    <a:pt x="69677" y="112941"/>
                  </a:cubicBezTo>
                  <a:cubicBezTo>
                    <a:pt x="73548" y="112941"/>
                    <a:pt x="77419" y="112941"/>
                    <a:pt x="81290" y="112941"/>
                  </a:cubicBezTo>
                  <a:cubicBezTo>
                    <a:pt x="85161" y="112941"/>
                    <a:pt x="89032" y="105882"/>
                    <a:pt x="89032" y="105882"/>
                  </a:cubicBezTo>
                  <a:cubicBezTo>
                    <a:pt x="100645" y="98823"/>
                    <a:pt x="104516" y="91764"/>
                    <a:pt x="112258" y="77647"/>
                  </a:cubicBezTo>
                  <a:cubicBezTo>
                    <a:pt x="120000" y="63529"/>
                    <a:pt x="112258" y="56470"/>
                    <a:pt x="104516" y="49411"/>
                  </a:cubicBezTo>
                  <a:cubicBezTo>
                    <a:pt x="96774" y="42352"/>
                    <a:pt x="85161" y="21176"/>
                    <a:pt x="81290" y="35294"/>
                  </a:cubicBezTo>
                  <a:cubicBezTo>
                    <a:pt x="73548" y="56470"/>
                    <a:pt x="69677" y="28235"/>
                    <a:pt x="65806" y="21176"/>
                  </a:cubicBezTo>
                  <a:cubicBezTo>
                    <a:pt x="61935" y="14117"/>
                    <a:pt x="50322" y="21176"/>
                    <a:pt x="50322" y="0"/>
                  </a:cubicBezTo>
                  <a:cubicBezTo>
                    <a:pt x="50322" y="7058"/>
                    <a:pt x="46451" y="21176"/>
                    <a:pt x="42580" y="14117"/>
                  </a:cubicBezTo>
                  <a:cubicBezTo>
                    <a:pt x="34838" y="0"/>
                    <a:pt x="34838" y="0"/>
                    <a:pt x="30967" y="14117"/>
                  </a:cubicBezTo>
                  <a:cubicBezTo>
                    <a:pt x="27096" y="21176"/>
                    <a:pt x="0" y="35294"/>
                    <a:pt x="0" y="42352"/>
                  </a:cubicBezTo>
                  <a:cubicBezTo>
                    <a:pt x="0" y="42352"/>
                    <a:pt x="3870" y="63529"/>
                    <a:pt x="7741" y="70588"/>
                  </a:cubicBezTo>
                  <a:cubicBezTo>
                    <a:pt x="7741" y="77647"/>
                    <a:pt x="11612" y="84705"/>
                    <a:pt x="15483" y="91764"/>
                  </a:cubicBezTo>
                  <a:cubicBezTo>
                    <a:pt x="23225" y="98823"/>
                    <a:pt x="30967" y="120000"/>
                    <a:pt x="38709"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59" name="Shape 2523"/>
            <p:cNvSpPr/>
            <p:nvPr/>
          </p:nvSpPr>
          <p:spPr>
            <a:xfrm>
              <a:off x="12142851" y="6545157"/>
              <a:ext cx="347132" cy="149719"/>
            </a:xfrm>
            <a:custGeom>
              <a:avLst/>
              <a:gdLst/>
              <a:ahLst/>
              <a:cxnLst/>
              <a:rect l="0" t="0" r="0" b="0"/>
              <a:pathLst>
                <a:path w="120000" h="120000" extrusionOk="0">
                  <a:moveTo>
                    <a:pt x="103783" y="15000"/>
                  </a:moveTo>
                  <a:cubicBezTo>
                    <a:pt x="97297" y="15000"/>
                    <a:pt x="90810" y="0"/>
                    <a:pt x="87567" y="0"/>
                  </a:cubicBezTo>
                  <a:cubicBezTo>
                    <a:pt x="81081" y="0"/>
                    <a:pt x="84324" y="22500"/>
                    <a:pt x="77837" y="22500"/>
                  </a:cubicBezTo>
                  <a:cubicBezTo>
                    <a:pt x="71351" y="22500"/>
                    <a:pt x="71351" y="15000"/>
                    <a:pt x="64864" y="22500"/>
                  </a:cubicBezTo>
                  <a:cubicBezTo>
                    <a:pt x="64864" y="22500"/>
                    <a:pt x="51891" y="45000"/>
                    <a:pt x="55135" y="52500"/>
                  </a:cubicBezTo>
                  <a:cubicBezTo>
                    <a:pt x="55135" y="60000"/>
                    <a:pt x="61621" y="75000"/>
                    <a:pt x="51891" y="67500"/>
                  </a:cubicBezTo>
                  <a:cubicBezTo>
                    <a:pt x="48648" y="67500"/>
                    <a:pt x="45405" y="60000"/>
                    <a:pt x="42162" y="67500"/>
                  </a:cubicBezTo>
                  <a:cubicBezTo>
                    <a:pt x="38918" y="67500"/>
                    <a:pt x="32432" y="75000"/>
                    <a:pt x="29189" y="75000"/>
                  </a:cubicBezTo>
                  <a:cubicBezTo>
                    <a:pt x="22702" y="75000"/>
                    <a:pt x="19459" y="60000"/>
                    <a:pt x="16216" y="82500"/>
                  </a:cubicBezTo>
                  <a:cubicBezTo>
                    <a:pt x="16216" y="82500"/>
                    <a:pt x="3243" y="67500"/>
                    <a:pt x="0" y="67500"/>
                  </a:cubicBezTo>
                  <a:cubicBezTo>
                    <a:pt x="0" y="82500"/>
                    <a:pt x="3243" y="90000"/>
                    <a:pt x="12972" y="97500"/>
                  </a:cubicBezTo>
                  <a:cubicBezTo>
                    <a:pt x="16216" y="97500"/>
                    <a:pt x="16216" y="97500"/>
                    <a:pt x="19459" y="97500"/>
                  </a:cubicBezTo>
                  <a:cubicBezTo>
                    <a:pt x="22702" y="97500"/>
                    <a:pt x="22702" y="112500"/>
                    <a:pt x="25945" y="105000"/>
                  </a:cubicBezTo>
                  <a:cubicBezTo>
                    <a:pt x="32432" y="97500"/>
                    <a:pt x="32432" y="97500"/>
                    <a:pt x="38918" y="97500"/>
                  </a:cubicBezTo>
                  <a:cubicBezTo>
                    <a:pt x="45405" y="97500"/>
                    <a:pt x="42162" y="105000"/>
                    <a:pt x="48648" y="112500"/>
                  </a:cubicBezTo>
                  <a:cubicBezTo>
                    <a:pt x="55135" y="120000"/>
                    <a:pt x="64864" y="120000"/>
                    <a:pt x="71351" y="120000"/>
                  </a:cubicBezTo>
                  <a:cubicBezTo>
                    <a:pt x="81081" y="120000"/>
                    <a:pt x="84324" y="105000"/>
                    <a:pt x="94054" y="105000"/>
                  </a:cubicBezTo>
                  <a:cubicBezTo>
                    <a:pt x="100540" y="105000"/>
                    <a:pt x="107027" y="97500"/>
                    <a:pt x="107027" y="90000"/>
                  </a:cubicBezTo>
                  <a:cubicBezTo>
                    <a:pt x="110270" y="82500"/>
                    <a:pt x="110270" y="75000"/>
                    <a:pt x="110270" y="67500"/>
                  </a:cubicBezTo>
                  <a:cubicBezTo>
                    <a:pt x="110270" y="52500"/>
                    <a:pt x="113513" y="67500"/>
                    <a:pt x="116756" y="60000"/>
                  </a:cubicBezTo>
                  <a:cubicBezTo>
                    <a:pt x="120000" y="45000"/>
                    <a:pt x="116756" y="22500"/>
                    <a:pt x="116756" y="15000"/>
                  </a:cubicBezTo>
                  <a:cubicBezTo>
                    <a:pt x="110270" y="15000"/>
                    <a:pt x="107027" y="15000"/>
                    <a:pt x="103783" y="1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60" name="Shape 2524"/>
            <p:cNvSpPr/>
            <p:nvPr/>
          </p:nvSpPr>
          <p:spPr>
            <a:xfrm>
              <a:off x="12021831" y="6656649"/>
              <a:ext cx="531847" cy="516057"/>
            </a:xfrm>
            <a:custGeom>
              <a:avLst/>
              <a:gdLst/>
              <a:ahLst/>
              <a:cxnLst/>
              <a:rect l="0" t="0" r="0" b="0"/>
              <a:pathLst>
                <a:path w="120000" h="120000" extrusionOk="0">
                  <a:moveTo>
                    <a:pt x="77894" y="21818"/>
                  </a:moveTo>
                  <a:cubicBezTo>
                    <a:pt x="80000" y="19636"/>
                    <a:pt x="84210" y="21818"/>
                    <a:pt x="86315" y="19636"/>
                  </a:cubicBezTo>
                  <a:cubicBezTo>
                    <a:pt x="90526" y="17454"/>
                    <a:pt x="88421" y="15272"/>
                    <a:pt x="90526" y="13090"/>
                  </a:cubicBezTo>
                  <a:cubicBezTo>
                    <a:pt x="90526" y="10909"/>
                    <a:pt x="92631" y="8727"/>
                    <a:pt x="94736" y="8727"/>
                  </a:cubicBezTo>
                  <a:cubicBezTo>
                    <a:pt x="96842" y="6545"/>
                    <a:pt x="94736" y="6545"/>
                    <a:pt x="94736" y="2181"/>
                  </a:cubicBezTo>
                  <a:cubicBezTo>
                    <a:pt x="92631" y="4363"/>
                    <a:pt x="90526" y="4363"/>
                    <a:pt x="86315" y="4363"/>
                  </a:cubicBezTo>
                  <a:cubicBezTo>
                    <a:pt x="82105" y="4363"/>
                    <a:pt x="77894" y="10909"/>
                    <a:pt x="75789" y="8727"/>
                  </a:cubicBezTo>
                  <a:cubicBezTo>
                    <a:pt x="69473" y="6545"/>
                    <a:pt x="58947" y="8727"/>
                    <a:pt x="56842" y="2181"/>
                  </a:cubicBezTo>
                  <a:cubicBezTo>
                    <a:pt x="54736" y="0"/>
                    <a:pt x="48421" y="2181"/>
                    <a:pt x="46315" y="2181"/>
                  </a:cubicBezTo>
                  <a:cubicBezTo>
                    <a:pt x="42105" y="6545"/>
                    <a:pt x="42105" y="2181"/>
                    <a:pt x="40000" y="2181"/>
                  </a:cubicBezTo>
                  <a:cubicBezTo>
                    <a:pt x="37894" y="2181"/>
                    <a:pt x="37894" y="6545"/>
                    <a:pt x="37894" y="6545"/>
                  </a:cubicBezTo>
                  <a:cubicBezTo>
                    <a:pt x="37894" y="6545"/>
                    <a:pt x="35789" y="8727"/>
                    <a:pt x="35789" y="8727"/>
                  </a:cubicBezTo>
                  <a:cubicBezTo>
                    <a:pt x="35789" y="10909"/>
                    <a:pt x="33684" y="10909"/>
                    <a:pt x="31578" y="10909"/>
                  </a:cubicBezTo>
                  <a:cubicBezTo>
                    <a:pt x="31578" y="10909"/>
                    <a:pt x="29473" y="10909"/>
                    <a:pt x="27368" y="10909"/>
                  </a:cubicBezTo>
                  <a:cubicBezTo>
                    <a:pt x="27368" y="10909"/>
                    <a:pt x="27368" y="10909"/>
                    <a:pt x="25263" y="8727"/>
                  </a:cubicBezTo>
                  <a:cubicBezTo>
                    <a:pt x="25263" y="8727"/>
                    <a:pt x="23157" y="15272"/>
                    <a:pt x="23157" y="17454"/>
                  </a:cubicBezTo>
                  <a:cubicBezTo>
                    <a:pt x="23157" y="19636"/>
                    <a:pt x="18947" y="13090"/>
                    <a:pt x="18947" y="10909"/>
                  </a:cubicBezTo>
                  <a:cubicBezTo>
                    <a:pt x="14736" y="8727"/>
                    <a:pt x="12631" y="15272"/>
                    <a:pt x="10526" y="15272"/>
                  </a:cubicBezTo>
                  <a:cubicBezTo>
                    <a:pt x="6315" y="15272"/>
                    <a:pt x="2105" y="15272"/>
                    <a:pt x="0" y="15272"/>
                  </a:cubicBezTo>
                  <a:cubicBezTo>
                    <a:pt x="0" y="17454"/>
                    <a:pt x="2105" y="19636"/>
                    <a:pt x="2105" y="21818"/>
                  </a:cubicBezTo>
                  <a:cubicBezTo>
                    <a:pt x="2105" y="26181"/>
                    <a:pt x="0" y="26181"/>
                    <a:pt x="0" y="30545"/>
                  </a:cubicBezTo>
                  <a:cubicBezTo>
                    <a:pt x="0" y="32727"/>
                    <a:pt x="0" y="39272"/>
                    <a:pt x="4210" y="39272"/>
                  </a:cubicBezTo>
                  <a:cubicBezTo>
                    <a:pt x="6315" y="41454"/>
                    <a:pt x="8421" y="39272"/>
                    <a:pt x="8421" y="45818"/>
                  </a:cubicBezTo>
                  <a:cubicBezTo>
                    <a:pt x="12631" y="43636"/>
                    <a:pt x="21052" y="34909"/>
                    <a:pt x="25263" y="37090"/>
                  </a:cubicBezTo>
                  <a:cubicBezTo>
                    <a:pt x="27368" y="39272"/>
                    <a:pt x="29473" y="41454"/>
                    <a:pt x="31578" y="41454"/>
                  </a:cubicBezTo>
                  <a:cubicBezTo>
                    <a:pt x="33684" y="41454"/>
                    <a:pt x="35789" y="45818"/>
                    <a:pt x="35789" y="48000"/>
                  </a:cubicBezTo>
                  <a:cubicBezTo>
                    <a:pt x="37894" y="50181"/>
                    <a:pt x="37894" y="52363"/>
                    <a:pt x="37894" y="54545"/>
                  </a:cubicBezTo>
                  <a:cubicBezTo>
                    <a:pt x="40000" y="56727"/>
                    <a:pt x="42105" y="58909"/>
                    <a:pt x="44210" y="61090"/>
                  </a:cubicBezTo>
                  <a:cubicBezTo>
                    <a:pt x="48421" y="63272"/>
                    <a:pt x="52631" y="67636"/>
                    <a:pt x="58947" y="72000"/>
                  </a:cubicBezTo>
                  <a:cubicBezTo>
                    <a:pt x="63157" y="76363"/>
                    <a:pt x="65263" y="76363"/>
                    <a:pt x="69473" y="78545"/>
                  </a:cubicBezTo>
                  <a:cubicBezTo>
                    <a:pt x="75789" y="82909"/>
                    <a:pt x="80000" y="89454"/>
                    <a:pt x="88421" y="91636"/>
                  </a:cubicBezTo>
                  <a:cubicBezTo>
                    <a:pt x="92631" y="93818"/>
                    <a:pt x="92631" y="100363"/>
                    <a:pt x="94736" y="104727"/>
                  </a:cubicBezTo>
                  <a:cubicBezTo>
                    <a:pt x="94736" y="109090"/>
                    <a:pt x="88421" y="113454"/>
                    <a:pt x="90526" y="120000"/>
                  </a:cubicBezTo>
                  <a:cubicBezTo>
                    <a:pt x="90526" y="117818"/>
                    <a:pt x="103157" y="106909"/>
                    <a:pt x="103157" y="104727"/>
                  </a:cubicBezTo>
                  <a:cubicBezTo>
                    <a:pt x="105263" y="102545"/>
                    <a:pt x="98947" y="98181"/>
                    <a:pt x="98947" y="98181"/>
                  </a:cubicBezTo>
                  <a:cubicBezTo>
                    <a:pt x="94736" y="93818"/>
                    <a:pt x="103157" y="85090"/>
                    <a:pt x="105263" y="87272"/>
                  </a:cubicBezTo>
                  <a:cubicBezTo>
                    <a:pt x="107368" y="89454"/>
                    <a:pt x="109473" y="89454"/>
                    <a:pt x="111578" y="89454"/>
                  </a:cubicBezTo>
                  <a:cubicBezTo>
                    <a:pt x="113684" y="91636"/>
                    <a:pt x="113684" y="93818"/>
                    <a:pt x="115789" y="96000"/>
                  </a:cubicBezTo>
                  <a:cubicBezTo>
                    <a:pt x="119999" y="96000"/>
                    <a:pt x="113684" y="87272"/>
                    <a:pt x="111578" y="85090"/>
                  </a:cubicBezTo>
                  <a:cubicBezTo>
                    <a:pt x="107368" y="80727"/>
                    <a:pt x="98947" y="80727"/>
                    <a:pt x="92631" y="76363"/>
                  </a:cubicBezTo>
                  <a:cubicBezTo>
                    <a:pt x="90526" y="74181"/>
                    <a:pt x="96842" y="69818"/>
                    <a:pt x="92631" y="69818"/>
                  </a:cubicBezTo>
                  <a:cubicBezTo>
                    <a:pt x="90526" y="67636"/>
                    <a:pt x="86315" y="69818"/>
                    <a:pt x="82105" y="67636"/>
                  </a:cubicBezTo>
                  <a:cubicBezTo>
                    <a:pt x="77894" y="65454"/>
                    <a:pt x="75789" y="61090"/>
                    <a:pt x="73684" y="56727"/>
                  </a:cubicBezTo>
                  <a:cubicBezTo>
                    <a:pt x="71578" y="52363"/>
                    <a:pt x="71578" y="48000"/>
                    <a:pt x="67368" y="45818"/>
                  </a:cubicBezTo>
                  <a:cubicBezTo>
                    <a:pt x="65263" y="43636"/>
                    <a:pt x="56842" y="41454"/>
                    <a:pt x="56842" y="37090"/>
                  </a:cubicBezTo>
                  <a:cubicBezTo>
                    <a:pt x="56842" y="34909"/>
                    <a:pt x="56842" y="32727"/>
                    <a:pt x="56842" y="32727"/>
                  </a:cubicBezTo>
                  <a:cubicBezTo>
                    <a:pt x="58947" y="28363"/>
                    <a:pt x="58947" y="28363"/>
                    <a:pt x="58947" y="26181"/>
                  </a:cubicBezTo>
                  <a:cubicBezTo>
                    <a:pt x="56842" y="19636"/>
                    <a:pt x="63157" y="21818"/>
                    <a:pt x="63157" y="19636"/>
                  </a:cubicBezTo>
                  <a:cubicBezTo>
                    <a:pt x="65263" y="17454"/>
                    <a:pt x="67368" y="17454"/>
                    <a:pt x="67368" y="17454"/>
                  </a:cubicBezTo>
                  <a:cubicBezTo>
                    <a:pt x="71578" y="17454"/>
                    <a:pt x="71578" y="19636"/>
                    <a:pt x="71578" y="21818"/>
                  </a:cubicBezTo>
                  <a:cubicBezTo>
                    <a:pt x="73684" y="21818"/>
                    <a:pt x="75789" y="21818"/>
                    <a:pt x="77894" y="21818"/>
                  </a:cubicBezTo>
                  <a:cubicBezTo>
                    <a:pt x="77894" y="19636"/>
                    <a:pt x="75789" y="21818"/>
                    <a:pt x="77894" y="2181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61" name="Shape 2525"/>
            <p:cNvSpPr/>
            <p:nvPr/>
          </p:nvSpPr>
          <p:spPr>
            <a:xfrm>
              <a:off x="12330747" y="6685320"/>
              <a:ext cx="251592" cy="235730"/>
            </a:xfrm>
            <a:custGeom>
              <a:avLst/>
              <a:gdLst/>
              <a:ahLst/>
              <a:cxnLst/>
              <a:rect l="0" t="0" r="0" b="0"/>
              <a:pathLst>
                <a:path w="120000" h="120000" extrusionOk="0">
                  <a:moveTo>
                    <a:pt x="53333" y="48000"/>
                  </a:moveTo>
                  <a:cubicBezTo>
                    <a:pt x="66666" y="48000"/>
                    <a:pt x="80000" y="38400"/>
                    <a:pt x="93333" y="43200"/>
                  </a:cubicBezTo>
                  <a:cubicBezTo>
                    <a:pt x="102222" y="43200"/>
                    <a:pt x="111111" y="48000"/>
                    <a:pt x="120000" y="52800"/>
                  </a:cubicBezTo>
                  <a:cubicBezTo>
                    <a:pt x="115555" y="43200"/>
                    <a:pt x="115555" y="33600"/>
                    <a:pt x="111111" y="19200"/>
                  </a:cubicBezTo>
                  <a:cubicBezTo>
                    <a:pt x="97777" y="28800"/>
                    <a:pt x="84444" y="19200"/>
                    <a:pt x="75555" y="14400"/>
                  </a:cubicBezTo>
                  <a:cubicBezTo>
                    <a:pt x="66666" y="9600"/>
                    <a:pt x="62222" y="9600"/>
                    <a:pt x="57777" y="0"/>
                  </a:cubicBezTo>
                  <a:cubicBezTo>
                    <a:pt x="57777" y="0"/>
                    <a:pt x="48888" y="4800"/>
                    <a:pt x="48888" y="9600"/>
                  </a:cubicBezTo>
                  <a:cubicBezTo>
                    <a:pt x="40000" y="14400"/>
                    <a:pt x="44444" y="38400"/>
                    <a:pt x="26666" y="33600"/>
                  </a:cubicBezTo>
                  <a:cubicBezTo>
                    <a:pt x="17777" y="28800"/>
                    <a:pt x="8888" y="33600"/>
                    <a:pt x="4444" y="33600"/>
                  </a:cubicBezTo>
                  <a:cubicBezTo>
                    <a:pt x="0" y="38400"/>
                    <a:pt x="4444" y="52800"/>
                    <a:pt x="4444" y="52800"/>
                  </a:cubicBezTo>
                  <a:cubicBezTo>
                    <a:pt x="4444" y="52800"/>
                    <a:pt x="13333" y="48000"/>
                    <a:pt x="13333" y="48000"/>
                  </a:cubicBezTo>
                  <a:cubicBezTo>
                    <a:pt x="17777" y="48000"/>
                    <a:pt x="17777" y="57600"/>
                    <a:pt x="17777" y="62400"/>
                  </a:cubicBezTo>
                  <a:cubicBezTo>
                    <a:pt x="17777" y="52800"/>
                    <a:pt x="22222" y="38400"/>
                    <a:pt x="26666" y="48000"/>
                  </a:cubicBezTo>
                  <a:cubicBezTo>
                    <a:pt x="31111" y="62400"/>
                    <a:pt x="40000" y="72000"/>
                    <a:pt x="48888" y="81600"/>
                  </a:cubicBezTo>
                  <a:cubicBezTo>
                    <a:pt x="62222" y="96000"/>
                    <a:pt x="84444" y="105600"/>
                    <a:pt x="102222" y="120000"/>
                  </a:cubicBezTo>
                  <a:cubicBezTo>
                    <a:pt x="102222" y="110400"/>
                    <a:pt x="102222" y="110400"/>
                    <a:pt x="93333" y="105600"/>
                  </a:cubicBezTo>
                  <a:cubicBezTo>
                    <a:pt x="84444" y="100800"/>
                    <a:pt x="75555" y="96000"/>
                    <a:pt x="71111" y="91200"/>
                  </a:cubicBezTo>
                  <a:cubicBezTo>
                    <a:pt x="62222" y="81600"/>
                    <a:pt x="40000" y="48000"/>
                    <a:pt x="53333" y="48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62" name="Shape 2526"/>
            <p:cNvSpPr/>
            <p:nvPr/>
          </p:nvSpPr>
          <p:spPr>
            <a:xfrm>
              <a:off x="11470873" y="6414549"/>
              <a:ext cx="617834" cy="531985"/>
            </a:xfrm>
            <a:custGeom>
              <a:avLst/>
              <a:gdLst/>
              <a:ahLst/>
              <a:cxnLst/>
              <a:rect l="0" t="0" r="0" b="0"/>
              <a:pathLst>
                <a:path w="120000" h="120000" extrusionOk="0">
                  <a:moveTo>
                    <a:pt x="107272" y="65263"/>
                  </a:moveTo>
                  <a:cubicBezTo>
                    <a:pt x="105454" y="61052"/>
                    <a:pt x="100000" y="69473"/>
                    <a:pt x="101818" y="63157"/>
                  </a:cubicBezTo>
                  <a:cubicBezTo>
                    <a:pt x="101818" y="61052"/>
                    <a:pt x="107272" y="50526"/>
                    <a:pt x="109090" y="50526"/>
                  </a:cubicBezTo>
                  <a:cubicBezTo>
                    <a:pt x="110909" y="48421"/>
                    <a:pt x="112727" y="52631"/>
                    <a:pt x="114545" y="48421"/>
                  </a:cubicBezTo>
                  <a:cubicBezTo>
                    <a:pt x="116363" y="42105"/>
                    <a:pt x="114545" y="37894"/>
                    <a:pt x="118181" y="31578"/>
                  </a:cubicBezTo>
                  <a:cubicBezTo>
                    <a:pt x="120000" y="27368"/>
                    <a:pt x="110909" y="27368"/>
                    <a:pt x="109090" y="27368"/>
                  </a:cubicBezTo>
                  <a:cubicBezTo>
                    <a:pt x="105454" y="27368"/>
                    <a:pt x="103636" y="25263"/>
                    <a:pt x="103636" y="23157"/>
                  </a:cubicBezTo>
                  <a:cubicBezTo>
                    <a:pt x="101818" y="23157"/>
                    <a:pt x="100000" y="23157"/>
                    <a:pt x="100000" y="23157"/>
                  </a:cubicBezTo>
                  <a:cubicBezTo>
                    <a:pt x="96363" y="23157"/>
                    <a:pt x="87272" y="18947"/>
                    <a:pt x="87272" y="14736"/>
                  </a:cubicBezTo>
                  <a:cubicBezTo>
                    <a:pt x="85454" y="21052"/>
                    <a:pt x="80000" y="10526"/>
                    <a:pt x="78181" y="10526"/>
                  </a:cubicBezTo>
                  <a:cubicBezTo>
                    <a:pt x="74545" y="8421"/>
                    <a:pt x="70909" y="6315"/>
                    <a:pt x="69090" y="2105"/>
                  </a:cubicBezTo>
                  <a:cubicBezTo>
                    <a:pt x="67272" y="0"/>
                    <a:pt x="63636" y="0"/>
                    <a:pt x="61818" y="2105"/>
                  </a:cubicBezTo>
                  <a:cubicBezTo>
                    <a:pt x="60000" y="4210"/>
                    <a:pt x="58181" y="8421"/>
                    <a:pt x="60000" y="10526"/>
                  </a:cubicBezTo>
                  <a:cubicBezTo>
                    <a:pt x="60000" y="12631"/>
                    <a:pt x="56363" y="14736"/>
                    <a:pt x="54545" y="16842"/>
                  </a:cubicBezTo>
                  <a:cubicBezTo>
                    <a:pt x="52727" y="16842"/>
                    <a:pt x="49090" y="16842"/>
                    <a:pt x="47272" y="21052"/>
                  </a:cubicBezTo>
                  <a:cubicBezTo>
                    <a:pt x="47272" y="23157"/>
                    <a:pt x="45454" y="25263"/>
                    <a:pt x="43636" y="25263"/>
                  </a:cubicBezTo>
                  <a:cubicBezTo>
                    <a:pt x="40000" y="25263"/>
                    <a:pt x="38181" y="25263"/>
                    <a:pt x="36363" y="23157"/>
                  </a:cubicBezTo>
                  <a:cubicBezTo>
                    <a:pt x="32727" y="23157"/>
                    <a:pt x="32727" y="21052"/>
                    <a:pt x="29090" y="21052"/>
                  </a:cubicBezTo>
                  <a:cubicBezTo>
                    <a:pt x="25454" y="18947"/>
                    <a:pt x="36363" y="33684"/>
                    <a:pt x="29090" y="33684"/>
                  </a:cubicBezTo>
                  <a:cubicBezTo>
                    <a:pt x="23636" y="33684"/>
                    <a:pt x="20000" y="35789"/>
                    <a:pt x="16363" y="31578"/>
                  </a:cubicBezTo>
                  <a:cubicBezTo>
                    <a:pt x="14545" y="29473"/>
                    <a:pt x="1818" y="33684"/>
                    <a:pt x="1818" y="35789"/>
                  </a:cubicBezTo>
                  <a:cubicBezTo>
                    <a:pt x="1818" y="37894"/>
                    <a:pt x="7272" y="37894"/>
                    <a:pt x="3636" y="40000"/>
                  </a:cubicBezTo>
                  <a:cubicBezTo>
                    <a:pt x="0" y="42105"/>
                    <a:pt x="5454" y="44210"/>
                    <a:pt x="7272" y="44210"/>
                  </a:cubicBezTo>
                  <a:cubicBezTo>
                    <a:pt x="10909" y="46315"/>
                    <a:pt x="27272" y="48421"/>
                    <a:pt x="27272" y="52631"/>
                  </a:cubicBezTo>
                  <a:cubicBezTo>
                    <a:pt x="27272" y="54736"/>
                    <a:pt x="23636" y="54736"/>
                    <a:pt x="25454" y="58947"/>
                  </a:cubicBezTo>
                  <a:cubicBezTo>
                    <a:pt x="29090" y="63157"/>
                    <a:pt x="30909" y="63157"/>
                    <a:pt x="34545" y="65263"/>
                  </a:cubicBezTo>
                  <a:cubicBezTo>
                    <a:pt x="38181" y="67368"/>
                    <a:pt x="32727" y="71578"/>
                    <a:pt x="36363" y="73684"/>
                  </a:cubicBezTo>
                  <a:cubicBezTo>
                    <a:pt x="36363" y="73684"/>
                    <a:pt x="40000" y="80000"/>
                    <a:pt x="40000" y="80000"/>
                  </a:cubicBezTo>
                  <a:cubicBezTo>
                    <a:pt x="38181" y="82105"/>
                    <a:pt x="36363" y="75789"/>
                    <a:pt x="34545" y="75789"/>
                  </a:cubicBezTo>
                  <a:cubicBezTo>
                    <a:pt x="32727" y="75789"/>
                    <a:pt x="34545" y="101052"/>
                    <a:pt x="29090" y="103157"/>
                  </a:cubicBezTo>
                  <a:cubicBezTo>
                    <a:pt x="34545" y="107368"/>
                    <a:pt x="41818" y="113684"/>
                    <a:pt x="49090" y="111578"/>
                  </a:cubicBezTo>
                  <a:cubicBezTo>
                    <a:pt x="50909" y="111578"/>
                    <a:pt x="52727" y="109473"/>
                    <a:pt x="54545" y="111578"/>
                  </a:cubicBezTo>
                  <a:cubicBezTo>
                    <a:pt x="56363" y="111578"/>
                    <a:pt x="58181" y="113684"/>
                    <a:pt x="60000" y="115789"/>
                  </a:cubicBezTo>
                  <a:cubicBezTo>
                    <a:pt x="63636" y="117894"/>
                    <a:pt x="74545" y="119999"/>
                    <a:pt x="72727" y="113684"/>
                  </a:cubicBezTo>
                  <a:cubicBezTo>
                    <a:pt x="70909" y="103157"/>
                    <a:pt x="80000" y="98947"/>
                    <a:pt x="85454" y="101052"/>
                  </a:cubicBezTo>
                  <a:cubicBezTo>
                    <a:pt x="92727" y="103157"/>
                    <a:pt x="96363" y="109473"/>
                    <a:pt x="103636" y="105263"/>
                  </a:cubicBezTo>
                  <a:cubicBezTo>
                    <a:pt x="107272" y="103157"/>
                    <a:pt x="109090" y="101052"/>
                    <a:pt x="112727" y="98947"/>
                  </a:cubicBezTo>
                  <a:cubicBezTo>
                    <a:pt x="112727" y="98947"/>
                    <a:pt x="116363" y="94736"/>
                    <a:pt x="112727" y="94736"/>
                  </a:cubicBezTo>
                  <a:cubicBezTo>
                    <a:pt x="109090" y="92631"/>
                    <a:pt x="105454" y="84210"/>
                    <a:pt x="107272" y="80000"/>
                  </a:cubicBezTo>
                  <a:cubicBezTo>
                    <a:pt x="110909" y="75789"/>
                    <a:pt x="109090" y="75789"/>
                    <a:pt x="107272" y="71578"/>
                  </a:cubicBezTo>
                  <a:cubicBezTo>
                    <a:pt x="107272" y="69473"/>
                    <a:pt x="107272" y="67368"/>
                    <a:pt x="107272" y="65263"/>
                  </a:cubicBezTo>
                  <a:cubicBezTo>
                    <a:pt x="105454" y="63157"/>
                    <a:pt x="107272" y="67368"/>
                    <a:pt x="107272" y="65263"/>
                  </a:cubicBezTo>
                  <a:close/>
                </a:path>
              </a:pathLst>
            </a:custGeom>
            <a:solidFill>
              <a:schemeClr val="tx2"/>
            </a:solid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63" name="Shape 2527"/>
            <p:cNvSpPr/>
            <p:nvPr/>
          </p:nvSpPr>
          <p:spPr>
            <a:xfrm>
              <a:off x="11983613" y="6621611"/>
              <a:ext cx="207006" cy="140163"/>
            </a:xfrm>
            <a:custGeom>
              <a:avLst/>
              <a:gdLst/>
              <a:ahLst/>
              <a:cxnLst/>
              <a:rect l="0" t="0" r="0" b="0"/>
              <a:pathLst>
                <a:path w="120000" h="120000" extrusionOk="0">
                  <a:moveTo>
                    <a:pt x="92727" y="8000"/>
                  </a:moveTo>
                  <a:cubicBezTo>
                    <a:pt x="76363" y="0"/>
                    <a:pt x="65454" y="8000"/>
                    <a:pt x="49090" y="8000"/>
                  </a:cubicBezTo>
                  <a:cubicBezTo>
                    <a:pt x="38181" y="8000"/>
                    <a:pt x="49090" y="8000"/>
                    <a:pt x="43636" y="16000"/>
                  </a:cubicBezTo>
                  <a:cubicBezTo>
                    <a:pt x="38181" y="16000"/>
                    <a:pt x="27272" y="16000"/>
                    <a:pt x="27272" y="16000"/>
                  </a:cubicBezTo>
                  <a:cubicBezTo>
                    <a:pt x="21818" y="16000"/>
                    <a:pt x="16363" y="40000"/>
                    <a:pt x="16363" y="40000"/>
                  </a:cubicBezTo>
                  <a:cubicBezTo>
                    <a:pt x="10909" y="48000"/>
                    <a:pt x="0" y="80000"/>
                    <a:pt x="5454" y="72000"/>
                  </a:cubicBezTo>
                  <a:cubicBezTo>
                    <a:pt x="16363" y="72000"/>
                    <a:pt x="16363" y="64000"/>
                    <a:pt x="21818" y="80000"/>
                  </a:cubicBezTo>
                  <a:cubicBezTo>
                    <a:pt x="21818" y="96000"/>
                    <a:pt x="27272" y="88000"/>
                    <a:pt x="38181" y="88000"/>
                  </a:cubicBezTo>
                  <a:cubicBezTo>
                    <a:pt x="43636" y="88000"/>
                    <a:pt x="54545" y="88000"/>
                    <a:pt x="60000" y="80000"/>
                  </a:cubicBezTo>
                  <a:cubicBezTo>
                    <a:pt x="65454" y="64000"/>
                    <a:pt x="70909" y="72000"/>
                    <a:pt x="70909" y="80000"/>
                  </a:cubicBezTo>
                  <a:cubicBezTo>
                    <a:pt x="87272" y="120000"/>
                    <a:pt x="81818" y="64000"/>
                    <a:pt x="87272" y="64000"/>
                  </a:cubicBezTo>
                  <a:cubicBezTo>
                    <a:pt x="92727" y="64000"/>
                    <a:pt x="92727" y="72000"/>
                    <a:pt x="98181" y="72000"/>
                  </a:cubicBezTo>
                  <a:cubicBezTo>
                    <a:pt x="103636" y="72000"/>
                    <a:pt x="109090" y="72000"/>
                    <a:pt x="114545" y="64000"/>
                  </a:cubicBezTo>
                  <a:cubicBezTo>
                    <a:pt x="120000" y="56000"/>
                    <a:pt x="120000" y="56000"/>
                    <a:pt x="120000" y="40000"/>
                  </a:cubicBezTo>
                  <a:cubicBezTo>
                    <a:pt x="120000" y="40000"/>
                    <a:pt x="103636" y="32000"/>
                    <a:pt x="98181" y="32000"/>
                  </a:cubicBezTo>
                  <a:cubicBezTo>
                    <a:pt x="92727" y="24000"/>
                    <a:pt x="92727" y="16000"/>
                    <a:pt x="92727" y="8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64" name="Shape 2528"/>
            <p:cNvSpPr/>
            <p:nvPr/>
          </p:nvSpPr>
          <p:spPr>
            <a:xfrm>
              <a:off x="11808456" y="6395436"/>
              <a:ext cx="194267" cy="121050"/>
            </a:xfrm>
            <a:custGeom>
              <a:avLst/>
              <a:gdLst/>
              <a:ahLst/>
              <a:cxnLst/>
              <a:rect l="0" t="0" r="0" b="0"/>
              <a:pathLst>
                <a:path w="120000" h="120000" extrusionOk="0">
                  <a:moveTo>
                    <a:pt x="108571" y="83076"/>
                  </a:moveTo>
                  <a:cubicBezTo>
                    <a:pt x="102857" y="83076"/>
                    <a:pt x="120000" y="64615"/>
                    <a:pt x="114285" y="55384"/>
                  </a:cubicBezTo>
                  <a:cubicBezTo>
                    <a:pt x="114285" y="46153"/>
                    <a:pt x="108571" y="27692"/>
                    <a:pt x="102857" y="27692"/>
                  </a:cubicBezTo>
                  <a:cubicBezTo>
                    <a:pt x="97142" y="18461"/>
                    <a:pt x="85714" y="0"/>
                    <a:pt x="74285" y="0"/>
                  </a:cubicBezTo>
                  <a:cubicBezTo>
                    <a:pt x="62857" y="0"/>
                    <a:pt x="57142" y="9230"/>
                    <a:pt x="45714" y="9230"/>
                  </a:cubicBezTo>
                  <a:cubicBezTo>
                    <a:pt x="34285" y="9230"/>
                    <a:pt x="28571" y="0"/>
                    <a:pt x="17142" y="9230"/>
                  </a:cubicBezTo>
                  <a:cubicBezTo>
                    <a:pt x="0" y="27692"/>
                    <a:pt x="17142" y="46153"/>
                    <a:pt x="28571" y="55384"/>
                  </a:cubicBezTo>
                  <a:cubicBezTo>
                    <a:pt x="40000" y="64615"/>
                    <a:pt x="45714" y="64615"/>
                    <a:pt x="57142" y="83076"/>
                  </a:cubicBezTo>
                  <a:cubicBezTo>
                    <a:pt x="57142" y="92307"/>
                    <a:pt x="68571" y="92307"/>
                    <a:pt x="68571" y="83076"/>
                  </a:cubicBezTo>
                  <a:cubicBezTo>
                    <a:pt x="68571" y="92307"/>
                    <a:pt x="97142" y="120000"/>
                    <a:pt x="102857" y="120000"/>
                  </a:cubicBezTo>
                  <a:cubicBezTo>
                    <a:pt x="102857" y="101538"/>
                    <a:pt x="102857" y="92307"/>
                    <a:pt x="108571" y="83076"/>
                  </a:cubicBezTo>
                  <a:cubicBezTo>
                    <a:pt x="108571" y="83076"/>
                    <a:pt x="97142" y="92307"/>
                    <a:pt x="108571" y="8307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65" name="Shape 2529"/>
            <p:cNvSpPr/>
            <p:nvPr/>
          </p:nvSpPr>
          <p:spPr>
            <a:xfrm>
              <a:off x="11967691" y="6481445"/>
              <a:ext cx="35032" cy="35041"/>
            </a:xfrm>
            <a:custGeom>
              <a:avLst/>
              <a:gdLst/>
              <a:ahLst/>
              <a:cxnLst/>
              <a:rect l="0" t="0" r="0" b="0"/>
              <a:pathLst>
                <a:path w="120000" h="120000" extrusionOk="0">
                  <a:moveTo>
                    <a:pt x="60000" y="0"/>
                  </a:moveTo>
                  <a:cubicBezTo>
                    <a:pt x="30000" y="0"/>
                    <a:pt x="30000" y="60000"/>
                    <a:pt x="30000" y="90000"/>
                  </a:cubicBezTo>
                  <a:cubicBezTo>
                    <a:pt x="30000" y="120000"/>
                    <a:pt x="90000" y="120000"/>
                    <a:pt x="120000" y="120000"/>
                  </a:cubicBezTo>
                  <a:cubicBezTo>
                    <a:pt x="120000" y="60000"/>
                    <a:pt x="120000" y="30000"/>
                    <a:pt x="60000" y="0"/>
                  </a:cubicBezTo>
                  <a:cubicBezTo>
                    <a:pt x="0" y="30000"/>
                    <a:pt x="90000" y="30000"/>
                    <a:pt x="6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66" name="Shape 2530"/>
            <p:cNvSpPr/>
            <p:nvPr/>
          </p:nvSpPr>
          <p:spPr>
            <a:xfrm>
              <a:off x="11853041" y="6264829"/>
              <a:ext cx="187900" cy="168835"/>
            </a:xfrm>
            <a:custGeom>
              <a:avLst/>
              <a:gdLst/>
              <a:ahLst/>
              <a:cxnLst/>
              <a:rect l="0" t="0" r="0" b="0"/>
              <a:pathLst>
                <a:path w="120000" h="120000" extrusionOk="0">
                  <a:moveTo>
                    <a:pt x="30000" y="93333"/>
                  </a:moveTo>
                  <a:cubicBezTo>
                    <a:pt x="42000" y="80000"/>
                    <a:pt x="78000" y="106666"/>
                    <a:pt x="84000" y="120000"/>
                  </a:cubicBezTo>
                  <a:cubicBezTo>
                    <a:pt x="90000" y="106666"/>
                    <a:pt x="90000" y="93333"/>
                    <a:pt x="84000" y="86666"/>
                  </a:cubicBezTo>
                  <a:cubicBezTo>
                    <a:pt x="78000" y="60000"/>
                    <a:pt x="90000" y="73333"/>
                    <a:pt x="102000" y="73333"/>
                  </a:cubicBezTo>
                  <a:cubicBezTo>
                    <a:pt x="114000" y="66666"/>
                    <a:pt x="114000" y="53333"/>
                    <a:pt x="108000" y="40000"/>
                  </a:cubicBezTo>
                  <a:cubicBezTo>
                    <a:pt x="108000" y="40000"/>
                    <a:pt x="120000" y="33333"/>
                    <a:pt x="120000" y="33333"/>
                  </a:cubicBezTo>
                  <a:cubicBezTo>
                    <a:pt x="120000" y="20000"/>
                    <a:pt x="120000" y="13333"/>
                    <a:pt x="114000" y="0"/>
                  </a:cubicBezTo>
                  <a:cubicBezTo>
                    <a:pt x="114000" y="0"/>
                    <a:pt x="90000" y="6666"/>
                    <a:pt x="90000" y="6666"/>
                  </a:cubicBezTo>
                  <a:cubicBezTo>
                    <a:pt x="78000" y="6666"/>
                    <a:pt x="72000" y="6666"/>
                    <a:pt x="60000" y="20000"/>
                  </a:cubicBezTo>
                  <a:cubicBezTo>
                    <a:pt x="60000" y="20000"/>
                    <a:pt x="78000" y="33333"/>
                    <a:pt x="72000" y="40000"/>
                  </a:cubicBezTo>
                  <a:cubicBezTo>
                    <a:pt x="60000" y="53333"/>
                    <a:pt x="54000" y="26666"/>
                    <a:pt x="60000" y="26666"/>
                  </a:cubicBezTo>
                  <a:cubicBezTo>
                    <a:pt x="60000" y="26666"/>
                    <a:pt x="42000" y="33333"/>
                    <a:pt x="42000" y="40000"/>
                  </a:cubicBezTo>
                  <a:cubicBezTo>
                    <a:pt x="42000" y="46666"/>
                    <a:pt x="36000" y="46666"/>
                    <a:pt x="30000" y="53333"/>
                  </a:cubicBezTo>
                  <a:cubicBezTo>
                    <a:pt x="30000" y="60000"/>
                    <a:pt x="18000" y="80000"/>
                    <a:pt x="30000" y="80000"/>
                  </a:cubicBezTo>
                  <a:cubicBezTo>
                    <a:pt x="30000" y="80000"/>
                    <a:pt x="24000" y="80000"/>
                    <a:pt x="18000" y="80000"/>
                  </a:cubicBezTo>
                  <a:cubicBezTo>
                    <a:pt x="18000" y="80000"/>
                    <a:pt x="24000" y="80000"/>
                    <a:pt x="24000" y="80000"/>
                  </a:cubicBezTo>
                  <a:cubicBezTo>
                    <a:pt x="24000" y="80000"/>
                    <a:pt x="18000" y="80000"/>
                    <a:pt x="18000" y="80000"/>
                  </a:cubicBezTo>
                  <a:cubicBezTo>
                    <a:pt x="12000" y="86666"/>
                    <a:pt x="24000" y="93333"/>
                    <a:pt x="24000" y="93333"/>
                  </a:cubicBezTo>
                  <a:cubicBezTo>
                    <a:pt x="24000" y="86666"/>
                    <a:pt x="12000" y="86666"/>
                    <a:pt x="12000" y="86666"/>
                  </a:cubicBezTo>
                  <a:cubicBezTo>
                    <a:pt x="12000" y="86666"/>
                    <a:pt x="18000" y="93333"/>
                    <a:pt x="18000" y="93333"/>
                  </a:cubicBezTo>
                  <a:cubicBezTo>
                    <a:pt x="18000" y="93333"/>
                    <a:pt x="12000" y="86666"/>
                    <a:pt x="6000" y="93333"/>
                  </a:cubicBezTo>
                  <a:cubicBezTo>
                    <a:pt x="6000" y="93333"/>
                    <a:pt x="12000" y="100000"/>
                    <a:pt x="12000" y="100000"/>
                  </a:cubicBezTo>
                  <a:cubicBezTo>
                    <a:pt x="12000" y="93333"/>
                    <a:pt x="6000" y="93333"/>
                    <a:pt x="0" y="100000"/>
                  </a:cubicBezTo>
                  <a:cubicBezTo>
                    <a:pt x="6000" y="100000"/>
                    <a:pt x="24000" y="106666"/>
                    <a:pt x="30000" y="93333"/>
                  </a:cubicBezTo>
                  <a:cubicBezTo>
                    <a:pt x="30000" y="93333"/>
                    <a:pt x="30000" y="100000"/>
                    <a:pt x="30000" y="9333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67" name="Shape 2531"/>
            <p:cNvSpPr/>
            <p:nvPr/>
          </p:nvSpPr>
          <p:spPr>
            <a:xfrm>
              <a:off x="12079153" y="5984500"/>
              <a:ext cx="140126" cy="207060"/>
            </a:xfrm>
            <a:custGeom>
              <a:avLst/>
              <a:gdLst/>
              <a:ahLst/>
              <a:cxnLst/>
              <a:rect l="0" t="0" r="0" b="0"/>
              <a:pathLst>
                <a:path w="120000" h="120000" extrusionOk="0">
                  <a:moveTo>
                    <a:pt x="80000" y="114545"/>
                  </a:moveTo>
                  <a:cubicBezTo>
                    <a:pt x="80000" y="109090"/>
                    <a:pt x="48000" y="98181"/>
                    <a:pt x="64000" y="92727"/>
                  </a:cubicBezTo>
                  <a:cubicBezTo>
                    <a:pt x="72000" y="87272"/>
                    <a:pt x="72000" y="70909"/>
                    <a:pt x="88000" y="65454"/>
                  </a:cubicBezTo>
                  <a:cubicBezTo>
                    <a:pt x="88000" y="65454"/>
                    <a:pt x="88000" y="70909"/>
                    <a:pt x="88000" y="70909"/>
                  </a:cubicBezTo>
                  <a:cubicBezTo>
                    <a:pt x="96000" y="70909"/>
                    <a:pt x="120000" y="60000"/>
                    <a:pt x="120000" y="54545"/>
                  </a:cubicBezTo>
                  <a:cubicBezTo>
                    <a:pt x="120000" y="49090"/>
                    <a:pt x="88000" y="49090"/>
                    <a:pt x="88000" y="38181"/>
                  </a:cubicBezTo>
                  <a:cubicBezTo>
                    <a:pt x="88000" y="32727"/>
                    <a:pt x="80000" y="32727"/>
                    <a:pt x="80000" y="27272"/>
                  </a:cubicBezTo>
                  <a:cubicBezTo>
                    <a:pt x="80000" y="21818"/>
                    <a:pt x="96000" y="27272"/>
                    <a:pt x="96000" y="21818"/>
                  </a:cubicBezTo>
                  <a:cubicBezTo>
                    <a:pt x="96000" y="16363"/>
                    <a:pt x="96000" y="10909"/>
                    <a:pt x="96000" y="5454"/>
                  </a:cubicBezTo>
                  <a:cubicBezTo>
                    <a:pt x="96000" y="0"/>
                    <a:pt x="96000" y="5454"/>
                    <a:pt x="88000" y="5454"/>
                  </a:cubicBezTo>
                  <a:cubicBezTo>
                    <a:pt x="64000" y="5454"/>
                    <a:pt x="72000" y="10909"/>
                    <a:pt x="56000" y="21818"/>
                  </a:cubicBezTo>
                  <a:cubicBezTo>
                    <a:pt x="48000" y="27272"/>
                    <a:pt x="24000" y="16363"/>
                    <a:pt x="16000" y="27272"/>
                  </a:cubicBezTo>
                  <a:cubicBezTo>
                    <a:pt x="0" y="38181"/>
                    <a:pt x="24000" y="38181"/>
                    <a:pt x="32000" y="32727"/>
                  </a:cubicBezTo>
                  <a:cubicBezTo>
                    <a:pt x="40000" y="27272"/>
                    <a:pt x="56000" y="32727"/>
                    <a:pt x="48000" y="43636"/>
                  </a:cubicBezTo>
                  <a:cubicBezTo>
                    <a:pt x="48000" y="38181"/>
                    <a:pt x="32000" y="32727"/>
                    <a:pt x="32000" y="43636"/>
                  </a:cubicBezTo>
                  <a:cubicBezTo>
                    <a:pt x="24000" y="43636"/>
                    <a:pt x="16000" y="49090"/>
                    <a:pt x="16000" y="43636"/>
                  </a:cubicBezTo>
                  <a:cubicBezTo>
                    <a:pt x="16000" y="49090"/>
                    <a:pt x="0" y="38181"/>
                    <a:pt x="0" y="49090"/>
                  </a:cubicBezTo>
                  <a:cubicBezTo>
                    <a:pt x="0" y="60000"/>
                    <a:pt x="0" y="65454"/>
                    <a:pt x="0" y="76363"/>
                  </a:cubicBezTo>
                  <a:cubicBezTo>
                    <a:pt x="8000" y="81818"/>
                    <a:pt x="16000" y="81818"/>
                    <a:pt x="16000" y="87272"/>
                  </a:cubicBezTo>
                  <a:cubicBezTo>
                    <a:pt x="24000" y="98181"/>
                    <a:pt x="8000" y="103636"/>
                    <a:pt x="16000" y="109090"/>
                  </a:cubicBezTo>
                  <a:cubicBezTo>
                    <a:pt x="32000" y="120000"/>
                    <a:pt x="64000" y="114545"/>
                    <a:pt x="80000" y="11454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68" name="Shape 2532"/>
            <p:cNvSpPr/>
            <p:nvPr/>
          </p:nvSpPr>
          <p:spPr>
            <a:xfrm>
              <a:off x="11977245" y="6172449"/>
              <a:ext cx="417196" cy="484203"/>
            </a:xfrm>
            <a:custGeom>
              <a:avLst/>
              <a:gdLst/>
              <a:ahLst/>
              <a:cxnLst/>
              <a:rect l="0" t="0" r="0" b="0"/>
              <a:pathLst>
                <a:path w="120000" h="120000" extrusionOk="0">
                  <a:moveTo>
                    <a:pt x="117333" y="55384"/>
                  </a:moveTo>
                  <a:cubicBezTo>
                    <a:pt x="114666" y="50769"/>
                    <a:pt x="114666" y="46153"/>
                    <a:pt x="114666" y="41538"/>
                  </a:cubicBezTo>
                  <a:cubicBezTo>
                    <a:pt x="112000" y="36923"/>
                    <a:pt x="109333" y="34615"/>
                    <a:pt x="112000" y="27692"/>
                  </a:cubicBezTo>
                  <a:cubicBezTo>
                    <a:pt x="114666" y="23076"/>
                    <a:pt x="112000" y="18461"/>
                    <a:pt x="109333" y="16153"/>
                  </a:cubicBezTo>
                  <a:cubicBezTo>
                    <a:pt x="106666" y="13846"/>
                    <a:pt x="101333" y="11538"/>
                    <a:pt x="101333" y="9230"/>
                  </a:cubicBezTo>
                  <a:cubicBezTo>
                    <a:pt x="101333" y="9230"/>
                    <a:pt x="104000" y="6923"/>
                    <a:pt x="101333" y="4615"/>
                  </a:cubicBezTo>
                  <a:cubicBezTo>
                    <a:pt x="98666" y="4615"/>
                    <a:pt x="98666" y="11538"/>
                    <a:pt x="98666" y="11538"/>
                  </a:cubicBezTo>
                  <a:cubicBezTo>
                    <a:pt x="93333" y="11538"/>
                    <a:pt x="93333" y="9230"/>
                    <a:pt x="88000" y="9230"/>
                  </a:cubicBezTo>
                  <a:cubicBezTo>
                    <a:pt x="82666" y="11538"/>
                    <a:pt x="74666" y="16153"/>
                    <a:pt x="66666" y="16153"/>
                  </a:cubicBezTo>
                  <a:cubicBezTo>
                    <a:pt x="64000" y="13846"/>
                    <a:pt x="69333" y="11538"/>
                    <a:pt x="69333" y="9230"/>
                  </a:cubicBezTo>
                  <a:cubicBezTo>
                    <a:pt x="64000" y="9230"/>
                    <a:pt x="61333" y="11538"/>
                    <a:pt x="56000" y="9230"/>
                  </a:cubicBezTo>
                  <a:cubicBezTo>
                    <a:pt x="53333" y="6923"/>
                    <a:pt x="61333" y="2307"/>
                    <a:pt x="53333" y="2307"/>
                  </a:cubicBezTo>
                  <a:cubicBezTo>
                    <a:pt x="48000" y="2307"/>
                    <a:pt x="42666" y="2307"/>
                    <a:pt x="34666" y="0"/>
                  </a:cubicBezTo>
                  <a:cubicBezTo>
                    <a:pt x="37333" y="2307"/>
                    <a:pt x="40000" y="2307"/>
                    <a:pt x="40000" y="6923"/>
                  </a:cubicBezTo>
                  <a:cubicBezTo>
                    <a:pt x="37333" y="9230"/>
                    <a:pt x="37333" y="9230"/>
                    <a:pt x="40000" y="13846"/>
                  </a:cubicBezTo>
                  <a:cubicBezTo>
                    <a:pt x="40000" y="18461"/>
                    <a:pt x="40000" y="16153"/>
                    <a:pt x="45333" y="16153"/>
                  </a:cubicBezTo>
                  <a:cubicBezTo>
                    <a:pt x="48000" y="16153"/>
                    <a:pt x="50666" y="18461"/>
                    <a:pt x="53333" y="20769"/>
                  </a:cubicBezTo>
                  <a:cubicBezTo>
                    <a:pt x="50666" y="18461"/>
                    <a:pt x="42666" y="18461"/>
                    <a:pt x="40000" y="18461"/>
                  </a:cubicBezTo>
                  <a:cubicBezTo>
                    <a:pt x="40000" y="18461"/>
                    <a:pt x="37333" y="18461"/>
                    <a:pt x="37333" y="18461"/>
                  </a:cubicBezTo>
                  <a:cubicBezTo>
                    <a:pt x="34666" y="20769"/>
                    <a:pt x="37333" y="23076"/>
                    <a:pt x="34666" y="23076"/>
                  </a:cubicBezTo>
                  <a:cubicBezTo>
                    <a:pt x="29333" y="25384"/>
                    <a:pt x="18666" y="13846"/>
                    <a:pt x="16000" y="23076"/>
                  </a:cubicBezTo>
                  <a:cubicBezTo>
                    <a:pt x="18666" y="27692"/>
                    <a:pt x="21333" y="32307"/>
                    <a:pt x="16000" y="34615"/>
                  </a:cubicBezTo>
                  <a:cubicBezTo>
                    <a:pt x="13333" y="39230"/>
                    <a:pt x="13333" y="34615"/>
                    <a:pt x="16000" y="39230"/>
                  </a:cubicBezTo>
                  <a:cubicBezTo>
                    <a:pt x="16000" y="50769"/>
                    <a:pt x="0" y="46153"/>
                    <a:pt x="2666" y="50769"/>
                  </a:cubicBezTo>
                  <a:cubicBezTo>
                    <a:pt x="2666" y="53076"/>
                    <a:pt x="5333" y="55384"/>
                    <a:pt x="5333" y="60000"/>
                  </a:cubicBezTo>
                  <a:cubicBezTo>
                    <a:pt x="5333" y="64615"/>
                    <a:pt x="2666" y="64615"/>
                    <a:pt x="5333" y="69230"/>
                  </a:cubicBezTo>
                  <a:cubicBezTo>
                    <a:pt x="8000" y="71538"/>
                    <a:pt x="0" y="76153"/>
                    <a:pt x="2666" y="76153"/>
                  </a:cubicBezTo>
                  <a:cubicBezTo>
                    <a:pt x="8000" y="78461"/>
                    <a:pt x="5333" y="83076"/>
                    <a:pt x="8000" y="85384"/>
                  </a:cubicBezTo>
                  <a:cubicBezTo>
                    <a:pt x="10666" y="92307"/>
                    <a:pt x="21333" y="90000"/>
                    <a:pt x="29333" y="92307"/>
                  </a:cubicBezTo>
                  <a:cubicBezTo>
                    <a:pt x="29333" y="92307"/>
                    <a:pt x="24000" y="110769"/>
                    <a:pt x="24000" y="113076"/>
                  </a:cubicBezTo>
                  <a:cubicBezTo>
                    <a:pt x="34666" y="113076"/>
                    <a:pt x="40000" y="110769"/>
                    <a:pt x="50666" y="113076"/>
                  </a:cubicBezTo>
                  <a:cubicBezTo>
                    <a:pt x="50666" y="113076"/>
                    <a:pt x="61333" y="120000"/>
                    <a:pt x="61333" y="117692"/>
                  </a:cubicBezTo>
                  <a:cubicBezTo>
                    <a:pt x="64000" y="113076"/>
                    <a:pt x="66666" y="113076"/>
                    <a:pt x="69333" y="115384"/>
                  </a:cubicBezTo>
                  <a:cubicBezTo>
                    <a:pt x="72000" y="117692"/>
                    <a:pt x="85333" y="110769"/>
                    <a:pt x="88000" y="113076"/>
                  </a:cubicBezTo>
                  <a:cubicBezTo>
                    <a:pt x="88000" y="113076"/>
                    <a:pt x="98666" y="115384"/>
                    <a:pt x="96000" y="113076"/>
                  </a:cubicBezTo>
                  <a:cubicBezTo>
                    <a:pt x="93333" y="106153"/>
                    <a:pt x="90666" y="106153"/>
                    <a:pt x="96000" y="103846"/>
                  </a:cubicBezTo>
                  <a:cubicBezTo>
                    <a:pt x="101333" y="99230"/>
                    <a:pt x="101333" y="99230"/>
                    <a:pt x="106666" y="99230"/>
                  </a:cubicBezTo>
                  <a:cubicBezTo>
                    <a:pt x="109333" y="96923"/>
                    <a:pt x="96000" y="87692"/>
                    <a:pt x="93333" y="85384"/>
                  </a:cubicBezTo>
                  <a:cubicBezTo>
                    <a:pt x="90666" y="85384"/>
                    <a:pt x="82666" y="73846"/>
                    <a:pt x="85333" y="71538"/>
                  </a:cubicBezTo>
                  <a:cubicBezTo>
                    <a:pt x="96000" y="69230"/>
                    <a:pt x="101333" y="66923"/>
                    <a:pt x="109333" y="60000"/>
                  </a:cubicBezTo>
                  <a:cubicBezTo>
                    <a:pt x="112000" y="57692"/>
                    <a:pt x="114666" y="66923"/>
                    <a:pt x="117333" y="64615"/>
                  </a:cubicBezTo>
                  <a:cubicBezTo>
                    <a:pt x="120000" y="62307"/>
                    <a:pt x="120000" y="57692"/>
                    <a:pt x="117333" y="55384"/>
                  </a:cubicBezTo>
                  <a:cubicBezTo>
                    <a:pt x="117333" y="53076"/>
                    <a:pt x="117333" y="55384"/>
                    <a:pt x="117333" y="5538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69" name="Shape 2533"/>
            <p:cNvSpPr/>
            <p:nvPr/>
          </p:nvSpPr>
          <p:spPr>
            <a:xfrm>
              <a:off x="12712915" y="6322170"/>
              <a:ext cx="831211" cy="493760"/>
            </a:xfrm>
            <a:custGeom>
              <a:avLst/>
              <a:gdLst/>
              <a:ahLst/>
              <a:cxnLst/>
              <a:rect l="0" t="0" r="0" b="0"/>
              <a:pathLst>
                <a:path w="120000" h="120000" extrusionOk="0">
                  <a:moveTo>
                    <a:pt x="0" y="61132"/>
                  </a:moveTo>
                  <a:cubicBezTo>
                    <a:pt x="0" y="67924"/>
                    <a:pt x="9438" y="67924"/>
                    <a:pt x="12134" y="67924"/>
                  </a:cubicBezTo>
                  <a:cubicBezTo>
                    <a:pt x="14831" y="67924"/>
                    <a:pt x="17528" y="72452"/>
                    <a:pt x="21573" y="70188"/>
                  </a:cubicBezTo>
                  <a:cubicBezTo>
                    <a:pt x="22921" y="65660"/>
                    <a:pt x="26966" y="63396"/>
                    <a:pt x="29662" y="63396"/>
                  </a:cubicBezTo>
                  <a:cubicBezTo>
                    <a:pt x="33707" y="58867"/>
                    <a:pt x="41797" y="63396"/>
                    <a:pt x="44494" y="67924"/>
                  </a:cubicBezTo>
                  <a:cubicBezTo>
                    <a:pt x="48539" y="76981"/>
                    <a:pt x="49887" y="86037"/>
                    <a:pt x="53932" y="92830"/>
                  </a:cubicBezTo>
                  <a:cubicBezTo>
                    <a:pt x="56629" y="90566"/>
                    <a:pt x="56629" y="88301"/>
                    <a:pt x="59325" y="86037"/>
                  </a:cubicBezTo>
                  <a:cubicBezTo>
                    <a:pt x="62022" y="86037"/>
                    <a:pt x="62022" y="90566"/>
                    <a:pt x="63370" y="92830"/>
                  </a:cubicBezTo>
                  <a:cubicBezTo>
                    <a:pt x="64719" y="95094"/>
                    <a:pt x="76853" y="97358"/>
                    <a:pt x="76853" y="95094"/>
                  </a:cubicBezTo>
                  <a:cubicBezTo>
                    <a:pt x="76853" y="97358"/>
                    <a:pt x="68764" y="101886"/>
                    <a:pt x="68764" y="104150"/>
                  </a:cubicBezTo>
                  <a:cubicBezTo>
                    <a:pt x="70112" y="106415"/>
                    <a:pt x="75505" y="104150"/>
                    <a:pt x="74157" y="110943"/>
                  </a:cubicBezTo>
                  <a:cubicBezTo>
                    <a:pt x="72808" y="115471"/>
                    <a:pt x="76853" y="120000"/>
                    <a:pt x="79550" y="115471"/>
                  </a:cubicBezTo>
                  <a:cubicBezTo>
                    <a:pt x="82247" y="113207"/>
                    <a:pt x="86292" y="108679"/>
                    <a:pt x="90337" y="108679"/>
                  </a:cubicBezTo>
                  <a:cubicBezTo>
                    <a:pt x="94382" y="108679"/>
                    <a:pt x="95730" y="108679"/>
                    <a:pt x="97078" y="104150"/>
                  </a:cubicBezTo>
                  <a:cubicBezTo>
                    <a:pt x="97078" y="104150"/>
                    <a:pt x="93033" y="104150"/>
                    <a:pt x="91685" y="104150"/>
                  </a:cubicBezTo>
                  <a:cubicBezTo>
                    <a:pt x="88988" y="104150"/>
                    <a:pt x="86292" y="106415"/>
                    <a:pt x="84943" y="99622"/>
                  </a:cubicBezTo>
                  <a:cubicBezTo>
                    <a:pt x="80898" y="90566"/>
                    <a:pt x="94382" y="86037"/>
                    <a:pt x="97078" y="86037"/>
                  </a:cubicBezTo>
                  <a:cubicBezTo>
                    <a:pt x="99775" y="83773"/>
                    <a:pt x="102471" y="81509"/>
                    <a:pt x="105168" y="79245"/>
                  </a:cubicBezTo>
                  <a:cubicBezTo>
                    <a:pt x="106516" y="74716"/>
                    <a:pt x="109213" y="70188"/>
                    <a:pt x="113258" y="70188"/>
                  </a:cubicBezTo>
                  <a:cubicBezTo>
                    <a:pt x="114606" y="70188"/>
                    <a:pt x="117303" y="70188"/>
                    <a:pt x="117303" y="63396"/>
                  </a:cubicBezTo>
                  <a:cubicBezTo>
                    <a:pt x="117303" y="61132"/>
                    <a:pt x="115955" y="61132"/>
                    <a:pt x="115955" y="58867"/>
                  </a:cubicBezTo>
                  <a:cubicBezTo>
                    <a:pt x="115955" y="56603"/>
                    <a:pt x="118651" y="56603"/>
                    <a:pt x="118651" y="56603"/>
                  </a:cubicBezTo>
                  <a:cubicBezTo>
                    <a:pt x="118651" y="56603"/>
                    <a:pt x="115955" y="54339"/>
                    <a:pt x="115955" y="54339"/>
                  </a:cubicBezTo>
                  <a:cubicBezTo>
                    <a:pt x="115955" y="52075"/>
                    <a:pt x="120000" y="52075"/>
                    <a:pt x="118651" y="47547"/>
                  </a:cubicBezTo>
                  <a:cubicBezTo>
                    <a:pt x="118651" y="47547"/>
                    <a:pt x="115955" y="45283"/>
                    <a:pt x="114606" y="43018"/>
                  </a:cubicBezTo>
                  <a:cubicBezTo>
                    <a:pt x="113258" y="40754"/>
                    <a:pt x="111910" y="45283"/>
                    <a:pt x="110561" y="40754"/>
                  </a:cubicBezTo>
                  <a:cubicBezTo>
                    <a:pt x="109213" y="38490"/>
                    <a:pt x="107865" y="38490"/>
                    <a:pt x="105168" y="40754"/>
                  </a:cubicBezTo>
                  <a:cubicBezTo>
                    <a:pt x="103820" y="40754"/>
                    <a:pt x="102471" y="33962"/>
                    <a:pt x="101123" y="33962"/>
                  </a:cubicBezTo>
                  <a:cubicBezTo>
                    <a:pt x="99775" y="31698"/>
                    <a:pt x="98426" y="36226"/>
                    <a:pt x="97078" y="38490"/>
                  </a:cubicBezTo>
                  <a:cubicBezTo>
                    <a:pt x="95730" y="38490"/>
                    <a:pt x="94382" y="31698"/>
                    <a:pt x="93033" y="31698"/>
                  </a:cubicBezTo>
                  <a:cubicBezTo>
                    <a:pt x="91685" y="31698"/>
                    <a:pt x="87640" y="33962"/>
                    <a:pt x="87640" y="31698"/>
                  </a:cubicBezTo>
                  <a:cubicBezTo>
                    <a:pt x="87640" y="29433"/>
                    <a:pt x="87640" y="24905"/>
                    <a:pt x="86292" y="22641"/>
                  </a:cubicBezTo>
                  <a:cubicBezTo>
                    <a:pt x="84943" y="20377"/>
                    <a:pt x="82247" y="22641"/>
                    <a:pt x="80898" y="20377"/>
                  </a:cubicBezTo>
                  <a:cubicBezTo>
                    <a:pt x="79550" y="18113"/>
                    <a:pt x="78202" y="13584"/>
                    <a:pt x="80898" y="11320"/>
                  </a:cubicBezTo>
                  <a:cubicBezTo>
                    <a:pt x="82247" y="11320"/>
                    <a:pt x="79550" y="4528"/>
                    <a:pt x="78202" y="4528"/>
                  </a:cubicBezTo>
                  <a:cubicBezTo>
                    <a:pt x="76853" y="2264"/>
                    <a:pt x="72808" y="4528"/>
                    <a:pt x="71460" y="2264"/>
                  </a:cubicBezTo>
                  <a:cubicBezTo>
                    <a:pt x="67415" y="0"/>
                    <a:pt x="67415" y="13584"/>
                    <a:pt x="63370" y="4528"/>
                  </a:cubicBezTo>
                  <a:cubicBezTo>
                    <a:pt x="62022" y="4528"/>
                    <a:pt x="59325" y="6792"/>
                    <a:pt x="57977" y="6792"/>
                  </a:cubicBezTo>
                  <a:cubicBezTo>
                    <a:pt x="55280" y="9056"/>
                    <a:pt x="56629" y="20377"/>
                    <a:pt x="55280" y="20377"/>
                  </a:cubicBezTo>
                  <a:cubicBezTo>
                    <a:pt x="53932" y="20377"/>
                    <a:pt x="52584" y="15849"/>
                    <a:pt x="51235" y="15849"/>
                  </a:cubicBezTo>
                  <a:cubicBezTo>
                    <a:pt x="51235" y="15849"/>
                    <a:pt x="49887" y="18113"/>
                    <a:pt x="48539" y="18113"/>
                  </a:cubicBezTo>
                  <a:cubicBezTo>
                    <a:pt x="47191" y="18113"/>
                    <a:pt x="45842" y="15849"/>
                    <a:pt x="45842" y="13584"/>
                  </a:cubicBezTo>
                  <a:cubicBezTo>
                    <a:pt x="45842" y="11320"/>
                    <a:pt x="43146" y="15849"/>
                    <a:pt x="41797" y="15849"/>
                  </a:cubicBezTo>
                  <a:cubicBezTo>
                    <a:pt x="40449" y="15849"/>
                    <a:pt x="40449" y="13584"/>
                    <a:pt x="39101" y="13584"/>
                  </a:cubicBezTo>
                  <a:cubicBezTo>
                    <a:pt x="37752" y="13584"/>
                    <a:pt x="37752" y="15849"/>
                    <a:pt x="37752" y="18113"/>
                  </a:cubicBezTo>
                  <a:cubicBezTo>
                    <a:pt x="37752" y="18113"/>
                    <a:pt x="28314" y="11320"/>
                    <a:pt x="28314" y="11320"/>
                  </a:cubicBezTo>
                  <a:cubicBezTo>
                    <a:pt x="24269" y="9056"/>
                    <a:pt x="20224" y="9056"/>
                    <a:pt x="16179" y="9056"/>
                  </a:cubicBezTo>
                  <a:cubicBezTo>
                    <a:pt x="13483" y="9056"/>
                    <a:pt x="12134" y="13584"/>
                    <a:pt x="8089" y="13584"/>
                  </a:cubicBezTo>
                  <a:cubicBezTo>
                    <a:pt x="8089" y="20377"/>
                    <a:pt x="12134" y="20377"/>
                    <a:pt x="12134" y="24905"/>
                  </a:cubicBezTo>
                  <a:cubicBezTo>
                    <a:pt x="12134" y="27169"/>
                    <a:pt x="13483" y="29433"/>
                    <a:pt x="13483" y="31698"/>
                  </a:cubicBezTo>
                  <a:cubicBezTo>
                    <a:pt x="12134" y="33962"/>
                    <a:pt x="8089" y="33962"/>
                    <a:pt x="6741" y="36226"/>
                  </a:cubicBezTo>
                  <a:cubicBezTo>
                    <a:pt x="2696" y="40754"/>
                    <a:pt x="4044" y="45283"/>
                    <a:pt x="2696" y="52075"/>
                  </a:cubicBezTo>
                  <a:cubicBezTo>
                    <a:pt x="2696" y="56603"/>
                    <a:pt x="1348" y="58867"/>
                    <a:pt x="0" y="61132"/>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70" name="Shape 2534"/>
            <p:cNvSpPr/>
            <p:nvPr/>
          </p:nvSpPr>
          <p:spPr>
            <a:xfrm>
              <a:off x="12451768" y="6506929"/>
              <a:ext cx="280255" cy="114678"/>
            </a:xfrm>
            <a:custGeom>
              <a:avLst/>
              <a:gdLst/>
              <a:ahLst/>
              <a:cxnLst/>
              <a:rect l="0" t="0" r="0" b="0"/>
              <a:pathLst>
                <a:path w="120000" h="120000" extrusionOk="0">
                  <a:moveTo>
                    <a:pt x="120000" y="40000"/>
                  </a:moveTo>
                  <a:cubicBezTo>
                    <a:pt x="108000" y="20000"/>
                    <a:pt x="104000" y="0"/>
                    <a:pt x="88000" y="0"/>
                  </a:cubicBezTo>
                  <a:cubicBezTo>
                    <a:pt x="80000" y="0"/>
                    <a:pt x="76000" y="0"/>
                    <a:pt x="68000" y="0"/>
                  </a:cubicBezTo>
                  <a:cubicBezTo>
                    <a:pt x="60000" y="0"/>
                    <a:pt x="60000" y="10000"/>
                    <a:pt x="56000" y="10000"/>
                  </a:cubicBezTo>
                  <a:cubicBezTo>
                    <a:pt x="52000" y="10000"/>
                    <a:pt x="48000" y="0"/>
                    <a:pt x="44000" y="0"/>
                  </a:cubicBezTo>
                  <a:cubicBezTo>
                    <a:pt x="40000" y="10000"/>
                    <a:pt x="36000" y="20000"/>
                    <a:pt x="32000" y="30000"/>
                  </a:cubicBezTo>
                  <a:cubicBezTo>
                    <a:pt x="24000" y="50000"/>
                    <a:pt x="0" y="40000"/>
                    <a:pt x="12000" y="90000"/>
                  </a:cubicBezTo>
                  <a:cubicBezTo>
                    <a:pt x="16000" y="110000"/>
                    <a:pt x="32000" y="120000"/>
                    <a:pt x="44000" y="110000"/>
                  </a:cubicBezTo>
                  <a:cubicBezTo>
                    <a:pt x="48000" y="110000"/>
                    <a:pt x="48000" y="90000"/>
                    <a:pt x="52000" y="90000"/>
                  </a:cubicBezTo>
                  <a:cubicBezTo>
                    <a:pt x="60000" y="90000"/>
                    <a:pt x="68000" y="90000"/>
                    <a:pt x="72000" y="90000"/>
                  </a:cubicBezTo>
                  <a:cubicBezTo>
                    <a:pt x="76000" y="90000"/>
                    <a:pt x="76000" y="70000"/>
                    <a:pt x="76000" y="60000"/>
                  </a:cubicBezTo>
                  <a:cubicBezTo>
                    <a:pt x="80000" y="50000"/>
                    <a:pt x="92000" y="70000"/>
                    <a:pt x="96000" y="70000"/>
                  </a:cubicBezTo>
                  <a:cubicBezTo>
                    <a:pt x="100000" y="70000"/>
                    <a:pt x="108000" y="70000"/>
                    <a:pt x="112000" y="70000"/>
                  </a:cubicBezTo>
                  <a:cubicBezTo>
                    <a:pt x="116000" y="70000"/>
                    <a:pt x="116000" y="50000"/>
                    <a:pt x="120000"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71" name="Shape 2535"/>
            <p:cNvSpPr/>
            <p:nvPr/>
          </p:nvSpPr>
          <p:spPr>
            <a:xfrm>
              <a:off x="12760682" y="6086438"/>
              <a:ext cx="439490" cy="328113"/>
            </a:xfrm>
            <a:custGeom>
              <a:avLst/>
              <a:gdLst/>
              <a:ahLst/>
              <a:cxnLst/>
              <a:rect l="0" t="0" r="0" b="0"/>
              <a:pathLst>
                <a:path w="120000" h="120000" extrusionOk="0">
                  <a:moveTo>
                    <a:pt x="28085" y="99428"/>
                  </a:moveTo>
                  <a:cubicBezTo>
                    <a:pt x="35744" y="99428"/>
                    <a:pt x="40851" y="102857"/>
                    <a:pt x="45957" y="102857"/>
                  </a:cubicBezTo>
                  <a:cubicBezTo>
                    <a:pt x="45957" y="102857"/>
                    <a:pt x="58723" y="113142"/>
                    <a:pt x="58723" y="113142"/>
                  </a:cubicBezTo>
                  <a:cubicBezTo>
                    <a:pt x="58723" y="109714"/>
                    <a:pt x="61276" y="99428"/>
                    <a:pt x="63829" y="106285"/>
                  </a:cubicBezTo>
                  <a:cubicBezTo>
                    <a:pt x="68936" y="116571"/>
                    <a:pt x="71489" y="99428"/>
                    <a:pt x="74042" y="109714"/>
                  </a:cubicBezTo>
                  <a:cubicBezTo>
                    <a:pt x="76595" y="116571"/>
                    <a:pt x="81702" y="109714"/>
                    <a:pt x="84255" y="109714"/>
                  </a:cubicBezTo>
                  <a:cubicBezTo>
                    <a:pt x="86808" y="106285"/>
                    <a:pt x="91914" y="120000"/>
                    <a:pt x="91914" y="113142"/>
                  </a:cubicBezTo>
                  <a:cubicBezTo>
                    <a:pt x="94468" y="106285"/>
                    <a:pt x="91914" y="99428"/>
                    <a:pt x="97021" y="96000"/>
                  </a:cubicBezTo>
                  <a:cubicBezTo>
                    <a:pt x="99574" y="96000"/>
                    <a:pt x="104680" y="92571"/>
                    <a:pt x="107234" y="92571"/>
                  </a:cubicBezTo>
                  <a:cubicBezTo>
                    <a:pt x="104680" y="89142"/>
                    <a:pt x="102127" y="82285"/>
                    <a:pt x="102127" y="75428"/>
                  </a:cubicBezTo>
                  <a:cubicBezTo>
                    <a:pt x="102127" y="68571"/>
                    <a:pt x="107234" y="75428"/>
                    <a:pt x="112340" y="72000"/>
                  </a:cubicBezTo>
                  <a:cubicBezTo>
                    <a:pt x="117446" y="72000"/>
                    <a:pt x="120000" y="65142"/>
                    <a:pt x="114893" y="58285"/>
                  </a:cubicBezTo>
                  <a:cubicBezTo>
                    <a:pt x="112340" y="54857"/>
                    <a:pt x="109787" y="58285"/>
                    <a:pt x="107234" y="51428"/>
                  </a:cubicBezTo>
                  <a:cubicBezTo>
                    <a:pt x="104680" y="48000"/>
                    <a:pt x="102127" y="44571"/>
                    <a:pt x="99574" y="37714"/>
                  </a:cubicBezTo>
                  <a:cubicBezTo>
                    <a:pt x="97021" y="34285"/>
                    <a:pt x="97021" y="27428"/>
                    <a:pt x="97021" y="20571"/>
                  </a:cubicBezTo>
                  <a:cubicBezTo>
                    <a:pt x="99574" y="13714"/>
                    <a:pt x="91914" y="6857"/>
                    <a:pt x="89361" y="6857"/>
                  </a:cubicBezTo>
                  <a:cubicBezTo>
                    <a:pt x="86808" y="3428"/>
                    <a:pt x="86808" y="6857"/>
                    <a:pt x="84255" y="6857"/>
                  </a:cubicBezTo>
                  <a:cubicBezTo>
                    <a:pt x="79148" y="10285"/>
                    <a:pt x="79148" y="6857"/>
                    <a:pt x="76595" y="3428"/>
                  </a:cubicBezTo>
                  <a:cubicBezTo>
                    <a:pt x="74042" y="0"/>
                    <a:pt x="74042" y="6857"/>
                    <a:pt x="71489" y="6857"/>
                  </a:cubicBezTo>
                  <a:cubicBezTo>
                    <a:pt x="68936" y="6857"/>
                    <a:pt x="63829" y="0"/>
                    <a:pt x="63829" y="0"/>
                  </a:cubicBezTo>
                  <a:cubicBezTo>
                    <a:pt x="58723" y="0"/>
                    <a:pt x="58723" y="6857"/>
                    <a:pt x="56170" y="6857"/>
                  </a:cubicBezTo>
                  <a:cubicBezTo>
                    <a:pt x="51063" y="10285"/>
                    <a:pt x="48510" y="10285"/>
                    <a:pt x="43404" y="10285"/>
                  </a:cubicBezTo>
                  <a:cubicBezTo>
                    <a:pt x="40851" y="13714"/>
                    <a:pt x="43404" y="20571"/>
                    <a:pt x="43404" y="20571"/>
                  </a:cubicBezTo>
                  <a:cubicBezTo>
                    <a:pt x="40851" y="27428"/>
                    <a:pt x="33191" y="24000"/>
                    <a:pt x="33191" y="30857"/>
                  </a:cubicBezTo>
                  <a:cubicBezTo>
                    <a:pt x="30638" y="34285"/>
                    <a:pt x="30638" y="37714"/>
                    <a:pt x="30638" y="44571"/>
                  </a:cubicBezTo>
                  <a:cubicBezTo>
                    <a:pt x="30638" y="48000"/>
                    <a:pt x="22978" y="48000"/>
                    <a:pt x="20425" y="48000"/>
                  </a:cubicBezTo>
                  <a:cubicBezTo>
                    <a:pt x="12765" y="51428"/>
                    <a:pt x="10212" y="54857"/>
                    <a:pt x="2553" y="54857"/>
                  </a:cubicBezTo>
                  <a:cubicBezTo>
                    <a:pt x="5106" y="65142"/>
                    <a:pt x="12765" y="72000"/>
                    <a:pt x="5106" y="82285"/>
                  </a:cubicBezTo>
                  <a:cubicBezTo>
                    <a:pt x="0" y="85714"/>
                    <a:pt x="0" y="89142"/>
                    <a:pt x="2553" y="92571"/>
                  </a:cubicBezTo>
                  <a:cubicBezTo>
                    <a:pt x="7659" y="96000"/>
                    <a:pt x="2553" y="102857"/>
                    <a:pt x="2553" y="106285"/>
                  </a:cubicBezTo>
                  <a:cubicBezTo>
                    <a:pt x="7659" y="106285"/>
                    <a:pt x="10212" y="106285"/>
                    <a:pt x="12765" y="102857"/>
                  </a:cubicBezTo>
                  <a:cubicBezTo>
                    <a:pt x="17872" y="99428"/>
                    <a:pt x="25531" y="99428"/>
                    <a:pt x="28085" y="9942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72" name="Shape 2536"/>
            <p:cNvSpPr/>
            <p:nvPr/>
          </p:nvSpPr>
          <p:spPr>
            <a:xfrm>
              <a:off x="12658772" y="6067325"/>
              <a:ext cx="270700" cy="178392"/>
            </a:xfrm>
            <a:custGeom>
              <a:avLst/>
              <a:gdLst/>
              <a:ahLst/>
              <a:cxnLst/>
              <a:rect l="0" t="0" r="0" b="0"/>
              <a:pathLst>
                <a:path w="120000" h="120000" extrusionOk="0">
                  <a:moveTo>
                    <a:pt x="66206" y="113684"/>
                  </a:moveTo>
                  <a:cubicBezTo>
                    <a:pt x="74482" y="101052"/>
                    <a:pt x="86896" y="101052"/>
                    <a:pt x="95172" y="94736"/>
                  </a:cubicBezTo>
                  <a:cubicBezTo>
                    <a:pt x="95172" y="88421"/>
                    <a:pt x="95172" y="82105"/>
                    <a:pt x="95172" y="75789"/>
                  </a:cubicBezTo>
                  <a:cubicBezTo>
                    <a:pt x="99310" y="63157"/>
                    <a:pt x="103448" y="63157"/>
                    <a:pt x="111724" y="56842"/>
                  </a:cubicBezTo>
                  <a:cubicBezTo>
                    <a:pt x="120000" y="50526"/>
                    <a:pt x="115862" y="31578"/>
                    <a:pt x="107586" y="25263"/>
                  </a:cubicBezTo>
                  <a:cubicBezTo>
                    <a:pt x="99310" y="18947"/>
                    <a:pt x="91034" y="12631"/>
                    <a:pt x="78620" y="6315"/>
                  </a:cubicBezTo>
                  <a:cubicBezTo>
                    <a:pt x="70344" y="0"/>
                    <a:pt x="53793" y="6315"/>
                    <a:pt x="41379" y="6315"/>
                  </a:cubicBezTo>
                  <a:cubicBezTo>
                    <a:pt x="33103" y="6315"/>
                    <a:pt x="0" y="0"/>
                    <a:pt x="0" y="25263"/>
                  </a:cubicBezTo>
                  <a:cubicBezTo>
                    <a:pt x="0" y="25263"/>
                    <a:pt x="4137" y="31578"/>
                    <a:pt x="4137" y="37894"/>
                  </a:cubicBezTo>
                  <a:cubicBezTo>
                    <a:pt x="8275" y="44210"/>
                    <a:pt x="4137" y="50526"/>
                    <a:pt x="8275" y="56842"/>
                  </a:cubicBezTo>
                  <a:cubicBezTo>
                    <a:pt x="12413" y="56842"/>
                    <a:pt x="16551" y="69473"/>
                    <a:pt x="20689" y="63157"/>
                  </a:cubicBezTo>
                  <a:cubicBezTo>
                    <a:pt x="28965" y="63157"/>
                    <a:pt x="37241" y="56842"/>
                    <a:pt x="37241" y="69473"/>
                  </a:cubicBezTo>
                  <a:cubicBezTo>
                    <a:pt x="37241" y="75789"/>
                    <a:pt x="37241" y="88421"/>
                    <a:pt x="33103" y="94736"/>
                  </a:cubicBezTo>
                  <a:cubicBezTo>
                    <a:pt x="45517" y="94736"/>
                    <a:pt x="45517" y="94736"/>
                    <a:pt x="49655" y="113684"/>
                  </a:cubicBezTo>
                  <a:cubicBezTo>
                    <a:pt x="53793" y="113684"/>
                    <a:pt x="66206" y="113684"/>
                    <a:pt x="66206" y="113684"/>
                  </a:cubicBezTo>
                  <a:cubicBezTo>
                    <a:pt x="70344" y="107368"/>
                    <a:pt x="62068" y="120000"/>
                    <a:pt x="66206" y="11368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73" name="Shape 2537"/>
            <p:cNvSpPr/>
            <p:nvPr/>
          </p:nvSpPr>
          <p:spPr>
            <a:xfrm>
              <a:off x="12658772" y="5955830"/>
              <a:ext cx="334397" cy="168835"/>
            </a:xfrm>
            <a:custGeom>
              <a:avLst/>
              <a:gdLst/>
              <a:ahLst/>
              <a:cxnLst/>
              <a:rect l="0" t="0" r="0" b="0"/>
              <a:pathLst>
                <a:path w="120000" h="120000" extrusionOk="0">
                  <a:moveTo>
                    <a:pt x="36666" y="86666"/>
                  </a:moveTo>
                  <a:cubicBezTo>
                    <a:pt x="46666" y="86666"/>
                    <a:pt x="53333" y="80000"/>
                    <a:pt x="63333" y="80000"/>
                  </a:cubicBezTo>
                  <a:cubicBezTo>
                    <a:pt x="66666" y="80000"/>
                    <a:pt x="80000" y="93333"/>
                    <a:pt x="83333" y="100000"/>
                  </a:cubicBezTo>
                  <a:cubicBezTo>
                    <a:pt x="86666" y="106666"/>
                    <a:pt x="90000" y="120000"/>
                    <a:pt x="96666" y="113333"/>
                  </a:cubicBezTo>
                  <a:cubicBezTo>
                    <a:pt x="100000" y="113333"/>
                    <a:pt x="103333" y="106666"/>
                    <a:pt x="110000" y="106666"/>
                  </a:cubicBezTo>
                  <a:cubicBezTo>
                    <a:pt x="113333" y="106666"/>
                    <a:pt x="113333" y="93333"/>
                    <a:pt x="120000" y="93333"/>
                  </a:cubicBezTo>
                  <a:cubicBezTo>
                    <a:pt x="116666" y="80000"/>
                    <a:pt x="110000" y="60000"/>
                    <a:pt x="113333" y="53333"/>
                  </a:cubicBezTo>
                  <a:cubicBezTo>
                    <a:pt x="116666" y="40000"/>
                    <a:pt x="106666" y="26666"/>
                    <a:pt x="103333" y="26666"/>
                  </a:cubicBezTo>
                  <a:cubicBezTo>
                    <a:pt x="96666" y="20000"/>
                    <a:pt x="90000" y="33333"/>
                    <a:pt x="83333" y="20000"/>
                  </a:cubicBezTo>
                  <a:cubicBezTo>
                    <a:pt x="73333" y="6666"/>
                    <a:pt x="70000" y="0"/>
                    <a:pt x="60000" y="6666"/>
                  </a:cubicBezTo>
                  <a:cubicBezTo>
                    <a:pt x="53333" y="13333"/>
                    <a:pt x="56666" y="20000"/>
                    <a:pt x="56666" y="33333"/>
                  </a:cubicBezTo>
                  <a:cubicBezTo>
                    <a:pt x="53333" y="40000"/>
                    <a:pt x="53333" y="46666"/>
                    <a:pt x="50000" y="46666"/>
                  </a:cubicBezTo>
                  <a:cubicBezTo>
                    <a:pt x="40000" y="60000"/>
                    <a:pt x="33333" y="33333"/>
                    <a:pt x="26666" y="26666"/>
                  </a:cubicBezTo>
                  <a:cubicBezTo>
                    <a:pt x="10000" y="0"/>
                    <a:pt x="0" y="73333"/>
                    <a:pt x="0" y="100000"/>
                  </a:cubicBezTo>
                  <a:cubicBezTo>
                    <a:pt x="13333" y="86666"/>
                    <a:pt x="23333" y="86666"/>
                    <a:pt x="36666" y="8666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74" name="Shape 2538"/>
            <p:cNvSpPr/>
            <p:nvPr/>
          </p:nvSpPr>
          <p:spPr>
            <a:xfrm>
              <a:off x="12760682" y="5853895"/>
              <a:ext cx="222932" cy="140163"/>
            </a:xfrm>
            <a:custGeom>
              <a:avLst/>
              <a:gdLst/>
              <a:ahLst/>
              <a:cxnLst/>
              <a:rect l="0" t="0" r="0" b="0"/>
              <a:pathLst>
                <a:path w="120000" h="120000" extrusionOk="0">
                  <a:moveTo>
                    <a:pt x="80000" y="120000"/>
                  </a:moveTo>
                  <a:cubicBezTo>
                    <a:pt x="85000" y="120000"/>
                    <a:pt x="95000" y="120000"/>
                    <a:pt x="100000" y="120000"/>
                  </a:cubicBezTo>
                  <a:cubicBezTo>
                    <a:pt x="100000" y="112000"/>
                    <a:pt x="110000" y="112000"/>
                    <a:pt x="110000" y="104000"/>
                  </a:cubicBezTo>
                  <a:cubicBezTo>
                    <a:pt x="110000" y="96000"/>
                    <a:pt x="110000" y="88000"/>
                    <a:pt x="110000" y="80000"/>
                  </a:cubicBezTo>
                  <a:cubicBezTo>
                    <a:pt x="105000" y="64000"/>
                    <a:pt x="100000" y="56000"/>
                    <a:pt x="105000" y="40000"/>
                  </a:cubicBezTo>
                  <a:cubicBezTo>
                    <a:pt x="115000" y="32000"/>
                    <a:pt x="120000" y="16000"/>
                    <a:pt x="120000" y="0"/>
                  </a:cubicBezTo>
                  <a:cubicBezTo>
                    <a:pt x="110000" y="24000"/>
                    <a:pt x="75000" y="0"/>
                    <a:pt x="60000" y="0"/>
                  </a:cubicBezTo>
                  <a:cubicBezTo>
                    <a:pt x="50000" y="0"/>
                    <a:pt x="40000" y="0"/>
                    <a:pt x="30000" y="8000"/>
                  </a:cubicBezTo>
                  <a:cubicBezTo>
                    <a:pt x="25000" y="8000"/>
                    <a:pt x="0" y="40000"/>
                    <a:pt x="0" y="40000"/>
                  </a:cubicBezTo>
                  <a:cubicBezTo>
                    <a:pt x="0" y="48000"/>
                    <a:pt x="15000" y="40000"/>
                    <a:pt x="10000" y="48000"/>
                  </a:cubicBezTo>
                  <a:cubicBezTo>
                    <a:pt x="10000" y="56000"/>
                    <a:pt x="10000" y="56000"/>
                    <a:pt x="10000" y="64000"/>
                  </a:cubicBezTo>
                  <a:cubicBezTo>
                    <a:pt x="15000" y="80000"/>
                    <a:pt x="35000" y="72000"/>
                    <a:pt x="35000" y="72000"/>
                  </a:cubicBezTo>
                  <a:cubicBezTo>
                    <a:pt x="35000" y="80000"/>
                    <a:pt x="30000" y="96000"/>
                    <a:pt x="30000" y="104000"/>
                  </a:cubicBezTo>
                  <a:cubicBezTo>
                    <a:pt x="35000" y="96000"/>
                    <a:pt x="45000" y="88000"/>
                    <a:pt x="55000" y="96000"/>
                  </a:cubicBezTo>
                  <a:cubicBezTo>
                    <a:pt x="65000" y="104000"/>
                    <a:pt x="70000" y="120000"/>
                    <a:pt x="8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75" name="Shape 2539"/>
            <p:cNvSpPr/>
            <p:nvPr/>
          </p:nvSpPr>
          <p:spPr>
            <a:xfrm>
              <a:off x="12591897" y="6143779"/>
              <a:ext cx="149682" cy="73268"/>
            </a:xfrm>
            <a:custGeom>
              <a:avLst/>
              <a:gdLst/>
              <a:ahLst/>
              <a:cxnLst/>
              <a:rect l="0" t="0" r="0" b="0"/>
              <a:pathLst>
                <a:path w="120000" h="120000" extrusionOk="0">
                  <a:moveTo>
                    <a:pt x="120000" y="60000"/>
                  </a:moveTo>
                  <a:cubicBezTo>
                    <a:pt x="120000" y="15000"/>
                    <a:pt x="105000" y="30000"/>
                    <a:pt x="90000" y="30000"/>
                  </a:cubicBezTo>
                  <a:cubicBezTo>
                    <a:pt x="82500" y="45000"/>
                    <a:pt x="75000" y="15000"/>
                    <a:pt x="60000" y="0"/>
                  </a:cubicBezTo>
                  <a:cubicBezTo>
                    <a:pt x="60000" y="15000"/>
                    <a:pt x="60000" y="30000"/>
                    <a:pt x="52500" y="45000"/>
                  </a:cubicBezTo>
                  <a:cubicBezTo>
                    <a:pt x="45000" y="45000"/>
                    <a:pt x="52500" y="15000"/>
                    <a:pt x="37500" y="30000"/>
                  </a:cubicBezTo>
                  <a:cubicBezTo>
                    <a:pt x="30000" y="30000"/>
                    <a:pt x="15000" y="30000"/>
                    <a:pt x="15000" y="45000"/>
                  </a:cubicBezTo>
                  <a:cubicBezTo>
                    <a:pt x="7500" y="75000"/>
                    <a:pt x="15000" y="90000"/>
                    <a:pt x="0" y="75000"/>
                  </a:cubicBezTo>
                  <a:cubicBezTo>
                    <a:pt x="0" y="75000"/>
                    <a:pt x="0" y="75000"/>
                    <a:pt x="0" y="90000"/>
                  </a:cubicBezTo>
                  <a:cubicBezTo>
                    <a:pt x="0" y="90000"/>
                    <a:pt x="7500" y="90000"/>
                    <a:pt x="15000" y="90000"/>
                  </a:cubicBezTo>
                  <a:cubicBezTo>
                    <a:pt x="30000" y="105000"/>
                    <a:pt x="45000" y="105000"/>
                    <a:pt x="60000" y="105000"/>
                  </a:cubicBezTo>
                  <a:cubicBezTo>
                    <a:pt x="75000" y="105000"/>
                    <a:pt x="120000" y="120000"/>
                    <a:pt x="120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76" name="Shape 2540"/>
            <p:cNvSpPr/>
            <p:nvPr/>
          </p:nvSpPr>
          <p:spPr>
            <a:xfrm>
              <a:off x="12359408" y="6162889"/>
              <a:ext cx="445859" cy="391822"/>
            </a:xfrm>
            <a:custGeom>
              <a:avLst/>
              <a:gdLst/>
              <a:ahLst/>
              <a:cxnLst/>
              <a:rect l="0" t="0" r="0" b="0"/>
              <a:pathLst>
                <a:path w="120000" h="120000" extrusionOk="0">
                  <a:moveTo>
                    <a:pt x="2500" y="34285"/>
                  </a:moveTo>
                  <a:cubicBezTo>
                    <a:pt x="2500" y="37142"/>
                    <a:pt x="0" y="42857"/>
                    <a:pt x="0" y="45714"/>
                  </a:cubicBezTo>
                  <a:cubicBezTo>
                    <a:pt x="2500" y="48571"/>
                    <a:pt x="5000" y="54285"/>
                    <a:pt x="5000" y="57142"/>
                  </a:cubicBezTo>
                  <a:cubicBezTo>
                    <a:pt x="5000" y="62857"/>
                    <a:pt x="7500" y="71428"/>
                    <a:pt x="10000" y="77142"/>
                  </a:cubicBezTo>
                  <a:cubicBezTo>
                    <a:pt x="12500" y="85714"/>
                    <a:pt x="20000" y="82857"/>
                    <a:pt x="22500" y="88571"/>
                  </a:cubicBezTo>
                  <a:cubicBezTo>
                    <a:pt x="22500" y="88571"/>
                    <a:pt x="22500" y="94285"/>
                    <a:pt x="25000" y="94285"/>
                  </a:cubicBezTo>
                  <a:cubicBezTo>
                    <a:pt x="27500" y="97142"/>
                    <a:pt x="30000" y="91428"/>
                    <a:pt x="32500" y="91428"/>
                  </a:cubicBezTo>
                  <a:cubicBezTo>
                    <a:pt x="37500" y="88571"/>
                    <a:pt x="47500" y="100000"/>
                    <a:pt x="52500" y="102857"/>
                  </a:cubicBezTo>
                  <a:cubicBezTo>
                    <a:pt x="55000" y="105714"/>
                    <a:pt x="57500" y="111428"/>
                    <a:pt x="62500" y="105714"/>
                  </a:cubicBezTo>
                  <a:cubicBezTo>
                    <a:pt x="65000" y="102857"/>
                    <a:pt x="77500" y="105714"/>
                    <a:pt x="82500" y="105714"/>
                  </a:cubicBezTo>
                  <a:cubicBezTo>
                    <a:pt x="90000" y="105714"/>
                    <a:pt x="92500" y="111428"/>
                    <a:pt x="97500" y="117142"/>
                  </a:cubicBezTo>
                  <a:cubicBezTo>
                    <a:pt x="100000" y="120000"/>
                    <a:pt x="100000" y="102857"/>
                    <a:pt x="102500" y="100000"/>
                  </a:cubicBezTo>
                  <a:cubicBezTo>
                    <a:pt x="105000" y="97142"/>
                    <a:pt x="107500" y="94285"/>
                    <a:pt x="110000" y="91428"/>
                  </a:cubicBezTo>
                  <a:cubicBezTo>
                    <a:pt x="112500" y="91428"/>
                    <a:pt x="120000" y="91428"/>
                    <a:pt x="120000" y="88571"/>
                  </a:cubicBezTo>
                  <a:cubicBezTo>
                    <a:pt x="117500" y="80000"/>
                    <a:pt x="117500" y="77142"/>
                    <a:pt x="112500" y="74285"/>
                  </a:cubicBezTo>
                  <a:cubicBezTo>
                    <a:pt x="107500" y="68571"/>
                    <a:pt x="115000" y="60000"/>
                    <a:pt x="110000" y="54285"/>
                  </a:cubicBezTo>
                  <a:cubicBezTo>
                    <a:pt x="105000" y="51428"/>
                    <a:pt x="117500" y="40000"/>
                    <a:pt x="115000" y="34285"/>
                  </a:cubicBezTo>
                  <a:cubicBezTo>
                    <a:pt x="112500" y="28571"/>
                    <a:pt x="110000" y="25714"/>
                    <a:pt x="110000" y="20000"/>
                  </a:cubicBezTo>
                  <a:cubicBezTo>
                    <a:pt x="110000" y="17142"/>
                    <a:pt x="110000" y="14285"/>
                    <a:pt x="105000" y="14285"/>
                  </a:cubicBezTo>
                  <a:cubicBezTo>
                    <a:pt x="92500" y="8571"/>
                    <a:pt x="75000" y="17142"/>
                    <a:pt x="62500" y="11428"/>
                  </a:cubicBezTo>
                  <a:cubicBezTo>
                    <a:pt x="62500" y="20000"/>
                    <a:pt x="52500" y="5714"/>
                    <a:pt x="50000" y="5714"/>
                  </a:cubicBezTo>
                  <a:cubicBezTo>
                    <a:pt x="42500" y="0"/>
                    <a:pt x="37500" y="5714"/>
                    <a:pt x="32500" y="11428"/>
                  </a:cubicBezTo>
                  <a:cubicBezTo>
                    <a:pt x="25000" y="14285"/>
                    <a:pt x="20000" y="17142"/>
                    <a:pt x="15000" y="17142"/>
                  </a:cubicBezTo>
                  <a:cubicBezTo>
                    <a:pt x="12500" y="20000"/>
                    <a:pt x="7500" y="20000"/>
                    <a:pt x="5000" y="20000"/>
                  </a:cubicBezTo>
                  <a:cubicBezTo>
                    <a:pt x="2500" y="22857"/>
                    <a:pt x="7500" y="25714"/>
                    <a:pt x="2500" y="25714"/>
                  </a:cubicBezTo>
                  <a:cubicBezTo>
                    <a:pt x="2500" y="28571"/>
                    <a:pt x="2500" y="31428"/>
                    <a:pt x="2500" y="34285"/>
                  </a:cubicBezTo>
                  <a:cubicBezTo>
                    <a:pt x="2500" y="40000"/>
                    <a:pt x="2500" y="34285"/>
                    <a:pt x="2500" y="3428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77" name="Shape 2541"/>
            <p:cNvSpPr/>
            <p:nvPr/>
          </p:nvSpPr>
          <p:spPr>
            <a:xfrm>
              <a:off x="12630108" y="6573828"/>
              <a:ext cx="429937" cy="280327"/>
            </a:xfrm>
            <a:custGeom>
              <a:avLst/>
              <a:gdLst/>
              <a:ahLst/>
              <a:cxnLst/>
              <a:rect l="0" t="0" r="0" b="0"/>
              <a:pathLst>
                <a:path w="120000" h="120000" extrusionOk="0">
                  <a:moveTo>
                    <a:pt x="99130" y="52000"/>
                  </a:moveTo>
                  <a:cubicBezTo>
                    <a:pt x="101739" y="40000"/>
                    <a:pt x="93913" y="32000"/>
                    <a:pt x="91304" y="24000"/>
                  </a:cubicBezTo>
                  <a:cubicBezTo>
                    <a:pt x="86086" y="20000"/>
                    <a:pt x="83478" y="8000"/>
                    <a:pt x="83478" y="0"/>
                  </a:cubicBezTo>
                  <a:cubicBezTo>
                    <a:pt x="75652" y="4000"/>
                    <a:pt x="67826" y="16000"/>
                    <a:pt x="57391" y="16000"/>
                  </a:cubicBezTo>
                  <a:cubicBezTo>
                    <a:pt x="54782" y="16000"/>
                    <a:pt x="49565" y="12000"/>
                    <a:pt x="46956" y="12000"/>
                  </a:cubicBezTo>
                  <a:cubicBezTo>
                    <a:pt x="41739" y="12000"/>
                    <a:pt x="36521" y="12000"/>
                    <a:pt x="31304" y="12000"/>
                  </a:cubicBezTo>
                  <a:cubicBezTo>
                    <a:pt x="31304" y="12000"/>
                    <a:pt x="23478" y="24000"/>
                    <a:pt x="20869" y="24000"/>
                  </a:cubicBezTo>
                  <a:cubicBezTo>
                    <a:pt x="18260" y="36000"/>
                    <a:pt x="13043" y="44000"/>
                    <a:pt x="10434" y="56000"/>
                  </a:cubicBezTo>
                  <a:cubicBezTo>
                    <a:pt x="7826" y="56000"/>
                    <a:pt x="2608" y="56000"/>
                    <a:pt x="0" y="60000"/>
                  </a:cubicBezTo>
                  <a:cubicBezTo>
                    <a:pt x="0" y="64000"/>
                    <a:pt x="7826" y="68000"/>
                    <a:pt x="7826" y="72000"/>
                  </a:cubicBezTo>
                  <a:cubicBezTo>
                    <a:pt x="7826" y="80000"/>
                    <a:pt x="10434" y="80000"/>
                    <a:pt x="13043" y="88000"/>
                  </a:cubicBezTo>
                  <a:cubicBezTo>
                    <a:pt x="13043" y="96000"/>
                    <a:pt x="15652" y="96000"/>
                    <a:pt x="20869" y="96000"/>
                  </a:cubicBezTo>
                  <a:cubicBezTo>
                    <a:pt x="23478" y="96000"/>
                    <a:pt x="28695" y="96000"/>
                    <a:pt x="28695" y="100000"/>
                  </a:cubicBezTo>
                  <a:cubicBezTo>
                    <a:pt x="28695" y="104000"/>
                    <a:pt x="28695" y="108000"/>
                    <a:pt x="28695" y="112000"/>
                  </a:cubicBezTo>
                  <a:cubicBezTo>
                    <a:pt x="33913" y="120000"/>
                    <a:pt x="46956" y="120000"/>
                    <a:pt x="54782" y="120000"/>
                  </a:cubicBezTo>
                  <a:cubicBezTo>
                    <a:pt x="62608" y="120000"/>
                    <a:pt x="67826" y="120000"/>
                    <a:pt x="73043" y="112000"/>
                  </a:cubicBezTo>
                  <a:cubicBezTo>
                    <a:pt x="83478" y="104000"/>
                    <a:pt x="93913" y="112000"/>
                    <a:pt x="104347" y="120000"/>
                  </a:cubicBezTo>
                  <a:cubicBezTo>
                    <a:pt x="104347" y="112000"/>
                    <a:pt x="104347" y="100000"/>
                    <a:pt x="106956" y="92000"/>
                  </a:cubicBezTo>
                  <a:cubicBezTo>
                    <a:pt x="109565" y="88000"/>
                    <a:pt x="117391" y="96000"/>
                    <a:pt x="120000" y="80000"/>
                  </a:cubicBezTo>
                  <a:cubicBezTo>
                    <a:pt x="112173" y="72000"/>
                    <a:pt x="109565" y="80000"/>
                    <a:pt x="101739" y="80000"/>
                  </a:cubicBezTo>
                  <a:cubicBezTo>
                    <a:pt x="96521" y="76000"/>
                    <a:pt x="96521" y="56000"/>
                    <a:pt x="99130" y="52000"/>
                  </a:cubicBezTo>
                  <a:cubicBezTo>
                    <a:pt x="101739" y="44000"/>
                    <a:pt x="96521" y="60000"/>
                    <a:pt x="99130" y="5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78" name="Shape 2542"/>
            <p:cNvSpPr/>
            <p:nvPr/>
          </p:nvSpPr>
          <p:spPr>
            <a:xfrm>
              <a:off x="12929472" y="6564271"/>
              <a:ext cx="156050" cy="187950"/>
            </a:xfrm>
            <a:custGeom>
              <a:avLst/>
              <a:gdLst/>
              <a:ahLst/>
              <a:cxnLst/>
              <a:rect l="0" t="0" r="0" b="0"/>
              <a:pathLst>
                <a:path w="120000" h="120000" extrusionOk="0">
                  <a:moveTo>
                    <a:pt x="98823" y="60000"/>
                  </a:moveTo>
                  <a:cubicBezTo>
                    <a:pt x="84705" y="48000"/>
                    <a:pt x="77647" y="24000"/>
                    <a:pt x="63529" y="18000"/>
                  </a:cubicBezTo>
                  <a:cubicBezTo>
                    <a:pt x="56470" y="18000"/>
                    <a:pt x="0" y="0"/>
                    <a:pt x="0" y="6000"/>
                  </a:cubicBezTo>
                  <a:cubicBezTo>
                    <a:pt x="7058" y="30000"/>
                    <a:pt x="21176" y="42000"/>
                    <a:pt x="35294" y="60000"/>
                  </a:cubicBezTo>
                  <a:cubicBezTo>
                    <a:pt x="49411" y="78000"/>
                    <a:pt x="28235" y="102000"/>
                    <a:pt x="49411" y="120000"/>
                  </a:cubicBezTo>
                  <a:cubicBezTo>
                    <a:pt x="56470" y="114000"/>
                    <a:pt x="63529" y="96000"/>
                    <a:pt x="70588" y="84000"/>
                  </a:cubicBezTo>
                  <a:cubicBezTo>
                    <a:pt x="84705" y="78000"/>
                    <a:pt x="91764" y="84000"/>
                    <a:pt x="98823" y="84000"/>
                  </a:cubicBezTo>
                  <a:cubicBezTo>
                    <a:pt x="120000" y="84000"/>
                    <a:pt x="98823" y="60000"/>
                    <a:pt x="98823" y="60000"/>
                  </a:cubicBezTo>
                  <a:cubicBezTo>
                    <a:pt x="91764" y="54000"/>
                    <a:pt x="98823" y="60000"/>
                    <a:pt x="98823"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79" name="Shape 2543"/>
            <p:cNvSpPr/>
            <p:nvPr/>
          </p:nvSpPr>
          <p:spPr>
            <a:xfrm>
              <a:off x="12993168" y="6666207"/>
              <a:ext cx="92356" cy="95565"/>
            </a:xfrm>
            <a:custGeom>
              <a:avLst/>
              <a:gdLst/>
              <a:ahLst/>
              <a:cxnLst/>
              <a:rect l="0" t="0" r="0" b="0"/>
              <a:pathLst>
                <a:path w="120000" h="120000" extrusionOk="0">
                  <a:moveTo>
                    <a:pt x="84000" y="108000"/>
                  </a:moveTo>
                  <a:cubicBezTo>
                    <a:pt x="72000" y="96000"/>
                    <a:pt x="72000" y="96000"/>
                    <a:pt x="84000" y="84000"/>
                  </a:cubicBezTo>
                  <a:cubicBezTo>
                    <a:pt x="96000" y="72000"/>
                    <a:pt x="108000" y="60000"/>
                    <a:pt x="120000" y="48000"/>
                  </a:cubicBezTo>
                  <a:cubicBezTo>
                    <a:pt x="120000" y="48000"/>
                    <a:pt x="96000" y="24000"/>
                    <a:pt x="96000" y="12000"/>
                  </a:cubicBezTo>
                  <a:cubicBezTo>
                    <a:pt x="96000" y="60000"/>
                    <a:pt x="36000" y="0"/>
                    <a:pt x="36000" y="48000"/>
                  </a:cubicBezTo>
                  <a:cubicBezTo>
                    <a:pt x="36000" y="72000"/>
                    <a:pt x="12000" y="96000"/>
                    <a:pt x="0" y="108000"/>
                  </a:cubicBezTo>
                  <a:cubicBezTo>
                    <a:pt x="0" y="120000"/>
                    <a:pt x="24000" y="108000"/>
                    <a:pt x="36000" y="108000"/>
                  </a:cubicBezTo>
                  <a:cubicBezTo>
                    <a:pt x="60000" y="108000"/>
                    <a:pt x="72000" y="108000"/>
                    <a:pt x="84000" y="120000"/>
                  </a:cubicBezTo>
                  <a:cubicBezTo>
                    <a:pt x="84000" y="120000"/>
                    <a:pt x="84000" y="108000"/>
                    <a:pt x="84000" y="108000"/>
                  </a:cubicBezTo>
                  <a:cubicBezTo>
                    <a:pt x="72000" y="96000"/>
                    <a:pt x="84000" y="108000"/>
                    <a:pt x="84000" y="108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80" name="Shape 2544"/>
            <p:cNvSpPr/>
            <p:nvPr/>
          </p:nvSpPr>
          <p:spPr>
            <a:xfrm>
              <a:off x="12712915" y="6815927"/>
              <a:ext cx="299363" cy="178392"/>
            </a:xfrm>
            <a:custGeom>
              <a:avLst/>
              <a:gdLst/>
              <a:ahLst/>
              <a:cxnLst/>
              <a:rect l="0" t="0" r="0" b="0"/>
              <a:pathLst>
                <a:path w="120000" h="120000" extrusionOk="0">
                  <a:moveTo>
                    <a:pt x="63750" y="25263"/>
                  </a:moveTo>
                  <a:cubicBezTo>
                    <a:pt x="48750" y="25263"/>
                    <a:pt x="11250" y="37894"/>
                    <a:pt x="7500" y="0"/>
                  </a:cubicBezTo>
                  <a:cubicBezTo>
                    <a:pt x="3750" y="12631"/>
                    <a:pt x="0" y="25263"/>
                    <a:pt x="7500" y="31578"/>
                  </a:cubicBezTo>
                  <a:cubicBezTo>
                    <a:pt x="11250" y="37894"/>
                    <a:pt x="15000" y="44210"/>
                    <a:pt x="11250" y="50526"/>
                  </a:cubicBezTo>
                  <a:cubicBezTo>
                    <a:pt x="7500" y="56842"/>
                    <a:pt x="3750" y="56842"/>
                    <a:pt x="3750" y="69473"/>
                  </a:cubicBezTo>
                  <a:cubicBezTo>
                    <a:pt x="7500" y="82105"/>
                    <a:pt x="11250" y="88421"/>
                    <a:pt x="11250" y="107368"/>
                  </a:cubicBezTo>
                  <a:cubicBezTo>
                    <a:pt x="18750" y="107368"/>
                    <a:pt x="26250" y="107368"/>
                    <a:pt x="33750" y="107368"/>
                  </a:cubicBezTo>
                  <a:cubicBezTo>
                    <a:pt x="41250" y="107368"/>
                    <a:pt x="52500" y="120000"/>
                    <a:pt x="60000" y="113684"/>
                  </a:cubicBezTo>
                  <a:cubicBezTo>
                    <a:pt x="67500" y="113684"/>
                    <a:pt x="75000" y="101052"/>
                    <a:pt x="78750" y="94736"/>
                  </a:cubicBezTo>
                  <a:cubicBezTo>
                    <a:pt x="86250" y="82105"/>
                    <a:pt x="93750" y="88421"/>
                    <a:pt x="105000" y="88421"/>
                  </a:cubicBezTo>
                  <a:cubicBezTo>
                    <a:pt x="101250" y="75789"/>
                    <a:pt x="101250" y="69473"/>
                    <a:pt x="105000" y="50526"/>
                  </a:cubicBezTo>
                  <a:cubicBezTo>
                    <a:pt x="108750" y="37894"/>
                    <a:pt x="120000" y="25263"/>
                    <a:pt x="108750" y="18947"/>
                  </a:cubicBezTo>
                  <a:cubicBezTo>
                    <a:pt x="101250" y="12631"/>
                    <a:pt x="90000" y="6315"/>
                    <a:pt x="78750" y="12631"/>
                  </a:cubicBezTo>
                  <a:cubicBezTo>
                    <a:pt x="71250" y="12631"/>
                    <a:pt x="67500" y="25263"/>
                    <a:pt x="63750" y="2526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81" name="Shape 2545"/>
            <p:cNvSpPr/>
            <p:nvPr/>
          </p:nvSpPr>
          <p:spPr>
            <a:xfrm>
              <a:off x="12423104" y="6771331"/>
              <a:ext cx="168790" cy="140163"/>
            </a:xfrm>
            <a:custGeom>
              <a:avLst/>
              <a:gdLst/>
              <a:ahLst/>
              <a:cxnLst/>
              <a:rect l="0" t="0" r="0" b="0"/>
              <a:pathLst>
                <a:path w="120000" h="120000" extrusionOk="0">
                  <a:moveTo>
                    <a:pt x="66666" y="0"/>
                  </a:moveTo>
                  <a:cubicBezTo>
                    <a:pt x="53333" y="0"/>
                    <a:pt x="0" y="0"/>
                    <a:pt x="6666" y="16000"/>
                  </a:cubicBezTo>
                  <a:cubicBezTo>
                    <a:pt x="6666" y="24000"/>
                    <a:pt x="20000" y="56000"/>
                    <a:pt x="26666" y="64000"/>
                  </a:cubicBezTo>
                  <a:cubicBezTo>
                    <a:pt x="40000" y="88000"/>
                    <a:pt x="66666" y="104000"/>
                    <a:pt x="86666" y="120000"/>
                  </a:cubicBezTo>
                  <a:cubicBezTo>
                    <a:pt x="86666" y="104000"/>
                    <a:pt x="86666" y="88000"/>
                    <a:pt x="100000" y="80000"/>
                  </a:cubicBezTo>
                  <a:cubicBezTo>
                    <a:pt x="113333" y="72000"/>
                    <a:pt x="120000" y="64000"/>
                    <a:pt x="113333" y="48000"/>
                  </a:cubicBezTo>
                  <a:cubicBezTo>
                    <a:pt x="113333" y="32000"/>
                    <a:pt x="113333" y="24000"/>
                    <a:pt x="106666" y="16000"/>
                  </a:cubicBezTo>
                  <a:cubicBezTo>
                    <a:pt x="93333" y="8000"/>
                    <a:pt x="80000" y="0"/>
                    <a:pt x="66666"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82" name="Shape 2546"/>
            <p:cNvSpPr/>
            <p:nvPr/>
          </p:nvSpPr>
          <p:spPr>
            <a:xfrm>
              <a:off x="12544122" y="6704433"/>
              <a:ext cx="207006" cy="251657"/>
            </a:xfrm>
            <a:custGeom>
              <a:avLst/>
              <a:gdLst/>
              <a:ahLst/>
              <a:cxnLst/>
              <a:rect l="0" t="0" r="0" b="0"/>
              <a:pathLst>
                <a:path w="120000" h="120000" extrusionOk="0">
                  <a:moveTo>
                    <a:pt x="114545" y="84444"/>
                  </a:moveTo>
                  <a:cubicBezTo>
                    <a:pt x="120000" y="80000"/>
                    <a:pt x="114545" y="80000"/>
                    <a:pt x="109090" y="75555"/>
                  </a:cubicBezTo>
                  <a:cubicBezTo>
                    <a:pt x="103636" y="71111"/>
                    <a:pt x="103636" y="66666"/>
                    <a:pt x="103636" y="57777"/>
                  </a:cubicBezTo>
                  <a:cubicBezTo>
                    <a:pt x="114545" y="44444"/>
                    <a:pt x="98181" y="44444"/>
                    <a:pt x="81818" y="44444"/>
                  </a:cubicBezTo>
                  <a:cubicBezTo>
                    <a:pt x="76363" y="44444"/>
                    <a:pt x="76363" y="40000"/>
                    <a:pt x="76363" y="35555"/>
                  </a:cubicBezTo>
                  <a:cubicBezTo>
                    <a:pt x="70909" y="26666"/>
                    <a:pt x="65454" y="31111"/>
                    <a:pt x="65454" y="22222"/>
                  </a:cubicBezTo>
                  <a:cubicBezTo>
                    <a:pt x="60000" y="8888"/>
                    <a:pt x="49090" y="0"/>
                    <a:pt x="27272" y="4444"/>
                  </a:cubicBezTo>
                  <a:cubicBezTo>
                    <a:pt x="10909" y="8888"/>
                    <a:pt x="10909" y="8888"/>
                    <a:pt x="10909" y="17777"/>
                  </a:cubicBezTo>
                  <a:cubicBezTo>
                    <a:pt x="16363" y="31111"/>
                    <a:pt x="21818" y="44444"/>
                    <a:pt x="21818" y="62222"/>
                  </a:cubicBezTo>
                  <a:cubicBezTo>
                    <a:pt x="27272" y="75555"/>
                    <a:pt x="10909" y="71111"/>
                    <a:pt x="5454" y="84444"/>
                  </a:cubicBezTo>
                  <a:cubicBezTo>
                    <a:pt x="0" y="88888"/>
                    <a:pt x="0" y="97777"/>
                    <a:pt x="0" y="102222"/>
                  </a:cubicBezTo>
                  <a:cubicBezTo>
                    <a:pt x="0" y="111111"/>
                    <a:pt x="16363" y="115555"/>
                    <a:pt x="21818" y="120000"/>
                  </a:cubicBezTo>
                  <a:cubicBezTo>
                    <a:pt x="21818" y="115555"/>
                    <a:pt x="21818" y="102222"/>
                    <a:pt x="32727" y="102222"/>
                  </a:cubicBezTo>
                  <a:cubicBezTo>
                    <a:pt x="43636" y="102222"/>
                    <a:pt x="49090" y="106666"/>
                    <a:pt x="54545" y="115555"/>
                  </a:cubicBezTo>
                  <a:cubicBezTo>
                    <a:pt x="60000" y="115555"/>
                    <a:pt x="98181" y="106666"/>
                    <a:pt x="109090" y="106666"/>
                  </a:cubicBezTo>
                  <a:cubicBezTo>
                    <a:pt x="98181" y="97777"/>
                    <a:pt x="109090" y="93333"/>
                    <a:pt x="114545" y="84444"/>
                  </a:cubicBezTo>
                  <a:cubicBezTo>
                    <a:pt x="120000" y="80000"/>
                    <a:pt x="109090" y="88888"/>
                    <a:pt x="114545" y="8444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83" name="Shape 2547"/>
            <p:cNvSpPr/>
            <p:nvPr/>
          </p:nvSpPr>
          <p:spPr>
            <a:xfrm>
              <a:off x="12432658" y="6554715"/>
              <a:ext cx="328028" cy="178392"/>
            </a:xfrm>
            <a:custGeom>
              <a:avLst/>
              <a:gdLst/>
              <a:ahLst/>
              <a:cxnLst/>
              <a:rect l="0" t="0" r="0" b="0"/>
              <a:pathLst>
                <a:path w="120000" h="120000" extrusionOk="0">
                  <a:moveTo>
                    <a:pt x="102857" y="18947"/>
                  </a:moveTo>
                  <a:cubicBezTo>
                    <a:pt x="102857" y="12631"/>
                    <a:pt x="85714" y="12631"/>
                    <a:pt x="82285" y="6315"/>
                  </a:cubicBezTo>
                  <a:cubicBezTo>
                    <a:pt x="68571" y="0"/>
                    <a:pt x="75428" y="25263"/>
                    <a:pt x="65142" y="25263"/>
                  </a:cubicBezTo>
                  <a:cubicBezTo>
                    <a:pt x="61714" y="18947"/>
                    <a:pt x="58285" y="25263"/>
                    <a:pt x="51428" y="25263"/>
                  </a:cubicBezTo>
                  <a:cubicBezTo>
                    <a:pt x="48000" y="25263"/>
                    <a:pt x="48000" y="37894"/>
                    <a:pt x="44571" y="37894"/>
                  </a:cubicBezTo>
                  <a:cubicBezTo>
                    <a:pt x="30857" y="50526"/>
                    <a:pt x="24000" y="37894"/>
                    <a:pt x="17142" y="25263"/>
                  </a:cubicBezTo>
                  <a:cubicBezTo>
                    <a:pt x="17142" y="31578"/>
                    <a:pt x="17142" y="37894"/>
                    <a:pt x="17142" y="44210"/>
                  </a:cubicBezTo>
                  <a:cubicBezTo>
                    <a:pt x="13714" y="50526"/>
                    <a:pt x="10285" y="37894"/>
                    <a:pt x="10285" y="50526"/>
                  </a:cubicBezTo>
                  <a:cubicBezTo>
                    <a:pt x="10285" y="69473"/>
                    <a:pt x="0" y="82105"/>
                    <a:pt x="10285" y="94736"/>
                  </a:cubicBezTo>
                  <a:cubicBezTo>
                    <a:pt x="17142" y="107368"/>
                    <a:pt x="27428" y="120000"/>
                    <a:pt x="37714" y="120000"/>
                  </a:cubicBezTo>
                  <a:cubicBezTo>
                    <a:pt x="51428" y="120000"/>
                    <a:pt x="58285" y="101052"/>
                    <a:pt x="72000" y="107368"/>
                  </a:cubicBezTo>
                  <a:cubicBezTo>
                    <a:pt x="72000" y="101052"/>
                    <a:pt x="82285" y="101052"/>
                    <a:pt x="85714" y="94736"/>
                  </a:cubicBezTo>
                  <a:cubicBezTo>
                    <a:pt x="89142" y="82105"/>
                    <a:pt x="92571" y="69473"/>
                    <a:pt x="99428" y="56842"/>
                  </a:cubicBezTo>
                  <a:cubicBezTo>
                    <a:pt x="102857" y="44210"/>
                    <a:pt x="106285" y="44210"/>
                    <a:pt x="113142" y="37894"/>
                  </a:cubicBezTo>
                  <a:cubicBezTo>
                    <a:pt x="120000" y="25263"/>
                    <a:pt x="102857" y="25263"/>
                    <a:pt x="102857" y="18947"/>
                  </a:cubicBezTo>
                  <a:cubicBezTo>
                    <a:pt x="102857" y="18947"/>
                    <a:pt x="102857" y="25263"/>
                    <a:pt x="102857" y="1894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84" name="Shape 2548"/>
            <p:cNvSpPr/>
            <p:nvPr/>
          </p:nvSpPr>
          <p:spPr>
            <a:xfrm>
              <a:off x="12620554" y="6956093"/>
              <a:ext cx="289810" cy="299441"/>
            </a:xfrm>
            <a:custGeom>
              <a:avLst/>
              <a:gdLst/>
              <a:ahLst/>
              <a:cxnLst/>
              <a:rect l="0" t="0" r="0" b="0"/>
              <a:pathLst>
                <a:path w="120000" h="120000" extrusionOk="0">
                  <a:moveTo>
                    <a:pt x="120000" y="0"/>
                  </a:moveTo>
                  <a:cubicBezTo>
                    <a:pt x="108387" y="7500"/>
                    <a:pt x="104516" y="15000"/>
                    <a:pt x="89032" y="11250"/>
                  </a:cubicBezTo>
                  <a:cubicBezTo>
                    <a:pt x="81290" y="7500"/>
                    <a:pt x="58064" y="3750"/>
                    <a:pt x="50322" y="7500"/>
                  </a:cubicBezTo>
                  <a:cubicBezTo>
                    <a:pt x="50322" y="18750"/>
                    <a:pt x="38709" y="11250"/>
                    <a:pt x="34838" y="15000"/>
                  </a:cubicBezTo>
                  <a:cubicBezTo>
                    <a:pt x="30967" y="18750"/>
                    <a:pt x="27096" y="18750"/>
                    <a:pt x="23225" y="18750"/>
                  </a:cubicBezTo>
                  <a:cubicBezTo>
                    <a:pt x="15483" y="22500"/>
                    <a:pt x="15483" y="26250"/>
                    <a:pt x="15483" y="30000"/>
                  </a:cubicBezTo>
                  <a:cubicBezTo>
                    <a:pt x="11612" y="33750"/>
                    <a:pt x="11612" y="37500"/>
                    <a:pt x="7741" y="41250"/>
                  </a:cubicBezTo>
                  <a:cubicBezTo>
                    <a:pt x="0" y="48750"/>
                    <a:pt x="0" y="48750"/>
                    <a:pt x="7741" y="56250"/>
                  </a:cubicBezTo>
                  <a:cubicBezTo>
                    <a:pt x="11612" y="60000"/>
                    <a:pt x="15483" y="60000"/>
                    <a:pt x="15483" y="63750"/>
                  </a:cubicBezTo>
                  <a:cubicBezTo>
                    <a:pt x="15483" y="71250"/>
                    <a:pt x="15483" y="75000"/>
                    <a:pt x="19354" y="82500"/>
                  </a:cubicBezTo>
                  <a:cubicBezTo>
                    <a:pt x="19354" y="86250"/>
                    <a:pt x="19354" y="90000"/>
                    <a:pt x="23225" y="93750"/>
                  </a:cubicBezTo>
                  <a:cubicBezTo>
                    <a:pt x="30967" y="97500"/>
                    <a:pt x="23225" y="101250"/>
                    <a:pt x="27096" y="105000"/>
                  </a:cubicBezTo>
                  <a:cubicBezTo>
                    <a:pt x="27096" y="112500"/>
                    <a:pt x="30967" y="108750"/>
                    <a:pt x="30967" y="108750"/>
                  </a:cubicBezTo>
                  <a:cubicBezTo>
                    <a:pt x="38709" y="108750"/>
                    <a:pt x="38709" y="112500"/>
                    <a:pt x="38709" y="116250"/>
                  </a:cubicBezTo>
                  <a:cubicBezTo>
                    <a:pt x="42580" y="116250"/>
                    <a:pt x="46451" y="112500"/>
                    <a:pt x="46451" y="112500"/>
                  </a:cubicBezTo>
                  <a:cubicBezTo>
                    <a:pt x="50322" y="108750"/>
                    <a:pt x="50322" y="116250"/>
                    <a:pt x="50322" y="116250"/>
                  </a:cubicBezTo>
                  <a:cubicBezTo>
                    <a:pt x="54193" y="120000"/>
                    <a:pt x="50322" y="93750"/>
                    <a:pt x="50322" y="97500"/>
                  </a:cubicBezTo>
                  <a:cubicBezTo>
                    <a:pt x="50322" y="93750"/>
                    <a:pt x="61935" y="97500"/>
                    <a:pt x="65806" y="97500"/>
                  </a:cubicBezTo>
                  <a:cubicBezTo>
                    <a:pt x="65806" y="93750"/>
                    <a:pt x="54193" y="90000"/>
                    <a:pt x="54193" y="86250"/>
                  </a:cubicBezTo>
                  <a:cubicBezTo>
                    <a:pt x="58064" y="78750"/>
                    <a:pt x="65806" y="86250"/>
                    <a:pt x="65806" y="90000"/>
                  </a:cubicBezTo>
                  <a:cubicBezTo>
                    <a:pt x="73548" y="93750"/>
                    <a:pt x="69677" y="86250"/>
                    <a:pt x="69677" y="82500"/>
                  </a:cubicBezTo>
                  <a:cubicBezTo>
                    <a:pt x="69677" y="78750"/>
                    <a:pt x="81290" y="86250"/>
                    <a:pt x="81290" y="86250"/>
                  </a:cubicBezTo>
                  <a:cubicBezTo>
                    <a:pt x="81290" y="82500"/>
                    <a:pt x="73548" y="71250"/>
                    <a:pt x="73548" y="71250"/>
                  </a:cubicBezTo>
                  <a:cubicBezTo>
                    <a:pt x="69677" y="67500"/>
                    <a:pt x="61935" y="67500"/>
                    <a:pt x="58064" y="63750"/>
                  </a:cubicBezTo>
                  <a:cubicBezTo>
                    <a:pt x="58064" y="63750"/>
                    <a:pt x="58064" y="56250"/>
                    <a:pt x="58064" y="60000"/>
                  </a:cubicBezTo>
                  <a:cubicBezTo>
                    <a:pt x="54193" y="52500"/>
                    <a:pt x="42580" y="45000"/>
                    <a:pt x="42580" y="37500"/>
                  </a:cubicBezTo>
                  <a:cubicBezTo>
                    <a:pt x="46451" y="22500"/>
                    <a:pt x="58064" y="37500"/>
                    <a:pt x="61935" y="41250"/>
                  </a:cubicBezTo>
                  <a:cubicBezTo>
                    <a:pt x="61935" y="41250"/>
                    <a:pt x="61935" y="37500"/>
                    <a:pt x="61935" y="37500"/>
                  </a:cubicBezTo>
                  <a:cubicBezTo>
                    <a:pt x="65806" y="33750"/>
                    <a:pt x="69677" y="37500"/>
                    <a:pt x="69677" y="41250"/>
                  </a:cubicBezTo>
                  <a:cubicBezTo>
                    <a:pt x="69677" y="41250"/>
                    <a:pt x="65806" y="33750"/>
                    <a:pt x="65806" y="33750"/>
                  </a:cubicBezTo>
                  <a:cubicBezTo>
                    <a:pt x="69677" y="33750"/>
                    <a:pt x="77419" y="37500"/>
                    <a:pt x="81290" y="37500"/>
                  </a:cubicBezTo>
                  <a:cubicBezTo>
                    <a:pt x="81290" y="33750"/>
                    <a:pt x="65806" y="33750"/>
                    <a:pt x="65806" y="26250"/>
                  </a:cubicBezTo>
                  <a:cubicBezTo>
                    <a:pt x="65806" y="26250"/>
                    <a:pt x="81290" y="18750"/>
                    <a:pt x="85161" y="18750"/>
                  </a:cubicBezTo>
                  <a:cubicBezTo>
                    <a:pt x="85161" y="18750"/>
                    <a:pt x="81290" y="26250"/>
                    <a:pt x="81290" y="26250"/>
                  </a:cubicBezTo>
                  <a:cubicBezTo>
                    <a:pt x="81290" y="26250"/>
                    <a:pt x="92903" y="18750"/>
                    <a:pt x="96774" y="18750"/>
                  </a:cubicBezTo>
                  <a:cubicBezTo>
                    <a:pt x="100645" y="18750"/>
                    <a:pt x="104516" y="22500"/>
                    <a:pt x="112258" y="26250"/>
                  </a:cubicBezTo>
                  <a:cubicBezTo>
                    <a:pt x="116129" y="18750"/>
                    <a:pt x="120000" y="7500"/>
                    <a:pt x="12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85" name="Shape 2549"/>
            <p:cNvSpPr/>
            <p:nvPr/>
          </p:nvSpPr>
          <p:spPr>
            <a:xfrm>
              <a:off x="12881704" y="6940162"/>
              <a:ext cx="140126" cy="92380"/>
            </a:xfrm>
            <a:custGeom>
              <a:avLst/>
              <a:gdLst/>
              <a:ahLst/>
              <a:cxnLst/>
              <a:rect l="0" t="0" r="0" b="0"/>
              <a:pathLst>
                <a:path w="120000" h="120000" extrusionOk="0">
                  <a:moveTo>
                    <a:pt x="120000" y="72000"/>
                  </a:moveTo>
                  <a:cubicBezTo>
                    <a:pt x="104000" y="48000"/>
                    <a:pt x="80000" y="48000"/>
                    <a:pt x="80000" y="12000"/>
                  </a:cubicBezTo>
                  <a:cubicBezTo>
                    <a:pt x="40000" y="0"/>
                    <a:pt x="32000" y="0"/>
                    <a:pt x="16000" y="60000"/>
                  </a:cubicBezTo>
                  <a:cubicBezTo>
                    <a:pt x="16000" y="72000"/>
                    <a:pt x="0" y="108000"/>
                    <a:pt x="8000" y="108000"/>
                  </a:cubicBezTo>
                  <a:cubicBezTo>
                    <a:pt x="24000" y="120000"/>
                    <a:pt x="40000" y="120000"/>
                    <a:pt x="48000" y="108000"/>
                  </a:cubicBezTo>
                  <a:cubicBezTo>
                    <a:pt x="64000" y="96000"/>
                    <a:pt x="72000" y="84000"/>
                    <a:pt x="88000" y="84000"/>
                  </a:cubicBezTo>
                  <a:cubicBezTo>
                    <a:pt x="88000" y="84000"/>
                    <a:pt x="120000" y="84000"/>
                    <a:pt x="120000" y="72000"/>
                  </a:cubicBezTo>
                  <a:cubicBezTo>
                    <a:pt x="112000" y="72000"/>
                    <a:pt x="120000" y="84000"/>
                    <a:pt x="120000" y="7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86" name="Shape 2550"/>
            <p:cNvSpPr/>
            <p:nvPr/>
          </p:nvSpPr>
          <p:spPr>
            <a:xfrm>
              <a:off x="12582340" y="6911496"/>
              <a:ext cx="82802" cy="168835"/>
            </a:xfrm>
            <a:custGeom>
              <a:avLst/>
              <a:gdLst/>
              <a:ahLst/>
              <a:cxnLst/>
              <a:rect l="0" t="0" r="0" b="0"/>
              <a:pathLst>
                <a:path w="120000" h="120000" extrusionOk="0">
                  <a:moveTo>
                    <a:pt x="80000" y="106666"/>
                  </a:moveTo>
                  <a:cubicBezTo>
                    <a:pt x="93333" y="93333"/>
                    <a:pt x="120000" y="80000"/>
                    <a:pt x="93333" y="73333"/>
                  </a:cubicBezTo>
                  <a:cubicBezTo>
                    <a:pt x="80000" y="66666"/>
                    <a:pt x="66666" y="53333"/>
                    <a:pt x="80000" y="40000"/>
                  </a:cubicBezTo>
                  <a:cubicBezTo>
                    <a:pt x="80000" y="40000"/>
                    <a:pt x="93333" y="26666"/>
                    <a:pt x="93333" y="26666"/>
                  </a:cubicBezTo>
                  <a:cubicBezTo>
                    <a:pt x="80000" y="20000"/>
                    <a:pt x="53333" y="6666"/>
                    <a:pt x="40000" y="6666"/>
                  </a:cubicBezTo>
                  <a:cubicBezTo>
                    <a:pt x="0" y="0"/>
                    <a:pt x="0" y="46666"/>
                    <a:pt x="0" y="60000"/>
                  </a:cubicBezTo>
                  <a:cubicBezTo>
                    <a:pt x="0" y="86666"/>
                    <a:pt x="26666" y="100000"/>
                    <a:pt x="53333" y="120000"/>
                  </a:cubicBezTo>
                  <a:cubicBezTo>
                    <a:pt x="66666" y="113333"/>
                    <a:pt x="80000" y="106666"/>
                    <a:pt x="80000" y="106666"/>
                  </a:cubicBezTo>
                  <a:cubicBezTo>
                    <a:pt x="93333" y="93333"/>
                    <a:pt x="80000" y="106666"/>
                    <a:pt x="80000" y="10666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87" name="Shape 2551"/>
            <p:cNvSpPr/>
            <p:nvPr/>
          </p:nvSpPr>
          <p:spPr>
            <a:xfrm>
              <a:off x="12630108" y="6930610"/>
              <a:ext cx="121017" cy="82826"/>
            </a:xfrm>
            <a:custGeom>
              <a:avLst/>
              <a:gdLst/>
              <a:ahLst/>
              <a:cxnLst/>
              <a:rect l="0" t="0" r="0" b="0"/>
              <a:pathLst>
                <a:path w="120000" h="120000" extrusionOk="0">
                  <a:moveTo>
                    <a:pt x="101538" y="0"/>
                  </a:moveTo>
                  <a:cubicBezTo>
                    <a:pt x="83076" y="0"/>
                    <a:pt x="18461" y="0"/>
                    <a:pt x="18461" y="26666"/>
                  </a:cubicBezTo>
                  <a:cubicBezTo>
                    <a:pt x="0" y="53333"/>
                    <a:pt x="0" y="106666"/>
                    <a:pt x="27692" y="120000"/>
                  </a:cubicBezTo>
                  <a:cubicBezTo>
                    <a:pt x="36923" y="106666"/>
                    <a:pt x="55384" y="120000"/>
                    <a:pt x="64615" y="106666"/>
                  </a:cubicBezTo>
                  <a:cubicBezTo>
                    <a:pt x="73846" y="106666"/>
                    <a:pt x="83076" y="80000"/>
                    <a:pt x="92307" y="93333"/>
                  </a:cubicBezTo>
                  <a:cubicBezTo>
                    <a:pt x="120000" y="120000"/>
                    <a:pt x="101538" y="13333"/>
                    <a:pt x="101538"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88" name="Shape 2552"/>
            <p:cNvSpPr/>
            <p:nvPr/>
          </p:nvSpPr>
          <p:spPr>
            <a:xfrm>
              <a:off x="13655587" y="6984760"/>
              <a:ext cx="178346" cy="149719"/>
            </a:xfrm>
            <a:custGeom>
              <a:avLst/>
              <a:gdLst/>
              <a:ahLst/>
              <a:cxnLst/>
              <a:rect l="0" t="0" r="0" b="0"/>
              <a:pathLst>
                <a:path w="120000" h="120000" extrusionOk="0">
                  <a:moveTo>
                    <a:pt x="120000" y="105000"/>
                  </a:moveTo>
                  <a:cubicBezTo>
                    <a:pt x="120000" y="90000"/>
                    <a:pt x="120000" y="82500"/>
                    <a:pt x="107368" y="75000"/>
                  </a:cubicBezTo>
                  <a:cubicBezTo>
                    <a:pt x="94736" y="67500"/>
                    <a:pt x="107368" y="60000"/>
                    <a:pt x="101052" y="52500"/>
                  </a:cubicBezTo>
                  <a:cubicBezTo>
                    <a:pt x="94736" y="37500"/>
                    <a:pt x="88421" y="45000"/>
                    <a:pt x="88421" y="22500"/>
                  </a:cubicBezTo>
                  <a:cubicBezTo>
                    <a:pt x="88421" y="22500"/>
                    <a:pt x="69473" y="7500"/>
                    <a:pt x="75789" y="0"/>
                  </a:cubicBezTo>
                  <a:cubicBezTo>
                    <a:pt x="56842" y="0"/>
                    <a:pt x="0" y="7500"/>
                    <a:pt x="37894" y="45000"/>
                  </a:cubicBezTo>
                  <a:cubicBezTo>
                    <a:pt x="44210" y="52500"/>
                    <a:pt x="50526" y="60000"/>
                    <a:pt x="56842" y="67500"/>
                  </a:cubicBezTo>
                  <a:cubicBezTo>
                    <a:pt x="63157" y="75000"/>
                    <a:pt x="69473" y="75000"/>
                    <a:pt x="75789" y="82500"/>
                  </a:cubicBezTo>
                  <a:cubicBezTo>
                    <a:pt x="88421" y="82500"/>
                    <a:pt x="101052" y="82500"/>
                    <a:pt x="101052" y="97500"/>
                  </a:cubicBezTo>
                  <a:cubicBezTo>
                    <a:pt x="107368" y="105000"/>
                    <a:pt x="113684" y="120000"/>
                    <a:pt x="120000" y="105000"/>
                  </a:cubicBezTo>
                  <a:cubicBezTo>
                    <a:pt x="120000" y="97500"/>
                    <a:pt x="113684" y="112500"/>
                    <a:pt x="120000" y="10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89" name="Shape 2553"/>
            <p:cNvSpPr/>
            <p:nvPr/>
          </p:nvSpPr>
          <p:spPr>
            <a:xfrm>
              <a:off x="13722467" y="7061213"/>
              <a:ext cx="923566" cy="783643"/>
            </a:xfrm>
            <a:custGeom>
              <a:avLst/>
              <a:gdLst/>
              <a:ahLst/>
              <a:cxnLst/>
              <a:rect l="0" t="0" r="0" b="0"/>
              <a:pathLst>
                <a:path w="120000" h="120000" extrusionOk="0">
                  <a:moveTo>
                    <a:pt x="115151" y="104285"/>
                  </a:moveTo>
                  <a:cubicBezTo>
                    <a:pt x="112727" y="102857"/>
                    <a:pt x="113939" y="100000"/>
                    <a:pt x="112727" y="97142"/>
                  </a:cubicBezTo>
                  <a:cubicBezTo>
                    <a:pt x="112727" y="95714"/>
                    <a:pt x="110303" y="94285"/>
                    <a:pt x="109090" y="92857"/>
                  </a:cubicBezTo>
                  <a:cubicBezTo>
                    <a:pt x="106666" y="91428"/>
                    <a:pt x="105454" y="88571"/>
                    <a:pt x="104242" y="85714"/>
                  </a:cubicBezTo>
                  <a:cubicBezTo>
                    <a:pt x="101818" y="82857"/>
                    <a:pt x="103030" y="82857"/>
                    <a:pt x="105454" y="78571"/>
                  </a:cubicBezTo>
                  <a:cubicBezTo>
                    <a:pt x="106666" y="77142"/>
                    <a:pt x="109090" y="74285"/>
                    <a:pt x="107878" y="71428"/>
                  </a:cubicBezTo>
                  <a:cubicBezTo>
                    <a:pt x="106666" y="70000"/>
                    <a:pt x="103030" y="70000"/>
                    <a:pt x="101818" y="70000"/>
                  </a:cubicBezTo>
                  <a:cubicBezTo>
                    <a:pt x="100606" y="68571"/>
                    <a:pt x="101818" y="65714"/>
                    <a:pt x="101818" y="65714"/>
                  </a:cubicBezTo>
                  <a:cubicBezTo>
                    <a:pt x="100606" y="62857"/>
                    <a:pt x="100606" y="58571"/>
                    <a:pt x="101818" y="57142"/>
                  </a:cubicBezTo>
                  <a:cubicBezTo>
                    <a:pt x="104242" y="54285"/>
                    <a:pt x="100606" y="52857"/>
                    <a:pt x="99393" y="51428"/>
                  </a:cubicBezTo>
                  <a:cubicBezTo>
                    <a:pt x="99393" y="50000"/>
                    <a:pt x="101818" y="45714"/>
                    <a:pt x="103030" y="44285"/>
                  </a:cubicBezTo>
                  <a:cubicBezTo>
                    <a:pt x="103030" y="42857"/>
                    <a:pt x="105454" y="28571"/>
                    <a:pt x="104242" y="28571"/>
                  </a:cubicBezTo>
                  <a:cubicBezTo>
                    <a:pt x="100606" y="28571"/>
                    <a:pt x="99393" y="28571"/>
                    <a:pt x="95757" y="25714"/>
                  </a:cubicBezTo>
                  <a:cubicBezTo>
                    <a:pt x="94545" y="24285"/>
                    <a:pt x="93333" y="22857"/>
                    <a:pt x="92121" y="21428"/>
                  </a:cubicBezTo>
                  <a:cubicBezTo>
                    <a:pt x="90909" y="20000"/>
                    <a:pt x="87272" y="20000"/>
                    <a:pt x="86060" y="18571"/>
                  </a:cubicBezTo>
                  <a:cubicBezTo>
                    <a:pt x="83636" y="18571"/>
                    <a:pt x="82424" y="18571"/>
                    <a:pt x="80000" y="17142"/>
                  </a:cubicBezTo>
                  <a:cubicBezTo>
                    <a:pt x="78787" y="14285"/>
                    <a:pt x="76363" y="15714"/>
                    <a:pt x="73939" y="15714"/>
                  </a:cubicBezTo>
                  <a:cubicBezTo>
                    <a:pt x="72727" y="17142"/>
                    <a:pt x="70303" y="15714"/>
                    <a:pt x="69090" y="17142"/>
                  </a:cubicBezTo>
                  <a:cubicBezTo>
                    <a:pt x="66666" y="17142"/>
                    <a:pt x="65454" y="20000"/>
                    <a:pt x="64242" y="21428"/>
                  </a:cubicBezTo>
                  <a:cubicBezTo>
                    <a:pt x="63030" y="22857"/>
                    <a:pt x="59393" y="21428"/>
                    <a:pt x="59393" y="24285"/>
                  </a:cubicBezTo>
                  <a:cubicBezTo>
                    <a:pt x="59393" y="27142"/>
                    <a:pt x="58181" y="27142"/>
                    <a:pt x="55757" y="28571"/>
                  </a:cubicBezTo>
                  <a:cubicBezTo>
                    <a:pt x="49696" y="30000"/>
                    <a:pt x="44848" y="30000"/>
                    <a:pt x="40000" y="25714"/>
                  </a:cubicBezTo>
                  <a:cubicBezTo>
                    <a:pt x="38787" y="24285"/>
                    <a:pt x="37575" y="22857"/>
                    <a:pt x="36363" y="22857"/>
                  </a:cubicBezTo>
                  <a:cubicBezTo>
                    <a:pt x="33939" y="20000"/>
                    <a:pt x="32727" y="21428"/>
                    <a:pt x="30303" y="21428"/>
                  </a:cubicBezTo>
                  <a:cubicBezTo>
                    <a:pt x="29090" y="20000"/>
                    <a:pt x="29090" y="15714"/>
                    <a:pt x="29090" y="14285"/>
                  </a:cubicBezTo>
                  <a:cubicBezTo>
                    <a:pt x="25454" y="12857"/>
                    <a:pt x="24242" y="11428"/>
                    <a:pt x="24242" y="7142"/>
                  </a:cubicBezTo>
                  <a:cubicBezTo>
                    <a:pt x="24242" y="0"/>
                    <a:pt x="19393" y="4285"/>
                    <a:pt x="16969" y="7142"/>
                  </a:cubicBezTo>
                  <a:cubicBezTo>
                    <a:pt x="15757" y="8571"/>
                    <a:pt x="14545" y="10000"/>
                    <a:pt x="13333" y="10000"/>
                  </a:cubicBezTo>
                  <a:cubicBezTo>
                    <a:pt x="10909" y="8571"/>
                    <a:pt x="7272" y="8571"/>
                    <a:pt x="6060" y="5714"/>
                  </a:cubicBezTo>
                  <a:cubicBezTo>
                    <a:pt x="3636" y="2857"/>
                    <a:pt x="3636" y="1428"/>
                    <a:pt x="1212" y="4285"/>
                  </a:cubicBezTo>
                  <a:cubicBezTo>
                    <a:pt x="1212" y="5714"/>
                    <a:pt x="0" y="5714"/>
                    <a:pt x="0" y="7142"/>
                  </a:cubicBezTo>
                  <a:cubicBezTo>
                    <a:pt x="0" y="8571"/>
                    <a:pt x="0" y="10000"/>
                    <a:pt x="1212" y="11428"/>
                  </a:cubicBezTo>
                  <a:cubicBezTo>
                    <a:pt x="1212" y="11428"/>
                    <a:pt x="2424" y="14285"/>
                    <a:pt x="1212" y="14285"/>
                  </a:cubicBezTo>
                  <a:cubicBezTo>
                    <a:pt x="1212" y="15714"/>
                    <a:pt x="0" y="15714"/>
                    <a:pt x="1212" y="17142"/>
                  </a:cubicBezTo>
                  <a:cubicBezTo>
                    <a:pt x="1212" y="18571"/>
                    <a:pt x="3636" y="18571"/>
                    <a:pt x="3636" y="20000"/>
                  </a:cubicBezTo>
                  <a:cubicBezTo>
                    <a:pt x="3636" y="21428"/>
                    <a:pt x="2424" y="22857"/>
                    <a:pt x="3636" y="22857"/>
                  </a:cubicBezTo>
                  <a:cubicBezTo>
                    <a:pt x="4848" y="25714"/>
                    <a:pt x="4848" y="27142"/>
                    <a:pt x="6060" y="30000"/>
                  </a:cubicBezTo>
                  <a:cubicBezTo>
                    <a:pt x="7272" y="31428"/>
                    <a:pt x="7272" y="32857"/>
                    <a:pt x="9696" y="34285"/>
                  </a:cubicBezTo>
                  <a:cubicBezTo>
                    <a:pt x="9696" y="34285"/>
                    <a:pt x="12121" y="35714"/>
                    <a:pt x="12121" y="35714"/>
                  </a:cubicBezTo>
                  <a:cubicBezTo>
                    <a:pt x="13333" y="41428"/>
                    <a:pt x="2424" y="47142"/>
                    <a:pt x="9696" y="52857"/>
                  </a:cubicBezTo>
                  <a:cubicBezTo>
                    <a:pt x="12121" y="54285"/>
                    <a:pt x="12121" y="57142"/>
                    <a:pt x="14545" y="58571"/>
                  </a:cubicBezTo>
                  <a:cubicBezTo>
                    <a:pt x="16969" y="61428"/>
                    <a:pt x="19393" y="62857"/>
                    <a:pt x="21818" y="67142"/>
                  </a:cubicBezTo>
                  <a:cubicBezTo>
                    <a:pt x="21818" y="68571"/>
                    <a:pt x="20606" y="70000"/>
                    <a:pt x="20606" y="71428"/>
                  </a:cubicBezTo>
                  <a:cubicBezTo>
                    <a:pt x="21818" y="72857"/>
                    <a:pt x="24242" y="72857"/>
                    <a:pt x="23030" y="74285"/>
                  </a:cubicBezTo>
                  <a:cubicBezTo>
                    <a:pt x="23030" y="78571"/>
                    <a:pt x="25454" y="80000"/>
                    <a:pt x="26666" y="82857"/>
                  </a:cubicBezTo>
                  <a:cubicBezTo>
                    <a:pt x="29090" y="81428"/>
                    <a:pt x="27878" y="80000"/>
                    <a:pt x="29090" y="78571"/>
                  </a:cubicBezTo>
                  <a:cubicBezTo>
                    <a:pt x="29090" y="78571"/>
                    <a:pt x="30303" y="80000"/>
                    <a:pt x="30303" y="80000"/>
                  </a:cubicBezTo>
                  <a:cubicBezTo>
                    <a:pt x="32727" y="80000"/>
                    <a:pt x="30303" y="80000"/>
                    <a:pt x="31515" y="81428"/>
                  </a:cubicBezTo>
                  <a:cubicBezTo>
                    <a:pt x="32727" y="82857"/>
                    <a:pt x="33939" y="78571"/>
                    <a:pt x="36363" y="81428"/>
                  </a:cubicBezTo>
                  <a:cubicBezTo>
                    <a:pt x="38787" y="85714"/>
                    <a:pt x="40000" y="90000"/>
                    <a:pt x="42424" y="94285"/>
                  </a:cubicBezTo>
                  <a:cubicBezTo>
                    <a:pt x="44848" y="98571"/>
                    <a:pt x="50909" y="102857"/>
                    <a:pt x="55757" y="105714"/>
                  </a:cubicBezTo>
                  <a:cubicBezTo>
                    <a:pt x="58181" y="107142"/>
                    <a:pt x="60606" y="107142"/>
                    <a:pt x="63030" y="108571"/>
                  </a:cubicBezTo>
                  <a:cubicBezTo>
                    <a:pt x="64242" y="108571"/>
                    <a:pt x="67878" y="107142"/>
                    <a:pt x="67878" y="107142"/>
                  </a:cubicBezTo>
                  <a:cubicBezTo>
                    <a:pt x="67878" y="107142"/>
                    <a:pt x="67878" y="108571"/>
                    <a:pt x="67878" y="108571"/>
                  </a:cubicBezTo>
                  <a:cubicBezTo>
                    <a:pt x="69090" y="108571"/>
                    <a:pt x="72727" y="105714"/>
                    <a:pt x="73939" y="104285"/>
                  </a:cubicBezTo>
                  <a:cubicBezTo>
                    <a:pt x="73939" y="104285"/>
                    <a:pt x="72727" y="104285"/>
                    <a:pt x="72727" y="104285"/>
                  </a:cubicBezTo>
                  <a:cubicBezTo>
                    <a:pt x="72727" y="102857"/>
                    <a:pt x="75151" y="104285"/>
                    <a:pt x="75151" y="104285"/>
                  </a:cubicBezTo>
                  <a:cubicBezTo>
                    <a:pt x="77575" y="105714"/>
                    <a:pt x="77575" y="107142"/>
                    <a:pt x="78787" y="110000"/>
                  </a:cubicBezTo>
                  <a:cubicBezTo>
                    <a:pt x="80000" y="114285"/>
                    <a:pt x="81212" y="114285"/>
                    <a:pt x="83636" y="115714"/>
                  </a:cubicBezTo>
                  <a:cubicBezTo>
                    <a:pt x="90909" y="117142"/>
                    <a:pt x="99393" y="118571"/>
                    <a:pt x="106666" y="120000"/>
                  </a:cubicBezTo>
                  <a:cubicBezTo>
                    <a:pt x="106666" y="114285"/>
                    <a:pt x="107878" y="112857"/>
                    <a:pt x="111515" y="110000"/>
                  </a:cubicBezTo>
                  <a:cubicBezTo>
                    <a:pt x="113939" y="108571"/>
                    <a:pt x="119999" y="107142"/>
                    <a:pt x="115151" y="104285"/>
                  </a:cubicBezTo>
                  <a:cubicBezTo>
                    <a:pt x="113939" y="102857"/>
                    <a:pt x="117575" y="105714"/>
                    <a:pt x="115151" y="10428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90" name="Shape 2554"/>
            <p:cNvSpPr/>
            <p:nvPr/>
          </p:nvSpPr>
          <p:spPr>
            <a:xfrm>
              <a:off x="13741574" y="7070772"/>
              <a:ext cx="73249" cy="54156"/>
            </a:xfrm>
            <a:custGeom>
              <a:avLst/>
              <a:gdLst/>
              <a:ahLst/>
              <a:cxnLst/>
              <a:rect l="0" t="0" r="0" b="0"/>
              <a:pathLst>
                <a:path w="120000" h="120000" extrusionOk="0">
                  <a:moveTo>
                    <a:pt x="15000" y="20000"/>
                  </a:moveTo>
                  <a:cubicBezTo>
                    <a:pt x="30000" y="20000"/>
                    <a:pt x="30000" y="60000"/>
                    <a:pt x="45000" y="80000"/>
                  </a:cubicBezTo>
                  <a:cubicBezTo>
                    <a:pt x="75000" y="80000"/>
                    <a:pt x="90000" y="100000"/>
                    <a:pt x="120000" y="120000"/>
                  </a:cubicBezTo>
                  <a:cubicBezTo>
                    <a:pt x="105000" y="40000"/>
                    <a:pt x="45000" y="20000"/>
                    <a:pt x="0" y="0"/>
                  </a:cubicBezTo>
                  <a:cubicBezTo>
                    <a:pt x="0" y="20000"/>
                    <a:pt x="0" y="20000"/>
                    <a:pt x="15000" y="20000"/>
                  </a:cubicBezTo>
                  <a:cubicBezTo>
                    <a:pt x="30000" y="20000"/>
                    <a:pt x="0" y="20000"/>
                    <a:pt x="15000" y="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91" name="Shape 2555"/>
            <p:cNvSpPr/>
            <p:nvPr/>
          </p:nvSpPr>
          <p:spPr>
            <a:xfrm>
              <a:off x="13525013" y="6844596"/>
              <a:ext cx="328028" cy="168835"/>
            </a:xfrm>
            <a:custGeom>
              <a:avLst/>
              <a:gdLst/>
              <a:ahLst/>
              <a:cxnLst/>
              <a:rect l="0" t="0" r="0" b="0"/>
              <a:pathLst>
                <a:path w="120000" h="120000" extrusionOk="0">
                  <a:moveTo>
                    <a:pt x="89142" y="100000"/>
                  </a:moveTo>
                  <a:cubicBezTo>
                    <a:pt x="92571" y="93333"/>
                    <a:pt x="99428" y="106666"/>
                    <a:pt x="102857" y="113333"/>
                  </a:cubicBezTo>
                  <a:cubicBezTo>
                    <a:pt x="102857" y="113333"/>
                    <a:pt x="116571" y="113333"/>
                    <a:pt x="116571" y="113333"/>
                  </a:cubicBezTo>
                  <a:cubicBezTo>
                    <a:pt x="120000" y="106666"/>
                    <a:pt x="102857" y="80000"/>
                    <a:pt x="113142" y="80000"/>
                  </a:cubicBezTo>
                  <a:cubicBezTo>
                    <a:pt x="109714" y="73333"/>
                    <a:pt x="102857" y="73333"/>
                    <a:pt x="102857" y="66666"/>
                  </a:cubicBezTo>
                  <a:cubicBezTo>
                    <a:pt x="102857" y="53333"/>
                    <a:pt x="99428" y="46666"/>
                    <a:pt x="92571" y="46666"/>
                  </a:cubicBezTo>
                  <a:cubicBezTo>
                    <a:pt x="82285" y="46666"/>
                    <a:pt x="75428" y="53333"/>
                    <a:pt x="65142" y="40000"/>
                  </a:cubicBezTo>
                  <a:cubicBezTo>
                    <a:pt x="54857" y="33333"/>
                    <a:pt x="44571" y="33333"/>
                    <a:pt x="30857" y="26666"/>
                  </a:cubicBezTo>
                  <a:cubicBezTo>
                    <a:pt x="20571" y="20000"/>
                    <a:pt x="13714" y="0"/>
                    <a:pt x="0" y="13333"/>
                  </a:cubicBezTo>
                  <a:cubicBezTo>
                    <a:pt x="10285" y="40000"/>
                    <a:pt x="37714" y="46666"/>
                    <a:pt x="27428" y="93333"/>
                  </a:cubicBezTo>
                  <a:cubicBezTo>
                    <a:pt x="37714" y="93333"/>
                    <a:pt x="61714" y="93333"/>
                    <a:pt x="61714" y="120000"/>
                  </a:cubicBezTo>
                  <a:cubicBezTo>
                    <a:pt x="61714" y="100000"/>
                    <a:pt x="82285" y="100000"/>
                    <a:pt x="89142" y="100000"/>
                  </a:cubicBezTo>
                  <a:cubicBezTo>
                    <a:pt x="92571" y="93333"/>
                    <a:pt x="65142" y="100000"/>
                    <a:pt x="89142" y="10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92" name="Shape 2556"/>
            <p:cNvSpPr/>
            <p:nvPr/>
          </p:nvSpPr>
          <p:spPr>
            <a:xfrm>
              <a:off x="13751132" y="6956093"/>
              <a:ext cx="251592" cy="197506"/>
            </a:xfrm>
            <a:custGeom>
              <a:avLst/>
              <a:gdLst/>
              <a:ahLst/>
              <a:cxnLst/>
              <a:rect l="0" t="0" r="0" b="0"/>
              <a:pathLst>
                <a:path w="120000" h="120000" extrusionOk="0">
                  <a:moveTo>
                    <a:pt x="35555" y="11428"/>
                  </a:moveTo>
                  <a:cubicBezTo>
                    <a:pt x="35555" y="11428"/>
                    <a:pt x="48888" y="22857"/>
                    <a:pt x="44444" y="28571"/>
                  </a:cubicBezTo>
                  <a:cubicBezTo>
                    <a:pt x="44444" y="28571"/>
                    <a:pt x="31111" y="28571"/>
                    <a:pt x="31111" y="28571"/>
                  </a:cubicBezTo>
                  <a:cubicBezTo>
                    <a:pt x="22222" y="28571"/>
                    <a:pt x="22222" y="17142"/>
                    <a:pt x="17777" y="17142"/>
                  </a:cubicBezTo>
                  <a:cubicBezTo>
                    <a:pt x="0" y="11428"/>
                    <a:pt x="17777" y="34285"/>
                    <a:pt x="17777" y="40000"/>
                  </a:cubicBezTo>
                  <a:cubicBezTo>
                    <a:pt x="17777" y="57142"/>
                    <a:pt x="31111" y="45714"/>
                    <a:pt x="26666" y="62857"/>
                  </a:cubicBezTo>
                  <a:cubicBezTo>
                    <a:pt x="22222" y="74285"/>
                    <a:pt x="31111" y="74285"/>
                    <a:pt x="35555" y="80000"/>
                  </a:cubicBezTo>
                  <a:cubicBezTo>
                    <a:pt x="40000" y="80000"/>
                    <a:pt x="40000" y="91428"/>
                    <a:pt x="40000" y="97142"/>
                  </a:cubicBezTo>
                  <a:cubicBezTo>
                    <a:pt x="44444" y="91428"/>
                    <a:pt x="62222" y="80000"/>
                    <a:pt x="71111" y="74285"/>
                  </a:cubicBezTo>
                  <a:cubicBezTo>
                    <a:pt x="75555" y="74285"/>
                    <a:pt x="75555" y="85714"/>
                    <a:pt x="75555" y="91428"/>
                  </a:cubicBezTo>
                  <a:cubicBezTo>
                    <a:pt x="75555" y="108571"/>
                    <a:pt x="80000" y="114285"/>
                    <a:pt x="93333" y="120000"/>
                  </a:cubicBezTo>
                  <a:cubicBezTo>
                    <a:pt x="93333" y="114285"/>
                    <a:pt x="93333" y="102857"/>
                    <a:pt x="93333" y="102857"/>
                  </a:cubicBezTo>
                  <a:cubicBezTo>
                    <a:pt x="97777" y="97142"/>
                    <a:pt x="102222" y="97142"/>
                    <a:pt x="102222" y="91428"/>
                  </a:cubicBezTo>
                  <a:cubicBezTo>
                    <a:pt x="106666" y="80000"/>
                    <a:pt x="106666" y="68571"/>
                    <a:pt x="111111" y="62857"/>
                  </a:cubicBezTo>
                  <a:cubicBezTo>
                    <a:pt x="120000" y="45714"/>
                    <a:pt x="93333" y="11428"/>
                    <a:pt x="84444" y="5714"/>
                  </a:cubicBezTo>
                  <a:cubicBezTo>
                    <a:pt x="75555" y="22857"/>
                    <a:pt x="66666" y="22857"/>
                    <a:pt x="53333" y="11428"/>
                  </a:cubicBezTo>
                  <a:cubicBezTo>
                    <a:pt x="53333" y="5714"/>
                    <a:pt x="44444" y="0"/>
                    <a:pt x="40000" y="0"/>
                  </a:cubicBezTo>
                  <a:cubicBezTo>
                    <a:pt x="35555" y="0"/>
                    <a:pt x="35555" y="5714"/>
                    <a:pt x="35555" y="11428"/>
                  </a:cubicBezTo>
                  <a:cubicBezTo>
                    <a:pt x="40000" y="17142"/>
                    <a:pt x="31111" y="0"/>
                    <a:pt x="35555" y="1142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93" name="Shape 2557"/>
            <p:cNvSpPr/>
            <p:nvPr/>
          </p:nvSpPr>
          <p:spPr>
            <a:xfrm>
              <a:off x="13833932" y="7574089"/>
              <a:ext cx="82802" cy="95565"/>
            </a:xfrm>
            <a:custGeom>
              <a:avLst/>
              <a:gdLst/>
              <a:ahLst/>
              <a:cxnLst/>
              <a:rect l="0" t="0" r="0" b="0"/>
              <a:pathLst>
                <a:path w="120000" h="120000" extrusionOk="0">
                  <a:moveTo>
                    <a:pt x="40000" y="24000"/>
                  </a:moveTo>
                  <a:cubicBezTo>
                    <a:pt x="13333" y="36000"/>
                    <a:pt x="0" y="60000"/>
                    <a:pt x="0" y="84000"/>
                  </a:cubicBezTo>
                  <a:cubicBezTo>
                    <a:pt x="13333" y="84000"/>
                    <a:pt x="53333" y="84000"/>
                    <a:pt x="53333" y="96000"/>
                  </a:cubicBezTo>
                  <a:cubicBezTo>
                    <a:pt x="80000" y="120000"/>
                    <a:pt x="93333" y="120000"/>
                    <a:pt x="120000" y="120000"/>
                  </a:cubicBezTo>
                  <a:cubicBezTo>
                    <a:pt x="120000" y="120000"/>
                    <a:pt x="93333" y="60000"/>
                    <a:pt x="93333" y="60000"/>
                  </a:cubicBezTo>
                  <a:cubicBezTo>
                    <a:pt x="106666" y="60000"/>
                    <a:pt x="120000" y="60000"/>
                    <a:pt x="106666" y="36000"/>
                  </a:cubicBezTo>
                  <a:cubicBezTo>
                    <a:pt x="80000" y="24000"/>
                    <a:pt x="66666" y="0"/>
                    <a:pt x="40000" y="24000"/>
                  </a:cubicBezTo>
                  <a:cubicBezTo>
                    <a:pt x="13333" y="48000"/>
                    <a:pt x="53333" y="12000"/>
                    <a:pt x="40000" y="24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94" name="Shape 2558"/>
            <p:cNvSpPr/>
            <p:nvPr/>
          </p:nvSpPr>
          <p:spPr>
            <a:xfrm>
              <a:off x="13311641" y="7220491"/>
              <a:ext cx="324841" cy="251657"/>
            </a:xfrm>
            <a:custGeom>
              <a:avLst/>
              <a:gdLst/>
              <a:ahLst/>
              <a:cxnLst/>
              <a:rect l="0" t="0" r="0" b="0"/>
              <a:pathLst>
                <a:path w="120000" h="120000" extrusionOk="0">
                  <a:moveTo>
                    <a:pt x="99428" y="44444"/>
                  </a:moveTo>
                  <a:cubicBezTo>
                    <a:pt x="102857" y="40000"/>
                    <a:pt x="106285" y="35555"/>
                    <a:pt x="102857" y="31111"/>
                  </a:cubicBezTo>
                  <a:cubicBezTo>
                    <a:pt x="99428" y="26666"/>
                    <a:pt x="96000" y="26666"/>
                    <a:pt x="99428" y="22222"/>
                  </a:cubicBezTo>
                  <a:cubicBezTo>
                    <a:pt x="106285" y="13333"/>
                    <a:pt x="120000" y="13333"/>
                    <a:pt x="120000" y="0"/>
                  </a:cubicBezTo>
                  <a:cubicBezTo>
                    <a:pt x="109714" y="0"/>
                    <a:pt x="96000" y="0"/>
                    <a:pt x="85714" y="4444"/>
                  </a:cubicBezTo>
                  <a:cubicBezTo>
                    <a:pt x="78857" y="4444"/>
                    <a:pt x="72000" y="8888"/>
                    <a:pt x="65142" y="8888"/>
                  </a:cubicBezTo>
                  <a:cubicBezTo>
                    <a:pt x="54857" y="8888"/>
                    <a:pt x="51428" y="4444"/>
                    <a:pt x="44571" y="8888"/>
                  </a:cubicBezTo>
                  <a:cubicBezTo>
                    <a:pt x="37714" y="13333"/>
                    <a:pt x="34285" y="13333"/>
                    <a:pt x="27428" y="8888"/>
                  </a:cubicBezTo>
                  <a:cubicBezTo>
                    <a:pt x="20571" y="0"/>
                    <a:pt x="24000" y="17777"/>
                    <a:pt x="24000" y="17777"/>
                  </a:cubicBezTo>
                  <a:cubicBezTo>
                    <a:pt x="20571" y="22222"/>
                    <a:pt x="20571" y="26666"/>
                    <a:pt x="20571" y="26666"/>
                  </a:cubicBezTo>
                  <a:cubicBezTo>
                    <a:pt x="17142" y="35555"/>
                    <a:pt x="13714" y="26666"/>
                    <a:pt x="10285" y="26666"/>
                  </a:cubicBezTo>
                  <a:cubicBezTo>
                    <a:pt x="6857" y="31111"/>
                    <a:pt x="10285" y="40000"/>
                    <a:pt x="10285" y="44444"/>
                  </a:cubicBezTo>
                  <a:cubicBezTo>
                    <a:pt x="10285" y="48888"/>
                    <a:pt x="6857" y="57777"/>
                    <a:pt x="13714" y="62222"/>
                  </a:cubicBezTo>
                  <a:cubicBezTo>
                    <a:pt x="30857" y="75555"/>
                    <a:pt x="17142" y="84444"/>
                    <a:pt x="6857" y="97777"/>
                  </a:cubicBezTo>
                  <a:cubicBezTo>
                    <a:pt x="0" y="106666"/>
                    <a:pt x="17142" y="120000"/>
                    <a:pt x="24000" y="120000"/>
                  </a:cubicBezTo>
                  <a:cubicBezTo>
                    <a:pt x="30857" y="120000"/>
                    <a:pt x="37714" y="111111"/>
                    <a:pt x="44571" y="106666"/>
                  </a:cubicBezTo>
                  <a:cubicBezTo>
                    <a:pt x="54857" y="97777"/>
                    <a:pt x="65142" y="93333"/>
                    <a:pt x="75428" y="84444"/>
                  </a:cubicBezTo>
                  <a:cubicBezTo>
                    <a:pt x="82285" y="80000"/>
                    <a:pt x="89142" y="75555"/>
                    <a:pt x="96000" y="66666"/>
                  </a:cubicBezTo>
                  <a:cubicBezTo>
                    <a:pt x="99428" y="57777"/>
                    <a:pt x="96000" y="48888"/>
                    <a:pt x="99428" y="44444"/>
                  </a:cubicBezTo>
                  <a:cubicBezTo>
                    <a:pt x="102857" y="35555"/>
                    <a:pt x="99428" y="48888"/>
                    <a:pt x="99428" y="4444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95" name="Shape 2559"/>
            <p:cNvSpPr/>
            <p:nvPr/>
          </p:nvSpPr>
          <p:spPr>
            <a:xfrm>
              <a:off x="13461319" y="7201379"/>
              <a:ext cx="464967" cy="439604"/>
            </a:xfrm>
            <a:custGeom>
              <a:avLst/>
              <a:gdLst/>
              <a:ahLst/>
              <a:cxnLst/>
              <a:rect l="0" t="0" r="0" b="0"/>
              <a:pathLst>
                <a:path w="120000" h="120000" extrusionOk="0">
                  <a:moveTo>
                    <a:pt x="112800" y="91914"/>
                  </a:moveTo>
                  <a:cubicBezTo>
                    <a:pt x="112800" y="91914"/>
                    <a:pt x="108000" y="89361"/>
                    <a:pt x="108000" y="86808"/>
                  </a:cubicBezTo>
                  <a:cubicBezTo>
                    <a:pt x="108000" y="84255"/>
                    <a:pt x="110400" y="84255"/>
                    <a:pt x="110400" y="81702"/>
                  </a:cubicBezTo>
                  <a:cubicBezTo>
                    <a:pt x="108000" y="76595"/>
                    <a:pt x="103200" y="74042"/>
                    <a:pt x="98400" y="68936"/>
                  </a:cubicBezTo>
                  <a:cubicBezTo>
                    <a:pt x="96000" y="68936"/>
                    <a:pt x="91200" y="66382"/>
                    <a:pt x="91200" y="63829"/>
                  </a:cubicBezTo>
                  <a:cubicBezTo>
                    <a:pt x="88800" y="58723"/>
                    <a:pt x="84000" y="53617"/>
                    <a:pt x="84000" y="45957"/>
                  </a:cubicBezTo>
                  <a:cubicBezTo>
                    <a:pt x="81600" y="40851"/>
                    <a:pt x="96000" y="30638"/>
                    <a:pt x="91200" y="25531"/>
                  </a:cubicBezTo>
                  <a:cubicBezTo>
                    <a:pt x="86400" y="22978"/>
                    <a:pt x="84000" y="20425"/>
                    <a:pt x="81600" y="15319"/>
                  </a:cubicBezTo>
                  <a:cubicBezTo>
                    <a:pt x="79200" y="12765"/>
                    <a:pt x="79200" y="7659"/>
                    <a:pt x="76800" y="5106"/>
                  </a:cubicBezTo>
                  <a:cubicBezTo>
                    <a:pt x="74400" y="5106"/>
                    <a:pt x="74400" y="7659"/>
                    <a:pt x="72000" y="7659"/>
                  </a:cubicBezTo>
                  <a:cubicBezTo>
                    <a:pt x="67200" y="7659"/>
                    <a:pt x="69600" y="2553"/>
                    <a:pt x="67200" y="2553"/>
                  </a:cubicBezTo>
                  <a:cubicBezTo>
                    <a:pt x="64800" y="2553"/>
                    <a:pt x="60000" y="5106"/>
                    <a:pt x="60000" y="5106"/>
                  </a:cubicBezTo>
                  <a:cubicBezTo>
                    <a:pt x="55200" y="0"/>
                    <a:pt x="52800" y="2553"/>
                    <a:pt x="48000" y="2553"/>
                  </a:cubicBezTo>
                  <a:cubicBezTo>
                    <a:pt x="43200" y="5106"/>
                    <a:pt x="45600" y="7659"/>
                    <a:pt x="43200" y="10212"/>
                  </a:cubicBezTo>
                  <a:cubicBezTo>
                    <a:pt x="38400" y="12765"/>
                    <a:pt x="33600" y="12765"/>
                    <a:pt x="31200" y="17872"/>
                  </a:cubicBezTo>
                  <a:cubicBezTo>
                    <a:pt x="28800" y="22978"/>
                    <a:pt x="33600" y="20425"/>
                    <a:pt x="33600" y="25531"/>
                  </a:cubicBezTo>
                  <a:cubicBezTo>
                    <a:pt x="33600" y="28085"/>
                    <a:pt x="31200" y="28085"/>
                    <a:pt x="31200" y="33191"/>
                  </a:cubicBezTo>
                  <a:cubicBezTo>
                    <a:pt x="31200" y="40851"/>
                    <a:pt x="28800" y="43404"/>
                    <a:pt x="21600" y="48510"/>
                  </a:cubicBezTo>
                  <a:cubicBezTo>
                    <a:pt x="16800" y="51063"/>
                    <a:pt x="0" y="58723"/>
                    <a:pt x="2400" y="63829"/>
                  </a:cubicBezTo>
                  <a:cubicBezTo>
                    <a:pt x="4800" y="66382"/>
                    <a:pt x="4800" y="74042"/>
                    <a:pt x="7200" y="76595"/>
                  </a:cubicBezTo>
                  <a:cubicBezTo>
                    <a:pt x="9600" y="79148"/>
                    <a:pt x="19200" y="79148"/>
                    <a:pt x="21600" y="79148"/>
                  </a:cubicBezTo>
                  <a:cubicBezTo>
                    <a:pt x="28800" y="81702"/>
                    <a:pt x="36000" y="86808"/>
                    <a:pt x="43200" y="91914"/>
                  </a:cubicBezTo>
                  <a:cubicBezTo>
                    <a:pt x="52800" y="99574"/>
                    <a:pt x="60000" y="107234"/>
                    <a:pt x="69600" y="114893"/>
                  </a:cubicBezTo>
                  <a:cubicBezTo>
                    <a:pt x="76800" y="120000"/>
                    <a:pt x="84000" y="120000"/>
                    <a:pt x="91200" y="120000"/>
                  </a:cubicBezTo>
                  <a:cubicBezTo>
                    <a:pt x="98400" y="120000"/>
                    <a:pt x="98400" y="112340"/>
                    <a:pt x="103200" y="107234"/>
                  </a:cubicBezTo>
                  <a:cubicBezTo>
                    <a:pt x="108000" y="102127"/>
                    <a:pt x="117600" y="112340"/>
                    <a:pt x="120000" y="109787"/>
                  </a:cubicBezTo>
                  <a:cubicBezTo>
                    <a:pt x="117600" y="107234"/>
                    <a:pt x="115200" y="104680"/>
                    <a:pt x="112800" y="99574"/>
                  </a:cubicBezTo>
                  <a:cubicBezTo>
                    <a:pt x="112800" y="97021"/>
                    <a:pt x="115200" y="94468"/>
                    <a:pt x="112800" y="91914"/>
                  </a:cubicBezTo>
                  <a:cubicBezTo>
                    <a:pt x="110400" y="89361"/>
                    <a:pt x="115200" y="94468"/>
                    <a:pt x="112800" y="9191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96" name="Shape 2560"/>
            <p:cNvSpPr/>
            <p:nvPr/>
          </p:nvSpPr>
          <p:spPr>
            <a:xfrm>
              <a:off x="12872147" y="6946536"/>
              <a:ext cx="885349" cy="337666"/>
            </a:xfrm>
            <a:custGeom>
              <a:avLst/>
              <a:gdLst/>
              <a:ahLst/>
              <a:cxnLst/>
              <a:rect l="0" t="0" r="0" b="0"/>
              <a:pathLst>
                <a:path w="120000" h="120000" extrusionOk="0">
                  <a:moveTo>
                    <a:pt x="65684" y="120000"/>
                  </a:moveTo>
                  <a:cubicBezTo>
                    <a:pt x="66947" y="116666"/>
                    <a:pt x="68210" y="110000"/>
                    <a:pt x="68210" y="110000"/>
                  </a:cubicBezTo>
                  <a:cubicBezTo>
                    <a:pt x="66947" y="103333"/>
                    <a:pt x="68210" y="100000"/>
                    <a:pt x="69473" y="103333"/>
                  </a:cubicBezTo>
                  <a:cubicBezTo>
                    <a:pt x="72000" y="106666"/>
                    <a:pt x="73263" y="103333"/>
                    <a:pt x="75789" y="103333"/>
                  </a:cubicBezTo>
                  <a:cubicBezTo>
                    <a:pt x="78315" y="100000"/>
                    <a:pt x="78315" y="100000"/>
                    <a:pt x="80842" y="103333"/>
                  </a:cubicBezTo>
                  <a:cubicBezTo>
                    <a:pt x="85894" y="103333"/>
                    <a:pt x="89684" y="96666"/>
                    <a:pt x="94736" y="96666"/>
                  </a:cubicBezTo>
                  <a:cubicBezTo>
                    <a:pt x="98526" y="96666"/>
                    <a:pt x="103578" y="96666"/>
                    <a:pt x="107368" y="93333"/>
                  </a:cubicBezTo>
                  <a:cubicBezTo>
                    <a:pt x="109894" y="90000"/>
                    <a:pt x="109894" y="96666"/>
                    <a:pt x="113684" y="93333"/>
                  </a:cubicBezTo>
                  <a:cubicBezTo>
                    <a:pt x="116210" y="90000"/>
                    <a:pt x="114947" y="96666"/>
                    <a:pt x="116210" y="100000"/>
                  </a:cubicBezTo>
                  <a:cubicBezTo>
                    <a:pt x="117473" y="103333"/>
                    <a:pt x="120000" y="96666"/>
                    <a:pt x="118736" y="93333"/>
                  </a:cubicBezTo>
                  <a:cubicBezTo>
                    <a:pt x="117473" y="90000"/>
                    <a:pt x="120000" y="83333"/>
                    <a:pt x="116210" y="80000"/>
                  </a:cubicBezTo>
                  <a:cubicBezTo>
                    <a:pt x="114947" y="76666"/>
                    <a:pt x="117473" y="76666"/>
                    <a:pt x="116210" y="73333"/>
                  </a:cubicBezTo>
                  <a:cubicBezTo>
                    <a:pt x="116210" y="66666"/>
                    <a:pt x="114947" y="63333"/>
                    <a:pt x="114947" y="56666"/>
                  </a:cubicBezTo>
                  <a:cubicBezTo>
                    <a:pt x="114947" y="53333"/>
                    <a:pt x="117473" y="46666"/>
                    <a:pt x="117473" y="46666"/>
                  </a:cubicBezTo>
                  <a:cubicBezTo>
                    <a:pt x="116210" y="40000"/>
                    <a:pt x="113684" y="36666"/>
                    <a:pt x="112421" y="26666"/>
                  </a:cubicBezTo>
                  <a:cubicBezTo>
                    <a:pt x="109894" y="16666"/>
                    <a:pt x="109894" y="13333"/>
                    <a:pt x="104842" y="10000"/>
                  </a:cubicBezTo>
                  <a:cubicBezTo>
                    <a:pt x="103578" y="10000"/>
                    <a:pt x="102315" y="10000"/>
                    <a:pt x="101052" y="10000"/>
                  </a:cubicBezTo>
                  <a:cubicBezTo>
                    <a:pt x="98526" y="6666"/>
                    <a:pt x="99789" y="10000"/>
                    <a:pt x="98526" y="10000"/>
                  </a:cubicBezTo>
                  <a:cubicBezTo>
                    <a:pt x="96000" y="16666"/>
                    <a:pt x="93473" y="16666"/>
                    <a:pt x="92210" y="20000"/>
                  </a:cubicBezTo>
                  <a:cubicBezTo>
                    <a:pt x="88421" y="23333"/>
                    <a:pt x="83368" y="20000"/>
                    <a:pt x="79578" y="20000"/>
                  </a:cubicBezTo>
                  <a:cubicBezTo>
                    <a:pt x="77052" y="20000"/>
                    <a:pt x="74526" y="20000"/>
                    <a:pt x="73263" y="20000"/>
                  </a:cubicBezTo>
                  <a:cubicBezTo>
                    <a:pt x="70736" y="16666"/>
                    <a:pt x="70736" y="13333"/>
                    <a:pt x="68210" y="13333"/>
                  </a:cubicBezTo>
                  <a:cubicBezTo>
                    <a:pt x="65684" y="13333"/>
                    <a:pt x="64421" y="10000"/>
                    <a:pt x="63157" y="6666"/>
                  </a:cubicBezTo>
                  <a:cubicBezTo>
                    <a:pt x="61894" y="6666"/>
                    <a:pt x="56842" y="0"/>
                    <a:pt x="58105" y="0"/>
                  </a:cubicBezTo>
                  <a:cubicBezTo>
                    <a:pt x="55578" y="3333"/>
                    <a:pt x="49263" y="0"/>
                    <a:pt x="46736" y="0"/>
                  </a:cubicBezTo>
                  <a:cubicBezTo>
                    <a:pt x="42947" y="0"/>
                    <a:pt x="39157" y="10000"/>
                    <a:pt x="36631" y="13333"/>
                  </a:cubicBezTo>
                  <a:cubicBezTo>
                    <a:pt x="32842" y="20000"/>
                    <a:pt x="26526" y="13333"/>
                    <a:pt x="22736" y="16666"/>
                  </a:cubicBezTo>
                  <a:cubicBezTo>
                    <a:pt x="21473" y="16666"/>
                    <a:pt x="20210" y="16666"/>
                    <a:pt x="20210" y="20000"/>
                  </a:cubicBezTo>
                  <a:cubicBezTo>
                    <a:pt x="20210" y="20000"/>
                    <a:pt x="22736" y="20000"/>
                    <a:pt x="22736" y="23333"/>
                  </a:cubicBezTo>
                  <a:cubicBezTo>
                    <a:pt x="22736" y="23333"/>
                    <a:pt x="18947" y="23333"/>
                    <a:pt x="18947" y="26666"/>
                  </a:cubicBezTo>
                  <a:cubicBezTo>
                    <a:pt x="18947" y="30000"/>
                    <a:pt x="18947" y="30000"/>
                    <a:pt x="16421" y="30000"/>
                  </a:cubicBezTo>
                  <a:cubicBezTo>
                    <a:pt x="12631" y="30000"/>
                    <a:pt x="8842" y="30000"/>
                    <a:pt x="5052" y="30000"/>
                  </a:cubicBezTo>
                  <a:cubicBezTo>
                    <a:pt x="2526" y="30000"/>
                    <a:pt x="3789" y="33333"/>
                    <a:pt x="3789" y="36666"/>
                  </a:cubicBezTo>
                  <a:cubicBezTo>
                    <a:pt x="2526" y="43333"/>
                    <a:pt x="0" y="46666"/>
                    <a:pt x="3789" y="50000"/>
                  </a:cubicBezTo>
                  <a:cubicBezTo>
                    <a:pt x="3789" y="50000"/>
                    <a:pt x="6315" y="46666"/>
                    <a:pt x="6315" y="46666"/>
                  </a:cubicBezTo>
                  <a:cubicBezTo>
                    <a:pt x="6315" y="50000"/>
                    <a:pt x="3789" y="56666"/>
                    <a:pt x="3789" y="56666"/>
                  </a:cubicBezTo>
                  <a:cubicBezTo>
                    <a:pt x="5052" y="60000"/>
                    <a:pt x="5052" y="56666"/>
                    <a:pt x="6315" y="56666"/>
                  </a:cubicBezTo>
                  <a:cubicBezTo>
                    <a:pt x="6315" y="56666"/>
                    <a:pt x="6315" y="63333"/>
                    <a:pt x="6315" y="63333"/>
                  </a:cubicBezTo>
                  <a:cubicBezTo>
                    <a:pt x="8842" y="73333"/>
                    <a:pt x="5052" y="66666"/>
                    <a:pt x="3789" y="66666"/>
                  </a:cubicBezTo>
                  <a:cubicBezTo>
                    <a:pt x="3789" y="66666"/>
                    <a:pt x="2526" y="76666"/>
                    <a:pt x="5052" y="73333"/>
                  </a:cubicBezTo>
                  <a:cubicBezTo>
                    <a:pt x="7578" y="73333"/>
                    <a:pt x="5052" y="80000"/>
                    <a:pt x="5052" y="83333"/>
                  </a:cubicBezTo>
                  <a:cubicBezTo>
                    <a:pt x="5052" y="86666"/>
                    <a:pt x="8842" y="86666"/>
                    <a:pt x="10105" y="90000"/>
                  </a:cubicBezTo>
                  <a:cubicBezTo>
                    <a:pt x="11368" y="93333"/>
                    <a:pt x="8842" y="100000"/>
                    <a:pt x="8842" y="100000"/>
                  </a:cubicBezTo>
                  <a:cubicBezTo>
                    <a:pt x="10105" y="100000"/>
                    <a:pt x="11368" y="93333"/>
                    <a:pt x="12631" y="100000"/>
                  </a:cubicBezTo>
                  <a:cubicBezTo>
                    <a:pt x="12631" y="103333"/>
                    <a:pt x="10105" y="103333"/>
                    <a:pt x="10105" y="103333"/>
                  </a:cubicBezTo>
                  <a:cubicBezTo>
                    <a:pt x="10105" y="103333"/>
                    <a:pt x="12631" y="103333"/>
                    <a:pt x="12631" y="103333"/>
                  </a:cubicBezTo>
                  <a:cubicBezTo>
                    <a:pt x="13894" y="106666"/>
                    <a:pt x="12631" y="110000"/>
                    <a:pt x="11368" y="113333"/>
                  </a:cubicBezTo>
                  <a:cubicBezTo>
                    <a:pt x="11368" y="116666"/>
                    <a:pt x="13894" y="120000"/>
                    <a:pt x="13894" y="116666"/>
                  </a:cubicBezTo>
                  <a:cubicBezTo>
                    <a:pt x="15157" y="113333"/>
                    <a:pt x="13894" y="106666"/>
                    <a:pt x="15157" y="103333"/>
                  </a:cubicBezTo>
                  <a:cubicBezTo>
                    <a:pt x="16421" y="100000"/>
                    <a:pt x="18947" y="106666"/>
                    <a:pt x="20210" y="106666"/>
                  </a:cubicBezTo>
                  <a:cubicBezTo>
                    <a:pt x="22736" y="110000"/>
                    <a:pt x="25263" y="116666"/>
                    <a:pt x="27789" y="110000"/>
                  </a:cubicBezTo>
                  <a:cubicBezTo>
                    <a:pt x="31578" y="106666"/>
                    <a:pt x="29052" y="96666"/>
                    <a:pt x="34105" y="103333"/>
                  </a:cubicBezTo>
                  <a:cubicBezTo>
                    <a:pt x="36631" y="110000"/>
                    <a:pt x="40421" y="116666"/>
                    <a:pt x="44210" y="116666"/>
                  </a:cubicBezTo>
                  <a:cubicBezTo>
                    <a:pt x="46736" y="113333"/>
                    <a:pt x="50526" y="110000"/>
                    <a:pt x="53052" y="106666"/>
                  </a:cubicBezTo>
                  <a:cubicBezTo>
                    <a:pt x="54315" y="103333"/>
                    <a:pt x="54315" y="100000"/>
                    <a:pt x="55578" y="100000"/>
                  </a:cubicBezTo>
                  <a:cubicBezTo>
                    <a:pt x="58105" y="103333"/>
                    <a:pt x="59368" y="106666"/>
                    <a:pt x="60631" y="103333"/>
                  </a:cubicBezTo>
                  <a:cubicBezTo>
                    <a:pt x="64421" y="100000"/>
                    <a:pt x="64421" y="103333"/>
                    <a:pt x="63157" y="110000"/>
                  </a:cubicBezTo>
                  <a:cubicBezTo>
                    <a:pt x="63157" y="113333"/>
                    <a:pt x="65684" y="113333"/>
                    <a:pt x="63157" y="116666"/>
                  </a:cubicBezTo>
                  <a:cubicBezTo>
                    <a:pt x="64421" y="120000"/>
                    <a:pt x="64421" y="120000"/>
                    <a:pt x="65684" y="120000"/>
                  </a:cubicBezTo>
                  <a:cubicBezTo>
                    <a:pt x="66947" y="116666"/>
                    <a:pt x="64421" y="120000"/>
                    <a:pt x="65684"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97" name="Shape 2561"/>
            <p:cNvSpPr/>
            <p:nvPr/>
          </p:nvSpPr>
          <p:spPr>
            <a:xfrm>
              <a:off x="13273421" y="7481707"/>
              <a:ext cx="980890" cy="786830"/>
            </a:xfrm>
            <a:custGeom>
              <a:avLst/>
              <a:gdLst/>
              <a:ahLst/>
              <a:cxnLst/>
              <a:rect l="0" t="0" r="0" b="0"/>
              <a:pathLst>
                <a:path w="120000" h="120000" extrusionOk="0">
                  <a:moveTo>
                    <a:pt x="74285" y="28571"/>
                  </a:moveTo>
                  <a:cubicBezTo>
                    <a:pt x="73142" y="24285"/>
                    <a:pt x="73142" y="24285"/>
                    <a:pt x="69714" y="24285"/>
                  </a:cubicBezTo>
                  <a:cubicBezTo>
                    <a:pt x="66285" y="24285"/>
                    <a:pt x="62857" y="24285"/>
                    <a:pt x="59428" y="24285"/>
                  </a:cubicBezTo>
                  <a:cubicBezTo>
                    <a:pt x="57142" y="24285"/>
                    <a:pt x="56000" y="21428"/>
                    <a:pt x="54857" y="21428"/>
                  </a:cubicBezTo>
                  <a:cubicBezTo>
                    <a:pt x="51428" y="17142"/>
                    <a:pt x="48000" y="14285"/>
                    <a:pt x="45714" y="11428"/>
                  </a:cubicBezTo>
                  <a:cubicBezTo>
                    <a:pt x="41142" y="7142"/>
                    <a:pt x="36571" y="2857"/>
                    <a:pt x="30857" y="1428"/>
                  </a:cubicBezTo>
                  <a:cubicBezTo>
                    <a:pt x="28571" y="0"/>
                    <a:pt x="27428" y="0"/>
                    <a:pt x="24000" y="1428"/>
                  </a:cubicBezTo>
                  <a:cubicBezTo>
                    <a:pt x="21714" y="1428"/>
                    <a:pt x="18285" y="2857"/>
                    <a:pt x="14857" y="4285"/>
                  </a:cubicBezTo>
                  <a:cubicBezTo>
                    <a:pt x="16000" y="7142"/>
                    <a:pt x="19428" y="10000"/>
                    <a:pt x="19428" y="12857"/>
                  </a:cubicBezTo>
                  <a:cubicBezTo>
                    <a:pt x="19428" y="15714"/>
                    <a:pt x="16000" y="17142"/>
                    <a:pt x="14857" y="17142"/>
                  </a:cubicBezTo>
                  <a:cubicBezTo>
                    <a:pt x="13714" y="18571"/>
                    <a:pt x="12571" y="17142"/>
                    <a:pt x="11428" y="17142"/>
                  </a:cubicBezTo>
                  <a:cubicBezTo>
                    <a:pt x="10285" y="18571"/>
                    <a:pt x="10285" y="20000"/>
                    <a:pt x="10285" y="20000"/>
                  </a:cubicBezTo>
                  <a:cubicBezTo>
                    <a:pt x="8000" y="24285"/>
                    <a:pt x="3428" y="21428"/>
                    <a:pt x="2285" y="20000"/>
                  </a:cubicBezTo>
                  <a:cubicBezTo>
                    <a:pt x="1142" y="22857"/>
                    <a:pt x="1142" y="24285"/>
                    <a:pt x="1142" y="27142"/>
                  </a:cubicBezTo>
                  <a:cubicBezTo>
                    <a:pt x="0" y="31428"/>
                    <a:pt x="1142" y="30000"/>
                    <a:pt x="3428" y="31428"/>
                  </a:cubicBezTo>
                  <a:cubicBezTo>
                    <a:pt x="5714" y="34285"/>
                    <a:pt x="8000" y="40000"/>
                    <a:pt x="9142" y="44285"/>
                  </a:cubicBezTo>
                  <a:cubicBezTo>
                    <a:pt x="11428" y="47142"/>
                    <a:pt x="12571" y="50000"/>
                    <a:pt x="13714" y="54285"/>
                  </a:cubicBezTo>
                  <a:cubicBezTo>
                    <a:pt x="14857" y="57142"/>
                    <a:pt x="16000" y="58571"/>
                    <a:pt x="17142" y="60000"/>
                  </a:cubicBezTo>
                  <a:cubicBezTo>
                    <a:pt x="19428" y="62857"/>
                    <a:pt x="21714" y="62857"/>
                    <a:pt x="22857" y="65714"/>
                  </a:cubicBezTo>
                  <a:cubicBezTo>
                    <a:pt x="24000" y="68571"/>
                    <a:pt x="25142" y="71428"/>
                    <a:pt x="25142" y="75714"/>
                  </a:cubicBezTo>
                  <a:cubicBezTo>
                    <a:pt x="26285" y="78571"/>
                    <a:pt x="25142" y="81428"/>
                    <a:pt x="26285" y="84285"/>
                  </a:cubicBezTo>
                  <a:cubicBezTo>
                    <a:pt x="28571" y="90000"/>
                    <a:pt x="33142" y="91428"/>
                    <a:pt x="35428" y="95714"/>
                  </a:cubicBezTo>
                  <a:cubicBezTo>
                    <a:pt x="37714" y="100000"/>
                    <a:pt x="38857" y="105714"/>
                    <a:pt x="41142" y="108571"/>
                  </a:cubicBezTo>
                  <a:cubicBezTo>
                    <a:pt x="42285" y="111428"/>
                    <a:pt x="44571" y="114285"/>
                    <a:pt x="45714" y="115714"/>
                  </a:cubicBezTo>
                  <a:cubicBezTo>
                    <a:pt x="45714" y="117142"/>
                    <a:pt x="45714" y="120000"/>
                    <a:pt x="46857" y="120000"/>
                  </a:cubicBezTo>
                  <a:cubicBezTo>
                    <a:pt x="49142" y="120000"/>
                    <a:pt x="48000" y="117142"/>
                    <a:pt x="49142" y="115714"/>
                  </a:cubicBezTo>
                  <a:cubicBezTo>
                    <a:pt x="49142" y="111428"/>
                    <a:pt x="54857" y="112857"/>
                    <a:pt x="57142" y="112857"/>
                  </a:cubicBezTo>
                  <a:cubicBezTo>
                    <a:pt x="60571" y="112857"/>
                    <a:pt x="66285" y="111428"/>
                    <a:pt x="68571" y="114285"/>
                  </a:cubicBezTo>
                  <a:cubicBezTo>
                    <a:pt x="72000" y="115714"/>
                    <a:pt x="73142" y="112857"/>
                    <a:pt x="75428" y="110000"/>
                  </a:cubicBezTo>
                  <a:cubicBezTo>
                    <a:pt x="78857" y="104285"/>
                    <a:pt x="82285" y="104285"/>
                    <a:pt x="86857" y="102857"/>
                  </a:cubicBezTo>
                  <a:cubicBezTo>
                    <a:pt x="93714" y="102857"/>
                    <a:pt x="100571" y="100000"/>
                    <a:pt x="107428" y="97142"/>
                  </a:cubicBezTo>
                  <a:cubicBezTo>
                    <a:pt x="109714" y="95714"/>
                    <a:pt x="113142" y="94285"/>
                    <a:pt x="116571" y="94285"/>
                  </a:cubicBezTo>
                  <a:cubicBezTo>
                    <a:pt x="117714" y="92857"/>
                    <a:pt x="117714" y="90000"/>
                    <a:pt x="118857" y="87142"/>
                  </a:cubicBezTo>
                  <a:cubicBezTo>
                    <a:pt x="118857" y="85714"/>
                    <a:pt x="120000" y="82857"/>
                    <a:pt x="120000" y="80000"/>
                  </a:cubicBezTo>
                  <a:cubicBezTo>
                    <a:pt x="120000" y="78571"/>
                    <a:pt x="118857" y="74285"/>
                    <a:pt x="117714" y="72857"/>
                  </a:cubicBezTo>
                  <a:cubicBezTo>
                    <a:pt x="114285" y="72857"/>
                    <a:pt x="109714" y="72857"/>
                    <a:pt x="106285" y="71428"/>
                  </a:cubicBezTo>
                  <a:cubicBezTo>
                    <a:pt x="102857" y="71428"/>
                    <a:pt x="102857" y="70000"/>
                    <a:pt x="100571" y="67142"/>
                  </a:cubicBezTo>
                  <a:cubicBezTo>
                    <a:pt x="98285" y="61428"/>
                    <a:pt x="94857" y="60000"/>
                    <a:pt x="92571" y="55714"/>
                  </a:cubicBezTo>
                  <a:cubicBezTo>
                    <a:pt x="91428" y="55714"/>
                    <a:pt x="89142" y="50000"/>
                    <a:pt x="88000" y="48571"/>
                  </a:cubicBezTo>
                  <a:cubicBezTo>
                    <a:pt x="86857" y="45714"/>
                    <a:pt x="92571" y="44285"/>
                    <a:pt x="88000" y="41428"/>
                  </a:cubicBezTo>
                  <a:cubicBezTo>
                    <a:pt x="86857" y="41428"/>
                    <a:pt x="85714" y="38571"/>
                    <a:pt x="84571" y="38571"/>
                  </a:cubicBezTo>
                  <a:cubicBezTo>
                    <a:pt x="82285" y="38571"/>
                    <a:pt x="81142" y="34285"/>
                    <a:pt x="80000" y="31428"/>
                  </a:cubicBezTo>
                  <a:cubicBezTo>
                    <a:pt x="78857" y="27142"/>
                    <a:pt x="78857" y="28571"/>
                    <a:pt x="74285" y="28571"/>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98" name="Shape 2562"/>
            <p:cNvSpPr/>
            <p:nvPr/>
          </p:nvSpPr>
          <p:spPr>
            <a:xfrm>
              <a:off x="13292530" y="7424365"/>
              <a:ext cx="194267" cy="207060"/>
            </a:xfrm>
            <a:custGeom>
              <a:avLst/>
              <a:gdLst/>
              <a:ahLst/>
              <a:cxnLst/>
              <a:rect l="0" t="0" r="0" b="0"/>
              <a:pathLst>
                <a:path w="120000" h="120000" extrusionOk="0">
                  <a:moveTo>
                    <a:pt x="28571" y="120000"/>
                  </a:moveTo>
                  <a:cubicBezTo>
                    <a:pt x="40000" y="120000"/>
                    <a:pt x="40000" y="103636"/>
                    <a:pt x="45714" y="103636"/>
                  </a:cubicBezTo>
                  <a:cubicBezTo>
                    <a:pt x="51428" y="92727"/>
                    <a:pt x="62857" y="98181"/>
                    <a:pt x="68571" y="98181"/>
                  </a:cubicBezTo>
                  <a:cubicBezTo>
                    <a:pt x="74285" y="92727"/>
                    <a:pt x="91428" y="87272"/>
                    <a:pt x="85714" y="81818"/>
                  </a:cubicBezTo>
                  <a:cubicBezTo>
                    <a:pt x="80000" y="70909"/>
                    <a:pt x="74285" y="60000"/>
                    <a:pt x="62857" y="49090"/>
                  </a:cubicBezTo>
                  <a:cubicBezTo>
                    <a:pt x="85714" y="43636"/>
                    <a:pt x="102857" y="38181"/>
                    <a:pt x="120000" y="32727"/>
                  </a:cubicBezTo>
                  <a:cubicBezTo>
                    <a:pt x="120000" y="21818"/>
                    <a:pt x="114285" y="10909"/>
                    <a:pt x="108571" y="0"/>
                  </a:cubicBezTo>
                  <a:cubicBezTo>
                    <a:pt x="91428" y="5454"/>
                    <a:pt x="68571" y="27272"/>
                    <a:pt x="51428" y="27272"/>
                  </a:cubicBezTo>
                  <a:cubicBezTo>
                    <a:pt x="40000" y="27272"/>
                    <a:pt x="22857" y="16363"/>
                    <a:pt x="22857" y="5454"/>
                  </a:cubicBezTo>
                  <a:cubicBezTo>
                    <a:pt x="17142" y="27272"/>
                    <a:pt x="17142" y="43636"/>
                    <a:pt x="17142" y="60000"/>
                  </a:cubicBezTo>
                  <a:cubicBezTo>
                    <a:pt x="11428" y="70909"/>
                    <a:pt x="0" y="87272"/>
                    <a:pt x="0" y="98181"/>
                  </a:cubicBezTo>
                  <a:cubicBezTo>
                    <a:pt x="0" y="109090"/>
                    <a:pt x="0" y="109090"/>
                    <a:pt x="5714" y="114545"/>
                  </a:cubicBezTo>
                  <a:cubicBezTo>
                    <a:pt x="17142" y="114545"/>
                    <a:pt x="22857" y="120000"/>
                    <a:pt x="28571"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099" name="Shape 2563"/>
            <p:cNvSpPr/>
            <p:nvPr/>
          </p:nvSpPr>
          <p:spPr>
            <a:xfrm>
              <a:off x="13302084" y="7351100"/>
              <a:ext cx="73249" cy="82826"/>
            </a:xfrm>
            <a:custGeom>
              <a:avLst/>
              <a:gdLst/>
              <a:ahLst/>
              <a:cxnLst/>
              <a:rect l="0" t="0" r="0" b="0"/>
              <a:pathLst>
                <a:path w="120000" h="120000" extrusionOk="0">
                  <a:moveTo>
                    <a:pt x="105000" y="26666"/>
                  </a:moveTo>
                  <a:cubicBezTo>
                    <a:pt x="105000" y="13333"/>
                    <a:pt x="75000" y="0"/>
                    <a:pt x="60000" y="0"/>
                  </a:cubicBezTo>
                  <a:cubicBezTo>
                    <a:pt x="45000" y="13333"/>
                    <a:pt x="45000" y="13333"/>
                    <a:pt x="30000" y="26666"/>
                  </a:cubicBezTo>
                  <a:cubicBezTo>
                    <a:pt x="30000" y="53333"/>
                    <a:pt x="15000" y="80000"/>
                    <a:pt x="0" y="106666"/>
                  </a:cubicBezTo>
                  <a:cubicBezTo>
                    <a:pt x="30000" y="106666"/>
                    <a:pt x="30000" y="120000"/>
                    <a:pt x="60000" y="106666"/>
                  </a:cubicBezTo>
                  <a:cubicBezTo>
                    <a:pt x="75000" y="93333"/>
                    <a:pt x="120000" y="53333"/>
                    <a:pt x="105000" y="2666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00" name="Shape 2564"/>
            <p:cNvSpPr/>
            <p:nvPr/>
          </p:nvSpPr>
          <p:spPr>
            <a:xfrm>
              <a:off x="13292530" y="7462596"/>
              <a:ext cx="28663" cy="66896"/>
            </a:xfrm>
            <a:custGeom>
              <a:avLst/>
              <a:gdLst/>
              <a:ahLst/>
              <a:cxnLst/>
              <a:rect l="0" t="0" r="0" b="0"/>
              <a:pathLst>
                <a:path w="120000" h="120000" extrusionOk="0">
                  <a:moveTo>
                    <a:pt x="0" y="51428"/>
                  </a:moveTo>
                  <a:cubicBezTo>
                    <a:pt x="0" y="85714"/>
                    <a:pt x="40000" y="102857"/>
                    <a:pt x="120000" y="119999"/>
                  </a:cubicBezTo>
                  <a:cubicBezTo>
                    <a:pt x="120000" y="85714"/>
                    <a:pt x="120000" y="51428"/>
                    <a:pt x="120000" y="17142"/>
                  </a:cubicBezTo>
                  <a:cubicBezTo>
                    <a:pt x="120000" y="0"/>
                    <a:pt x="120000" y="0"/>
                    <a:pt x="80000" y="0"/>
                  </a:cubicBezTo>
                  <a:cubicBezTo>
                    <a:pt x="0" y="0"/>
                    <a:pt x="0" y="34285"/>
                    <a:pt x="0" y="5142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01" name="Shape 2565"/>
            <p:cNvSpPr/>
            <p:nvPr/>
          </p:nvSpPr>
          <p:spPr>
            <a:xfrm>
              <a:off x="13254314" y="7424365"/>
              <a:ext cx="76431" cy="245288"/>
            </a:xfrm>
            <a:custGeom>
              <a:avLst/>
              <a:gdLst/>
              <a:ahLst/>
              <a:cxnLst/>
              <a:rect l="0" t="0" r="0" b="0"/>
              <a:pathLst>
                <a:path w="120000" h="120000" extrusionOk="0">
                  <a:moveTo>
                    <a:pt x="60000" y="78461"/>
                  </a:moveTo>
                  <a:cubicBezTo>
                    <a:pt x="60000" y="73846"/>
                    <a:pt x="75000" y="69230"/>
                    <a:pt x="90000" y="60000"/>
                  </a:cubicBezTo>
                  <a:cubicBezTo>
                    <a:pt x="105000" y="50769"/>
                    <a:pt x="90000" y="55384"/>
                    <a:pt x="75000" y="46153"/>
                  </a:cubicBezTo>
                  <a:cubicBezTo>
                    <a:pt x="45000" y="36923"/>
                    <a:pt x="60000" y="13846"/>
                    <a:pt x="105000" y="18461"/>
                  </a:cubicBezTo>
                  <a:cubicBezTo>
                    <a:pt x="120000" y="4615"/>
                    <a:pt x="120000" y="4615"/>
                    <a:pt x="90000" y="0"/>
                  </a:cubicBezTo>
                  <a:cubicBezTo>
                    <a:pt x="60000" y="0"/>
                    <a:pt x="45000" y="23076"/>
                    <a:pt x="30000" y="32307"/>
                  </a:cubicBezTo>
                  <a:cubicBezTo>
                    <a:pt x="15000" y="36923"/>
                    <a:pt x="0" y="41538"/>
                    <a:pt x="0" y="50769"/>
                  </a:cubicBezTo>
                  <a:cubicBezTo>
                    <a:pt x="0" y="55384"/>
                    <a:pt x="15000" y="64615"/>
                    <a:pt x="15000" y="73846"/>
                  </a:cubicBezTo>
                  <a:cubicBezTo>
                    <a:pt x="15000" y="87692"/>
                    <a:pt x="30000" y="101538"/>
                    <a:pt x="30000" y="120000"/>
                  </a:cubicBezTo>
                  <a:cubicBezTo>
                    <a:pt x="30000" y="115384"/>
                    <a:pt x="30000" y="115384"/>
                    <a:pt x="30000" y="115384"/>
                  </a:cubicBezTo>
                  <a:cubicBezTo>
                    <a:pt x="45000" y="106153"/>
                    <a:pt x="45000" y="92307"/>
                    <a:pt x="60000" y="78461"/>
                  </a:cubicBezTo>
                  <a:cubicBezTo>
                    <a:pt x="60000" y="73846"/>
                    <a:pt x="60000" y="83076"/>
                    <a:pt x="60000" y="78461"/>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02" name="Shape 2566"/>
            <p:cNvSpPr/>
            <p:nvPr/>
          </p:nvSpPr>
          <p:spPr>
            <a:xfrm>
              <a:off x="14028198" y="7790703"/>
              <a:ext cx="47769" cy="73268"/>
            </a:xfrm>
            <a:custGeom>
              <a:avLst/>
              <a:gdLst/>
              <a:ahLst/>
              <a:cxnLst/>
              <a:rect l="0" t="0" r="0" b="0"/>
              <a:pathLst>
                <a:path w="120000" h="120000" extrusionOk="0">
                  <a:moveTo>
                    <a:pt x="72000" y="120000"/>
                  </a:moveTo>
                  <a:cubicBezTo>
                    <a:pt x="72000" y="105000"/>
                    <a:pt x="120000" y="0"/>
                    <a:pt x="48000" y="0"/>
                  </a:cubicBezTo>
                  <a:cubicBezTo>
                    <a:pt x="24000" y="15000"/>
                    <a:pt x="0" y="45000"/>
                    <a:pt x="0" y="60000"/>
                  </a:cubicBezTo>
                  <a:cubicBezTo>
                    <a:pt x="0" y="90000"/>
                    <a:pt x="24000" y="105000"/>
                    <a:pt x="72000" y="120000"/>
                  </a:cubicBezTo>
                  <a:cubicBezTo>
                    <a:pt x="72000" y="120000"/>
                    <a:pt x="48000" y="120000"/>
                    <a:pt x="72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03" name="Shape 2567"/>
            <p:cNvSpPr/>
            <p:nvPr/>
          </p:nvSpPr>
          <p:spPr>
            <a:xfrm>
              <a:off x="13646034" y="8137931"/>
              <a:ext cx="496813" cy="315371"/>
            </a:xfrm>
            <a:custGeom>
              <a:avLst/>
              <a:gdLst/>
              <a:ahLst/>
              <a:cxnLst/>
              <a:rect l="0" t="0" r="0" b="0"/>
              <a:pathLst>
                <a:path w="120000" h="120000" extrusionOk="0">
                  <a:moveTo>
                    <a:pt x="106415" y="0"/>
                  </a:moveTo>
                  <a:cubicBezTo>
                    <a:pt x="99622" y="3529"/>
                    <a:pt x="92830" y="7058"/>
                    <a:pt x="86037" y="7058"/>
                  </a:cubicBezTo>
                  <a:cubicBezTo>
                    <a:pt x="79245" y="10588"/>
                    <a:pt x="70188" y="7058"/>
                    <a:pt x="63396" y="14117"/>
                  </a:cubicBezTo>
                  <a:cubicBezTo>
                    <a:pt x="58867" y="21176"/>
                    <a:pt x="56603" y="28235"/>
                    <a:pt x="52075" y="35294"/>
                  </a:cubicBezTo>
                  <a:cubicBezTo>
                    <a:pt x="49811" y="38823"/>
                    <a:pt x="43018" y="31764"/>
                    <a:pt x="38490" y="31764"/>
                  </a:cubicBezTo>
                  <a:cubicBezTo>
                    <a:pt x="31698" y="31764"/>
                    <a:pt x="27169" y="31764"/>
                    <a:pt x="20377" y="31764"/>
                  </a:cubicBezTo>
                  <a:cubicBezTo>
                    <a:pt x="13584" y="31764"/>
                    <a:pt x="6792" y="28235"/>
                    <a:pt x="6792" y="42352"/>
                  </a:cubicBezTo>
                  <a:cubicBezTo>
                    <a:pt x="4528" y="49411"/>
                    <a:pt x="2264" y="45882"/>
                    <a:pt x="2264" y="52941"/>
                  </a:cubicBezTo>
                  <a:cubicBezTo>
                    <a:pt x="0" y="60000"/>
                    <a:pt x="0" y="67058"/>
                    <a:pt x="2264" y="74117"/>
                  </a:cubicBezTo>
                  <a:cubicBezTo>
                    <a:pt x="2264" y="81176"/>
                    <a:pt x="4528" y="91764"/>
                    <a:pt x="6792" y="98823"/>
                  </a:cubicBezTo>
                  <a:cubicBezTo>
                    <a:pt x="6792" y="102352"/>
                    <a:pt x="6792" y="109411"/>
                    <a:pt x="9056" y="112941"/>
                  </a:cubicBezTo>
                  <a:cubicBezTo>
                    <a:pt x="11320" y="120000"/>
                    <a:pt x="22641" y="116470"/>
                    <a:pt x="27169" y="112941"/>
                  </a:cubicBezTo>
                  <a:cubicBezTo>
                    <a:pt x="29433" y="109411"/>
                    <a:pt x="31698" y="105882"/>
                    <a:pt x="36226" y="102352"/>
                  </a:cubicBezTo>
                  <a:cubicBezTo>
                    <a:pt x="38490" y="102352"/>
                    <a:pt x="43018" y="102352"/>
                    <a:pt x="47547" y="102352"/>
                  </a:cubicBezTo>
                  <a:cubicBezTo>
                    <a:pt x="49811" y="98823"/>
                    <a:pt x="52075" y="95294"/>
                    <a:pt x="54339" y="91764"/>
                  </a:cubicBezTo>
                  <a:cubicBezTo>
                    <a:pt x="61132" y="88235"/>
                    <a:pt x="65660" y="88235"/>
                    <a:pt x="72452" y="84705"/>
                  </a:cubicBezTo>
                  <a:cubicBezTo>
                    <a:pt x="79245" y="81176"/>
                    <a:pt x="86037" y="77647"/>
                    <a:pt x="92830" y="74117"/>
                  </a:cubicBezTo>
                  <a:cubicBezTo>
                    <a:pt x="97358" y="70588"/>
                    <a:pt x="106415" y="67058"/>
                    <a:pt x="106415" y="60000"/>
                  </a:cubicBezTo>
                  <a:cubicBezTo>
                    <a:pt x="108679" y="49411"/>
                    <a:pt x="120000" y="49411"/>
                    <a:pt x="117735" y="42352"/>
                  </a:cubicBezTo>
                  <a:cubicBezTo>
                    <a:pt x="113207" y="28235"/>
                    <a:pt x="110943" y="14117"/>
                    <a:pt x="106415"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04" name="Shape 2568"/>
            <p:cNvSpPr/>
            <p:nvPr/>
          </p:nvSpPr>
          <p:spPr>
            <a:xfrm>
              <a:off x="14085523" y="7790703"/>
              <a:ext cx="382163" cy="458718"/>
            </a:xfrm>
            <a:custGeom>
              <a:avLst/>
              <a:gdLst/>
              <a:ahLst/>
              <a:cxnLst/>
              <a:rect l="0" t="0" r="0" b="0"/>
              <a:pathLst>
                <a:path w="120000" h="120000" extrusionOk="0">
                  <a:moveTo>
                    <a:pt x="114146" y="46530"/>
                  </a:moveTo>
                  <a:cubicBezTo>
                    <a:pt x="105365" y="46530"/>
                    <a:pt x="102439" y="39183"/>
                    <a:pt x="99512" y="34285"/>
                  </a:cubicBezTo>
                  <a:cubicBezTo>
                    <a:pt x="96585" y="31836"/>
                    <a:pt x="84878" y="31836"/>
                    <a:pt x="81951" y="29387"/>
                  </a:cubicBezTo>
                  <a:cubicBezTo>
                    <a:pt x="73170" y="26938"/>
                    <a:pt x="70243" y="22040"/>
                    <a:pt x="64390" y="14693"/>
                  </a:cubicBezTo>
                  <a:cubicBezTo>
                    <a:pt x="64390" y="12244"/>
                    <a:pt x="61463" y="9795"/>
                    <a:pt x="61463" y="7346"/>
                  </a:cubicBezTo>
                  <a:cubicBezTo>
                    <a:pt x="61463" y="7346"/>
                    <a:pt x="64390" y="0"/>
                    <a:pt x="64390" y="0"/>
                  </a:cubicBezTo>
                  <a:cubicBezTo>
                    <a:pt x="61463" y="0"/>
                    <a:pt x="52682" y="9795"/>
                    <a:pt x="49756" y="12244"/>
                  </a:cubicBezTo>
                  <a:cubicBezTo>
                    <a:pt x="43902" y="17142"/>
                    <a:pt x="38048" y="24489"/>
                    <a:pt x="29268" y="24489"/>
                  </a:cubicBezTo>
                  <a:cubicBezTo>
                    <a:pt x="23414" y="26938"/>
                    <a:pt x="20487" y="24489"/>
                    <a:pt x="14634" y="24489"/>
                  </a:cubicBezTo>
                  <a:cubicBezTo>
                    <a:pt x="8780" y="26938"/>
                    <a:pt x="2926" y="31836"/>
                    <a:pt x="0" y="26938"/>
                  </a:cubicBezTo>
                  <a:cubicBezTo>
                    <a:pt x="2926" y="34285"/>
                    <a:pt x="5853" y="41632"/>
                    <a:pt x="14634" y="41632"/>
                  </a:cubicBezTo>
                  <a:cubicBezTo>
                    <a:pt x="20487" y="41632"/>
                    <a:pt x="43902" y="41632"/>
                    <a:pt x="46829" y="46530"/>
                  </a:cubicBezTo>
                  <a:cubicBezTo>
                    <a:pt x="55609" y="56326"/>
                    <a:pt x="49756" y="66122"/>
                    <a:pt x="46829" y="78367"/>
                  </a:cubicBezTo>
                  <a:cubicBezTo>
                    <a:pt x="43902" y="80816"/>
                    <a:pt x="32195" y="83265"/>
                    <a:pt x="32195" y="83265"/>
                  </a:cubicBezTo>
                  <a:cubicBezTo>
                    <a:pt x="20487" y="85714"/>
                    <a:pt x="8780" y="88163"/>
                    <a:pt x="0" y="90612"/>
                  </a:cubicBezTo>
                  <a:cubicBezTo>
                    <a:pt x="5853" y="100408"/>
                    <a:pt x="11707" y="110204"/>
                    <a:pt x="14634" y="119999"/>
                  </a:cubicBezTo>
                  <a:cubicBezTo>
                    <a:pt x="23414" y="117551"/>
                    <a:pt x="32195" y="117551"/>
                    <a:pt x="40975" y="117551"/>
                  </a:cubicBezTo>
                  <a:cubicBezTo>
                    <a:pt x="52682" y="115102"/>
                    <a:pt x="43902" y="112653"/>
                    <a:pt x="49756" y="107755"/>
                  </a:cubicBezTo>
                  <a:cubicBezTo>
                    <a:pt x="55609" y="105306"/>
                    <a:pt x="64390" y="107755"/>
                    <a:pt x="67317" y="102857"/>
                  </a:cubicBezTo>
                  <a:cubicBezTo>
                    <a:pt x="73170" y="97959"/>
                    <a:pt x="73170" y="95510"/>
                    <a:pt x="81951" y="93061"/>
                  </a:cubicBezTo>
                  <a:cubicBezTo>
                    <a:pt x="87804" y="90612"/>
                    <a:pt x="84878" y="83265"/>
                    <a:pt x="84878" y="78367"/>
                  </a:cubicBezTo>
                  <a:cubicBezTo>
                    <a:pt x="81951" y="73469"/>
                    <a:pt x="87804" y="73469"/>
                    <a:pt x="93658" y="73469"/>
                  </a:cubicBezTo>
                  <a:cubicBezTo>
                    <a:pt x="102439" y="71020"/>
                    <a:pt x="102439" y="63673"/>
                    <a:pt x="108292" y="58775"/>
                  </a:cubicBezTo>
                  <a:cubicBezTo>
                    <a:pt x="111219" y="56326"/>
                    <a:pt x="120000" y="48979"/>
                    <a:pt x="114146" y="46530"/>
                  </a:cubicBezTo>
                  <a:cubicBezTo>
                    <a:pt x="111219" y="46530"/>
                    <a:pt x="117073" y="48979"/>
                    <a:pt x="114146" y="4653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05" name="Shape 2569"/>
            <p:cNvSpPr/>
            <p:nvPr/>
          </p:nvSpPr>
          <p:spPr>
            <a:xfrm>
              <a:off x="14897622" y="6892381"/>
              <a:ext cx="512740" cy="222989"/>
            </a:xfrm>
            <a:custGeom>
              <a:avLst/>
              <a:gdLst/>
              <a:ahLst/>
              <a:cxnLst/>
              <a:rect l="0" t="0" r="0" b="0"/>
              <a:pathLst>
                <a:path w="120000" h="120000" extrusionOk="0">
                  <a:moveTo>
                    <a:pt x="120000" y="25000"/>
                  </a:moveTo>
                  <a:cubicBezTo>
                    <a:pt x="113454" y="25000"/>
                    <a:pt x="109090" y="15000"/>
                    <a:pt x="102545" y="15000"/>
                  </a:cubicBezTo>
                  <a:cubicBezTo>
                    <a:pt x="96000" y="10000"/>
                    <a:pt x="87272" y="10000"/>
                    <a:pt x="78545" y="10000"/>
                  </a:cubicBezTo>
                  <a:cubicBezTo>
                    <a:pt x="72000" y="10000"/>
                    <a:pt x="65454" y="10000"/>
                    <a:pt x="58909" y="0"/>
                  </a:cubicBezTo>
                  <a:cubicBezTo>
                    <a:pt x="54545" y="0"/>
                    <a:pt x="50181" y="0"/>
                    <a:pt x="48000" y="10000"/>
                  </a:cubicBezTo>
                  <a:cubicBezTo>
                    <a:pt x="48000" y="20000"/>
                    <a:pt x="45818" y="25000"/>
                    <a:pt x="41454" y="20000"/>
                  </a:cubicBezTo>
                  <a:cubicBezTo>
                    <a:pt x="37090" y="15000"/>
                    <a:pt x="26181" y="5000"/>
                    <a:pt x="24000" y="25000"/>
                  </a:cubicBezTo>
                  <a:cubicBezTo>
                    <a:pt x="21818" y="30000"/>
                    <a:pt x="24000" y="30000"/>
                    <a:pt x="19636" y="35000"/>
                  </a:cubicBezTo>
                  <a:cubicBezTo>
                    <a:pt x="17454" y="40000"/>
                    <a:pt x="13090" y="50000"/>
                    <a:pt x="17454" y="55000"/>
                  </a:cubicBezTo>
                  <a:cubicBezTo>
                    <a:pt x="19636" y="60000"/>
                    <a:pt x="26181" y="65000"/>
                    <a:pt x="26181" y="60000"/>
                  </a:cubicBezTo>
                  <a:cubicBezTo>
                    <a:pt x="28363" y="50000"/>
                    <a:pt x="30545" y="55000"/>
                    <a:pt x="32727" y="60000"/>
                  </a:cubicBezTo>
                  <a:cubicBezTo>
                    <a:pt x="34909" y="65000"/>
                    <a:pt x="43636" y="70000"/>
                    <a:pt x="41454" y="75000"/>
                  </a:cubicBezTo>
                  <a:cubicBezTo>
                    <a:pt x="41454" y="80000"/>
                    <a:pt x="34909" y="80000"/>
                    <a:pt x="32727" y="85000"/>
                  </a:cubicBezTo>
                  <a:cubicBezTo>
                    <a:pt x="30545" y="90000"/>
                    <a:pt x="28363" y="95000"/>
                    <a:pt x="24000" y="85000"/>
                  </a:cubicBezTo>
                  <a:cubicBezTo>
                    <a:pt x="21818" y="80000"/>
                    <a:pt x="21818" y="95000"/>
                    <a:pt x="21818" y="100000"/>
                  </a:cubicBezTo>
                  <a:cubicBezTo>
                    <a:pt x="13090" y="110000"/>
                    <a:pt x="8727" y="75000"/>
                    <a:pt x="2181" y="100000"/>
                  </a:cubicBezTo>
                  <a:cubicBezTo>
                    <a:pt x="0" y="105000"/>
                    <a:pt x="21818" y="115000"/>
                    <a:pt x="24000" y="110000"/>
                  </a:cubicBezTo>
                  <a:cubicBezTo>
                    <a:pt x="26181" y="105000"/>
                    <a:pt x="30545" y="110000"/>
                    <a:pt x="32727" y="115000"/>
                  </a:cubicBezTo>
                  <a:cubicBezTo>
                    <a:pt x="34909" y="115000"/>
                    <a:pt x="41454" y="120000"/>
                    <a:pt x="45818" y="115000"/>
                  </a:cubicBezTo>
                  <a:cubicBezTo>
                    <a:pt x="48000" y="110000"/>
                    <a:pt x="52363" y="115000"/>
                    <a:pt x="54545" y="100000"/>
                  </a:cubicBezTo>
                  <a:cubicBezTo>
                    <a:pt x="54545" y="95000"/>
                    <a:pt x="58909" y="90000"/>
                    <a:pt x="61090" y="85000"/>
                  </a:cubicBezTo>
                  <a:cubicBezTo>
                    <a:pt x="63272" y="80000"/>
                    <a:pt x="72000" y="80000"/>
                    <a:pt x="72000" y="80000"/>
                  </a:cubicBezTo>
                  <a:cubicBezTo>
                    <a:pt x="74181" y="90000"/>
                    <a:pt x="76363" y="80000"/>
                    <a:pt x="80727" y="80000"/>
                  </a:cubicBezTo>
                  <a:cubicBezTo>
                    <a:pt x="82909" y="80000"/>
                    <a:pt x="85090" y="65000"/>
                    <a:pt x="87272" y="65000"/>
                  </a:cubicBezTo>
                  <a:cubicBezTo>
                    <a:pt x="89454" y="60000"/>
                    <a:pt x="93818" y="65000"/>
                    <a:pt x="96000" y="60000"/>
                  </a:cubicBezTo>
                  <a:cubicBezTo>
                    <a:pt x="104727" y="55000"/>
                    <a:pt x="109090" y="45000"/>
                    <a:pt x="117818" y="35000"/>
                  </a:cubicBezTo>
                  <a:cubicBezTo>
                    <a:pt x="120000" y="35000"/>
                    <a:pt x="120000" y="35000"/>
                    <a:pt x="120000" y="2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06" name="Shape 2570"/>
            <p:cNvSpPr/>
            <p:nvPr/>
          </p:nvSpPr>
          <p:spPr>
            <a:xfrm>
              <a:off x="14273422" y="6752218"/>
              <a:ext cx="831211" cy="487387"/>
            </a:xfrm>
            <a:custGeom>
              <a:avLst/>
              <a:gdLst/>
              <a:ahLst/>
              <a:cxnLst/>
              <a:rect l="0" t="0" r="0" b="0"/>
              <a:pathLst>
                <a:path w="120000" h="120000" extrusionOk="0">
                  <a:moveTo>
                    <a:pt x="105168" y="73846"/>
                  </a:moveTo>
                  <a:cubicBezTo>
                    <a:pt x="106516" y="76153"/>
                    <a:pt x="106516" y="78461"/>
                    <a:pt x="109213" y="76153"/>
                  </a:cubicBezTo>
                  <a:cubicBezTo>
                    <a:pt x="110561" y="76153"/>
                    <a:pt x="111910" y="71538"/>
                    <a:pt x="113258" y="71538"/>
                  </a:cubicBezTo>
                  <a:cubicBezTo>
                    <a:pt x="120000" y="69230"/>
                    <a:pt x="111910" y="64615"/>
                    <a:pt x="109213" y="60000"/>
                  </a:cubicBezTo>
                  <a:cubicBezTo>
                    <a:pt x="107865" y="57692"/>
                    <a:pt x="107865" y="60000"/>
                    <a:pt x="106516" y="62307"/>
                  </a:cubicBezTo>
                  <a:cubicBezTo>
                    <a:pt x="106516" y="64615"/>
                    <a:pt x="102471" y="62307"/>
                    <a:pt x="101123" y="62307"/>
                  </a:cubicBezTo>
                  <a:cubicBezTo>
                    <a:pt x="95730" y="57692"/>
                    <a:pt x="103820" y="50769"/>
                    <a:pt x="105168" y="48461"/>
                  </a:cubicBezTo>
                  <a:cubicBezTo>
                    <a:pt x="105168" y="48461"/>
                    <a:pt x="99775" y="50769"/>
                    <a:pt x="99775" y="50769"/>
                  </a:cubicBezTo>
                  <a:cubicBezTo>
                    <a:pt x="97078" y="53076"/>
                    <a:pt x="94382" y="53076"/>
                    <a:pt x="91685" y="57692"/>
                  </a:cubicBezTo>
                  <a:cubicBezTo>
                    <a:pt x="90337" y="60000"/>
                    <a:pt x="88988" y="64615"/>
                    <a:pt x="87640" y="66923"/>
                  </a:cubicBezTo>
                  <a:cubicBezTo>
                    <a:pt x="86292" y="73846"/>
                    <a:pt x="84943" y="69230"/>
                    <a:pt x="83595" y="64615"/>
                  </a:cubicBezTo>
                  <a:cubicBezTo>
                    <a:pt x="82247" y="60000"/>
                    <a:pt x="79550" y="62307"/>
                    <a:pt x="76853" y="62307"/>
                  </a:cubicBezTo>
                  <a:cubicBezTo>
                    <a:pt x="74157" y="62307"/>
                    <a:pt x="72808" y="55384"/>
                    <a:pt x="71460" y="53076"/>
                  </a:cubicBezTo>
                  <a:cubicBezTo>
                    <a:pt x="68764" y="48461"/>
                    <a:pt x="72808" y="43846"/>
                    <a:pt x="70112" y="39230"/>
                  </a:cubicBezTo>
                  <a:cubicBezTo>
                    <a:pt x="68764" y="36923"/>
                    <a:pt x="67415" y="32307"/>
                    <a:pt x="66067" y="30000"/>
                  </a:cubicBezTo>
                  <a:cubicBezTo>
                    <a:pt x="64719" y="27692"/>
                    <a:pt x="62022" y="25384"/>
                    <a:pt x="60674" y="27692"/>
                  </a:cubicBezTo>
                  <a:cubicBezTo>
                    <a:pt x="57977" y="30000"/>
                    <a:pt x="55280" y="27692"/>
                    <a:pt x="51235" y="27692"/>
                  </a:cubicBezTo>
                  <a:cubicBezTo>
                    <a:pt x="48539" y="27692"/>
                    <a:pt x="44494" y="30000"/>
                    <a:pt x="41797" y="27692"/>
                  </a:cubicBezTo>
                  <a:cubicBezTo>
                    <a:pt x="40449" y="25384"/>
                    <a:pt x="37752" y="20769"/>
                    <a:pt x="36404" y="18461"/>
                  </a:cubicBezTo>
                  <a:cubicBezTo>
                    <a:pt x="33707" y="13846"/>
                    <a:pt x="32359" y="13846"/>
                    <a:pt x="31011" y="18461"/>
                  </a:cubicBezTo>
                  <a:cubicBezTo>
                    <a:pt x="29662" y="20769"/>
                    <a:pt x="28314" y="23076"/>
                    <a:pt x="25617" y="23076"/>
                  </a:cubicBezTo>
                  <a:cubicBezTo>
                    <a:pt x="21573" y="23076"/>
                    <a:pt x="21573" y="18461"/>
                    <a:pt x="22921" y="13846"/>
                  </a:cubicBezTo>
                  <a:cubicBezTo>
                    <a:pt x="24269" y="6923"/>
                    <a:pt x="24269" y="6923"/>
                    <a:pt x="20224" y="2307"/>
                  </a:cubicBezTo>
                  <a:cubicBezTo>
                    <a:pt x="20224" y="4615"/>
                    <a:pt x="20224" y="9230"/>
                    <a:pt x="20224" y="11538"/>
                  </a:cubicBezTo>
                  <a:cubicBezTo>
                    <a:pt x="20224" y="16153"/>
                    <a:pt x="21573" y="18461"/>
                    <a:pt x="18876" y="18461"/>
                  </a:cubicBezTo>
                  <a:cubicBezTo>
                    <a:pt x="16179" y="16153"/>
                    <a:pt x="16179" y="9230"/>
                    <a:pt x="17528" y="6923"/>
                  </a:cubicBezTo>
                  <a:cubicBezTo>
                    <a:pt x="17528" y="6923"/>
                    <a:pt x="20224" y="0"/>
                    <a:pt x="18876" y="0"/>
                  </a:cubicBezTo>
                  <a:cubicBezTo>
                    <a:pt x="12134" y="2307"/>
                    <a:pt x="6741" y="4615"/>
                    <a:pt x="1348" y="9230"/>
                  </a:cubicBezTo>
                  <a:cubicBezTo>
                    <a:pt x="0" y="9230"/>
                    <a:pt x="1348" y="32307"/>
                    <a:pt x="1348" y="34615"/>
                  </a:cubicBezTo>
                  <a:cubicBezTo>
                    <a:pt x="1348" y="41538"/>
                    <a:pt x="1348" y="48461"/>
                    <a:pt x="1348" y="53076"/>
                  </a:cubicBezTo>
                  <a:cubicBezTo>
                    <a:pt x="1348" y="57692"/>
                    <a:pt x="0" y="60000"/>
                    <a:pt x="2696" y="60000"/>
                  </a:cubicBezTo>
                  <a:cubicBezTo>
                    <a:pt x="4044" y="60000"/>
                    <a:pt x="5393" y="60000"/>
                    <a:pt x="8089" y="60000"/>
                  </a:cubicBezTo>
                  <a:cubicBezTo>
                    <a:pt x="10786" y="60000"/>
                    <a:pt x="6741" y="55384"/>
                    <a:pt x="8089" y="53076"/>
                  </a:cubicBezTo>
                  <a:cubicBezTo>
                    <a:pt x="9438" y="48461"/>
                    <a:pt x="12134" y="50769"/>
                    <a:pt x="13483" y="46153"/>
                  </a:cubicBezTo>
                  <a:cubicBezTo>
                    <a:pt x="16179" y="43846"/>
                    <a:pt x="16179" y="43846"/>
                    <a:pt x="17528" y="41538"/>
                  </a:cubicBezTo>
                  <a:cubicBezTo>
                    <a:pt x="20224" y="39230"/>
                    <a:pt x="21573" y="41538"/>
                    <a:pt x="22921" y="43846"/>
                  </a:cubicBezTo>
                  <a:cubicBezTo>
                    <a:pt x="24269" y="46153"/>
                    <a:pt x="28314" y="46153"/>
                    <a:pt x="28314" y="46153"/>
                  </a:cubicBezTo>
                  <a:cubicBezTo>
                    <a:pt x="29662" y="50769"/>
                    <a:pt x="28314" y="53076"/>
                    <a:pt x="28314" y="55384"/>
                  </a:cubicBezTo>
                  <a:cubicBezTo>
                    <a:pt x="29662" y="62307"/>
                    <a:pt x="33707" y="62307"/>
                    <a:pt x="35056" y="62307"/>
                  </a:cubicBezTo>
                  <a:cubicBezTo>
                    <a:pt x="41797" y="62307"/>
                    <a:pt x="41797" y="69230"/>
                    <a:pt x="44494" y="78461"/>
                  </a:cubicBezTo>
                  <a:cubicBezTo>
                    <a:pt x="45842" y="80769"/>
                    <a:pt x="48539" y="83076"/>
                    <a:pt x="51235" y="85384"/>
                  </a:cubicBezTo>
                  <a:cubicBezTo>
                    <a:pt x="52584" y="85384"/>
                    <a:pt x="53932" y="87692"/>
                    <a:pt x="55280" y="90000"/>
                  </a:cubicBezTo>
                  <a:cubicBezTo>
                    <a:pt x="59325" y="94615"/>
                    <a:pt x="63370" y="101538"/>
                    <a:pt x="67415" y="103846"/>
                  </a:cubicBezTo>
                  <a:cubicBezTo>
                    <a:pt x="72808" y="106153"/>
                    <a:pt x="72808" y="106153"/>
                    <a:pt x="72808" y="113076"/>
                  </a:cubicBezTo>
                  <a:cubicBezTo>
                    <a:pt x="75505" y="113076"/>
                    <a:pt x="79550" y="117692"/>
                    <a:pt x="82247" y="120000"/>
                  </a:cubicBezTo>
                  <a:cubicBezTo>
                    <a:pt x="82247" y="113076"/>
                    <a:pt x="80898" y="113076"/>
                    <a:pt x="84943" y="108461"/>
                  </a:cubicBezTo>
                  <a:cubicBezTo>
                    <a:pt x="86292" y="103846"/>
                    <a:pt x="83595" y="101538"/>
                    <a:pt x="83595" y="96923"/>
                  </a:cubicBezTo>
                  <a:cubicBezTo>
                    <a:pt x="84943" y="90000"/>
                    <a:pt x="80898" y="92307"/>
                    <a:pt x="79550" y="87692"/>
                  </a:cubicBezTo>
                  <a:cubicBezTo>
                    <a:pt x="78202" y="83076"/>
                    <a:pt x="84943" y="85384"/>
                    <a:pt x="86292" y="83076"/>
                  </a:cubicBezTo>
                  <a:cubicBezTo>
                    <a:pt x="90337" y="80769"/>
                    <a:pt x="86292" y="73846"/>
                    <a:pt x="88988" y="76153"/>
                  </a:cubicBezTo>
                  <a:cubicBezTo>
                    <a:pt x="94382" y="76153"/>
                    <a:pt x="88988" y="69230"/>
                    <a:pt x="91685" y="69230"/>
                  </a:cubicBezTo>
                  <a:cubicBezTo>
                    <a:pt x="93033" y="66923"/>
                    <a:pt x="94382" y="71538"/>
                    <a:pt x="95730" y="69230"/>
                  </a:cubicBezTo>
                  <a:cubicBezTo>
                    <a:pt x="97078" y="69230"/>
                    <a:pt x="98426" y="66923"/>
                    <a:pt x="99775" y="66923"/>
                  </a:cubicBezTo>
                  <a:cubicBezTo>
                    <a:pt x="102471" y="66923"/>
                    <a:pt x="99775" y="76153"/>
                    <a:pt x="99775" y="78461"/>
                  </a:cubicBezTo>
                  <a:cubicBezTo>
                    <a:pt x="101123" y="78461"/>
                    <a:pt x="103820" y="71538"/>
                    <a:pt x="103820" y="78461"/>
                  </a:cubicBezTo>
                  <a:cubicBezTo>
                    <a:pt x="103820" y="78461"/>
                    <a:pt x="103820" y="73846"/>
                    <a:pt x="105168" y="73846"/>
                  </a:cubicBezTo>
                  <a:cubicBezTo>
                    <a:pt x="106516" y="73846"/>
                    <a:pt x="103820" y="73846"/>
                    <a:pt x="105168" y="7384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07" name="Shape 2571"/>
            <p:cNvSpPr/>
            <p:nvPr/>
          </p:nvSpPr>
          <p:spPr>
            <a:xfrm>
              <a:off x="14525014" y="7293760"/>
              <a:ext cx="0" cy="9559"/>
            </a:xfrm>
            <a:custGeom>
              <a:avLst/>
              <a:gdLst/>
              <a:ahLst/>
              <a:cxnLst/>
              <a:rect l="0" t="0" r="0" b="0"/>
              <a:pathLst>
                <a:path w="120000" h="120000" extrusionOk="0">
                  <a:moveTo>
                    <a:pt x="0" y="120000"/>
                  </a:moveTo>
                  <a:cubicBezTo>
                    <a:pt x="0" y="0"/>
                    <a:pt x="0" y="0"/>
                    <a:pt x="0" y="0"/>
                  </a:cubicBezTo>
                  <a:cubicBezTo>
                    <a:pt x="0" y="0"/>
                    <a:pt x="0" y="0"/>
                    <a:pt x="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08" name="Shape 2572"/>
            <p:cNvSpPr/>
            <p:nvPr/>
          </p:nvSpPr>
          <p:spPr>
            <a:xfrm>
              <a:off x="14095076" y="6921050"/>
              <a:ext cx="681526" cy="401378"/>
            </a:xfrm>
            <a:custGeom>
              <a:avLst/>
              <a:gdLst/>
              <a:ahLst/>
              <a:cxnLst/>
              <a:rect l="0" t="0" r="0" b="0"/>
              <a:pathLst>
                <a:path w="120000" h="120000" extrusionOk="0">
                  <a:moveTo>
                    <a:pt x="119999" y="78139"/>
                  </a:moveTo>
                  <a:cubicBezTo>
                    <a:pt x="118356" y="75348"/>
                    <a:pt x="116712" y="75348"/>
                    <a:pt x="113424" y="75348"/>
                  </a:cubicBezTo>
                  <a:cubicBezTo>
                    <a:pt x="111780" y="72558"/>
                    <a:pt x="108493" y="69767"/>
                    <a:pt x="106849" y="66976"/>
                  </a:cubicBezTo>
                  <a:cubicBezTo>
                    <a:pt x="103561" y="64186"/>
                    <a:pt x="98630" y="61395"/>
                    <a:pt x="95342" y="55813"/>
                  </a:cubicBezTo>
                  <a:cubicBezTo>
                    <a:pt x="93698" y="50232"/>
                    <a:pt x="88767" y="50232"/>
                    <a:pt x="85479" y="44651"/>
                  </a:cubicBezTo>
                  <a:cubicBezTo>
                    <a:pt x="83835" y="36279"/>
                    <a:pt x="82191" y="25116"/>
                    <a:pt x="77260" y="25116"/>
                  </a:cubicBezTo>
                  <a:cubicBezTo>
                    <a:pt x="72328" y="25116"/>
                    <a:pt x="65753" y="25116"/>
                    <a:pt x="65753" y="13953"/>
                  </a:cubicBezTo>
                  <a:cubicBezTo>
                    <a:pt x="65753" y="11162"/>
                    <a:pt x="67397" y="5581"/>
                    <a:pt x="65753" y="5581"/>
                  </a:cubicBezTo>
                  <a:cubicBezTo>
                    <a:pt x="64109" y="2790"/>
                    <a:pt x="62465" y="5581"/>
                    <a:pt x="59178" y="2790"/>
                  </a:cubicBezTo>
                  <a:cubicBezTo>
                    <a:pt x="59178" y="2790"/>
                    <a:pt x="57534" y="0"/>
                    <a:pt x="55890" y="0"/>
                  </a:cubicBezTo>
                  <a:cubicBezTo>
                    <a:pt x="54246" y="0"/>
                    <a:pt x="52602" y="2790"/>
                    <a:pt x="50958" y="2790"/>
                  </a:cubicBezTo>
                  <a:cubicBezTo>
                    <a:pt x="49315" y="0"/>
                    <a:pt x="47671" y="8372"/>
                    <a:pt x="46027" y="8372"/>
                  </a:cubicBezTo>
                  <a:cubicBezTo>
                    <a:pt x="44383" y="8372"/>
                    <a:pt x="39452" y="11162"/>
                    <a:pt x="41095" y="16744"/>
                  </a:cubicBezTo>
                  <a:cubicBezTo>
                    <a:pt x="42739" y="25116"/>
                    <a:pt x="41095" y="22325"/>
                    <a:pt x="36164" y="22325"/>
                  </a:cubicBezTo>
                  <a:cubicBezTo>
                    <a:pt x="34520" y="22325"/>
                    <a:pt x="29589" y="22325"/>
                    <a:pt x="27945" y="22325"/>
                  </a:cubicBezTo>
                  <a:cubicBezTo>
                    <a:pt x="24657" y="16744"/>
                    <a:pt x="23013" y="11162"/>
                    <a:pt x="19726" y="5581"/>
                  </a:cubicBezTo>
                  <a:cubicBezTo>
                    <a:pt x="14794" y="0"/>
                    <a:pt x="8219" y="8372"/>
                    <a:pt x="3287" y="13953"/>
                  </a:cubicBezTo>
                  <a:cubicBezTo>
                    <a:pt x="4931" y="16744"/>
                    <a:pt x="9863" y="27906"/>
                    <a:pt x="8219" y="33488"/>
                  </a:cubicBezTo>
                  <a:cubicBezTo>
                    <a:pt x="0" y="41860"/>
                    <a:pt x="9863" y="41860"/>
                    <a:pt x="13150" y="47441"/>
                  </a:cubicBezTo>
                  <a:cubicBezTo>
                    <a:pt x="13150" y="47441"/>
                    <a:pt x="13150" y="53023"/>
                    <a:pt x="13150" y="53023"/>
                  </a:cubicBezTo>
                  <a:cubicBezTo>
                    <a:pt x="11506" y="55813"/>
                    <a:pt x="14794" y="61395"/>
                    <a:pt x="16438" y="61395"/>
                  </a:cubicBezTo>
                  <a:cubicBezTo>
                    <a:pt x="16438" y="64186"/>
                    <a:pt x="14794" y="66976"/>
                    <a:pt x="14794" y="72558"/>
                  </a:cubicBezTo>
                  <a:cubicBezTo>
                    <a:pt x="14794" y="75348"/>
                    <a:pt x="14794" y="80930"/>
                    <a:pt x="14794" y="86511"/>
                  </a:cubicBezTo>
                  <a:cubicBezTo>
                    <a:pt x="18082" y="86511"/>
                    <a:pt x="19726" y="86511"/>
                    <a:pt x="23013" y="80930"/>
                  </a:cubicBezTo>
                  <a:cubicBezTo>
                    <a:pt x="24657" y="78139"/>
                    <a:pt x="26301" y="75348"/>
                    <a:pt x="27945" y="72558"/>
                  </a:cubicBezTo>
                  <a:cubicBezTo>
                    <a:pt x="34520" y="72558"/>
                    <a:pt x="39452" y="69767"/>
                    <a:pt x="44383" y="75348"/>
                  </a:cubicBezTo>
                  <a:cubicBezTo>
                    <a:pt x="47671" y="83720"/>
                    <a:pt x="57534" y="78139"/>
                    <a:pt x="60821" y="86511"/>
                  </a:cubicBezTo>
                  <a:cubicBezTo>
                    <a:pt x="64109" y="94883"/>
                    <a:pt x="67397" y="97674"/>
                    <a:pt x="73972" y="97674"/>
                  </a:cubicBezTo>
                  <a:cubicBezTo>
                    <a:pt x="75616" y="97674"/>
                    <a:pt x="75616" y="97674"/>
                    <a:pt x="75616" y="103255"/>
                  </a:cubicBezTo>
                  <a:cubicBezTo>
                    <a:pt x="75616" y="111627"/>
                    <a:pt x="75616" y="111627"/>
                    <a:pt x="78904" y="117209"/>
                  </a:cubicBezTo>
                  <a:cubicBezTo>
                    <a:pt x="82191" y="117209"/>
                    <a:pt x="83835" y="120000"/>
                    <a:pt x="87123" y="120000"/>
                  </a:cubicBezTo>
                  <a:cubicBezTo>
                    <a:pt x="92054" y="120000"/>
                    <a:pt x="92054" y="117209"/>
                    <a:pt x="93698" y="111627"/>
                  </a:cubicBezTo>
                  <a:cubicBezTo>
                    <a:pt x="95342" y="106046"/>
                    <a:pt x="98630" y="108837"/>
                    <a:pt x="101917" y="106046"/>
                  </a:cubicBezTo>
                  <a:cubicBezTo>
                    <a:pt x="105205" y="103255"/>
                    <a:pt x="105205" y="97674"/>
                    <a:pt x="106849" y="92093"/>
                  </a:cubicBezTo>
                  <a:cubicBezTo>
                    <a:pt x="106849" y="86511"/>
                    <a:pt x="111780" y="92093"/>
                    <a:pt x="113424" y="86511"/>
                  </a:cubicBezTo>
                  <a:cubicBezTo>
                    <a:pt x="113424" y="80930"/>
                    <a:pt x="118356" y="86511"/>
                    <a:pt x="119999" y="86511"/>
                  </a:cubicBezTo>
                  <a:cubicBezTo>
                    <a:pt x="119999" y="83720"/>
                    <a:pt x="119999" y="80930"/>
                    <a:pt x="119999" y="7813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09" name="Shape 2573"/>
            <p:cNvSpPr/>
            <p:nvPr/>
          </p:nvSpPr>
          <p:spPr>
            <a:xfrm>
              <a:off x="14814822" y="7013432"/>
              <a:ext cx="372609" cy="251657"/>
            </a:xfrm>
            <a:custGeom>
              <a:avLst/>
              <a:gdLst/>
              <a:ahLst/>
              <a:cxnLst/>
              <a:rect l="0" t="0" r="0" b="0"/>
              <a:pathLst>
                <a:path w="120000" h="120000" extrusionOk="0">
                  <a:moveTo>
                    <a:pt x="90000" y="44444"/>
                  </a:moveTo>
                  <a:cubicBezTo>
                    <a:pt x="84000" y="48888"/>
                    <a:pt x="81000" y="44444"/>
                    <a:pt x="75000" y="44444"/>
                  </a:cubicBezTo>
                  <a:cubicBezTo>
                    <a:pt x="69000" y="44444"/>
                    <a:pt x="66000" y="35555"/>
                    <a:pt x="63000" y="35555"/>
                  </a:cubicBezTo>
                  <a:cubicBezTo>
                    <a:pt x="60000" y="35555"/>
                    <a:pt x="60000" y="40000"/>
                    <a:pt x="57000" y="40000"/>
                  </a:cubicBezTo>
                  <a:cubicBezTo>
                    <a:pt x="57000" y="44444"/>
                    <a:pt x="54000" y="40000"/>
                    <a:pt x="51000" y="40000"/>
                  </a:cubicBezTo>
                  <a:cubicBezTo>
                    <a:pt x="45000" y="40000"/>
                    <a:pt x="36000" y="40000"/>
                    <a:pt x="30000" y="35555"/>
                  </a:cubicBezTo>
                  <a:cubicBezTo>
                    <a:pt x="27000" y="31111"/>
                    <a:pt x="36000" y="22222"/>
                    <a:pt x="36000" y="22222"/>
                  </a:cubicBezTo>
                  <a:cubicBezTo>
                    <a:pt x="42000" y="17777"/>
                    <a:pt x="45000" y="31111"/>
                    <a:pt x="48000" y="31111"/>
                  </a:cubicBezTo>
                  <a:cubicBezTo>
                    <a:pt x="54000" y="31111"/>
                    <a:pt x="57000" y="26666"/>
                    <a:pt x="57000" y="22222"/>
                  </a:cubicBezTo>
                  <a:cubicBezTo>
                    <a:pt x="54000" y="17777"/>
                    <a:pt x="51000" y="26666"/>
                    <a:pt x="48000" y="26666"/>
                  </a:cubicBezTo>
                  <a:cubicBezTo>
                    <a:pt x="45000" y="22222"/>
                    <a:pt x="51000" y="8888"/>
                    <a:pt x="48000" y="4444"/>
                  </a:cubicBezTo>
                  <a:cubicBezTo>
                    <a:pt x="48000" y="0"/>
                    <a:pt x="42000" y="8888"/>
                    <a:pt x="42000" y="8888"/>
                  </a:cubicBezTo>
                  <a:cubicBezTo>
                    <a:pt x="36000" y="13333"/>
                    <a:pt x="33000" y="4444"/>
                    <a:pt x="30000" y="8888"/>
                  </a:cubicBezTo>
                  <a:cubicBezTo>
                    <a:pt x="24000" y="8888"/>
                    <a:pt x="36000" y="22222"/>
                    <a:pt x="24000" y="22222"/>
                  </a:cubicBezTo>
                  <a:cubicBezTo>
                    <a:pt x="18000" y="17777"/>
                    <a:pt x="27000" y="35555"/>
                    <a:pt x="18000" y="35555"/>
                  </a:cubicBezTo>
                  <a:cubicBezTo>
                    <a:pt x="15000" y="40000"/>
                    <a:pt x="0" y="35555"/>
                    <a:pt x="3000" y="44444"/>
                  </a:cubicBezTo>
                  <a:cubicBezTo>
                    <a:pt x="6000" y="57777"/>
                    <a:pt x="15000" y="48888"/>
                    <a:pt x="12000" y="62222"/>
                  </a:cubicBezTo>
                  <a:cubicBezTo>
                    <a:pt x="12000" y="75555"/>
                    <a:pt x="21000" y="75555"/>
                    <a:pt x="12000" y="84444"/>
                  </a:cubicBezTo>
                  <a:cubicBezTo>
                    <a:pt x="9000" y="88888"/>
                    <a:pt x="3000" y="106666"/>
                    <a:pt x="12000" y="106666"/>
                  </a:cubicBezTo>
                  <a:cubicBezTo>
                    <a:pt x="18000" y="106666"/>
                    <a:pt x="24000" y="93333"/>
                    <a:pt x="27000" y="97777"/>
                  </a:cubicBezTo>
                  <a:cubicBezTo>
                    <a:pt x="36000" y="111111"/>
                    <a:pt x="27000" y="88888"/>
                    <a:pt x="36000" y="88888"/>
                  </a:cubicBezTo>
                  <a:cubicBezTo>
                    <a:pt x="42000" y="88888"/>
                    <a:pt x="45000" y="84444"/>
                    <a:pt x="51000" y="75555"/>
                  </a:cubicBezTo>
                  <a:cubicBezTo>
                    <a:pt x="54000" y="62222"/>
                    <a:pt x="57000" y="66666"/>
                    <a:pt x="60000" y="75555"/>
                  </a:cubicBezTo>
                  <a:cubicBezTo>
                    <a:pt x="63000" y="80000"/>
                    <a:pt x="66000" y="84444"/>
                    <a:pt x="66000" y="93333"/>
                  </a:cubicBezTo>
                  <a:cubicBezTo>
                    <a:pt x="66000" y="97777"/>
                    <a:pt x="63000" y="102222"/>
                    <a:pt x="63000" y="106666"/>
                  </a:cubicBezTo>
                  <a:cubicBezTo>
                    <a:pt x="66000" y="120000"/>
                    <a:pt x="78000" y="106666"/>
                    <a:pt x="81000" y="102222"/>
                  </a:cubicBezTo>
                  <a:cubicBezTo>
                    <a:pt x="84000" y="97777"/>
                    <a:pt x="93000" y="88888"/>
                    <a:pt x="96000" y="93333"/>
                  </a:cubicBezTo>
                  <a:cubicBezTo>
                    <a:pt x="102000" y="102222"/>
                    <a:pt x="108000" y="88888"/>
                    <a:pt x="117000" y="93333"/>
                  </a:cubicBezTo>
                  <a:cubicBezTo>
                    <a:pt x="120000" y="88888"/>
                    <a:pt x="114000" y="80000"/>
                    <a:pt x="114000" y="80000"/>
                  </a:cubicBezTo>
                  <a:cubicBezTo>
                    <a:pt x="111000" y="71111"/>
                    <a:pt x="114000" y="62222"/>
                    <a:pt x="108000" y="62222"/>
                  </a:cubicBezTo>
                  <a:cubicBezTo>
                    <a:pt x="99000" y="66666"/>
                    <a:pt x="93000" y="53333"/>
                    <a:pt x="96000" y="40000"/>
                  </a:cubicBezTo>
                  <a:cubicBezTo>
                    <a:pt x="96000" y="40000"/>
                    <a:pt x="93000" y="40000"/>
                    <a:pt x="90000" y="44444"/>
                  </a:cubicBezTo>
                  <a:cubicBezTo>
                    <a:pt x="87000" y="44444"/>
                    <a:pt x="93000" y="40000"/>
                    <a:pt x="90000" y="4444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10" name="Shape 2574"/>
            <p:cNvSpPr/>
            <p:nvPr/>
          </p:nvSpPr>
          <p:spPr>
            <a:xfrm>
              <a:off x="14515461" y="7230050"/>
              <a:ext cx="773888" cy="691264"/>
            </a:xfrm>
            <a:custGeom>
              <a:avLst/>
              <a:gdLst/>
              <a:ahLst/>
              <a:cxnLst/>
              <a:rect l="0" t="0" r="0" b="0"/>
              <a:pathLst>
                <a:path w="120000" h="120000" extrusionOk="0">
                  <a:moveTo>
                    <a:pt x="11566" y="82702"/>
                  </a:moveTo>
                  <a:cubicBezTo>
                    <a:pt x="11566" y="84324"/>
                    <a:pt x="11566" y="85945"/>
                    <a:pt x="13012" y="87567"/>
                  </a:cubicBezTo>
                  <a:cubicBezTo>
                    <a:pt x="14457" y="89189"/>
                    <a:pt x="15903" y="90810"/>
                    <a:pt x="15903" y="92432"/>
                  </a:cubicBezTo>
                  <a:cubicBezTo>
                    <a:pt x="15903" y="94054"/>
                    <a:pt x="8674" y="97297"/>
                    <a:pt x="7228" y="98918"/>
                  </a:cubicBezTo>
                  <a:cubicBezTo>
                    <a:pt x="5783" y="98918"/>
                    <a:pt x="4337" y="100540"/>
                    <a:pt x="4337" y="103783"/>
                  </a:cubicBezTo>
                  <a:cubicBezTo>
                    <a:pt x="4337" y="107027"/>
                    <a:pt x="4337" y="107027"/>
                    <a:pt x="8674" y="107027"/>
                  </a:cubicBezTo>
                  <a:cubicBezTo>
                    <a:pt x="11566" y="105405"/>
                    <a:pt x="15903" y="105405"/>
                    <a:pt x="18795" y="103783"/>
                  </a:cubicBezTo>
                  <a:cubicBezTo>
                    <a:pt x="21686" y="103783"/>
                    <a:pt x="24578" y="103783"/>
                    <a:pt x="27469" y="105405"/>
                  </a:cubicBezTo>
                  <a:cubicBezTo>
                    <a:pt x="28915" y="105405"/>
                    <a:pt x="31807" y="105405"/>
                    <a:pt x="33253" y="105405"/>
                  </a:cubicBezTo>
                  <a:cubicBezTo>
                    <a:pt x="36144" y="105405"/>
                    <a:pt x="37590" y="103783"/>
                    <a:pt x="40481" y="103783"/>
                  </a:cubicBezTo>
                  <a:cubicBezTo>
                    <a:pt x="41927" y="103783"/>
                    <a:pt x="41927" y="107027"/>
                    <a:pt x="41927" y="108648"/>
                  </a:cubicBezTo>
                  <a:cubicBezTo>
                    <a:pt x="43373" y="110270"/>
                    <a:pt x="44819" y="110270"/>
                    <a:pt x="46265" y="111891"/>
                  </a:cubicBezTo>
                  <a:cubicBezTo>
                    <a:pt x="46265" y="113513"/>
                    <a:pt x="47710" y="116756"/>
                    <a:pt x="47710" y="118378"/>
                  </a:cubicBezTo>
                  <a:cubicBezTo>
                    <a:pt x="50602" y="120000"/>
                    <a:pt x="49156" y="116756"/>
                    <a:pt x="49156" y="115135"/>
                  </a:cubicBezTo>
                  <a:cubicBezTo>
                    <a:pt x="50602" y="115135"/>
                    <a:pt x="52048" y="118378"/>
                    <a:pt x="52048" y="118378"/>
                  </a:cubicBezTo>
                  <a:cubicBezTo>
                    <a:pt x="54939" y="116756"/>
                    <a:pt x="57831" y="113513"/>
                    <a:pt x="62168" y="115135"/>
                  </a:cubicBezTo>
                  <a:cubicBezTo>
                    <a:pt x="63614" y="115135"/>
                    <a:pt x="65060" y="115135"/>
                    <a:pt x="66506" y="113513"/>
                  </a:cubicBezTo>
                  <a:cubicBezTo>
                    <a:pt x="67951" y="113513"/>
                    <a:pt x="70843" y="113513"/>
                    <a:pt x="72289" y="113513"/>
                  </a:cubicBezTo>
                  <a:cubicBezTo>
                    <a:pt x="73734" y="111891"/>
                    <a:pt x="70843" y="103783"/>
                    <a:pt x="69397" y="103783"/>
                  </a:cubicBezTo>
                  <a:cubicBezTo>
                    <a:pt x="67951" y="102162"/>
                    <a:pt x="66506" y="102162"/>
                    <a:pt x="66506" y="98918"/>
                  </a:cubicBezTo>
                  <a:cubicBezTo>
                    <a:pt x="66506" y="95675"/>
                    <a:pt x="65060" y="94054"/>
                    <a:pt x="63614" y="92432"/>
                  </a:cubicBezTo>
                  <a:cubicBezTo>
                    <a:pt x="59277" y="90810"/>
                    <a:pt x="65060" y="87567"/>
                    <a:pt x="66506" y="84324"/>
                  </a:cubicBezTo>
                  <a:cubicBezTo>
                    <a:pt x="67951" y="84324"/>
                    <a:pt x="67951" y="82702"/>
                    <a:pt x="70843" y="84324"/>
                  </a:cubicBezTo>
                  <a:cubicBezTo>
                    <a:pt x="73734" y="87567"/>
                    <a:pt x="72289" y="84324"/>
                    <a:pt x="75180" y="84324"/>
                  </a:cubicBezTo>
                  <a:cubicBezTo>
                    <a:pt x="80963" y="82702"/>
                    <a:pt x="79518" y="77837"/>
                    <a:pt x="82409" y="74594"/>
                  </a:cubicBezTo>
                  <a:cubicBezTo>
                    <a:pt x="83855" y="72972"/>
                    <a:pt x="86746" y="72972"/>
                    <a:pt x="86746" y="71351"/>
                  </a:cubicBezTo>
                  <a:cubicBezTo>
                    <a:pt x="88192" y="69729"/>
                    <a:pt x="89638" y="68108"/>
                    <a:pt x="89638" y="66486"/>
                  </a:cubicBezTo>
                  <a:cubicBezTo>
                    <a:pt x="89638" y="64864"/>
                    <a:pt x="92530" y="63243"/>
                    <a:pt x="93975" y="63243"/>
                  </a:cubicBezTo>
                  <a:cubicBezTo>
                    <a:pt x="95421" y="63243"/>
                    <a:pt x="95421" y="60000"/>
                    <a:pt x="95421" y="60000"/>
                  </a:cubicBezTo>
                  <a:cubicBezTo>
                    <a:pt x="95421" y="55135"/>
                    <a:pt x="101204" y="58378"/>
                    <a:pt x="99759" y="53513"/>
                  </a:cubicBezTo>
                  <a:cubicBezTo>
                    <a:pt x="99759" y="48648"/>
                    <a:pt x="98313" y="47027"/>
                    <a:pt x="102650" y="43783"/>
                  </a:cubicBezTo>
                  <a:cubicBezTo>
                    <a:pt x="104096" y="43783"/>
                    <a:pt x="96867" y="38918"/>
                    <a:pt x="95421" y="37297"/>
                  </a:cubicBezTo>
                  <a:cubicBezTo>
                    <a:pt x="93975" y="34054"/>
                    <a:pt x="95421" y="29189"/>
                    <a:pt x="93975" y="25945"/>
                  </a:cubicBezTo>
                  <a:cubicBezTo>
                    <a:pt x="93975" y="21081"/>
                    <a:pt x="98313" y="21081"/>
                    <a:pt x="101204" y="22702"/>
                  </a:cubicBezTo>
                  <a:cubicBezTo>
                    <a:pt x="102650" y="22702"/>
                    <a:pt x="105542" y="24324"/>
                    <a:pt x="106987" y="24324"/>
                  </a:cubicBezTo>
                  <a:cubicBezTo>
                    <a:pt x="109879" y="24324"/>
                    <a:pt x="109879" y="22702"/>
                    <a:pt x="111325" y="21081"/>
                  </a:cubicBezTo>
                  <a:cubicBezTo>
                    <a:pt x="115662" y="21081"/>
                    <a:pt x="117108" y="21081"/>
                    <a:pt x="119999" y="16216"/>
                  </a:cubicBezTo>
                  <a:cubicBezTo>
                    <a:pt x="115662" y="14594"/>
                    <a:pt x="111325" y="12972"/>
                    <a:pt x="109879" y="9729"/>
                  </a:cubicBezTo>
                  <a:cubicBezTo>
                    <a:pt x="108433" y="8108"/>
                    <a:pt x="108433" y="4864"/>
                    <a:pt x="106987" y="3243"/>
                  </a:cubicBezTo>
                  <a:cubicBezTo>
                    <a:pt x="105542" y="1621"/>
                    <a:pt x="104096" y="1621"/>
                    <a:pt x="102650" y="0"/>
                  </a:cubicBezTo>
                  <a:cubicBezTo>
                    <a:pt x="99759" y="0"/>
                    <a:pt x="95421" y="1621"/>
                    <a:pt x="93975" y="1621"/>
                  </a:cubicBezTo>
                  <a:cubicBezTo>
                    <a:pt x="88192" y="0"/>
                    <a:pt x="85301" y="3243"/>
                    <a:pt x="80963" y="6486"/>
                  </a:cubicBezTo>
                  <a:cubicBezTo>
                    <a:pt x="76626" y="8108"/>
                    <a:pt x="73734" y="8108"/>
                    <a:pt x="76626" y="12972"/>
                  </a:cubicBezTo>
                  <a:cubicBezTo>
                    <a:pt x="79518" y="16216"/>
                    <a:pt x="76626" y="19459"/>
                    <a:pt x="73734" y="21081"/>
                  </a:cubicBezTo>
                  <a:cubicBezTo>
                    <a:pt x="70843" y="24324"/>
                    <a:pt x="75180" y="30810"/>
                    <a:pt x="69397" y="29189"/>
                  </a:cubicBezTo>
                  <a:cubicBezTo>
                    <a:pt x="62168" y="29189"/>
                    <a:pt x="67951" y="30810"/>
                    <a:pt x="67951" y="34054"/>
                  </a:cubicBezTo>
                  <a:cubicBezTo>
                    <a:pt x="69397" y="35675"/>
                    <a:pt x="63614" y="37297"/>
                    <a:pt x="62168" y="38918"/>
                  </a:cubicBezTo>
                  <a:cubicBezTo>
                    <a:pt x="60722" y="42162"/>
                    <a:pt x="60722" y="48648"/>
                    <a:pt x="59277" y="48648"/>
                  </a:cubicBezTo>
                  <a:cubicBezTo>
                    <a:pt x="57831" y="50270"/>
                    <a:pt x="56385" y="48648"/>
                    <a:pt x="54939" y="48648"/>
                  </a:cubicBezTo>
                  <a:cubicBezTo>
                    <a:pt x="52048" y="48648"/>
                    <a:pt x="50602" y="50270"/>
                    <a:pt x="49156" y="51891"/>
                  </a:cubicBezTo>
                  <a:cubicBezTo>
                    <a:pt x="46265" y="53513"/>
                    <a:pt x="44819" y="51891"/>
                    <a:pt x="43373" y="53513"/>
                  </a:cubicBezTo>
                  <a:cubicBezTo>
                    <a:pt x="40481" y="55135"/>
                    <a:pt x="40481" y="56756"/>
                    <a:pt x="39036" y="60000"/>
                  </a:cubicBezTo>
                  <a:cubicBezTo>
                    <a:pt x="39036" y="64864"/>
                    <a:pt x="36144" y="66486"/>
                    <a:pt x="31807" y="68108"/>
                  </a:cubicBezTo>
                  <a:cubicBezTo>
                    <a:pt x="27469" y="69729"/>
                    <a:pt x="23132" y="69729"/>
                    <a:pt x="18795" y="69729"/>
                  </a:cubicBezTo>
                  <a:cubicBezTo>
                    <a:pt x="11566" y="69729"/>
                    <a:pt x="5783" y="68108"/>
                    <a:pt x="0" y="64864"/>
                  </a:cubicBezTo>
                  <a:cubicBezTo>
                    <a:pt x="1445" y="68108"/>
                    <a:pt x="2891" y="71351"/>
                    <a:pt x="4337" y="74594"/>
                  </a:cubicBezTo>
                  <a:cubicBezTo>
                    <a:pt x="5783" y="76216"/>
                    <a:pt x="11566" y="77837"/>
                    <a:pt x="11566" y="82702"/>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11" name="Shape 2575"/>
            <p:cNvSpPr/>
            <p:nvPr/>
          </p:nvSpPr>
          <p:spPr>
            <a:xfrm>
              <a:off x="14477242" y="7144038"/>
              <a:ext cx="700637" cy="496942"/>
            </a:xfrm>
            <a:custGeom>
              <a:avLst/>
              <a:gdLst/>
              <a:ahLst/>
              <a:cxnLst/>
              <a:rect l="0" t="0" r="0" b="0"/>
              <a:pathLst>
                <a:path w="120000" h="120000" extrusionOk="0">
                  <a:moveTo>
                    <a:pt x="115200" y="15849"/>
                  </a:moveTo>
                  <a:cubicBezTo>
                    <a:pt x="113600" y="15849"/>
                    <a:pt x="112000" y="20377"/>
                    <a:pt x="110400" y="18113"/>
                  </a:cubicBezTo>
                  <a:cubicBezTo>
                    <a:pt x="108800" y="18113"/>
                    <a:pt x="108800" y="13584"/>
                    <a:pt x="107200" y="15849"/>
                  </a:cubicBezTo>
                  <a:cubicBezTo>
                    <a:pt x="104000" y="15849"/>
                    <a:pt x="100800" y="20377"/>
                    <a:pt x="99200" y="22641"/>
                  </a:cubicBezTo>
                  <a:cubicBezTo>
                    <a:pt x="97600" y="22641"/>
                    <a:pt x="94400" y="27169"/>
                    <a:pt x="91200" y="24905"/>
                  </a:cubicBezTo>
                  <a:cubicBezTo>
                    <a:pt x="89600" y="22641"/>
                    <a:pt x="94400" y="13584"/>
                    <a:pt x="91200" y="9056"/>
                  </a:cubicBezTo>
                  <a:cubicBezTo>
                    <a:pt x="91200" y="9056"/>
                    <a:pt x="88000" y="0"/>
                    <a:pt x="86400" y="2264"/>
                  </a:cubicBezTo>
                  <a:cubicBezTo>
                    <a:pt x="84800" y="6792"/>
                    <a:pt x="83200" y="11320"/>
                    <a:pt x="80000" y="13584"/>
                  </a:cubicBezTo>
                  <a:cubicBezTo>
                    <a:pt x="76800" y="15849"/>
                    <a:pt x="75200" y="13584"/>
                    <a:pt x="75200" y="18113"/>
                  </a:cubicBezTo>
                  <a:cubicBezTo>
                    <a:pt x="73600" y="24905"/>
                    <a:pt x="72000" y="15849"/>
                    <a:pt x="70400" y="18113"/>
                  </a:cubicBezTo>
                  <a:cubicBezTo>
                    <a:pt x="67200" y="20377"/>
                    <a:pt x="65600" y="22641"/>
                    <a:pt x="62400" y="22641"/>
                  </a:cubicBezTo>
                  <a:cubicBezTo>
                    <a:pt x="59200" y="20377"/>
                    <a:pt x="56000" y="18113"/>
                    <a:pt x="54400" y="15849"/>
                  </a:cubicBezTo>
                  <a:cubicBezTo>
                    <a:pt x="52800" y="15849"/>
                    <a:pt x="44800" y="13584"/>
                    <a:pt x="44800" y="13584"/>
                  </a:cubicBezTo>
                  <a:cubicBezTo>
                    <a:pt x="43200" y="15849"/>
                    <a:pt x="44800" y="18113"/>
                    <a:pt x="43200" y="18113"/>
                  </a:cubicBezTo>
                  <a:cubicBezTo>
                    <a:pt x="41600" y="18113"/>
                    <a:pt x="38400" y="18113"/>
                    <a:pt x="38400" y="20377"/>
                  </a:cubicBezTo>
                  <a:cubicBezTo>
                    <a:pt x="36800" y="24905"/>
                    <a:pt x="36800" y="29433"/>
                    <a:pt x="33600" y="31698"/>
                  </a:cubicBezTo>
                  <a:cubicBezTo>
                    <a:pt x="28800" y="36226"/>
                    <a:pt x="27200" y="33962"/>
                    <a:pt x="24000" y="38490"/>
                  </a:cubicBezTo>
                  <a:cubicBezTo>
                    <a:pt x="22400" y="43018"/>
                    <a:pt x="19200" y="43018"/>
                    <a:pt x="17600" y="43018"/>
                  </a:cubicBezTo>
                  <a:cubicBezTo>
                    <a:pt x="16000" y="40754"/>
                    <a:pt x="8000" y="38490"/>
                    <a:pt x="8000" y="36226"/>
                  </a:cubicBezTo>
                  <a:cubicBezTo>
                    <a:pt x="8000" y="43018"/>
                    <a:pt x="8000" y="47547"/>
                    <a:pt x="6400" y="52075"/>
                  </a:cubicBezTo>
                  <a:cubicBezTo>
                    <a:pt x="3200" y="56603"/>
                    <a:pt x="0" y="61132"/>
                    <a:pt x="4800" y="65660"/>
                  </a:cubicBezTo>
                  <a:cubicBezTo>
                    <a:pt x="6400" y="67924"/>
                    <a:pt x="3200" y="70188"/>
                    <a:pt x="3200" y="74716"/>
                  </a:cubicBezTo>
                  <a:cubicBezTo>
                    <a:pt x="3200" y="76981"/>
                    <a:pt x="3200" y="81509"/>
                    <a:pt x="4800" y="83773"/>
                  </a:cubicBezTo>
                  <a:cubicBezTo>
                    <a:pt x="4800" y="88301"/>
                    <a:pt x="3200" y="90566"/>
                    <a:pt x="6400" y="90566"/>
                  </a:cubicBezTo>
                  <a:cubicBezTo>
                    <a:pt x="11200" y="92830"/>
                    <a:pt x="12800" y="90566"/>
                    <a:pt x="12800" y="97358"/>
                  </a:cubicBezTo>
                  <a:cubicBezTo>
                    <a:pt x="12800" y="101886"/>
                    <a:pt x="8000" y="108679"/>
                    <a:pt x="6400" y="110943"/>
                  </a:cubicBezTo>
                  <a:cubicBezTo>
                    <a:pt x="19200" y="120000"/>
                    <a:pt x="33600" y="117735"/>
                    <a:pt x="46400" y="113207"/>
                  </a:cubicBezTo>
                  <a:cubicBezTo>
                    <a:pt x="51200" y="110943"/>
                    <a:pt x="49600" y="101886"/>
                    <a:pt x="51200" y="97358"/>
                  </a:cubicBezTo>
                  <a:cubicBezTo>
                    <a:pt x="52800" y="92830"/>
                    <a:pt x="59200" y="95094"/>
                    <a:pt x="62400" y="90566"/>
                  </a:cubicBezTo>
                  <a:cubicBezTo>
                    <a:pt x="64000" y="90566"/>
                    <a:pt x="65600" y="88301"/>
                    <a:pt x="68800" y="88301"/>
                  </a:cubicBezTo>
                  <a:cubicBezTo>
                    <a:pt x="68800" y="88301"/>
                    <a:pt x="72000" y="90566"/>
                    <a:pt x="72000" y="88301"/>
                  </a:cubicBezTo>
                  <a:cubicBezTo>
                    <a:pt x="73600" y="83773"/>
                    <a:pt x="73600" y="79245"/>
                    <a:pt x="75200" y="74716"/>
                  </a:cubicBezTo>
                  <a:cubicBezTo>
                    <a:pt x="76800" y="72452"/>
                    <a:pt x="83200" y="70188"/>
                    <a:pt x="81600" y="67924"/>
                  </a:cubicBezTo>
                  <a:cubicBezTo>
                    <a:pt x="81600" y="65660"/>
                    <a:pt x="75200" y="61132"/>
                    <a:pt x="81600" y="61132"/>
                  </a:cubicBezTo>
                  <a:cubicBezTo>
                    <a:pt x="83200" y="61132"/>
                    <a:pt x="86400" y="63396"/>
                    <a:pt x="88000" y="58867"/>
                  </a:cubicBezTo>
                  <a:cubicBezTo>
                    <a:pt x="88000" y="56603"/>
                    <a:pt x="86400" y="54339"/>
                    <a:pt x="88000" y="52075"/>
                  </a:cubicBezTo>
                  <a:cubicBezTo>
                    <a:pt x="88000" y="47547"/>
                    <a:pt x="92800" y="47547"/>
                    <a:pt x="92800" y="43018"/>
                  </a:cubicBezTo>
                  <a:cubicBezTo>
                    <a:pt x="92800" y="38490"/>
                    <a:pt x="88000" y="36226"/>
                    <a:pt x="89600" y="31698"/>
                  </a:cubicBezTo>
                  <a:cubicBezTo>
                    <a:pt x="92800" y="29433"/>
                    <a:pt x="97600" y="27169"/>
                    <a:pt x="100800" y="24905"/>
                  </a:cubicBezTo>
                  <a:cubicBezTo>
                    <a:pt x="104000" y="20377"/>
                    <a:pt x="108800" y="22641"/>
                    <a:pt x="112000" y="22641"/>
                  </a:cubicBezTo>
                  <a:cubicBezTo>
                    <a:pt x="113600" y="22641"/>
                    <a:pt x="116800" y="22641"/>
                    <a:pt x="118400" y="20377"/>
                  </a:cubicBezTo>
                  <a:cubicBezTo>
                    <a:pt x="118400" y="20377"/>
                    <a:pt x="120000" y="18113"/>
                    <a:pt x="120000" y="15849"/>
                  </a:cubicBezTo>
                  <a:cubicBezTo>
                    <a:pt x="118400" y="15849"/>
                    <a:pt x="116800" y="15849"/>
                    <a:pt x="115200" y="15849"/>
                  </a:cubicBezTo>
                  <a:cubicBezTo>
                    <a:pt x="113600" y="18113"/>
                    <a:pt x="116800" y="15849"/>
                    <a:pt x="115200" y="1584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12" name="Shape 2576"/>
            <p:cNvSpPr/>
            <p:nvPr/>
          </p:nvSpPr>
          <p:spPr>
            <a:xfrm>
              <a:off x="14413549" y="6742661"/>
              <a:ext cx="25476" cy="38226"/>
            </a:xfrm>
            <a:custGeom>
              <a:avLst/>
              <a:gdLst/>
              <a:ahLst/>
              <a:cxnLst/>
              <a:rect l="0" t="0" r="0" b="0"/>
              <a:pathLst>
                <a:path w="120000" h="120000" extrusionOk="0">
                  <a:moveTo>
                    <a:pt x="120000" y="60000"/>
                  </a:moveTo>
                  <a:cubicBezTo>
                    <a:pt x="80000" y="60000"/>
                    <a:pt x="40000" y="0"/>
                    <a:pt x="40000" y="30000"/>
                  </a:cubicBezTo>
                  <a:cubicBezTo>
                    <a:pt x="0" y="60000"/>
                    <a:pt x="80000" y="90000"/>
                    <a:pt x="120000" y="120000"/>
                  </a:cubicBezTo>
                  <a:cubicBezTo>
                    <a:pt x="120000" y="90000"/>
                    <a:pt x="120000" y="60000"/>
                    <a:pt x="120000" y="60000"/>
                  </a:cubicBezTo>
                  <a:cubicBezTo>
                    <a:pt x="80000" y="30000"/>
                    <a:pt x="120000" y="60000"/>
                    <a:pt x="120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13" name="Shape 2577"/>
            <p:cNvSpPr/>
            <p:nvPr/>
          </p:nvSpPr>
          <p:spPr>
            <a:xfrm>
              <a:off x="13824376" y="6153336"/>
              <a:ext cx="1894904" cy="907881"/>
            </a:xfrm>
            <a:custGeom>
              <a:avLst/>
              <a:gdLst/>
              <a:ahLst/>
              <a:cxnLst/>
              <a:rect l="0" t="0" r="0" b="0"/>
              <a:pathLst>
                <a:path w="120000" h="120000" extrusionOk="0">
                  <a:moveTo>
                    <a:pt x="118817" y="48247"/>
                  </a:moveTo>
                  <a:cubicBezTo>
                    <a:pt x="118817" y="47010"/>
                    <a:pt x="116453" y="48247"/>
                    <a:pt x="116453" y="48247"/>
                  </a:cubicBezTo>
                  <a:cubicBezTo>
                    <a:pt x="115270" y="48247"/>
                    <a:pt x="114679" y="47010"/>
                    <a:pt x="114679" y="45773"/>
                  </a:cubicBezTo>
                  <a:cubicBezTo>
                    <a:pt x="114088" y="43298"/>
                    <a:pt x="112906" y="43298"/>
                    <a:pt x="112906" y="42061"/>
                  </a:cubicBezTo>
                  <a:cubicBezTo>
                    <a:pt x="112315" y="40824"/>
                    <a:pt x="111724" y="37113"/>
                    <a:pt x="109950" y="37113"/>
                  </a:cubicBezTo>
                  <a:cubicBezTo>
                    <a:pt x="108177" y="37113"/>
                    <a:pt x="106403" y="40824"/>
                    <a:pt x="104630" y="38350"/>
                  </a:cubicBezTo>
                  <a:cubicBezTo>
                    <a:pt x="104039" y="37113"/>
                    <a:pt x="103448" y="35876"/>
                    <a:pt x="102857" y="34639"/>
                  </a:cubicBezTo>
                  <a:cubicBezTo>
                    <a:pt x="102266" y="34639"/>
                    <a:pt x="101083" y="38350"/>
                    <a:pt x="100492" y="38350"/>
                  </a:cubicBezTo>
                  <a:cubicBezTo>
                    <a:pt x="99901" y="39587"/>
                    <a:pt x="96354" y="25979"/>
                    <a:pt x="96354" y="23505"/>
                  </a:cubicBezTo>
                  <a:cubicBezTo>
                    <a:pt x="95172" y="21030"/>
                    <a:pt x="94581" y="17319"/>
                    <a:pt x="92807" y="16082"/>
                  </a:cubicBezTo>
                  <a:cubicBezTo>
                    <a:pt x="92216" y="14845"/>
                    <a:pt x="91625" y="13608"/>
                    <a:pt x="91034" y="13608"/>
                  </a:cubicBezTo>
                  <a:cubicBezTo>
                    <a:pt x="89852" y="12371"/>
                    <a:pt x="91034" y="9896"/>
                    <a:pt x="91034" y="8659"/>
                  </a:cubicBezTo>
                  <a:cubicBezTo>
                    <a:pt x="91034" y="7422"/>
                    <a:pt x="86896" y="12371"/>
                    <a:pt x="86305" y="13608"/>
                  </a:cubicBezTo>
                  <a:cubicBezTo>
                    <a:pt x="85714" y="13608"/>
                    <a:pt x="80985" y="17319"/>
                    <a:pt x="80985" y="16082"/>
                  </a:cubicBezTo>
                  <a:cubicBezTo>
                    <a:pt x="80985" y="13608"/>
                    <a:pt x="82167" y="12371"/>
                    <a:pt x="80985" y="12371"/>
                  </a:cubicBezTo>
                  <a:cubicBezTo>
                    <a:pt x="80394" y="11134"/>
                    <a:pt x="79802" y="9896"/>
                    <a:pt x="79211" y="11134"/>
                  </a:cubicBezTo>
                  <a:cubicBezTo>
                    <a:pt x="79211" y="11134"/>
                    <a:pt x="79211" y="12371"/>
                    <a:pt x="78620" y="11134"/>
                  </a:cubicBezTo>
                  <a:cubicBezTo>
                    <a:pt x="77438" y="9896"/>
                    <a:pt x="78029" y="8659"/>
                    <a:pt x="76256" y="9896"/>
                  </a:cubicBezTo>
                  <a:cubicBezTo>
                    <a:pt x="74482" y="12371"/>
                    <a:pt x="74482" y="8659"/>
                    <a:pt x="74482" y="6185"/>
                  </a:cubicBezTo>
                  <a:cubicBezTo>
                    <a:pt x="75073" y="1237"/>
                    <a:pt x="71527" y="0"/>
                    <a:pt x="69753" y="0"/>
                  </a:cubicBezTo>
                  <a:cubicBezTo>
                    <a:pt x="68571" y="0"/>
                    <a:pt x="67389" y="1237"/>
                    <a:pt x="66206" y="2474"/>
                  </a:cubicBezTo>
                  <a:cubicBezTo>
                    <a:pt x="65024" y="3711"/>
                    <a:pt x="63842" y="4948"/>
                    <a:pt x="62068" y="4948"/>
                  </a:cubicBezTo>
                  <a:cubicBezTo>
                    <a:pt x="57339" y="7422"/>
                    <a:pt x="52610" y="11134"/>
                    <a:pt x="47881" y="11134"/>
                  </a:cubicBezTo>
                  <a:cubicBezTo>
                    <a:pt x="46699" y="11134"/>
                    <a:pt x="45517" y="11134"/>
                    <a:pt x="44926" y="12371"/>
                  </a:cubicBezTo>
                  <a:cubicBezTo>
                    <a:pt x="44334" y="13608"/>
                    <a:pt x="45517" y="17319"/>
                    <a:pt x="46699" y="17319"/>
                  </a:cubicBezTo>
                  <a:cubicBezTo>
                    <a:pt x="49064" y="21030"/>
                    <a:pt x="44926" y="19793"/>
                    <a:pt x="43743" y="21030"/>
                  </a:cubicBezTo>
                  <a:cubicBezTo>
                    <a:pt x="42561" y="22268"/>
                    <a:pt x="44334" y="23505"/>
                    <a:pt x="44334" y="24742"/>
                  </a:cubicBezTo>
                  <a:cubicBezTo>
                    <a:pt x="44334" y="27216"/>
                    <a:pt x="41970" y="27216"/>
                    <a:pt x="41970" y="28453"/>
                  </a:cubicBezTo>
                  <a:cubicBezTo>
                    <a:pt x="41970" y="32164"/>
                    <a:pt x="46699" y="30927"/>
                    <a:pt x="46108" y="35876"/>
                  </a:cubicBezTo>
                  <a:cubicBezTo>
                    <a:pt x="45517" y="37113"/>
                    <a:pt x="44926" y="38350"/>
                    <a:pt x="43743" y="38350"/>
                  </a:cubicBezTo>
                  <a:cubicBezTo>
                    <a:pt x="43152" y="38350"/>
                    <a:pt x="41379" y="38350"/>
                    <a:pt x="40788" y="38350"/>
                  </a:cubicBezTo>
                  <a:cubicBezTo>
                    <a:pt x="39605" y="39587"/>
                    <a:pt x="40197" y="40824"/>
                    <a:pt x="39014" y="39587"/>
                  </a:cubicBezTo>
                  <a:cubicBezTo>
                    <a:pt x="37832" y="38350"/>
                    <a:pt x="36650" y="35876"/>
                    <a:pt x="35467" y="35876"/>
                  </a:cubicBezTo>
                  <a:cubicBezTo>
                    <a:pt x="34876" y="34639"/>
                    <a:pt x="33694" y="37113"/>
                    <a:pt x="33103" y="37113"/>
                  </a:cubicBezTo>
                  <a:cubicBezTo>
                    <a:pt x="31921" y="35876"/>
                    <a:pt x="31330" y="35876"/>
                    <a:pt x="30147" y="37113"/>
                  </a:cubicBezTo>
                  <a:cubicBezTo>
                    <a:pt x="29556" y="38350"/>
                    <a:pt x="28965" y="40824"/>
                    <a:pt x="28374" y="39587"/>
                  </a:cubicBezTo>
                  <a:cubicBezTo>
                    <a:pt x="27783" y="39587"/>
                    <a:pt x="26009" y="35876"/>
                    <a:pt x="25418" y="37113"/>
                  </a:cubicBezTo>
                  <a:cubicBezTo>
                    <a:pt x="24827" y="37113"/>
                    <a:pt x="24827" y="40824"/>
                    <a:pt x="24236" y="38350"/>
                  </a:cubicBezTo>
                  <a:cubicBezTo>
                    <a:pt x="23645" y="35876"/>
                    <a:pt x="23054" y="34639"/>
                    <a:pt x="21871" y="33402"/>
                  </a:cubicBezTo>
                  <a:cubicBezTo>
                    <a:pt x="20689" y="32164"/>
                    <a:pt x="19507" y="32164"/>
                    <a:pt x="18916" y="30927"/>
                  </a:cubicBezTo>
                  <a:cubicBezTo>
                    <a:pt x="17142" y="29690"/>
                    <a:pt x="17142" y="32164"/>
                    <a:pt x="15960" y="32164"/>
                  </a:cubicBezTo>
                  <a:cubicBezTo>
                    <a:pt x="14778" y="33402"/>
                    <a:pt x="14187" y="29690"/>
                    <a:pt x="13004" y="30927"/>
                  </a:cubicBezTo>
                  <a:cubicBezTo>
                    <a:pt x="12413" y="32164"/>
                    <a:pt x="12413" y="33402"/>
                    <a:pt x="11822" y="33402"/>
                  </a:cubicBezTo>
                  <a:cubicBezTo>
                    <a:pt x="11231" y="34639"/>
                    <a:pt x="10049" y="34639"/>
                    <a:pt x="9458" y="34639"/>
                  </a:cubicBezTo>
                  <a:cubicBezTo>
                    <a:pt x="8866" y="35876"/>
                    <a:pt x="7684" y="38350"/>
                    <a:pt x="7684" y="39587"/>
                  </a:cubicBezTo>
                  <a:cubicBezTo>
                    <a:pt x="7093" y="40824"/>
                    <a:pt x="8275" y="44536"/>
                    <a:pt x="7093" y="44536"/>
                  </a:cubicBezTo>
                  <a:cubicBezTo>
                    <a:pt x="5911" y="45773"/>
                    <a:pt x="4137" y="38350"/>
                    <a:pt x="3546" y="42061"/>
                  </a:cubicBezTo>
                  <a:cubicBezTo>
                    <a:pt x="2955" y="44536"/>
                    <a:pt x="2364" y="44536"/>
                    <a:pt x="1773" y="47010"/>
                  </a:cubicBezTo>
                  <a:cubicBezTo>
                    <a:pt x="1182" y="49484"/>
                    <a:pt x="3546" y="49484"/>
                    <a:pt x="2364" y="51958"/>
                  </a:cubicBezTo>
                  <a:cubicBezTo>
                    <a:pt x="1773" y="53195"/>
                    <a:pt x="0" y="55670"/>
                    <a:pt x="1182" y="56907"/>
                  </a:cubicBezTo>
                  <a:cubicBezTo>
                    <a:pt x="1773" y="56907"/>
                    <a:pt x="2364" y="58144"/>
                    <a:pt x="2364" y="58144"/>
                  </a:cubicBezTo>
                  <a:cubicBezTo>
                    <a:pt x="2955" y="59381"/>
                    <a:pt x="2364" y="60618"/>
                    <a:pt x="2955" y="61855"/>
                  </a:cubicBezTo>
                  <a:cubicBezTo>
                    <a:pt x="4137" y="63092"/>
                    <a:pt x="5320" y="60618"/>
                    <a:pt x="6502" y="63092"/>
                  </a:cubicBezTo>
                  <a:cubicBezTo>
                    <a:pt x="7093" y="64329"/>
                    <a:pt x="8275" y="68041"/>
                    <a:pt x="8275" y="70515"/>
                  </a:cubicBezTo>
                  <a:cubicBezTo>
                    <a:pt x="7684" y="70515"/>
                    <a:pt x="5911" y="69278"/>
                    <a:pt x="7684" y="71752"/>
                  </a:cubicBezTo>
                  <a:cubicBezTo>
                    <a:pt x="8275" y="72989"/>
                    <a:pt x="8275" y="74226"/>
                    <a:pt x="9458" y="71752"/>
                  </a:cubicBezTo>
                  <a:cubicBezTo>
                    <a:pt x="9458" y="70515"/>
                    <a:pt x="9458" y="70515"/>
                    <a:pt x="10049" y="70515"/>
                  </a:cubicBezTo>
                  <a:cubicBezTo>
                    <a:pt x="13004" y="70515"/>
                    <a:pt x="14187" y="66804"/>
                    <a:pt x="17142" y="69278"/>
                  </a:cubicBezTo>
                  <a:cubicBezTo>
                    <a:pt x="18325" y="70515"/>
                    <a:pt x="19507" y="66804"/>
                    <a:pt x="20098" y="69278"/>
                  </a:cubicBezTo>
                  <a:cubicBezTo>
                    <a:pt x="20689" y="70515"/>
                    <a:pt x="21871" y="75463"/>
                    <a:pt x="21280" y="77938"/>
                  </a:cubicBezTo>
                  <a:cubicBezTo>
                    <a:pt x="20689" y="77938"/>
                    <a:pt x="19507" y="79175"/>
                    <a:pt x="20689" y="79175"/>
                  </a:cubicBezTo>
                  <a:cubicBezTo>
                    <a:pt x="20689" y="80412"/>
                    <a:pt x="20689" y="80412"/>
                    <a:pt x="20689" y="80412"/>
                  </a:cubicBezTo>
                  <a:cubicBezTo>
                    <a:pt x="20098" y="81649"/>
                    <a:pt x="19507" y="81649"/>
                    <a:pt x="19507" y="81649"/>
                  </a:cubicBezTo>
                  <a:cubicBezTo>
                    <a:pt x="17733" y="81649"/>
                    <a:pt x="13004" y="79175"/>
                    <a:pt x="14187" y="85360"/>
                  </a:cubicBezTo>
                  <a:cubicBezTo>
                    <a:pt x="14778" y="87835"/>
                    <a:pt x="14187" y="87835"/>
                    <a:pt x="13004" y="86597"/>
                  </a:cubicBezTo>
                  <a:cubicBezTo>
                    <a:pt x="11822" y="85360"/>
                    <a:pt x="12413" y="87835"/>
                    <a:pt x="13004" y="89072"/>
                  </a:cubicBezTo>
                  <a:cubicBezTo>
                    <a:pt x="14187" y="89072"/>
                    <a:pt x="14187" y="92783"/>
                    <a:pt x="14778" y="94020"/>
                  </a:cubicBezTo>
                  <a:cubicBezTo>
                    <a:pt x="15960" y="95257"/>
                    <a:pt x="14187" y="97731"/>
                    <a:pt x="15960" y="97731"/>
                  </a:cubicBezTo>
                  <a:cubicBezTo>
                    <a:pt x="16551" y="97731"/>
                    <a:pt x="17733" y="100206"/>
                    <a:pt x="18325" y="101443"/>
                  </a:cubicBezTo>
                  <a:cubicBezTo>
                    <a:pt x="20098" y="101443"/>
                    <a:pt x="18325" y="105154"/>
                    <a:pt x="18325" y="107628"/>
                  </a:cubicBezTo>
                  <a:cubicBezTo>
                    <a:pt x="20098" y="105154"/>
                    <a:pt x="22463" y="101443"/>
                    <a:pt x="24827" y="105154"/>
                  </a:cubicBezTo>
                  <a:cubicBezTo>
                    <a:pt x="26009" y="107628"/>
                    <a:pt x="26600" y="111340"/>
                    <a:pt x="28374" y="111340"/>
                  </a:cubicBezTo>
                  <a:cubicBezTo>
                    <a:pt x="29556" y="111340"/>
                    <a:pt x="28965" y="108865"/>
                    <a:pt x="28965" y="107628"/>
                  </a:cubicBezTo>
                  <a:cubicBezTo>
                    <a:pt x="28965" y="103917"/>
                    <a:pt x="28965" y="100206"/>
                    <a:pt x="28965" y="96494"/>
                  </a:cubicBezTo>
                  <a:cubicBezTo>
                    <a:pt x="28965" y="94020"/>
                    <a:pt x="28374" y="84123"/>
                    <a:pt x="29556" y="84123"/>
                  </a:cubicBezTo>
                  <a:cubicBezTo>
                    <a:pt x="30738" y="82886"/>
                    <a:pt x="32512" y="81649"/>
                    <a:pt x="33694" y="80412"/>
                  </a:cubicBezTo>
                  <a:cubicBezTo>
                    <a:pt x="34876" y="80412"/>
                    <a:pt x="36059" y="79175"/>
                    <a:pt x="36650" y="79175"/>
                  </a:cubicBezTo>
                  <a:cubicBezTo>
                    <a:pt x="37241" y="77938"/>
                    <a:pt x="36650" y="75463"/>
                    <a:pt x="37832" y="76701"/>
                  </a:cubicBezTo>
                  <a:cubicBezTo>
                    <a:pt x="38423" y="76701"/>
                    <a:pt x="40197" y="79175"/>
                    <a:pt x="40197" y="76701"/>
                  </a:cubicBezTo>
                  <a:cubicBezTo>
                    <a:pt x="40197" y="75463"/>
                    <a:pt x="41379" y="74226"/>
                    <a:pt x="41970" y="76701"/>
                  </a:cubicBezTo>
                  <a:cubicBezTo>
                    <a:pt x="42561" y="77938"/>
                    <a:pt x="41970" y="79175"/>
                    <a:pt x="42561" y="81649"/>
                  </a:cubicBezTo>
                  <a:cubicBezTo>
                    <a:pt x="42561" y="82886"/>
                    <a:pt x="43152" y="85360"/>
                    <a:pt x="42561" y="86597"/>
                  </a:cubicBezTo>
                  <a:cubicBezTo>
                    <a:pt x="43152" y="87835"/>
                    <a:pt x="43743" y="87835"/>
                    <a:pt x="44334" y="89072"/>
                  </a:cubicBezTo>
                  <a:cubicBezTo>
                    <a:pt x="46108" y="92783"/>
                    <a:pt x="47290" y="95257"/>
                    <a:pt x="49655" y="94020"/>
                  </a:cubicBezTo>
                  <a:cubicBezTo>
                    <a:pt x="50837" y="94020"/>
                    <a:pt x="52019" y="95257"/>
                    <a:pt x="53201" y="95257"/>
                  </a:cubicBezTo>
                  <a:cubicBezTo>
                    <a:pt x="54384" y="95257"/>
                    <a:pt x="54975" y="92783"/>
                    <a:pt x="56157" y="92783"/>
                  </a:cubicBezTo>
                  <a:cubicBezTo>
                    <a:pt x="57339" y="94020"/>
                    <a:pt x="58522" y="97731"/>
                    <a:pt x="59113" y="100206"/>
                  </a:cubicBezTo>
                  <a:cubicBezTo>
                    <a:pt x="59704" y="101443"/>
                    <a:pt x="59113" y="102680"/>
                    <a:pt x="59113" y="105154"/>
                  </a:cubicBezTo>
                  <a:cubicBezTo>
                    <a:pt x="59113" y="107628"/>
                    <a:pt x="60886" y="108865"/>
                    <a:pt x="60886" y="111340"/>
                  </a:cubicBezTo>
                  <a:cubicBezTo>
                    <a:pt x="60886" y="112577"/>
                    <a:pt x="62660" y="112577"/>
                    <a:pt x="63251" y="112577"/>
                  </a:cubicBezTo>
                  <a:cubicBezTo>
                    <a:pt x="64433" y="112577"/>
                    <a:pt x="64433" y="112577"/>
                    <a:pt x="65024" y="115051"/>
                  </a:cubicBezTo>
                  <a:cubicBezTo>
                    <a:pt x="66206" y="120000"/>
                    <a:pt x="67389" y="113814"/>
                    <a:pt x="68571" y="111340"/>
                  </a:cubicBezTo>
                  <a:cubicBezTo>
                    <a:pt x="69162" y="107628"/>
                    <a:pt x="71527" y="107628"/>
                    <a:pt x="72709" y="105154"/>
                  </a:cubicBezTo>
                  <a:cubicBezTo>
                    <a:pt x="73891" y="105154"/>
                    <a:pt x="73891" y="105154"/>
                    <a:pt x="74482" y="103917"/>
                  </a:cubicBezTo>
                  <a:cubicBezTo>
                    <a:pt x="75073" y="100206"/>
                    <a:pt x="75665" y="101443"/>
                    <a:pt x="76847" y="101443"/>
                  </a:cubicBezTo>
                  <a:cubicBezTo>
                    <a:pt x="78029" y="101443"/>
                    <a:pt x="80394" y="105154"/>
                    <a:pt x="80985" y="102680"/>
                  </a:cubicBezTo>
                  <a:cubicBezTo>
                    <a:pt x="80985" y="100206"/>
                    <a:pt x="80985" y="98969"/>
                    <a:pt x="82167" y="97731"/>
                  </a:cubicBezTo>
                  <a:cubicBezTo>
                    <a:pt x="83349" y="96494"/>
                    <a:pt x="84532" y="98969"/>
                    <a:pt x="85714" y="98969"/>
                  </a:cubicBezTo>
                  <a:cubicBezTo>
                    <a:pt x="86896" y="100206"/>
                    <a:pt x="89261" y="100206"/>
                    <a:pt x="90443" y="100206"/>
                  </a:cubicBezTo>
                  <a:cubicBezTo>
                    <a:pt x="93990" y="100206"/>
                    <a:pt x="96945" y="102680"/>
                    <a:pt x="100492" y="103917"/>
                  </a:cubicBezTo>
                  <a:cubicBezTo>
                    <a:pt x="99901" y="101443"/>
                    <a:pt x="101083" y="100206"/>
                    <a:pt x="102266" y="97731"/>
                  </a:cubicBezTo>
                  <a:cubicBezTo>
                    <a:pt x="102857" y="96494"/>
                    <a:pt x="102266" y="96494"/>
                    <a:pt x="101674" y="94020"/>
                  </a:cubicBezTo>
                  <a:cubicBezTo>
                    <a:pt x="101083" y="92783"/>
                    <a:pt x="101083" y="90309"/>
                    <a:pt x="101083" y="87835"/>
                  </a:cubicBezTo>
                  <a:cubicBezTo>
                    <a:pt x="100492" y="87835"/>
                    <a:pt x="100492" y="82886"/>
                    <a:pt x="99901" y="84123"/>
                  </a:cubicBezTo>
                  <a:cubicBezTo>
                    <a:pt x="100492" y="82886"/>
                    <a:pt x="102266" y="82886"/>
                    <a:pt x="103448" y="81649"/>
                  </a:cubicBezTo>
                  <a:cubicBezTo>
                    <a:pt x="105221" y="81649"/>
                    <a:pt x="106403" y="84123"/>
                    <a:pt x="107586" y="81649"/>
                  </a:cubicBezTo>
                  <a:cubicBezTo>
                    <a:pt x="108177" y="81649"/>
                    <a:pt x="106995" y="80412"/>
                    <a:pt x="106995" y="79175"/>
                  </a:cubicBezTo>
                  <a:cubicBezTo>
                    <a:pt x="106403" y="77938"/>
                    <a:pt x="106995" y="75463"/>
                    <a:pt x="107586" y="74226"/>
                  </a:cubicBezTo>
                  <a:cubicBezTo>
                    <a:pt x="108177" y="72989"/>
                    <a:pt x="108768" y="65567"/>
                    <a:pt x="109359" y="66804"/>
                  </a:cubicBezTo>
                  <a:cubicBezTo>
                    <a:pt x="110541" y="68041"/>
                    <a:pt x="111133" y="69278"/>
                    <a:pt x="112315" y="69278"/>
                  </a:cubicBezTo>
                  <a:cubicBezTo>
                    <a:pt x="112906" y="68041"/>
                    <a:pt x="113497" y="70515"/>
                    <a:pt x="114088" y="69278"/>
                  </a:cubicBezTo>
                  <a:cubicBezTo>
                    <a:pt x="114679" y="69278"/>
                    <a:pt x="115862" y="68041"/>
                    <a:pt x="116453" y="66804"/>
                  </a:cubicBezTo>
                  <a:cubicBezTo>
                    <a:pt x="117044" y="65567"/>
                    <a:pt x="115862" y="63092"/>
                    <a:pt x="115862" y="60618"/>
                  </a:cubicBezTo>
                  <a:cubicBezTo>
                    <a:pt x="116453" y="56907"/>
                    <a:pt x="118226" y="58144"/>
                    <a:pt x="119408" y="54432"/>
                  </a:cubicBezTo>
                  <a:cubicBezTo>
                    <a:pt x="119408" y="53195"/>
                    <a:pt x="119408" y="53195"/>
                    <a:pt x="120000" y="51958"/>
                  </a:cubicBezTo>
                  <a:cubicBezTo>
                    <a:pt x="120000" y="50721"/>
                    <a:pt x="119408" y="49484"/>
                    <a:pt x="118817" y="48247"/>
                  </a:cubicBezTo>
                  <a:cubicBezTo>
                    <a:pt x="118817" y="47010"/>
                    <a:pt x="119408" y="48247"/>
                    <a:pt x="118817" y="48247"/>
                  </a:cubicBezTo>
                  <a:close/>
                  <a:moveTo>
                    <a:pt x="87487" y="71752"/>
                  </a:moveTo>
                  <a:cubicBezTo>
                    <a:pt x="86305" y="71752"/>
                    <a:pt x="84532" y="75463"/>
                    <a:pt x="83940" y="76701"/>
                  </a:cubicBezTo>
                  <a:cubicBezTo>
                    <a:pt x="83349" y="76701"/>
                    <a:pt x="82758" y="79175"/>
                    <a:pt x="82758" y="80412"/>
                  </a:cubicBezTo>
                  <a:cubicBezTo>
                    <a:pt x="82758" y="81649"/>
                    <a:pt x="83349" y="82886"/>
                    <a:pt x="83349" y="82886"/>
                  </a:cubicBezTo>
                  <a:cubicBezTo>
                    <a:pt x="82758" y="84123"/>
                    <a:pt x="81576" y="79175"/>
                    <a:pt x="81576" y="77938"/>
                  </a:cubicBezTo>
                  <a:cubicBezTo>
                    <a:pt x="81576" y="75463"/>
                    <a:pt x="82167" y="74226"/>
                    <a:pt x="83349" y="72989"/>
                  </a:cubicBezTo>
                  <a:cubicBezTo>
                    <a:pt x="84532" y="71752"/>
                    <a:pt x="85714" y="70515"/>
                    <a:pt x="86896" y="70515"/>
                  </a:cubicBezTo>
                  <a:cubicBezTo>
                    <a:pt x="86896" y="70515"/>
                    <a:pt x="89852" y="71752"/>
                    <a:pt x="89852" y="71752"/>
                  </a:cubicBezTo>
                  <a:cubicBezTo>
                    <a:pt x="89261" y="72989"/>
                    <a:pt x="87487" y="71752"/>
                    <a:pt x="87487" y="71752"/>
                  </a:cubicBezTo>
                  <a:cubicBezTo>
                    <a:pt x="86305" y="71752"/>
                    <a:pt x="88078" y="71752"/>
                    <a:pt x="87487" y="71752"/>
                  </a:cubicBezTo>
                  <a:close/>
                  <a:moveTo>
                    <a:pt x="97536" y="72989"/>
                  </a:moveTo>
                  <a:cubicBezTo>
                    <a:pt x="96945" y="75463"/>
                    <a:pt x="92807" y="74226"/>
                    <a:pt x="92216" y="71752"/>
                  </a:cubicBezTo>
                  <a:cubicBezTo>
                    <a:pt x="92216" y="71752"/>
                    <a:pt x="94581" y="71752"/>
                    <a:pt x="94581" y="71752"/>
                  </a:cubicBezTo>
                  <a:cubicBezTo>
                    <a:pt x="95763" y="71752"/>
                    <a:pt x="96354" y="71752"/>
                    <a:pt x="97536" y="70515"/>
                  </a:cubicBezTo>
                  <a:cubicBezTo>
                    <a:pt x="97536" y="70515"/>
                    <a:pt x="97536" y="72989"/>
                    <a:pt x="97536" y="72989"/>
                  </a:cubicBezTo>
                  <a:cubicBezTo>
                    <a:pt x="96945" y="74226"/>
                    <a:pt x="97536" y="71752"/>
                    <a:pt x="97536" y="72989"/>
                  </a:cubicBezTo>
                  <a:close/>
                </a:path>
              </a:pathLst>
            </a:custGeom>
            <a:solidFill>
              <a:schemeClr val="tx2"/>
            </a:solid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14" name="Shape 2578"/>
            <p:cNvSpPr/>
            <p:nvPr/>
          </p:nvSpPr>
          <p:spPr>
            <a:xfrm>
              <a:off x="14849854" y="7284203"/>
              <a:ext cx="1308915" cy="1395267"/>
            </a:xfrm>
            <a:custGeom>
              <a:avLst/>
              <a:gdLst/>
              <a:ahLst/>
              <a:cxnLst/>
              <a:rect l="0" t="0" r="0" b="0"/>
              <a:pathLst>
                <a:path w="120000" h="120000" extrusionOk="0">
                  <a:moveTo>
                    <a:pt x="100285" y="61208"/>
                  </a:moveTo>
                  <a:cubicBezTo>
                    <a:pt x="103714" y="62013"/>
                    <a:pt x="102000" y="58791"/>
                    <a:pt x="102857" y="57181"/>
                  </a:cubicBezTo>
                  <a:cubicBezTo>
                    <a:pt x="102857" y="55570"/>
                    <a:pt x="103714" y="53959"/>
                    <a:pt x="103714" y="53154"/>
                  </a:cubicBezTo>
                  <a:cubicBezTo>
                    <a:pt x="104571" y="52348"/>
                    <a:pt x="106285" y="53959"/>
                    <a:pt x="107142" y="52348"/>
                  </a:cubicBezTo>
                  <a:cubicBezTo>
                    <a:pt x="108000" y="50738"/>
                    <a:pt x="108000" y="49127"/>
                    <a:pt x="108000" y="47516"/>
                  </a:cubicBezTo>
                  <a:cubicBezTo>
                    <a:pt x="108857" y="45906"/>
                    <a:pt x="110571" y="45100"/>
                    <a:pt x="110571" y="43489"/>
                  </a:cubicBezTo>
                  <a:cubicBezTo>
                    <a:pt x="110571" y="41879"/>
                    <a:pt x="113142" y="40268"/>
                    <a:pt x="114000" y="39463"/>
                  </a:cubicBezTo>
                  <a:cubicBezTo>
                    <a:pt x="116571" y="37046"/>
                    <a:pt x="115714" y="39463"/>
                    <a:pt x="117428" y="40268"/>
                  </a:cubicBezTo>
                  <a:cubicBezTo>
                    <a:pt x="117428" y="40268"/>
                    <a:pt x="117428" y="37046"/>
                    <a:pt x="117428" y="37046"/>
                  </a:cubicBezTo>
                  <a:cubicBezTo>
                    <a:pt x="117428" y="36241"/>
                    <a:pt x="120000" y="36241"/>
                    <a:pt x="118285" y="34630"/>
                  </a:cubicBezTo>
                  <a:cubicBezTo>
                    <a:pt x="117428" y="34630"/>
                    <a:pt x="115714" y="34630"/>
                    <a:pt x="114857" y="34630"/>
                  </a:cubicBezTo>
                  <a:cubicBezTo>
                    <a:pt x="114857" y="33825"/>
                    <a:pt x="115714" y="33020"/>
                    <a:pt x="115714" y="33020"/>
                  </a:cubicBezTo>
                  <a:cubicBezTo>
                    <a:pt x="116571" y="32214"/>
                    <a:pt x="115714" y="31409"/>
                    <a:pt x="114857" y="30604"/>
                  </a:cubicBezTo>
                  <a:cubicBezTo>
                    <a:pt x="114000" y="29798"/>
                    <a:pt x="114000" y="29798"/>
                    <a:pt x="113142" y="30604"/>
                  </a:cubicBezTo>
                  <a:cubicBezTo>
                    <a:pt x="111428" y="31409"/>
                    <a:pt x="110571" y="30604"/>
                    <a:pt x="108857" y="29798"/>
                  </a:cubicBezTo>
                  <a:cubicBezTo>
                    <a:pt x="108000" y="29798"/>
                    <a:pt x="106285" y="31409"/>
                    <a:pt x="106285" y="32214"/>
                  </a:cubicBezTo>
                  <a:cubicBezTo>
                    <a:pt x="105428" y="33020"/>
                    <a:pt x="104571" y="32214"/>
                    <a:pt x="103714" y="33020"/>
                  </a:cubicBezTo>
                  <a:cubicBezTo>
                    <a:pt x="102857" y="33020"/>
                    <a:pt x="102000" y="33825"/>
                    <a:pt x="102000" y="34630"/>
                  </a:cubicBezTo>
                  <a:cubicBezTo>
                    <a:pt x="100285" y="36241"/>
                    <a:pt x="99428" y="37046"/>
                    <a:pt x="97714" y="36241"/>
                  </a:cubicBezTo>
                  <a:cubicBezTo>
                    <a:pt x="96857" y="37046"/>
                    <a:pt x="97714" y="38657"/>
                    <a:pt x="98571" y="39463"/>
                  </a:cubicBezTo>
                  <a:cubicBezTo>
                    <a:pt x="100285" y="42684"/>
                    <a:pt x="92571" y="40268"/>
                    <a:pt x="90857" y="41073"/>
                  </a:cubicBezTo>
                  <a:cubicBezTo>
                    <a:pt x="90000" y="41879"/>
                    <a:pt x="87428" y="41073"/>
                    <a:pt x="86571" y="40268"/>
                  </a:cubicBezTo>
                  <a:cubicBezTo>
                    <a:pt x="85714" y="39463"/>
                    <a:pt x="86571" y="37852"/>
                    <a:pt x="86571" y="37852"/>
                  </a:cubicBezTo>
                  <a:cubicBezTo>
                    <a:pt x="86571" y="37852"/>
                    <a:pt x="86571" y="35436"/>
                    <a:pt x="85714" y="36241"/>
                  </a:cubicBezTo>
                  <a:cubicBezTo>
                    <a:pt x="84000" y="36241"/>
                    <a:pt x="82285" y="36241"/>
                    <a:pt x="82285" y="38657"/>
                  </a:cubicBezTo>
                  <a:cubicBezTo>
                    <a:pt x="83142" y="39463"/>
                    <a:pt x="84000" y="41879"/>
                    <a:pt x="83142" y="41879"/>
                  </a:cubicBezTo>
                  <a:cubicBezTo>
                    <a:pt x="81428" y="41879"/>
                    <a:pt x="80571" y="43489"/>
                    <a:pt x="78857" y="41879"/>
                  </a:cubicBezTo>
                  <a:cubicBezTo>
                    <a:pt x="78000" y="40268"/>
                    <a:pt x="77142" y="42684"/>
                    <a:pt x="76285" y="41879"/>
                  </a:cubicBezTo>
                  <a:cubicBezTo>
                    <a:pt x="73714" y="41073"/>
                    <a:pt x="72857" y="41073"/>
                    <a:pt x="70285" y="40268"/>
                  </a:cubicBezTo>
                  <a:cubicBezTo>
                    <a:pt x="68571" y="39463"/>
                    <a:pt x="67714" y="37852"/>
                    <a:pt x="66000" y="37852"/>
                  </a:cubicBezTo>
                  <a:cubicBezTo>
                    <a:pt x="63428" y="38657"/>
                    <a:pt x="63428" y="37852"/>
                    <a:pt x="61714" y="37046"/>
                  </a:cubicBezTo>
                  <a:cubicBezTo>
                    <a:pt x="60000" y="36241"/>
                    <a:pt x="58285" y="37046"/>
                    <a:pt x="57428" y="36241"/>
                  </a:cubicBezTo>
                  <a:cubicBezTo>
                    <a:pt x="55714" y="34630"/>
                    <a:pt x="54000" y="33825"/>
                    <a:pt x="53142" y="33020"/>
                  </a:cubicBezTo>
                  <a:cubicBezTo>
                    <a:pt x="51428" y="32214"/>
                    <a:pt x="50571" y="32214"/>
                    <a:pt x="51428" y="30604"/>
                  </a:cubicBezTo>
                  <a:cubicBezTo>
                    <a:pt x="52285" y="29798"/>
                    <a:pt x="51428" y="28187"/>
                    <a:pt x="53142" y="27382"/>
                  </a:cubicBezTo>
                  <a:cubicBezTo>
                    <a:pt x="54857" y="26577"/>
                    <a:pt x="55714" y="27382"/>
                    <a:pt x="54000" y="25771"/>
                  </a:cubicBezTo>
                  <a:cubicBezTo>
                    <a:pt x="52285" y="24966"/>
                    <a:pt x="50571" y="23355"/>
                    <a:pt x="48857" y="22550"/>
                  </a:cubicBezTo>
                  <a:cubicBezTo>
                    <a:pt x="48000" y="22550"/>
                    <a:pt x="47142" y="20939"/>
                    <a:pt x="45428" y="20939"/>
                  </a:cubicBezTo>
                  <a:cubicBezTo>
                    <a:pt x="45428" y="20939"/>
                    <a:pt x="45428" y="18523"/>
                    <a:pt x="44571" y="17718"/>
                  </a:cubicBezTo>
                  <a:cubicBezTo>
                    <a:pt x="40285" y="13691"/>
                    <a:pt x="48857" y="18523"/>
                    <a:pt x="48857" y="15302"/>
                  </a:cubicBezTo>
                  <a:cubicBezTo>
                    <a:pt x="48857" y="13691"/>
                    <a:pt x="48000" y="13691"/>
                    <a:pt x="46285" y="12080"/>
                  </a:cubicBezTo>
                  <a:cubicBezTo>
                    <a:pt x="45428" y="11275"/>
                    <a:pt x="45428" y="10469"/>
                    <a:pt x="47142" y="9664"/>
                  </a:cubicBezTo>
                  <a:cubicBezTo>
                    <a:pt x="48857" y="9664"/>
                    <a:pt x="48000" y="7248"/>
                    <a:pt x="49714" y="6442"/>
                  </a:cubicBezTo>
                  <a:cubicBezTo>
                    <a:pt x="50571" y="5637"/>
                    <a:pt x="52285" y="4832"/>
                    <a:pt x="51428" y="3221"/>
                  </a:cubicBezTo>
                  <a:cubicBezTo>
                    <a:pt x="49714" y="805"/>
                    <a:pt x="45428" y="0"/>
                    <a:pt x="42857" y="1610"/>
                  </a:cubicBezTo>
                  <a:cubicBezTo>
                    <a:pt x="42000" y="2416"/>
                    <a:pt x="42000" y="2416"/>
                    <a:pt x="40285" y="3221"/>
                  </a:cubicBezTo>
                  <a:cubicBezTo>
                    <a:pt x="39428" y="3221"/>
                    <a:pt x="39428" y="4832"/>
                    <a:pt x="38571" y="5637"/>
                  </a:cubicBezTo>
                  <a:cubicBezTo>
                    <a:pt x="36857" y="6442"/>
                    <a:pt x="35142" y="5637"/>
                    <a:pt x="34285" y="6442"/>
                  </a:cubicBezTo>
                  <a:cubicBezTo>
                    <a:pt x="33428" y="7248"/>
                    <a:pt x="31714" y="7248"/>
                    <a:pt x="30000" y="6442"/>
                  </a:cubicBezTo>
                  <a:cubicBezTo>
                    <a:pt x="28285" y="6442"/>
                    <a:pt x="27428" y="5637"/>
                    <a:pt x="25714" y="6442"/>
                  </a:cubicBezTo>
                  <a:cubicBezTo>
                    <a:pt x="24000" y="6442"/>
                    <a:pt x="24857" y="8859"/>
                    <a:pt x="25714" y="9664"/>
                  </a:cubicBezTo>
                  <a:cubicBezTo>
                    <a:pt x="25714" y="11275"/>
                    <a:pt x="25714" y="12885"/>
                    <a:pt x="25714" y="13691"/>
                  </a:cubicBezTo>
                  <a:cubicBezTo>
                    <a:pt x="26571" y="15302"/>
                    <a:pt x="28285" y="15302"/>
                    <a:pt x="30000" y="16107"/>
                  </a:cubicBezTo>
                  <a:cubicBezTo>
                    <a:pt x="30857" y="17718"/>
                    <a:pt x="29142" y="17718"/>
                    <a:pt x="28285" y="17718"/>
                  </a:cubicBezTo>
                  <a:cubicBezTo>
                    <a:pt x="27428" y="19328"/>
                    <a:pt x="28285" y="20939"/>
                    <a:pt x="28285" y="22550"/>
                  </a:cubicBezTo>
                  <a:cubicBezTo>
                    <a:pt x="28285" y="23355"/>
                    <a:pt x="26571" y="23355"/>
                    <a:pt x="26571" y="23355"/>
                  </a:cubicBezTo>
                  <a:cubicBezTo>
                    <a:pt x="24857" y="24161"/>
                    <a:pt x="26571" y="26577"/>
                    <a:pt x="24857" y="26577"/>
                  </a:cubicBezTo>
                  <a:cubicBezTo>
                    <a:pt x="23142" y="27382"/>
                    <a:pt x="22285" y="28187"/>
                    <a:pt x="22285" y="28993"/>
                  </a:cubicBezTo>
                  <a:cubicBezTo>
                    <a:pt x="21428" y="30604"/>
                    <a:pt x="20571" y="30604"/>
                    <a:pt x="18857" y="31409"/>
                  </a:cubicBezTo>
                  <a:cubicBezTo>
                    <a:pt x="17142" y="32214"/>
                    <a:pt x="17142" y="34630"/>
                    <a:pt x="16285" y="35436"/>
                  </a:cubicBezTo>
                  <a:cubicBezTo>
                    <a:pt x="15428" y="37046"/>
                    <a:pt x="13714" y="36241"/>
                    <a:pt x="12857" y="37852"/>
                  </a:cubicBezTo>
                  <a:cubicBezTo>
                    <a:pt x="11142" y="38657"/>
                    <a:pt x="10285" y="35436"/>
                    <a:pt x="9428" y="37046"/>
                  </a:cubicBezTo>
                  <a:cubicBezTo>
                    <a:pt x="8571" y="37852"/>
                    <a:pt x="5142" y="39463"/>
                    <a:pt x="6000" y="40268"/>
                  </a:cubicBezTo>
                  <a:cubicBezTo>
                    <a:pt x="6000" y="41879"/>
                    <a:pt x="8571" y="41879"/>
                    <a:pt x="8571" y="43489"/>
                  </a:cubicBezTo>
                  <a:cubicBezTo>
                    <a:pt x="7714" y="45906"/>
                    <a:pt x="9428" y="45906"/>
                    <a:pt x="11142" y="46711"/>
                  </a:cubicBezTo>
                  <a:cubicBezTo>
                    <a:pt x="11142" y="48322"/>
                    <a:pt x="12000" y="49932"/>
                    <a:pt x="12000" y="51543"/>
                  </a:cubicBezTo>
                  <a:cubicBezTo>
                    <a:pt x="12000" y="51543"/>
                    <a:pt x="9428" y="51543"/>
                    <a:pt x="8571" y="51543"/>
                  </a:cubicBezTo>
                  <a:cubicBezTo>
                    <a:pt x="7714" y="51543"/>
                    <a:pt x="6857" y="52348"/>
                    <a:pt x="6000" y="52348"/>
                  </a:cubicBezTo>
                  <a:cubicBezTo>
                    <a:pt x="6000" y="52348"/>
                    <a:pt x="5142" y="51543"/>
                    <a:pt x="4285" y="51543"/>
                  </a:cubicBezTo>
                  <a:cubicBezTo>
                    <a:pt x="3428" y="51543"/>
                    <a:pt x="0" y="53154"/>
                    <a:pt x="0" y="53959"/>
                  </a:cubicBezTo>
                  <a:cubicBezTo>
                    <a:pt x="1714" y="55570"/>
                    <a:pt x="2571" y="56375"/>
                    <a:pt x="4285" y="57986"/>
                  </a:cubicBezTo>
                  <a:cubicBezTo>
                    <a:pt x="4285" y="57986"/>
                    <a:pt x="9428" y="57986"/>
                    <a:pt x="9428" y="57986"/>
                  </a:cubicBezTo>
                  <a:cubicBezTo>
                    <a:pt x="9428" y="58791"/>
                    <a:pt x="7714" y="59597"/>
                    <a:pt x="6857" y="59597"/>
                  </a:cubicBezTo>
                  <a:cubicBezTo>
                    <a:pt x="6000" y="60402"/>
                    <a:pt x="3428" y="58791"/>
                    <a:pt x="3428" y="60402"/>
                  </a:cubicBezTo>
                  <a:cubicBezTo>
                    <a:pt x="3428" y="62013"/>
                    <a:pt x="7714" y="64429"/>
                    <a:pt x="9428" y="66040"/>
                  </a:cubicBezTo>
                  <a:cubicBezTo>
                    <a:pt x="10285" y="66845"/>
                    <a:pt x="11142" y="66845"/>
                    <a:pt x="12857" y="66845"/>
                  </a:cubicBezTo>
                  <a:cubicBezTo>
                    <a:pt x="14571" y="66040"/>
                    <a:pt x="17142" y="65234"/>
                    <a:pt x="18000" y="63624"/>
                  </a:cubicBezTo>
                  <a:cubicBezTo>
                    <a:pt x="18000" y="63624"/>
                    <a:pt x="17142" y="62818"/>
                    <a:pt x="16285" y="62818"/>
                  </a:cubicBezTo>
                  <a:cubicBezTo>
                    <a:pt x="16285" y="62013"/>
                    <a:pt x="17142" y="62013"/>
                    <a:pt x="17142" y="62013"/>
                  </a:cubicBezTo>
                  <a:cubicBezTo>
                    <a:pt x="18000" y="61208"/>
                    <a:pt x="17142" y="60402"/>
                    <a:pt x="18000" y="60402"/>
                  </a:cubicBezTo>
                  <a:cubicBezTo>
                    <a:pt x="18000" y="60402"/>
                    <a:pt x="19714" y="60402"/>
                    <a:pt x="19714" y="60402"/>
                  </a:cubicBezTo>
                  <a:cubicBezTo>
                    <a:pt x="19714" y="61208"/>
                    <a:pt x="18000" y="61208"/>
                    <a:pt x="18857" y="62013"/>
                  </a:cubicBezTo>
                  <a:cubicBezTo>
                    <a:pt x="18857" y="62013"/>
                    <a:pt x="19714" y="62013"/>
                    <a:pt x="19714" y="62013"/>
                  </a:cubicBezTo>
                  <a:cubicBezTo>
                    <a:pt x="19714" y="62818"/>
                    <a:pt x="18857" y="62818"/>
                    <a:pt x="18857" y="62818"/>
                  </a:cubicBezTo>
                  <a:cubicBezTo>
                    <a:pt x="18000" y="62818"/>
                    <a:pt x="19714" y="62818"/>
                    <a:pt x="19714" y="62818"/>
                  </a:cubicBezTo>
                  <a:cubicBezTo>
                    <a:pt x="19714" y="63624"/>
                    <a:pt x="18857" y="63624"/>
                    <a:pt x="18857" y="64429"/>
                  </a:cubicBezTo>
                  <a:cubicBezTo>
                    <a:pt x="18000" y="64429"/>
                    <a:pt x="19714" y="65234"/>
                    <a:pt x="20571" y="66040"/>
                  </a:cubicBezTo>
                  <a:cubicBezTo>
                    <a:pt x="21428" y="66845"/>
                    <a:pt x="19714" y="68456"/>
                    <a:pt x="18857" y="70067"/>
                  </a:cubicBezTo>
                  <a:cubicBezTo>
                    <a:pt x="18857" y="70872"/>
                    <a:pt x="19714" y="71677"/>
                    <a:pt x="20571" y="72483"/>
                  </a:cubicBezTo>
                  <a:cubicBezTo>
                    <a:pt x="20571" y="74093"/>
                    <a:pt x="20571" y="74899"/>
                    <a:pt x="20571" y="76510"/>
                  </a:cubicBezTo>
                  <a:cubicBezTo>
                    <a:pt x="20571" y="78120"/>
                    <a:pt x="19714" y="80536"/>
                    <a:pt x="19714" y="81342"/>
                  </a:cubicBezTo>
                  <a:cubicBezTo>
                    <a:pt x="19714" y="81342"/>
                    <a:pt x="20571" y="79731"/>
                    <a:pt x="20571" y="79731"/>
                  </a:cubicBezTo>
                  <a:cubicBezTo>
                    <a:pt x="21428" y="80536"/>
                    <a:pt x="22285" y="85369"/>
                    <a:pt x="22285" y="86174"/>
                  </a:cubicBezTo>
                  <a:cubicBezTo>
                    <a:pt x="23142" y="87785"/>
                    <a:pt x="24857" y="90201"/>
                    <a:pt x="25714" y="92617"/>
                  </a:cubicBezTo>
                  <a:cubicBezTo>
                    <a:pt x="26571" y="95033"/>
                    <a:pt x="26571" y="97449"/>
                    <a:pt x="27428" y="99865"/>
                  </a:cubicBezTo>
                  <a:cubicBezTo>
                    <a:pt x="29142" y="103087"/>
                    <a:pt x="31714" y="105503"/>
                    <a:pt x="33428" y="107919"/>
                  </a:cubicBezTo>
                  <a:cubicBezTo>
                    <a:pt x="34285" y="110335"/>
                    <a:pt x="34285" y="112751"/>
                    <a:pt x="35142" y="115167"/>
                  </a:cubicBezTo>
                  <a:cubicBezTo>
                    <a:pt x="36857" y="117583"/>
                    <a:pt x="38571" y="120000"/>
                    <a:pt x="41142" y="117583"/>
                  </a:cubicBezTo>
                  <a:cubicBezTo>
                    <a:pt x="42857" y="116778"/>
                    <a:pt x="42857" y="115973"/>
                    <a:pt x="42857" y="115167"/>
                  </a:cubicBezTo>
                  <a:cubicBezTo>
                    <a:pt x="42857" y="113557"/>
                    <a:pt x="44571" y="112751"/>
                    <a:pt x="45428" y="111946"/>
                  </a:cubicBezTo>
                  <a:cubicBezTo>
                    <a:pt x="46285" y="111140"/>
                    <a:pt x="48000" y="111140"/>
                    <a:pt x="48857" y="110335"/>
                  </a:cubicBezTo>
                  <a:cubicBezTo>
                    <a:pt x="49714" y="109530"/>
                    <a:pt x="48857" y="107114"/>
                    <a:pt x="48857" y="106308"/>
                  </a:cubicBezTo>
                  <a:cubicBezTo>
                    <a:pt x="48000" y="103087"/>
                    <a:pt x="52285" y="100671"/>
                    <a:pt x="51428" y="98255"/>
                  </a:cubicBezTo>
                  <a:cubicBezTo>
                    <a:pt x="50571" y="95838"/>
                    <a:pt x="49714" y="93422"/>
                    <a:pt x="49714" y="91006"/>
                  </a:cubicBezTo>
                  <a:cubicBezTo>
                    <a:pt x="49714" y="87785"/>
                    <a:pt x="53142" y="86979"/>
                    <a:pt x="55714" y="86174"/>
                  </a:cubicBezTo>
                  <a:cubicBezTo>
                    <a:pt x="56571" y="85369"/>
                    <a:pt x="59142" y="85369"/>
                    <a:pt x="59142" y="84563"/>
                  </a:cubicBezTo>
                  <a:cubicBezTo>
                    <a:pt x="60000" y="82953"/>
                    <a:pt x="60857" y="82147"/>
                    <a:pt x="61714" y="81342"/>
                  </a:cubicBezTo>
                  <a:cubicBezTo>
                    <a:pt x="64285" y="78926"/>
                    <a:pt x="66857" y="76510"/>
                    <a:pt x="69428" y="74899"/>
                  </a:cubicBezTo>
                  <a:cubicBezTo>
                    <a:pt x="70285" y="74093"/>
                    <a:pt x="71142" y="72483"/>
                    <a:pt x="72000" y="71677"/>
                  </a:cubicBezTo>
                  <a:cubicBezTo>
                    <a:pt x="72857" y="70872"/>
                    <a:pt x="74571" y="70872"/>
                    <a:pt x="75428" y="70067"/>
                  </a:cubicBezTo>
                  <a:cubicBezTo>
                    <a:pt x="76285" y="69261"/>
                    <a:pt x="77142" y="68456"/>
                    <a:pt x="78000" y="67651"/>
                  </a:cubicBezTo>
                  <a:cubicBezTo>
                    <a:pt x="78857" y="66845"/>
                    <a:pt x="77142" y="66040"/>
                    <a:pt x="77142" y="65234"/>
                  </a:cubicBezTo>
                  <a:cubicBezTo>
                    <a:pt x="78000" y="63624"/>
                    <a:pt x="80571" y="63624"/>
                    <a:pt x="81428" y="62818"/>
                  </a:cubicBezTo>
                  <a:cubicBezTo>
                    <a:pt x="82285" y="62818"/>
                    <a:pt x="84000" y="60402"/>
                    <a:pt x="84000" y="59597"/>
                  </a:cubicBezTo>
                  <a:cubicBezTo>
                    <a:pt x="84000" y="61208"/>
                    <a:pt x="82285" y="61208"/>
                    <a:pt x="83142" y="62818"/>
                  </a:cubicBezTo>
                  <a:cubicBezTo>
                    <a:pt x="84857" y="63624"/>
                    <a:pt x="85714" y="61208"/>
                    <a:pt x="85714" y="61208"/>
                  </a:cubicBezTo>
                  <a:cubicBezTo>
                    <a:pt x="86571" y="62013"/>
                    <a:pt x="85714" y="62818"/>
                    <a:pt x="86571" y="62818"/>
                  </a:cubicBezTo>
                  <a:cubicBezTo>
                    <a:pt x="87428" y="60402"/>
                    <a:pt x="86571" y="57986"/>
                    <a:pt x="84857" y="55570"/>
                  </a:cubicBezTo>
                  <a:cubicBezTo>
                    <a:pt x="84000" y="53959"/>
                    <a:pt x="82285" y="52348"/>
                    <a:pt x="83142" y="49932"/>
                  </a:cubicBezTo>
                  <a:cubicBezTo>
                    <a:pt x="84000" y="47516"/>
                    <a:pt x="88285" y="49127"/>
                    <a:pt x="85714" y="46711"/>
                  </a:cubicBezTo>
                  <a:cubicBezTo>
                    <a:pt x="84857" y="45906"/>
                    <a:pt x="83142" y="45100"/>
                    <a:pt x="84000" y="43489"/>
                  </a:cubicBezTo>
                  <a:cubicBezTo>
                    <a:pt x="84857" y="42684"/>
                    <a:pt x="85714" y="43489"/>
                    <a:pt x="87428" y="44295"/>
                  </a:cubicBezTo>
                  <a:cubicBezTo>
                    <a:pt x="88285" y="45100"/>
                    <a:pt x="89142" y="44295"/>
                    <a:pt x="89142" y="45906"/>
                  </a:cubicBezTo>
                  <a:cubicBezTo>
                    <a:pt x="89142" y="46711"/>
                    <a:pt x="89142" y="47516"/>
                    <a:pt x="90857" y="48322"/>
                  </a:cubicBezTo>
                  <a:cubicBezTo>
                    <a:pt x="91714" y="48322"/>
                    <a:pt x="93428" y="48322"/>
                    <a:pt x="94285" y="48322"/>
                  </a:cubicBezTo>
                  <a:cubicBezTo>
                    <a:pt x="95142" y="48322"/>
                    <a:pt x="96857" y="49127"/>
                    <a:pt x="97714" y="48322"/>
                  </a:cubicBezTo>
                  <a:cubicBezTo>
                    <a:pt x="102000" y="47516"/>
                    <a:pt x="98571" y="52348"/>
                    <a:pt x="96857" y="53154"/>
                  </a:cubicBezTo>
                  <a:cubicBezTo>
                    <a:pt x="94285" y="53154"/>
                    <a:pt x="96000" y="56375"/>
                    <a:pt x="96000" y="57181"/>
                  </a:cubicBezTo>
                  <a:cubicBezTo>
                    <a:pt x="96857" y="57181"/>
                    <a:pt x="98571" y="53959"/>
                    <a:pt x="98571" y="54765"/>
                  </a:cubicBezTo>
                  <a:cubicBezTo>
                    <a:pt x="98571" y="57181"/>
                    <a:pt x="100285" y="59597"/>
                    <a:pt x="100285" y="6120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15" name="Shape 2579"/>
            <p:cNvSpPr/>
            <p:nvPr/>
          </p:nvSpPr>
          <p:spPr>
            <a:xfrm>
              <a:off x="15926285" y="7669653"/>
              <a:ext cx="382163" cy="917436"/>
            </a:xfrm>
            <a:custGeom>
              <a:avLst/>
              <a:gdLst/>
              <a:ahLst/>
              <a:cxnLst/>
              <a:rect l="0" t="0" r="0" b="0"/>
              <a:pathLst>
                <a:path w="120000" h="120000" extrusionOk="0">
                  <a:moveTo>
                    <a:pt x="114146" y="46530"/>
                  </a:moveTo>
                  <a:cubicBezTo>
                    <a:pt x="111219" y="46530"/>
                    <a:pt x="108292" y="47755"/>
                    <a:pt x="108292" y="45306"/>
                  </a:cubicBezTo>
                  <a:cubicBezTo>
                    <a:pt x="108292" y="45306"/>
                    <a:pt x="108292" y="44081"/>
                    <a:pt x="108292" y="44081"/>
                  </a:cubicBezTo>
                  <a:cubicBezTo>
                    <a:pt x="108292" y="42857"/>
                    <a:pt x="99512" y="42857"/>
                    <a:pt x="99512" y="42857"/>
                  </a:cubicBezTo>
                  <a:cubicBezTo>
                    <a:pt x="96585" y="41632"/>
                    <a:pt x="99512" y="39183"/>
                    <a:pt x="99512" y="37959"/>
                  </a:cubicBezTo>
                  <a:cubicBezTo>
                    <a:pt x="102439" y="35510"/>
                    <a:pt x="93658" y="36734"/>
                    <a:pt x="90731" y="35510"/>
                  </a:cubicBezTo>
                  <a:cubicBezTo>
                    <a:pt x="90731" y="34285"/>
                    <a:pt x="87804" y="34285"/>
                    <a:pt x="87804" y="33061"/>
                  </a:cubicBezTo>
                  <a:cubicBezTo>
                    <a:pt x="87804" y="31836"/>
                    <a:pt x="93658" y="30612"/>
                    <a:pt x="93658" y="30612"/>
                  </a:cubicBezTo>
                  <a:cubicBezTo>
                    <a:pt x="90731" y="28163"/>
                    <a:pt x="73170" y="31836"/>
                    <a:pt x="70243" y="30612"/>
                  </a:cubicBezTo>
                  <a:cubicBezTo>
                    <a:pt x="70243" y="30612"/>
                    <a:pt x="73170" y="28163"/>
                    <a:pt x="73170" y="26938"/>
                  </a:cubicBezTo>
                  <a:cubicBezTo>
                    <a:pt x="70243" y="25714"/>
                    <a:pt x="79024" y="23265"/>
                    <a:pt x="79024" y="22040"/>
                  </a:cubicBezTo>
                  <a:cubicBezTo>
                    <a:pt x="84878" y="18367"/>
                    <a:pt x="90731" y="15918"/>
                    <a:pt x="87804" y="12244"/>
                  </a:cubicBezTo>
                  <a:cubicBezTo>
                    <a:pt x="87804" y="11020"/>
                    <a:pt x="90731" y="9795"/>
                    <a:pt x="90731" y="8571"/>
                  </a:cubicBezTo>
                  <a:cubicBezTo>
                    <a:pt x="90731" y="6122"/>
                    <a:pt x="84878" y="8571"/>
                    <a:pt x="81951" y="7346"/>
                  </a:cubicBezTo>
                  <a:cubicBezTo>
                    <a:pt x="81951" y="4897"/>
                    <a:pt x="79024" y="3673"/>
                    <a:pt x="79024" y="2448"/>
                  </a:cubicBezTo>
                  <a:cubicBezTo>
                    <a:pt x="73170" y="0"/>
                    <a:pt x="73170" y="3673"/>
                    <a:pt x="67317" y="2448"/>
                  </a:cubicBezTo>
                  <a:cubicBezTo>
                    <a:pt x="70243" y="4897"/>
                    <a:pt x="64390" y="4897"/>
                    <a:pt x="64390" y="6122"/>
                  </a:cubicBezTo>
                  <a:cubicBezTo>
                    <a:pt x="64390" y="6122"/>
                    <a:pt x="64390" y="11020"/>
                    <a:pt x="64390" y="11020"/>
                  </a:cubicBezTo>
                  <a:cubicBezTo>
                    <a:pt x="61463" y="11020"/>
                    <a:pt x="61463" y="8571"/>
                    <a:pt x="61463" y="8571"/>
                  </a:cubicBezTo>
                  <a:cubicBezTo>
                    <a:pt x="55609" y="8571"/>
                    <a:pt x="52682" y="9795"/>
                    <a:pt x="52682" y="11020"/>
                  </a:cubicBezTo>
                  <a:cubicBezTo>
                    <a:pt x="49756" y="12244"/>
                    <a:pt x="43902" y="12244"/>
                    <a:pt x="40975" y="13469"/>
                  </a:cubicBezTo>
                  <a:cubicBezTo>
                    <a:pt x="38048" y="14693"/>
                    <a:pt x="40975" y="17142"/>
                    <a:pt x="38048" y="18367"/>
                  </a:cubicBezTo>
                  <a:cubicBezTo>
                    <a:pt x="38048" y="19591"/>
                    <a:pt x="35121" y="20816"/>
                    <a:pt x="32195" y="22040"/>
                  </a:cubicBezTo>
                  <a:cubicBezTo>
                    <a:pt x="32195" y="23265"/>
                    <a:pt x="32195" y="24489"/>
                    <a:pt x="32195" y="25714"/>
                  </a:cubicBezTo>
                  <a:cubicBezTo>
                    <a:pt x="32195" y="28163"/>
                    <a:pt x="29268" y="30612"/>
                    <a:pt x="26341" y="30612"/>
                  </a:cubicBezTo>
                  <a:cubicBezTo>
                    <a:pt x="23414" y="30612"/>
                    <a:pt x="20487" y="30612"/>
                    <a:pt x="17560" y="30612"/>
                  </a:cubicBezTo>
                  <a:cubicBezTo>
                    <a:pt x="14634" y="33061"/>
                    <a:pt x="17560" y="42857"/>
                    <a:pt x="11707" y="42857"/>
                  </a:cubicBezTo>
                  <a:cubicBezTo>
                    <a:pt x="11707" y="42857"/>
                    <a:pt x="5853" y="42857"/>
                    <a:pt x="5853" y="42857"/>
                  </a:cubicBezTo>
                  <a:cubicBezTo>
                    <a:pt x="5853" y="44081"/>
                    <a:pt x="5853" y="45306"/>
                    <a:pt x="5853" y="45306"/>
                  </a:cubicBezTo>
                  <a:cubicBezTo>
                    <a:pt x="5853" y="46530"/>
                    <a:pt x="2926" y="47755"/>
                    <a:pt x="0" y="48979"/>
                  </a:cubicBezTo>
                  <a:cubicBezTo>
                    <a:pt x="0" y="50204"/>
                    <a:pt x="11707" y="56326"/>
                    <a:pt x="14634" y="57551"/>
                  </a:cubicBezTo>
                  <a:cubicBezTo>
                    <a:pt x="14634" y="57551"/>
                    <a:pt x="11707" y="53877"/>
                    <a:pt x="11707" y="53877"/>
                  </a:cubicBezTo>
                  <a:cubicBezTo>
                    <a:pt x="11707" y="53877"/>
                    <a:pt x="20487" y="58775"/>
                    <a:pt x="20487" y="58775"/>
                  </a:cubicBezTo>
                  <a:cubicBezTo>
                    <a:pt x="23414" y="61224"/>
                    <a:pt x="17560" y="61224"/>
                    <a:pt x="20487" y="63673"/>
                  </a:cubicBezTo>
                  <a:cubicBezTo>
                    <a:pt x="17560" y="62448"/>
                    <a:pt x="23414" y="62448"/>
                    <a:pt x="26341" y="63673"/>
                  </a:cubicBezTo>
                  <a:cubicBezTo>
                    <a:pt x="29268" y="66122"/>
                    <a:pt x="32195" y="68571"/>
                    <a:pt x="32195" y="71020"/>
                  </a:cubicBezTo>
                  <a:cubicBezTo>
                    <a:pt x="32195" y="71020"/>
                    <a:pt x="29268" y="82040"/>
                    <a:pt x="29268" y="82040"/>
                  </a:cubicBezTo>
                  <a:cubicBezTo>
                    <a:pt x="32195" y="82040"/>
                    <a:pt x="32195" y="78367"/>
                    <a:pt x="32195" y="78367"/>
                  </a:cubicBezTo>
                  <a:cubicBezTo>
                    <a:pt x="32195" y="78367"/>
                    <a:pt x="32195" y="82040"/>
                    <a:pt x="32195" y="82040"/>
                  </a:cubicBezTo>
                  <a:cubicBezTo>
                    <a:pt x="32195" y="82040"/>
                    <a:pt x="35121" y="80816"/>
                    <a:pt x="35121" y="80816"/>
                  </a:cubicBezTo>
                  <a:cubicBezTo>
                    <a:pt x="35121" y="80816"/>
                    <a:pt x="35121" y="83265"/>
                    <a:pt x="35121" y="83265"/>
                  </a:cubicBezTo>
                  <a:cubicBezTo>
                    <a:pt x="38048" y="83265"/>
                    <a:pt x="38048" y="80816"/>
                    <a:pt x="40975" y="80816"/>
                  </a:cubicBezTo>
                  <a:cubicBezTo>
                    <a:pt x="40975" y="80816"/>
                    <a:pt x="40975" y="82040"/>
                    <a:pt x="40975" y="82040"/>
                  </a:cubicBezTo>
                  <a:cubicBezTo>
                    <a:pt x="40975" y="82040"/>
                    <a:pt x="49756" y="80816"/>
                    <a:pt x="49756" y="79591"/>
                  </a:cubicBezTo>
                  <a:cubicBezTo>
                    <a:pt x="52682" y="79591"/>
                    <a:pt x="67317" y="75918"/>
                    <a:pt x="61463" y="74693"/>
                  </a:cubicBezTo>
                  <a:cubicBezTo>
                    <a:pt x="64390" y="74693"/>
                    <a:pt x="61463" y="77142"/>
                    <a:pt x="64390" y="78367"/>
                  </a:cubicBezTo>
                  <a:cubicBezTo>
                    <a:pt x="67317" y="78367"/>
                    <a:pt x="70243" y="78367"/>
                    <a:pt x="70243" y="79591"/>
                  </a:cubicBezTo>
                  <a:cubicBezTo>
                    <a:pt x="73170" y="82040"/>
                    <a:pt x="73170" y="85714"/>
                    <a:pt x="73170" y="88163"/>
                  </a:cubicBezTo>
                  <a:cubicBezTo>
                    <a:pt x="76097" y="91836"/>
                    <a:pt x="76097" y="94285"/>
                    <a:pt x="81951" y="96734"/>
                  </a:cubicBezTo>
                  <a:cubicBezTo>
                    <a:pt x="81951" y="96734"/>
                    <a:pt x="84878" y="97959"/>
                    <a:pt x="84878" y="97959"/>
                  </a:cubicBezTo>
                  <a:cubicBezTo>
                    <a:pt x="84878" y="100408"/>
                    <a:pt x="87804" y="100408"/>
                    <a:pt x="87804" y="100408"/>
                  </a:cubicBezTo>
                  <a:cubicBezTo>
                    <a:pt x="90731" y="101632"/>
                    <a:pt x="84878" y="104081"/>
                    <a:pt x="87804" y="104081"/>
                  </a:cubicBezTo>
                  <a:cubicBezTo>
                    <a:pt x="87804" y="104081"/>
                    <a:pt x="87804" y="104081"/>
                    <a:pt x="90731" y="104081"/>
                  </a:cubicBezTo>
                  <a:cubicBezTo>
                    <a:pt x="90731" y="105306"/>
                    <a:pt x="84878" y="106530"/>
                    <a:pt x="84878" y="107755"/>
                  </a:cubicBezTo>
                  <a:cubicBezTo>
                    <a:pt x="84878" y="110204"/>
                    <a:pt x="87804" y="107755"/>
                    <a:pt x="90731" y="108979"/>
                  </a:cubicBezTo>
                  <a:cubicBezTo>
                    <a:pt x="90731" y="108979"/>
                    <a:pt x="84878" y="118775"/>
                    <a:pt x="84878" y="119999"/>
                  </a:cubicBezTo>
                  <a:cubicBezTo>
                    <a:pt x="90731" y="117551"/>
                    <a:pt x="93658" y="112653"/>
                    <a:pt x="96585" y="110204"/>
                  </a:cubicBezTo>
                  <a:cubicBezTo>
                    <a:pt x="99512" y="107755"/>
                    <a:pt x="102439" y="106530"/>
                    <a:pt x="99512" y="104081"/>
                  </a:cubicBezTo>
                  <a:cubicBezTo>
                    <a:pt x="96585" y="101632"/>
                    <a:pt x="96585" y="100408"/>
                    <a:pt x="96585" y="97959"/>
                  </a:cubicBezTo>
                  <a:cubicBezTo>
                    <a:pt x="93658" y="95510"/>
                    <a:pt x="79024" y="90612"/>
                    <a:pt x="81951" y="86938"/>
                  </a:cubicBezTo>
                  <a:cubicBezTo>
                    <a:pt x="81951" y="86938"/>
                    <a:pt x="87804" y="85714"/>
                    <a:pt x="87804" y="84489"/>
                  </a:cubicBezTo>
                  <a:cubicBezTo>
                    <a:pt x="84878" y="82040"/>
                    <a:pt x="87804" y="82040"/>
                    <a:pt x="87804" y="79591"/>
                  </a:cubicBezTo>
                  <a:cubicBezTo>
                    <a:pt x="90731" y="75918"/>
                    <a:pt x="79024" y="73469"/>
                    <a:pt x="76097" y="71020"/>
                  </a:cubicBezTo>
                  <a:cubicBezTo>
                    <a:pt x="67317" y="68571"/>
                    <a:pt x="73170" y="63673"/>
                    <a:pt x="76097" y="59999"/>
                  </a:cubicBezTo>
                  <a:cubicBezTo>
                    <a:pt x="76097" y="57551"/>
                    <a:pt x="79024" y="57551"/>
                    <a:pt x="84878" y="57551"/>
                  </a:cubicBezTo>
                  <a:cubicBezTo>
                    <a:pt x="90731" y="57551"/>
                    <a:pt x="96585" y="55102"/>
                    <a:pt x="99512" y="53877"/>
                  </a:cubicBezTo>
                  <a:cubicBezTo>
                    <a:pt x="105365" y="52653"/>
                    <a:pt x="108292" y="53877"/>
                    <a:pt x="114146" y="51428"/>
                  </a:cubicBezTo>
                  <a:cubicBezTo>
                    <a:pt x="117073" y="48979"/>
                    <a:pt x="120000" y="47755"/>
                    <a:pt x="120000" y="46530"/>
                  </a:cubicBezTo>
                  <a:cubicBezTo>
                    <a:pt x="120000" y="46530"/>
                    <a:pt x="117073" y="46530"/>
                    <a:pt x="114146" y="4653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16" name="Shape 2580"/>
            <p:cNvSpPr/>
            <p:nvPr/>
          </p:nvSpPr>
          <p:spPr>
            <a:xfrm>
              <a:off x="15747942" y="7781146"/>
              <a:ext cx="213379" cy="261214"/>
            </a:xfrm>
            <a:custGeom>
              <a:avLst/>
              <a:gdLst/>
              <a:ahLst/>
              <a:cxnLst/>
              <a:rect l="0" t="0" r="0" b="0"/>
              <a:pathLst>
                <a:path w="120000" h="120000" extrusionOk="0">
                  <a:moveTo>
                    <a:pt x="109565" y="111428"/>
                  </a:moveTo>
                  <a:cubicBezTo>
                    <a:pt x="114782" y="102857"/>
                    <a:pt x="104347" y="81428"/>
                    <a:pt x="104347" y="72857"/>
                  </a:cubicBezTo>
                  <a:cubicBezTo>
                    <a:pt x="104347" y="72857"/>
                    <a:pt x="99130" y="55714"/>
                    <a:pt x="93913" y="68571"/>
                  </a:cubicBezTo>
                  <a:cubicBezTo>
                    <a:pt x="93913" y="68571"/>
                    <a:pt x="88695" y="72857"/>
                    <a:pt x="83478" y="77142"/>
                  </a:cubicBezTo>
                  <a:cubicBezTo>
                    <a:pt x="83478" y="72857"/>
                    <a:pt x="73043" y="55714"/>
                    <a:pt x="88695" y="55714"/>
                  </a:cubicBezTo>
                  <a:cubicBezTo>
                    <a:pt x="99130" y="51428"/>
                    <a:pt x="120000" y="25714"/>
                    <a:pt x="93913" y="29999"/>
                  </a:cubicBezTo>
                  <a:cubicBezTo>
                    <a:pt x="88695" y="34285"/>
                    <a:pt x="78260" y="29999"/>
                    <a:pt x="73043" y="29999"/>
                  </a:cubicBezTo>
                  <a:cubicBezTo>
                    <a:pt x="67826" y="29999"/>
                    <a:pt x="57391" y="29999"/>
                    <a:pt x="52173" y="29999"/>
                  </a:cubicBezTo>
                  <a:cubicBezTo>
                    <a:pt x="41739" y="25714"/>
                    <a:pt x="41739" y="21428"/>
                    <a:pt x="41739" y="17142"/>
                  </a:cubicBezTo>
                  <a:cubicBezTo>
                    <a:pt x="41739" y="8571"/>
                    <a:pt x="36521" y="12857"/>
                    <a:pt x="31304" y="8571"/>
                  </a:cubicBezTo>
                  <a:cubicBezTo>
                    <a:pt x="20869" y="4285"/>
                    <a:pt x="15652" y="0"/>
                    <a:pt x="10434" y="4285"/>
                  </a:cubicBezTo>
                  <a:cubicBezTo>
                    <a:pt x="5217" y="12857"/>
                    <a:pt x="15652" y="17142"/>
                    <a:pt x="20869" y="21428"/>
                  </a:cubicBezTo>
                  <a:cubicBezTo>
                    <a:pt x="36521" y="34285"/>
                    <a:pt x="10434" y="25714"/>
                    <a:pt x="5217" y="38571"/>
                  </a:cubicBezTo>
                  <a:cubicBezTo>
                    <a:pt x="0" y="51428"/>
                    <a:pt x="10434" y="59999"/>
                    <a:pt x="15652" y="68571"/>
                  </a:cubicBezTo>
                  <a:cubicBezTo>
                    <a:pt x="26086" y="81428"/>
                    <a:pt x="31304" y="94285"/>
                    <a:pt x="26086" y="107142"/>
                  </a:cubicBezTo>
                  <a:cubicBezTo>
                    <a:pt x="31304" y="111428"/>
                    <a:pt x="31304" y="98571"/>
                    <a:pt x="31304" y="94285"/>
                  </a:cubicBezTo>
                  <a:cubicBezTo>
                    <a:pt x="31304" y="98571"/>
                    <a:pt x="31304" y="102857"/>
                    <a:pt x="36521" y="102857"/>
                  </a:cubicBezTo>
                  <a:cubicBezTo>
                    <a:pt x="36521" y="102857"/>
                    <a:pt x="36521" y="98571"/>
                    <a:pt x="36521" y="98571"/>
                  </a:cubicBezTo>
                  <a:cubicBezTo>
                    <a:pt x="41739" y="111428"/>
                    <a:pt x="41739" y="98571"/>
                    <a:pt x="41739" y="89999"/>
                  </a:cubicBezTo>
                  <a:cubicBezTo>
                    <a:pt x="41739" y="94285"/>
                    <a:pt x="62608" y="107142"/>
                    <a:pt x="67826" y="94285"/>
                  </a:cubicBezTo>
                  <a:cubicBezTo>
                    <a:pt x="67826" y="89999"/>
                    <a:pt x="62608" y="68571"/>
                    <a:pt x="57391" y="68571"/>
                  </a:cubicBezTo>
                  <a:cubicBezTo>
                    <a:pt x="62608" y="68571"/>
                    <a:pt x="67826" y="77142"/>
                    <a:pt x="67826" y="81428"/>
                  </a:cubicBezTo>
                  <a:cubicBezTo>
                    <a:pt x="73043" y="85714"/>
                    <a:pt x="88695" y="77142"/>
                    <a:pt x="88695" y="85714"/>
                  </a:cubicBezTo>
                  <a:cubicBezTo>
                    <a:pt x="88695" y="89999"/>
                    <a:pt x="93913" y="85714"/>
                    <a:pt x="93913" y="94285"/>
                  </a:cubicBezTo>
                  <a:cubicBezTo>
                    <a:pt x="93913" y="102857"/>
                    <a:pt x="93913" y="111428"/>
                    <a:pt x="99130" y="119999"/>
                  </a:cubicBezTo>
                  <a:cubicBezTo>
                    <a:pt x="104347" y="115714"/>
                    <a:pt x="104347" y="115714"/>
                    <a:pt x="109565" y="111428"/>
                  </a:cubicBezTo>
                  <a:cubicBezTo>
                    <a:pt x="114782" y="107142"/>
                    <a:pt x="104347" y="115714"/>
                    <a:pt x="109565" y="11142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17" name="Shape 2581"/>
            <p:cNvSpPr/>
            <p:nvPr/>
          </p:nvSpPr>
          <p:spPr>
            <a:xfrm>
              <a:off x="16149215" y="8071031"/>
              <a:ext cx="391719" cy="719934"/>
            </a:xfrm>
            <a:custGeom>
              <a:avLst/>
              <a:gdLst/>
              <a:ahLst/>
              <a:cxnLst/>
              <a:rect l="0" t="0" r="0" b="0"/>
              <a:pathLst>
                <a:path w="120000" h="120000" extrusionOk="0">
                  <a:moveTo>
                    <a:pt x="114285" y="46753"/>
                  </a:moveTo>
                  <a:cubicBezTo>
                    <a:pt x="117142" y="46753"/>
                    <a:pt x="114285" y="43636"/>
                    <a:pt x="117142" y="42077"/>
                  </a:cubicBezTo>
                  <a:cubicBezTo>
                    <a:pt x="120000" y="40519"/>
                    <a:pt x="114285" y="37402"/>
                    <a:pt x="111428" y="37402"/>
                  </a:cubicBezTo>
                  <a:cubicBezTo>
                    <a:pt x="108571" y="35844"/>
                    <a:pt x="102857" y="34285"/>
                    <a:pt x="102857" y="31168"/>
                  </a:cubicBezTo>
                  <a:cubicBezTo>
                    <a:pt x="102857" y="28051"/>
                    <a:pt x="105714" y="26493"/>
                    <a:pt x="100000" y="23376"/>
                  </a:cubicBezTo>
                  <a:cubicBezTo>
                    <a:pt x="97142" y="21818"/>
                    <a:pt x="91428" y="18701"/>
                    <a:pt x="85714" y="18701"/>
                  </a:cubicBezTo>
                  <a:cubicBezTo>
                    <a:pt x="80000" y="18701"/>
                    <a:pt x="77142" y="21818"/>
                    <a:pt x="71428" y="21818"/>
                  </a:cubicBezTo>
                  <a:cubicBezTo>
                    <a:pt x="65714" y="20259"/>
                    <a:pt x="65714" y="20259"/>
                    <a:pt x="60000" y="21818"/>
                  </a:cubicBezTo>
                  <a:cubicBezTo>
                    <a:pt x="60000" y="21818"/>
                    <a:pt x="51428" y="26493"/>
                    <a:pt x="48571" y="24935"/>
                  </a:cubicBezTo>
                  <a:cubicBezTo>
                    <a:pt x="48571" y="23376"/>
                    <a:pt x="57142" y="20259"/>
                    <a:pt x="54285" y="18701"/>
                  </a:cubicBezTo>
                  <a:cubicBezTo>
                    <a:pt x="48571" y="17142"/>
                    <a:pt x="54285" y="15584"/>
                    <a:pt x="54285" y="14025"/>
                  </a:cubicBezTo>
                  <a:cubicBezTo>
                    <a:pt x="54285" y="12467"/>
                    <a:pt x="54285" y="7792"/>
                    <a:pt x="51428" y="7792"/>
                  </a:cubicBezTo>
                  <a:cubicBezTo>
                    <a:pt x="45714" y="9350"/>
                    <a:pt x="40000" y="9350"/>
                    <a:pt x="42857" y="6233"/>
                  </a:cubicBezTo>
                  <a:cubicBezTo>
                    <a:pt x="45714" y="0"/>
                    <a:pt x="31428" y="0"/>
                    <a:pt x="25714" y="1558"/>
                  </a:cubicBezTo>
                  <a:cubicBezTo>
                    <a:pt x="22857" y="4675"/>
                    <a:pt x="17142" y="6233"/>
                    <a:pt x="11428" y="6233"/>
                  </a:cubicBezTo>
                  <a:cubicBezTo>
                    <a:pt x="5714" y="6233"/>
                    <a:pt x="2857" y="10909"/>
                    <a:pt x="2857" y="12467"/>
                  </a:cubicBezTo>
                  <a:cubicBezTo>
                    <a:pt x="2857" y="15584"/>
                    <a:pt x="0" y="17142"/>
                    <a:pt x="0" y="20259"/>
                  </a:cubicBezTo>
                  <a:cubicBezTo>
                    <a:pt x="0" y="23376"/>
                    <a:pt x="2857" y="23376"/>
                    <a:pt x="8571" y="24935"/>
                  </a:cubicBezTo>
                  <a:cubicBezTo>
                    <a:pt x="11428" y="28051"/>
                    <a:pt x="14285" y="29610"/>
                    <a:pt x="17142" y="31168"/>
                  </a:cubicBezTo>
                  <a:cubicBezTo>
                    <a:pt x="20000" y="34285"/>
                    <a:pt x="14285" y="35844"/>
                    <a:pt x="14285" y="37402"/>
                  </a:cubicBezTo>
                  <a:cubicBezTo>
                    <a:pt x="14285" y="38961"/>
                    <a:pt x="17142" y="40519"/>
                    <a:pt x="14285" y="42077"/>
                  </a:cubicBezTo>
                  <a:cubicBezTo>
                    <a:pt x="14285" y="42077"/>
                    <a:pt x="11428" y="42077"/>
                    <a:pt x="11428" y="43636"/>
                  </a:cubicBezTo>
                  <a:cubicBezTo>
                    <a:pt x="8571" y="45194"/>
                    <a:pt x="14285" y="49870"/>
                    <a:pt x="17142" y="51428"/>
                  </a:cubicBezTo>
                  <a:cubicBezTo>
                    <a:pt x="20000" y="52987"/>
                    <a:pt x="22857" y="54545"/>
                    <a:pt x="25714" y="57662"/>
                  </a:cubicBezTo>
                  <a:cubicBezTo>
                    <a:pt x="25714" y="60779"/>
                    <a:pt x="25714" y="62337"/>
                    <a:pt x="28571" y="65454"/>
                  </a:cubicBezTo>
                  <a:cubicBezTo>
                    <a:pt x="31428" y="71688"/>
                    <a:pt x="22857" y="76363"/>
                    <a:pt x="17142" y="81038"/>
                  </a:cubicBezTo>
                  <a:cubicBezTo>
                    <a:pt x="17142" y="82597"/>
                    <a:pt x="14285" y="84155"/>
                    <a:pt x="14285" y="85714"/>
                  </a:cubicBezTo>
                  <a:cubicBezTo>
                    <a:pt x="11428" y="87272"/>
                    <a:pt x="11428" y="88831"/>
                    <a:pt x="11428" y="90389"/>
                  </a:cubicBezTo>
                  <a:cubicBezTo>
                    <a:pt x="11428" y="91948"/>
                    <a:pt x="8571" y="96623"/>
                    <a:pt x="14285" y="96623"/>
                  </a:cubicBezTo>
                  <a:cubicBezTo>
                    <a:pt x="22857" y="99740"/>
                    <a:pt x="25714" y="104415"/>
                    <a:pt x="31428" y="107532"/>
                  </a:cubicBezTo>
                  <a:cubicBezTo>
                    <a:pt x="34285" y="109090"/>
                    <a:pt x="34285" y="110649"/>
                    <a:pt x="37142" y="112207"/>
                  </a:cubicBezTo>
                  <a:cubicBezTo>
                    <a:pt x="40000" y="112207"/>
                    <a:pt x="42857" y="112207"/>
                    <a:pt x="45714" y="112207"/>
                  </a:cubicBezTo>
                  <a:cubicBezTo>
                    <a:pt x="48571" y="113766"/>
                    <a:pt x="51428" y="113766"/>
                    <a:pt x="51428" y="115324"/>
                  </a:cubicBezTo>
                  <a:cubicBezTo>
                    <a:pt x="51428" y="116883"/>
                    <a:pt x="51428" y="118441"/>
                    <a:pt x="54285" y="118441"/>
                  </a:cubicBezTo>
                  <a:cubicBezTo>
                    <a:pt x="54285" y="120000"/>
                    <a:pt x="57142" y="118441"/>
                    <a:pt x="60000" y="118441"/>
                  </a:cubicBezTo>
                  <a:cubicBezTo>
                    <a:pt x="62857" y="118441"/>
                    <a:pt x="65714" y="115324"/>
                    <a:pt x="65714" y="115324"/>
                  </a:cubicBezTo>
                  <a:cubicBezTo>
                    <a:pt x="60000" y="110649"/>
                    <a:pt x="57142" y="109090"/>
                    <a:pt x="45714" y="107532"/>
                  </a:cubicBezTo>
                  <a:cubicBezTo>
                    <a:pt x="42857" y="107532"/>
                    <a:pt x="40000" y="105974"/>
                    <a:pt x="37142" y="104415"/>
                  </a:cubicBezTo>
                  <a:cubicBezTo>
                    <a:pt x="37142" y="101298"/>
                    <a:pt x="40000" y="104415"/>
                    <a:pt x="42857" y="104415"/>
                  </a:cubicBezTo>
                  <a:cubicBezTo>
                    <a:pt x="40000" y="104415"/>
                    <a:pt x="34285" y="95064"/>
                    <a:pt x="34285" y="93506"/>
                  </a:cubicBezTo>
                  <a:cubicBezTo>
                    <a:pt x="34285" y="91948"/>
                    <a:pt x="34285" y="91948"/>
                    <a:pt x="31428" y="90389"/>
                  </a:cubicBezTo>
                  <a:cubicBezTo>
                    <a:pt x="28571" y="90389"/>
                    <a:pt x="25714" y="88831"/>
                    <a:pt x="25714" y="87272"/>
                  </a:cubicBezTo>
                  <a:cubicBezTo>
                    <a:pt x="22857" y="82597"/>
                    <a:pt x="28571" y="77922"/>
                    <a:pt x="31428" y="74805"/>
                  </a:cubicBezTo>
                  <a:cubicBezTo>
                    <a:pt x="31428" y="71688"/>
                    <a:pt x="37142" y="68571"/>
                    <a:pt x="37142" y="67012"/>
                  </a:cubicBezTo>
                  <a:cubicBezTo>
                    <a:pt x="37142" y="63896"/>
                    <a:pt x="34285" y="57662"/>
                    <a:pt x="40000" y="56103"/>
                  </a:cubicBezTo>
                  <a:cubicBezTo>
                    <a:pt x="48571" y="56103"/>
                    <a:pt x="48571" y="57662"/>
                    <a:pt x="48571" y="62337"/>
                  </a:cubicBezTo>
                  <a:cubicBezTo>
                    <a:pt x="45714" y="65454"/>
                    <a:pt x="57142" y="63896"/>
                    <a:pt x="62857" y="63896"/>
                  </a:cubicBezTo>
                  <a:cubicBezTo>
                    <a:pt x="65714" y="63896"/>
                    <a:pt x="74285" y="67012"/>
                    <a:pt x="77142" y="68571"/>
                  </a:cubicBezTo>
                  <a:cubicBezTo>
                    <a:pt x="77142" y="65454"/>
                    <a:pt x="71428" y="63896"/>
                    <a:pt x="68571" y="59220"/>
                  </a:cubicBezTo>
                  <a:cubicBezTo>
                    <a:pt x="68571" y="56103"/>
                    <a:pt x="74285" y="54545"/>
                    <a:pt x="80000" y="51428"/>
                  </a:cubicBezTo>
                  <a:cubicBezTo>
                    <a:pt x="82857" y="49870"/>
                    <a:pt x="91428" y="49870"/>
                    <a:pt x="97142" y="49870"/>
                  </a:cubicBezTo>
                  <a:cubicBezTo>
                    <a:pt x="102857" y="49870"/>
                    <a:pt x="105714" y="49870"/>
                    <a:pt x="108571" y="51428"/>
                  </a:cubicBezTo>
                  <a:cubicBezTo>
                    <a:pt x="114285" y="51428"/>
                    <a:pt x="111428" y="49870"/>
                    <a:pt x="114285" y="46753"/>
                  </a:cubicBezTo>
                  <a:cubicBezTo>
                    <a:pt x="117142" y="46753"/>
                    <a:pt x="114285" y="48311"/>
                    <a:pt x="114285" y="4675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18" name="Shape 2582"/>
            <p:cNvSpPr/>
            <p:nvPr/>
          </p:nvSpPr>
          <p:spPr>
            <a:xfrm>
              <a:off x="16362593" y="7921310"/>
              <a:ext cx="356688" cy="729491"/>
            </a:xfrm>
            <a:custGeom>
              <a:avLst/>
              <a:gdLst/>
              <a:ahLst/>
              <a:cxnLst/>
              <a:rect l="0" t="0" r="0" b="0"/>
              <a:pathLst>
                <a:path w="120000" h="120000" extrusionOk="0">
                  <a:moveTo>
                    <a:pt x="116842" y="84615"/>
                  </a:moveTo>
                  <a:cubicBezTo>
                    <a:pt x="113684" y="83076"/>
                    <a:pt x="113684" y="80000"/>
                    <a:pt x="113684" y="75384"/>
                  </a:cubicBezTo>
                  <a:cubicBezTo>
                    <a:pt x="110526" y="70769"/>
                    <a:pt x="107368" y="67692"/>
                    <a:pt x="101052" y="63076"/>
                  </a:cubicBezTo>
                  <a:cubicBezTo>
                    <a:pt x="97894" y="60000"/>
                    <a:pt x="94736" y="58461"/>
                    <a:pt x="88421" y="56923"/>
                  </a:cubicBezTo>
                  <a:cubicBezTo>
                    <a:pt x="82105" y="53846"/>
                    <a:pt x="72631" y="52307"/>
                    <a:pt x="69473" y="47692"/>
                  </a:cubicBezTo>
                  <a:cubicBezTo>
                    <a:pt x="69473" y="44615"/>
                    <a:pt x="63157" y="43076"/>
                    <a:pt x="56842" y="40000"/>
                  </a:cubicBezTo>
                  <a:cubicBezTo>
                    <a:pt x="53684" y="38461"/>
                    <a:pt x="56842" y="32307"/>
                    <a:pt x="60000" y="30769"/>
                  </a:cubicBezTo>
                  <a:cubicBezTo>
                    <a:pt x="66315" y="29230"/>
                    <a:pt x="72631" y="26153"/>
                    <a:pt x="72631" y="23076"/>
                  </a:cubicBezTo>
                  <a:cubicBezTo>
                    <a:pt x="75789" y="21538"/>
                    <a:pt x="88421" y="18461"/>
                    <a:pt x="91578" y="16923"/>
                  </a:cubicBezTo>
                  <a:cubicBezTo>
                    <a:pt x="85263" y="15384"/>
                    <a:pt x="78947" y="13846"/>
                    <a:pt x="72631" y="10769"/>
                  </a:cubicBezTo>
                  <a:cubicBezTo>
                    <a:pt x="66315" y="9230"/>
                    <a:pt x="75789" y="9230"/>
                    <a:pt x="75789" y="6153"/>
                  </a:cubicBezTo>
                  <a:cubicBezTo>
                    <a:pt x="75789" y="6153"/>
                    <a:pt x="60000" y="4615"/>
                    <a:pt x="60000" y="4615"/>
                  </a:cubicBezTo>
                  <a:cubicBezTo>
                    <a:pt x="53684" y="3076"/>
                    <a:pt x="47368" y="0"/>
                    <a:pt x="44210" y="4615"/>
                  </a:cubicBezTo>
                  <a:cubicBezTo>
                    <a:pt x="41052" y="6153"/>
                    <a:pt x="37894" y="6153"/>
                    <a:pt x="34736" y="7692"/>
                  </a:cubicBezTo>
                  <a:cubicBezTo>
                    <a:pt x="28421" y="12307"/>
                    <a:pt x="28421" y="6153"/>
                    <a:pt x="25263" y="7692"/>
                  </a:cubicBezTo>
                  <a:cubicBezTo>
                    <a:pt x="18947" y="9230"/>
                    <a:pt x="18947" y="7692"/>
                    <a:pt x="15789" y="7692"/>
                  </a:cubicBezTo>
                  <a:cubicBezTo>
                    <a:pt x="12631" y="9230"/>
                    <a:pt x="9473" y="9230"/>
                    <a:pt x="9473" y="7692"/>
                  </a:cubicBezTo>
                  <a:cubicBezTo>
                    <a:pt x="9473" y="6153"/>
                    <a:pt x="3157" y="9230"/>
                    <a:pt x="0" y="9230"/>
                  </a:cubicBezTo>
                  <a:cubicBezTo>
                    <a:pt x="0" y="10769"/>
                    <a:pt x="9473" y="13846"/>
                    <a:pt x="12631" y="13846"/>
                  </a:cubicBezTo>
                  <a:cubicBezTo>
                    <a:pt x="15789" y="16923"/>
                    <a:pt x="12631" y="18461"/>
                    <a:pt x="15789" y="20000"/>
                  </a:cubicBezTo>
                  <a:cubicBezTo>
                    <a:pt x="15789" y="23076"/>
                    <a:pt x="25263" y="23076"/>
                    <a:pt x="28421" y="21538"/>
                  </a:cubicBezTo>
                  <a:cubicBezTo>
                    <a:pt x="34736" y="20000"/>
                    <a:pt x="37894" y="24615"/>
                    <a:pt x="37894" y="26153"/>
                  </a:cubicBezTo>
                  <a:cubicBezTo>
                    <a:pt x="41052" y="29230"/>
                    <a:pt x="47368" y="29230"/>
                    <a:pt x="41052" y="32307"/>
                  </a:cubicBezTo>
                  <a:cubicBezTo>
                    <a:pt x="34736" y="33846"/>
                    <a:pt x="31578" y="29230"/>
                    <a:pt x="31578" y="33846"/>
                  </a:cubicBezTo>
                  <a:cubicBezTo>
                    <a:pt x="31578" y="36923"/>
                    <a:pt x="41052" y="36923"/>
                    <a:pt x="44210" y="38461"/>
                  </a:cubicBezTo>
                  <a:cubicBezTo>
                    <a:pt x="50526" y="41538"/>
                    <a:pt x="53684" y="44615"/>
                    <a:pt x="60000" y="47692"/>
                  </a:cubicBezTo>
                  <a:cubicBezTo>
                    <a:pt x="63157" y="50769"/>
                    <a:pt x="69473" y="50769"/>
                    <a:pt x="72631" y="53846"/>
                  </a:cubicBezTo>
                  <a:cubicBezTo>
                    <a:pt x="75789" y="56923"/>
                    <a:pt x="75789" y="58461"/>
                    <a:pt x="82105" y="60000"/>
                  </a:cubicBezTo>
                  <a:cubicBezTo>
                    <a:pt x="85263" y="61538"/>
                    <a:pt x="82105" y="64615"/>
                    <a:pt x="88421" y="66153"/>
                  </a:cubicBezTo>
                  <a:cubicBezTo>
                    <a:pt x="91578" y="67692"/>
                    <a:pt x="88421" y="72307"/>
                    <a:pt x="85263" y="73846"/>
                  </a:cubicBezTo>
                  <a:cubicBezTo>
                    <a:pt x="82105" y="75384"/>
                    <a:pt x="85263" y="78461"/>
                    <a:pt x="88421" y="80000"/>
                  </a:cubicBezTo>
                  <a:cubicBezTo>
                    <a:pt x="88421" y="83076"/>
                    <a:pt x="88421" y="84615"/>
                    <a:pt x="88421" y="87692"/>
                  </a:cubicBezTo>
                  <a:cubicBezTo>
                    <a:pt x="82105" y="90769"/>
                    <a:pt x="82105" y="90769"/>
                    <a:pt x="72631" y="92307"/>
                  </a:cubicBezTo>
                  <a:cubicBezTo>
                    <a:pt x="66315" y="92307"/>
                    <a:pt x="75789" y="96923"/>
                    <a:pt x="63157" y="95384"/>
                  </a:cubicBezTo>
                  <a:cubicBezTo>
                    <a:pt x="56842" y="95384"/>
                    <a:pt x="63157" y="98461"/>
                    <a:pt x="63157" y="100000"/>
                  </a:cubicBezTo>
                  <a:cubicBezTo>
                    <a:pt x="66315" y="103076"/>
                    <a:pt x="60000" y="101538"/>
                    <a:pt x="56842" y="101538"/>
                  </a:cubicBezTo>
                  <a:cubicBezTo>
                    <a:pt x="50526" y="101538"/>
                    <a:pt x="47368" y="101538"/>
                    <a:pt x="44210" y="103076"/>
                  </a:cubicBezTo>
                  <a:cubicBezTo>
                    <a:pt x="34736" y="106153"/>
                    <a:pt x="41052" y="106153"/>
                    <a:pt x="47368" y="107692"/>
                  </a:cubicBezTo>
                  <a:cubicBezTo>
                    <a:pt x="50526" y="107692"/>
                    <a:pt x="44210" y="112307"/>
                    <a:pt x="44210" y="113846"/>
                  </a:cubicBezTo>
                  <a:cubicBezTo>
                    <a:pt x="41052" y="113846"/>
                    <a:pt x="41052" y="120000"/>
                    <a:pt x="44210" y="118461"/>
                  </a:cubicBezTo>
                  <a:cubicBezTo>
                    <a:pt x="50526" y="116923"/>
                    <a:pt x="53684" y="115384"/>
                    <a:pt x="56842" y="115384"/>
                  </a:cubicBezTo>
                  <a:cubicBezTo>
                    <a:pt x="69473" y="113846"/>
                    <a:pt x="63157" y="112307"/>
                    <a:pt x="60000" y="109230"/>
                  </a:cubicBezTo>
                  <a:cubicBezTo>
                    <a:pt x="63157" y="109230"/>
                    <a:pt x="66315" y="112307"/>
                    <a:pt x="69473" y="110769"/>
                  </a:cubicBezTo>
                  <a:cubicBezTo>
                    <a:pt x="72631" y="109230"/>
                    <a:pt x="66315" y="107692"/>
                    <a:pt x="66315" y="107692"/>
                  </a:cubicBezTo>
                  <a:cubicBezTo>
                    <a:pt x="66315" y="106153"/>
                    <a:pt x="72631" y="109230"/>
                    <a:pt x="72631" y="109230"/>
                  </a:cubicBezTo>
                  <a:cubicBezTo>
                    <a:pt x="69473" y="109230"/>
                    <a:pt x="72631" y="103076"/>
                    <a:pt x="75789" y="103076"/>
                  </a:cubicBezTo>
                  <a:cubicBezTo>
                    <a:pt x="75789" y="101538"/>
                    <a:pt x="82105" y="104615"/>
                    <a:pt x="82105" y="104615"/>
                  </a:cubicBezTo>
                  <a:cubicBezTo>
                    <a:pt x="88421" y="104615"/>
                    <a:pt x="91578" y="103076"/>
                    <a:pt x="94736" y="101538"/>
                  </a:cubicBezTo>
                  <a:cubicBezTo>
                    <a:pt x="97894" y="100000"/>
                    <a:pt x="113684" y="96923"/>
                    <a:pt x="113684" y="93846"/>
                  </a:cubicBezTo>
                  <a:cubicBezTo>
                    <a:pt x="113684" y="92307"/>
                    <a:pt x="110526" y="90769"/>
                    <a:pt x="113684" y="87692"/>
                  </a:cubicBezTo>
                  <a:cubicBezTo>
                    <a:pt x="113684" y="86153"/>
                    <a:pt x="120000" y="87692"/>
                    <a:pt x="116842" y="84615"/>
                  </a:cubicBezTo>
                  <a:cubicBezTo>
                    <a:pt x="113684" y="83076"/>
                    <a:pt x="120000" y="86153"/>
                    <a:pt x="116842" y="8461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19" name="Shape 2583"/>
            <p:cNvSpPr/>
            <p:nvPr/>
          </p:nvSpPr>
          <p:spPr>
            <a:xfrm>
              <a:off x="16279790" y="7978652"/>
              <a:ext cx="343950" cy="420492"/>
            </a:xfrm>
            <a:custGeom>
              <a:avLst/>
              <a:gdLst/>
              <a:ahLst/>
              <a:cxnLst/>
              <a:rect l="0" t="0" r="0" b="0"/>
              <a:pathLst>
                <a:path w="120000" h="120000" extrusionOk="0">
                  <a:moveTo>
                    <a:pt x="120000" y="101333"/>
                  </a:moveTo>
                  <a:cubicBezTo>
                    <a:pt x="120000" y="98666"/>
                    <a:pt x="116756" y="98666"/>
                    <a:pt x="113513" y="93333"/>
                  </a:cubicBezTo>
                  <a:cubicBezTo>
                    <a:pt x="113513" y="88000"/>
                    <a:pt x="110270" y="90666"/>
                    <a:pt x="107027" y="85333"/>
                  </a:cubicBezTo>
                  <a:cubicBezTo>
                    <a:pt x="103783" y="80000"/>
                    <a:pt x="103783" y="77333"/>
                    <a:pt x="97297" y="74666"/>
                  </a:cubicBezTo>
                  <a:cubicBezTo>
                    <a:pt x="90810" y="69333"/>
                    <a:pt x="87567" y="64000"/>
                    <a:pt x="84324" y="58666"/>
                  </a:cubicBezTo>
                  <a:cubicBezTo>
                    <a:pt x="81081" y="56000"/>
                    <a:pt x="74594" y="50666"/>
                    <a:pt x="71351" y="48000"/>
                  </a:cubicBezTo>
                  <a:cubicBezTo>
                    <a:pt x="64864" y="45333"/>
                    <a:pt x="61621" y="48000"/>
                    <a:pt x="61621" y="40000"/>
                  </a:cubicBezTo>
                  <a:cubicBezTo>
                    <a:pt x="61621" y="37333"/>
                    <a:pt x="68108" y="42666"/>
                    <a:pt x="71351" y="37333"/>
                  </a:cubicBezTo>
                  <a:cubicBezTo>
                    <a:pt x="77837" y="34666"/>
                    <a:pt x="71351" y="32000"/>
                    <a:pt x="68108" y="26666"/>
                  </a:cubicBezTo>
                  <a:cubicBezTo>
                    <a:pt x="61621" y="13333"/>
                    <a:pt x="51891" y="29333"/>
                    <a:pt x="45405" y="21333"/>
                  </a:cubicBezTo>
                  <a:cubicBezTo>
                    <a:pt x="42162" y="18666"/>
                    <a:pt x="45405" y="13333"/>
                    <a:pt x="42162" y="10666"/>
                  </a:cubicBezTo>
                  <a:cubicBezTo>
                    <a:pt x="38918" y="8000"/>
                    <a:pt x="32432" y="5333"/>
                    <a:pt x="29189" y="0"/>
                  </a:cubicBezTo>
                  <a:cubicBezTo>
                    <a:pt x="29189" y="0"/>
                    <a:pt x="22702" y="0"/>
                    <a:pt x="22702" y="0"/>
                  </a:cubicBezTo>
                  <a:cubicBezTo>
                    <a:pt x="19459" y="2666"/>
                    <a:pt x="25945" y="8000"/>
                    <a:pt x="25945" y="10666"/>
                  </a:cubicBezTo>
                  <a:cubicBezTo>
                    <a:pt x="25945" y="13333"/>
                    <a:pt x="29189" y="18666"/>
                    <a:pt x="25945" y="18666"/>
                  </a:cubicBezTo>
                  <a:cubicBezTo>
                    <a:pt x="19459" y="18666"/>
                    <a:pt x="19459" y="13333"/>
                    <a:pt x="12972" y="13333"/>
                  </a:cubicBezTo>
                  <a:cubicBezTo>
                    <a:pt x="9729" y="10666"/>
                    <a:pt x="0" y="26666"/>
                    <a:pt x="0" y="26666"/>
                  </a:cubicBezTo>
                  <a:cubicBezTo>
                    <a:pt x="3243" y="34666"/>
                    <a:pt x="0" y="45333"/>
                    <a:pt x="12972" y="40000"/>
                  </a:cubicBezTo>
                  <a:cubicBezTo>
                    <a:pt x="19459" y="37333"/>
                    <a:pt x="12972" y="58666"/>
                    <a:pt x="12972" y="58666"/>
                  </a:cubicBezTo>
                  <a:cubicBezTo>
                    <a:pt x="19459" y="61333"/>
                    <a:pt x="12972" y="64000"/>
                    <a:pt x="9729" y="69333"/>
                  </a:cubicBezTo>
                  <a:cubicBezTo>
                    <a:pt x="9729" y="72000"/>
                    <a:pt x="19459" y="66666"/>
                    <a:pt x="22702" y="66666"/>
                  </a:cubicBezTo>
                  <a:cubicBezTo>
                    <a:pt x="22702" y="64000"/>
                    <a:pt x="29189" y="61333"/>
                    <a:pt x="32432" y="61333"/>
                  </a:cubicBezTo>
                  <a:cubicBezTo>
                    <a:pt x="38918" y="64000"/>
                    <a:pt x="42162" y="64000"/>
                    <a:pt x="48648" y="58666"/>
                  </a:cubicBezTo>
                  <a:cubicBezTo>
                    <a:pt x="55135" y="56000"/>
                    <a:pt x="77837" y="66666"/>
                    <a:pt x="74594" y="74666"/>
                  </a:cubicBezTo>
                  <a:cubicBezTo>
                    <a:pt x="68108" y="85333"/>
                    <a:pt x="81081" y="88000"/>
                    <a:pt x="87567" y="96000"/>
                  </a:cubicBezTo>
                  <a:cubicBezTo>
                    <a:pt x="87567" y="98666"/>
                    <a:pt x="87567" y="101333"/>
                    <a:pt x="87567" y="104000"/>
                  </a:cubicBezTo>
                  <a:cubicBezTo>
                    <a:pt x="87567" y="106666"/>
                    <a:pt x="84324" y="112000"/>
                    <a:pt x="81081" y="114666"/>
                  </a:cubicBezTo>
                  <a:cubicBezTo>
                    <a:pt x="84324" y="114666"/>
                    <a:pt x="94054" y="120000"/>
                    <a:pt x="94054" y="114666"/>
                  </a:cubicBezTo>
                  <a:cubicBezTo>
                    <a:pt x="94054" y="112000"/>
                    <a:pt x="100540" y="109333"/>
                    <a:pt x="103783" y="112000"/>
                  </a:cubicBezTo>
                  <a:cubicBezTo>
                    <a:pt x="107027" y="114666"/>
                    <a:pt x="110270" y="114666"/>
                    <a:pt x="113513" y="112000"/>
                  </a:cubicBezTo>
                  <a:cubicBezTo>
                    <a:pt x="120000" y="112000"/>
                    <a:pt x="120000" y="106666"/>
                    <a:pt x="120000" y="10133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20" name="Shape 2584"/>
            <p:cNvSpPr/>
            <p:nvPr/>
          </p:nvSpPr>
          <p:spPr>
            <a:xfrm>
              <a:off x="17754310" y="9119074"/>
              <a:ext cx="420383" cy="356781"/>
            </a:xfrm>
            <a:custGeom>
              <a:avLst/>
              <a:gdLst/>
              <a:ahLst/>
              <a:cxnLst/>
              <a:rect l="0" t="0" r="0" b="0"/>
              <a:pathLst>
                <a:path w="120000" h="120000" extrusionOk="0">
                  <a:moveTo>
                    <a:pt x="120000" y="91578"/>
                  </a:moveTo>
                  <a:cubicBezTo>
                    <a:pt x="120000" y="88421"/>
                    <a:pt x="117333" y="85263"/>
                    <a:pt x="120000" y="82105"/>
                  </a:cubicBezTo>
                  <a:cubicBezTo>
                    <a:pt x="120000" y="78947"/>
                    <a:pt x="120000" y="78947"/>
                    <a:pt x="120000" y="75789"/>
                  </a:cubicBezTo>
                  <a:cubicBezTo>
                    <a:pt x="120000" y="66315"/>
                    <a:pt x="120000" y="56842"/>
                    <a:pt x="120000" y="47368"/>
                  </a:cubicBezTo>
                  <a:cubicBezTo>
                    <a:pt x="120000" y="37894"/>
                    <a:pt x="120000" y="28421"/>
                    <a:pt x="120000" y="18947"/>
                  </a:cubicBezTo>
                  <a:cubicBezTo>
                    <a:pt x="120000" y="18947"/>
                    <a:pt x="96000" y="9473"/>
                    <a:pt x="93333" y="9473"/>
                  </a:cubicBezTo>
                  <a:cubicBezTo>
                    <a:pt x="88000" y="6315"/>
                    <a:pt x="85333" y="3157"/>
                    <a:pt x="80000" y="0"/>
                  </a:cubicBezTo>
                  <a:cubicBezTo>
                    <a:pt x="72000" y="0"/>
                    <a:pt x="72000" y="6315"/>
                    <a:pt x="69333" y="9473"/>
                  </a:cubicBezTo>
                  <a:cubicBezTo>
                    <a:pt x="69333" y="12631"/>
                    <a:pt x="61333" y="12631"/>
                    <a:pt x="58666" y="15789"/>
                  </a:cubicBezTo>
                  <a:cubicBezTo>
                    <a:pt x="56000" y="22105"/>
                    <a:pt x="53333" y="28421"/>
                    <a:pt x="48000" y="31578"/>
                  </a:cubicBezTo>
                  <a:cubicBezTo>
                    <a:pt x="42666" y="34736"/>
                    <a:pt x="37333" y="31578"/>
                    <a:pt x="37333" y="25263"/>
                  </a:cubicBezTo>
                  <a:cubicBezTo>
                    <a:pt x="34666" y="18947"/>
                    <a:pt x="32000" y="18947"/>
                    <a:pt x="29333" y="15789"/>
                  </a:cubicBezTo>
                  <a:cubicBezTo>
                    <a:pt x="29333" y="9473"/>
                    <a:pt x="26666" y="15789"/>
                    <a:pt x="24000" y="18947"/>
                  </a:cubicBezTo>
                  <a:cubicBezTo>
                    <a:pt x="21333" y="18947"/>
                    <a:pt x="18666" y="15789"/>
                    <a:pt x="18666" y="15789"/>
                  </a:cubicBezTo>
                  <a:cubicBezTo>
                    <a:pt x="16000" y="15789"/>
                    <a:pt x="13333" y="18947"/>
                    <a:pt x="10666" y="18947"/>
                  </a:cubicBezTo>
                  <a:cubicBezTo>
                    <a:pt x="10666" y="22105"/>
                    <a:pt x="0" y="18947"/>
                    <a:pt x="0" y="22105"/>
                  </a:cubicBezTo>
                  <a:cubicBezTo>
                    <a:pt x="0" y="25263"/>
                    <a:pt x="5333" y="25263"/>
                    <a:pt x="8000" y="25263"/>
                  </a:cubicBezTo>
                  <a:cubicBezTo>
                    <a:pt x="10666" y="28421"/>
                    <a:pt x="10666" y="31578"/>
                    <a:pt x="10666" y="34736"/>
                  </a:cubicBezTo>
                  <a:cubicBezTo>
                    <a:pt x="10666" y="41052"/>
                    <a:pt x="18666" y="41052"/>
                    <a:pt x="18666" y="44210"/>
                  </a:cubicBezTo>
                  <a:cubicBezTo>
                    <a:pt x="18666" y="37894"/>
                    <a:pt x="18666" y="28421"/>
                    <a:pt x="24000" y="25263"/>
                  </a:cubicBezTo>
                  <a:cubicBezTo>
                    <a:pt x="18666" y="28421"/>
                    <a:pt x="21333" y="34736"/>
                    <a:pt x="26666" y="37894"/>
                  </a:cubicBezTo>
                  <a:cubicBezTo>
                    <a:pt x="32000" y="41052"/>
                    <a:pt x="34666" y="41052"/>
                    <a:pt x="40000" y="37894"/>
                  </a:cubicBezTo>
                  <a:cubicBezTo>
                    <a:pt x="32000" y="41052"/>
                    <a:pt x="45333" y="47368"/>
                    <a:pt x="48000" y="47368"/>
                  </a:cubicBezTo>
                  <a:cubicBezTo>
                    <a:pt x="56000" y="50526"/>
                    <a:pt x="64000" y="56842"/>
                    <a:pt x="72000" y="60000"/>
                  </a:cubicBezTo>
                  <a:cubicBezTo>
                    <a:pt x="77333" y="63157"/>
                    <a:pt x="82666" y="66315"/>
                    <a:pt x="85333" y="69473"/>
                  </a:cubicBezTo>
                  <a:cubicBezTo>
                    <a:pt x="85333" y="75789"/>
                    <a:pt x="88000" y="78947"/>
                    <a:pt x="90666" y="82105"/>
                  </a:cubicBezTo>
                  <a:cubicBezTo>
                    <a:pt x="90666" y="82105"/>
                    <a:pt x="96000" y="85263"/>
                    <a:pt x="96000" y="85263"/>
                  </a:cubicBezTo>
                  <a:cubicBezTo>
                    <a:pt x="96000" y="85263"/>
                    <a:pt x="90666" y="88421"/>
                    <a:pt x="90666" y="88421"/>
                  </a:cubicBezTo>
                  <a:cubicBezTo>
                    <a:pt x="90666" y="88421"/>
                    <a:pt x="96000" y="88421"/>
                    <a:pt x="96000" y="91578"/>
                  </a:cubicBezTo>
                  <a:cubicBezTo>
                    <a:pt x="96000" y="88421"/>
                    <a:pt x="93333" y="91578"/>
                    <a:pt x="93333" y="94736"/>
                  </a:cubicBezTo>
                  <a:cubicBezTo>
                    <a:pt x="90666" y="97894"/>
                    <a:pt x="88000" y="94736"/>
                    <a:pt x="85333" y="97894"/>
                  </a:cubicBezTo>
                  <a:cubicBezTo>
                    <a:pt x="82666" y="97894"/>
                    <a:pt x="74666" y="107368"/>
                    <a:pt x="77333" y="107368"/>
                  </a:cubicBezTo>
                  <a:cubicBezTo>
                    <a:pt x="80000" y="110526"/>
                    <a:pt x="85333" y="110526"/>
                    <a:pt x="90666" y="110526"/>
                  </a:cubicBezTo>
                  <a:cubicBezTo>
                    <a:pt x="90666" y="107368"/>
                    <a:pt x="93333" y="94736"/>
                    <a:pt x="96000" y="97894"/>
                  </a:cubicBezTo>
                  <a:cubicBezTo>
                    <a:pt x="96000" y="101052"/>
                    <a:pt x="88000" y="104210"/>
                    <a:pt x="96000" y="104210"/>
                  </a:cubicBezTo>
                  <a:cubicBezTo>
                    <a:pt x="101333" y="107368"/>
                    <a:pt x="104000" y="107368"/>
                    <a:pt x="106666" y="101052"/>
                  </a:cubicBezTo>
                  <a:cubicBezTo>
                    <a:pt x="104000" y="107368"/>
                    <a:pt x="117333" y="116842"/>
                    <a:pt x="120000" y="120000"/>
                  </a:cubicBezTo>
                  <a:cubicBezTo>
                    <a:pt x="120000" y="110526"/>
                    <a:pt x="120000" y="101052"/>
                    <a:pt x="120000" y="9157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21" name="Shape 2585"/>
            <p:cNvSpPr/>
            <p:nvPr/>
          </p:nvSpPr>
          <p:spPr>
            <a:xfrm>
              <a:off x="18165137" y="9176417"/>
              <a:ext cx="477706" cy="382264"/>
            </a:xfrm>
            <a:custGeom>
              <a:avLst/>
              <a:gdLst/>
              <a:ahLst/>
              <a:cxnLst/>
              <a:rect l="0" t="0" r="0" b="0"/>
              <a:pathLst>
                <a:path w="120000" h="120000" extrusionOk="0">
                  <a:moveTo>
                    <a:pt x="117647" y="114146"/>
                  </a:moveTo>
                  <a:cubicBezTo>
                    <a:pt x="112941" y="111219"/>
                    <a:pt x="108235" y="111219"/>
                    <a:pt x="105882" y="108292"/>
                  </a:cubicBezTo>
                  <a:cubicBezTo>
                    <a:pt x="103529" y="105365"/>
                    <a:pt x="108235" y="102439"/>
                    <a:pt x="110588" y="105365"/>
                  </a:cubicBezTo>
                  <a:cubicBezTo>
                    <a:pt x="105882" y="102439"/>
                    <a:pt x="98823" y="105365"/>
                    <a:pt x="98823" y="99512"/>
                  </a:cubicBezTo>
                  <a:cubicBezTo>
                    <a:pt x="98823" y="93658"/>
                    <a:pt x="91764" y="93658"/>
                    <a:pt x="89411" y="87804"/>
                  </a:cubicBezTo>
                  <a:cubicBezTo>
                    <a:pt x="87058" y="84878"/>
                    <a:pt x="89411" y="84878"/>
                    <a:pt x="87058" y="81951"/>
                  </a:cubicBezTo>
                  <a:cubicBezTo>
                    <a:pt x="84705" y="79024"/>
                    <a:pt x="82352" y="79024"/>
                    <a:pt x="80000" y="76097"/>
                  </a:cubicBezTo>
                  <a:cubicBezTo>
                    <a:pt x="80000" y="76097"/>
                    <a:pt x="70588" y="61463"/>
                    <a:pt x="68235" y="61463"/>
                  </a:cubicBezTo>
                  <a:cubicBezTo>
                    <a:pt x="70588" y="58536"/>
                    <a:pt x="77647" y="61463"/>
                    <a:pt x="80000" y="61463"/>
                  </a:cubicBezTo>
                  <a:cubicBezTo>
                    <a:pt x="84705" y="61463"/>
                    <a:pt x="82352" y="58536"/>
                    <a:pt x="80000" y="52682"/>
                  </a:cubicBezTo>
                  <a:cubicBezTo>
                    <a:pt x="80000" y="49756"/>
                    <a:pt x="75294" y="49756"/>
                    <a:pt x="72941" y="49756"/>
                  </a:cubicBezTo>
                  <a:cubicBezTo>
                    <a:pt x="65882" y="43902"/>
                    <a:pt x="61176" y="40975"/>
                    <a:pt x="58823" y="35121"/>
                  </a:cubicBezTo>
                  <a:cubicBezTo>
                    <a:pt x="56470" y="29268"/>
                    <a:pt x="49411" y="23414"/>
                    <a:pt x="44705" y="20487"/>
                  </a:cubicBezTo>
                  <a:cubicBezTo>
                    <a:pt x="42352" y="17560"/>
                    <a:pt x="40000" y="17560"/>
                    <a:pt x="37647" y="17560"/>
                  </a:cubicBezTo>
                  <a:cubicBezTo>
                    <a:pt x="35294" y="17560"/>
                    <a:pt x="32941" y="11707"/>
                    <a:pt x="30588" y="11707"/>
                  </a:cubicBezTo>
                  <a:cubicBezTo>
                    <a:pt x="28235" y="8780"/>
                    <a:pt x="23529" y="8780"/>
                    <a:pt x="18823" y="5853"/>
                  </a:cubicBezTo>
                  <a:cubicBezTo>
                    <a:pt x="14117" y="5853"/>
                    <a:pt x="9411" y="0"/>
                    <a:pt x="2352" y="0"/>
                  </a:cubicBezTo>
                  <a:cubicBezTo>
                    <a:pt x="2352" y="8780"/>
                    <a:pt x="2352" y="20487"/>
                    <a:pt x="2352" y="29268"/>
                  </a:cubicBezTo>
                  <a:cubicBezTo>
                    <a:pt x="2352" y="38048"/>
                    <a:pt x="4705" y="49756"/>
                    <a:pt x="2352" y="58536"/>
                  </a:cubicBezTo>
                  <a:cubicBezTo>
                    <a:pt x="0" y="61463"/>
                    <a:pt x="2352" y="67317"/>
                    <a:pt x="2352" y="73170"/>
                  </a:cubicBezTo>
                  <a:cubicBezTo>
                    <a:pt x="2352" y="79024"/>
                    <a:pt x="2352" y="81951"/>
                    <a:pt x="2352" y="87804"/>
                  </a:cubicBezTo>
                  <a:cubicBezTo>
                    <a:pt x="2352" y="96585"/>
                    <a:pt x="4705" y="96585"/>
                    <a:pt x="9411" y="96585"/>
                  </a:cubicBezTo>
                  <a:cubicBezTo>
                    <a:pt x="16470" y="96585"/>
                    <a:pt x="23529" y="96585"/>
                    <a:pt x="30588" y="90731"/>
                  </a:cubicBezTo>
                  <a:cubicBezTo>
                    <a:pt x="32941" y="90731"/>
                    <a:pt x="21176" y="81951"/>
                    <a:pt x="21176" y="81951"/>
                  </a:cubicBezTo>
                  <a:cubicBezTo>
                    <a:pt x="23529" y="81951"/>
                    <a:pt x="32941" y="90731"/>
                    <a:pt x="32941" y="87804"/>
                  </a:cubicBezTo>
                  <a:cubicBezTo>
                    <a:pt x="32941" y="84878"/>
                    <a:pt x="30588" y="81951"/>
                    <a:pt x="30588" y="76097"/>
                  </a:cubicBezTo>
                  <a:cubicBezTo>
                    <a:pt x="30588" y="76097"/>
                    <a:pt x="37647" y="81951"/>
                    <a:pt x="35294" y="79024"/>
                  </a:cubicBezTo>
                  <a:cubicBezTo>
                    <a:pt x="35294" y="73170"/>
                    <a:pt x="40000" y="73170"/>
                    <a:pt x="42352" y="73170"/>
                  </a:cubicBezTo>
                  <a:cubicBezTo>
                    <a:pt x="44705" y="73170"/>
                    <a:pt x="61176" y="81951"/>
                    <a:pt x="61176" y="79024"/>
                  </a:cubicBezTo>
                  <a:cubicBezTo>
                    <a:pt x="61176" y="84878"/>
                    <a:pt x="70588" y="90731"/>
                    <a:pt x="72941" y="96585"/>
                  </a:cubicBezTo>
                  <a:cubicBezTo>
                    <a:pt x="75294" y="102439"/>
                    <a:pt x="80000" y="111219"/>
                    <a:pt x="84705" y="111219"/>
                  </a:cubicBezTo>
                  <a:cubicBezTo>
                    <a:pt x="91764" y="111219"/>
                    <a:pt x="98823" y="114146"/>
                    <a:pt x="105882" y="117073"/>
                  </a:cubicBezTo>
                  <a:cubicBezTo>
                    <a:pt x="108235" y="117073"/>
                    <a:pt x="112941" y="120000"/>
                    <a:pt x="112941" y="117073"/>
                  </a:cubicBezTo>
                  <a:cubicBezTo>
                    <a:pt x="112941" y="114146"/>
                    <a:pt x="120000" y="114146"/>
                    <a:pt x="117647" y="114146"/>
                  </a:cubicBezTo>
                  <a:cubicBezTo>
                    <a:pt x="115294" y="111219"/>
                    <a:pt x="120000" y="114146"/>
                    <a:pt x="117647" y="11414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22" name="Shape 2586"/>
            <p:cNvSpPr/>
            <p:nvPr/>
          </p:nvSpPr>
          <p:spPr>
            <a:xfrm>
              <a:off x="16681063" y="8829192"/>
              <a:ext cx="477706" cy="420492"/>
            </a:xfrm>
            <a:custGeom>
              <a:avLst/>
              <a:gdLst/>
              <a:ahLst/>
              <a:cxnLst/>
              <a:rect l="0" t="0" r="0" b="0"/>
              <a:pathLst>
                <a:path w="120000" h="120000" extrusionOk="0">
                  <a:moveTo>
                    <a:pt x="77647" y="13333"/>
                  </a:moveTo>
                  <a:cubicBezTo>
                    <a:pt x="75294" y="21333"/>
                    <a:pt x="72941" y="26666"/>
                    <a:pt x="68235" y="34666"/>
                  </a:cubicBezTo>
                  <a:cubicBezTo>
                    <a:pt x="65882" y="45333"/>
                    <a:pt x="54117" y="45333"/>
                    <a:pt x="47058" y="42666"/>
                  </a:cubicBezTo>
                  <a:cubicBezTo>
                    <a:pt x="42352" y="40000"/>
                    <a:pt x="37647" y="45333"/>
                    <a:pt x="35294" y="48000"/>
                  </a:cubicBezTo>
                  <a:cubicBezTo>
                    <a:pt x="32941" y="50666"/>
                    <a:pt x="25882" y="48000"/>
                    <a:pt x="23529" y="50666"/>
                  </a:cubicBezTo>
                  <a:cubicBezTo>
                    <a:pt x="18823" y="53333"/>
                    <a:pt x="18823" y="53333"/>
                    <a:pt x="16470" y="48000"/>
                  </a:cubicBezTo>
                  <a:cubicBezTo>
                    <a:pt x="11764" y="45333"/>
                    <a:pt x="9411" y="42666"/>
                    <a:pt x="7058" y="37333"/>
                  </a:cubicBezTo>
                  <a:cubicBezTo>
                    <a:pt x="4705" y="34666"/>
                    <a:pt x="0" y="50666"/>
                    <a:pt x="0" y="53333"/>
                  </a:cubicBezTo>
                  <a:cubicBezTo>
                    <a:pt x="0" y="61333"/>
                    <a:pt x="7058" y="69333"/>
                    <a:pt x="9411" y="77333"/>
                  </a:cubicBezTo>
                  <a:cubicBezTo>
                    <a:pt x="14117" y="85333"/>
                    <a:pt x="11764" y="93333"/>
                    <a:pt x="18823" y="98666"/>
                  </a:cubicBezTo>
                  <a:cubicBezTo>
                    <a:pt x="23529" y="101333"/>
                    <a:pt x="28235" y="104000"/>
                    <a:pt x="30588" y="104000"/>
                  </a:cubicBezTo>
                  <a:cubicBezTo>
                    <a:pt x="37647" y="101333"/>
                    <a:pt x="30588" y="106666"/>
                    <a:pt x="32941" y="109333"/>
                  </a:cubicBezTo>
                  <a:cubicBezTo>
                    <a:pt x="35294" y="109333"/>
                    <a:pt x="42352" y="109333"/>
                    <a:pt x="44705" y="109333"/>
                  </a:cubicBezTo>
                  <a:cubicBezTo>
                    <a:pt x="47058" y="106666"/>
                    <a:pt x="47058" y="101333"/>
                    <a:pt x="49411" y="104000"/>
                  </a:cubicBezTo>
                  <a:cubicBezTo>
                    <a:pt x="51764" y="106666"/>
                    <a:pt x="56470" y="109333"/>
                    <a:pt x="58823" y="106666"/>
                  </a:cubicBezTo>
                  <a:cubicBezTo>
                    <a:pt x="61176" y="106666"/>
                    <a:pt x="65882" y="104000"/>
                    <a:pt x="65882" y="106666"/>
                  </a:cubicBezTo>
                  <a:cubicBezTo>
                    <a:pt x="68235" y="114666"/>
                    <a:pt x="63529" y="120000"/>
                    <a:pt x="72941" y="114666"/>
                  </a:cubicBezTo>
                  <a:cubicBezTo>
                    <a:pt x="75294" y="114666"/>
                    <a:pt x="77647" y="112000"/>
                    <a:pt x="80000" y="112000"/>
                  </a:cubicBezTo>
                  <a:cubicBezTo>
                    <a:pt x="82352" y="112000"/>
                    <a:pt x="84705" y="114666"/>
                    <a:pt x="84705" y="114666"/>
                  </a:cubicBezTo>
                  <a:cubicBezTo>
                    <a:pt x="87058" y="109333"/>
                    <a:pt x="82352" y="104000"/>
                    <a:pt x="87058" y="98666"/>
                  </a:cubicBezTo>
                  <a:cubicBezTo>
                    <a:pt x="89411" y="96000"/>
                    <a:pt x="87058" y="93333"/>
                    <a:pt x="87058" y="88000"/>
                  </a:cubicBezTo>
                  <a:cubicBezTo>
                    <a:pt x="87058" y="85333"/>
                    <a:pt x="89411" y="82666"/>
                    <a:pt x="91764" y="80000"/>
                  </a:cubicBezTo>
                  <a:cubicBezTo>
                    <a:pt x="96470" y="74666"/>
                    <a:pt x="101176" y="72000"/>
                    <a:pt x="98823" y="64000"/>
                  </a:cubicBezTo>
                  <a:cubicBezTo>
                    <a:pt x="98823" y="58666"/>
                    <a:pt x="105882" y="48000"/>
                    <a:pt x="110588" y="50666"/>
                  </a:cubicBezTo>
                  <a:cubicBezTo>
                    <a:pt x="112941" y="53333"/>
                    <a:pt x="120000" y="50666"/>
                    <a:pt x="115294" y="48000"/>
                  </a:cubicBezTo>
                  <a:cubicBezTo>
                    <a:pt x="112941" y="42666"/>
                    <a:pt x="105882" y="40000"/>
                    <a:pt x="105882" y="34666"/>
                  </a:cubicBezTo>
                  <a:cubicBezTo>
                    <a:pt x="105882" y="29333"/>
                    <a:pt x="101176" y="24000"/>
                    <a:pt x="98823" y="18666"/>
                  </a:cubicBezTo>
                  <a:cubicBezTo>
                    <a:pt x="96470" y="10666"/>
                    <a:pt x="103529" y="18666"/>
                    <a:pt x="103529" y="16000"/>
                  </a:cubicBezTo>
                  <a:cubicBezTo>
                    <a:pt x="105882" y="13333"/>
                    <a:pt x="96470" y="10666"/>
                    <a:pt x="103529" y="8000"/>
                  </a:cubicBezTo>
                  <a:cubicBezTo>
                    <a:pt x="94117" y="5333"/>
                    <a:pt x="80000" y="0"/>
                    <a:pt x="77647" y="13333"/>
                  </a:cubicBezTo>
                  <a:cubicBezTo>
                    <a:pt x="75294" y="18666"/>
                    <a:pt x="80000" y="8000"/>
                    <a:pt x="77647" y="1333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23" name="Shape 2587"/>
            <p:cNvSpPr/>
            <p:nvPr/>
          </p:nvSpPr>
          <p:spPr>
            <a:xfrm>
              <a:off x="16709724" y="8717696"/>
              <a:ext cx="458598" cy="299441"/>
            </a:xfrm>
            <a:custGeom>
              <a:avLst/>
              <a:gdLst/>
              <a:ahLst/>
              <a:cxnLst/>
              <a:rect l="0" t="0" r="0" b="0"/>
              <a:pathLst>
                <a:path w="120000" h="120000" extrusionOk="0">
                  <a:moveTo>
                    <a:pt x="110204" y="37500"/>
                  </a:moveTo>
                  <a:cubicBezTo>
                    <a:pt x="117551" y="37500"/>
                    <a:pt x="119999" y="33750"/>
                    <a:pt x="115102" y="30000"/>
                  </a:cubicBezTo>
                  <a:cubicBezTo>
                    <a:pt x="110204" y="26250"/>
                    <a:pt x="110204" y="22500"/>
                    <a:pt x="105306" y="26250"/>
                  </a:cubicBezTo>
                  <a:cubicBezTo>
                    <a:pt x="102857" y="30000"/>
                    <a:pt x="105306" y="26250"/>
                    <a:pt x="102857" y="22500"/>
                  </a:cubicBezTo>
                  <a:cubicBezTo>
                    <a:pt x="102857" y="22500"/>
                    <a:pt x="100408" y="22500"/>
                    <a:pt x="100408" y="22500"/>
                  </a:cubicBezTo>
                  <a:cubicBezTo>
                    <a:pt x="100408" y="22500"/>
                    <a:pt x="100408" y="15000"/>
                    <a:pt x="100408" y="15000"/>
                  </a:cubicBezTo>
                  <a:cubicBezTo>
                    <a:pt x="97959" y="11250"/>
                    <a:pt x="95510" y="7500"/>
                    <a:pt x="95510" y="7500"/>
                  </a:cubicBezTo>
                  <a:cubicBezTo>
                    <a:pt x="90612" y="0"/>
                    <a:pt x="93061" y="3750"/>
                    <a:pt x="90612" y="7500"/>
                  </a:cubicBezTo>
                  <a:cubicBezTo>
                    <a:pt x="88163" y="11250"/>
                    <a:pt x="88163" y="3750"/>
                    <a:pt x="88163" y="3750"/>
                  </a:cubicBezTo>
                  <a:cubicBezTo>
                    <a:pt x="85714" y="3750"/>
                    <a:pt x="78367" y="18750"/>
                    <a:pt x="78367" y="22500"/>
                  </a:cubicBezTo>
                  <a:cubicBezTo>
                    <a:pt x="75918" y="22500"/>
                    <a:pt x="73469" y="26250"/>
                    <a:pt x="73469" y="30000"/>
                  </a:cubicBezTo>
                  <a:cubicBezTo>
                    <a:pt x="71020" y="30000"/>
                    <a:pt x="71020" y="33750"/>
                    <a:pt x="71020" y="33750"/>
                  </a:cubicBezTo>
                  <a:cubicBezTo>
                    <a:pt x="71020" y="37500"/>
                    <a:pt x="71020" y="37500"/>
                    <a:pt x="71020" y="37500"/>
                  </a:cubicBezTo>
                  <a:cubicBezTo>
                    <a:pt x="71020" y="41250"/>
                    <a:pt x="63673" y="41250"/>
                    <a:pt x="61224" y="45000"/>
                  </a:cubicBezTo>
                  <a:cubicBezTo>
                    <a:pt x="53877" y="45000"/>
                    <a:pt x="56326" y="52500"/>
                    <a:pt x="61224" y="56250"/>
                  </a:cubicBezTo>
                  <a:cubicBezTo>
                    <a:pt x="66122" y="63750"/>
                    <a:pt x="63673" y="56250"/>
                    <a:pt x="66122" y="52500"/>
                  </a:cubicBezTo>
                  <a:cubicBezTo>
                    <a:pt x="66122" y="48750"/>
                    <a:pt x="71020" y="48750"/>
                    <a:pt x="71020" y="48750"/>
                  </a:cubicBezTo>
                  <a:cubicBezTo>
                    <a:pt x="71020" y="48750"/>
                    <a:pt x="68571" y="45000"/>
                    <a:pt x="68571" y="41250"/>
                  </a:cubicBezTo>
                  <a:cubicBezTo>
                    <a:pt x="68571" y="45000"/>
                    <a:pt x="71020" y="48750"/>
                    <a:pt x="71020" y="48750"/>
                  </a:cubicBezTo>
                  <a:cubicBezTo>
                    <a:pt x="71020" y="48750"/>
                    <a:pt x="66122" y="48750"/>
                    <a:pt x="63673" y="52500"/>
                  </a:cubicBezTo>
                  <a:cubicBezTo>
                    <a:pt x="63673" y="63750"/>
                    <a:pt x="58775" y="52500"/>
                    <a:pt x="56326" y="48750"/>
                  </a:cubicBezTo>
                  <a:cubicBezTo>
                    <a:pt x="48979" y="60000"/>
                    <a:pt x="44081" y="71250"/>
                    <a:pt x="34285" y="75000"/>
                  </a:cubicBezTo>
                  <a:cubicBezTo>
                    <a:pt x="29387" y="78750"/>
                    <a:pt x="24489" y="78750"/>
                    <a:pt x="22040" y="86250"/>
                  </a:cubicBezTo>
                  <a:cubicBezTo>
                    <a:pt x="19591" y="90000"/>
                    <a:pt x="19591" y="93750"/>
                    <a:pt x="17142" y="97500"/>
                  </a:cubicBezTo>
                  <a:cubicBezTo>
                    <a:pt x="17142" y="101250"/>
                    <a:pt x="22040" y="105000"/>
                    <a:pt x="22040" y="105000"/>
                  </a:cubicBezTo>
                  <a:cubicBezTo>
                    <a:pt x="19591" y="108750"/>
                    <a:pt x="2448" y="97500"/>
                    <a:pt x="0" y="97500"/>
                  </a:cubicBezTo>
                  <a:cubicBezTo>
                    <a:pt x="2448" y="105000"/>
                    <a:pt x="7346" y="116250"/>
                    <a:pt x="12244" y="120000"/>
                  </a:cubicBezTo>
                  <a:cubicBezTo>
                    <a:pt x="14693" y="120000"/>
                    <a:pt x="17142" y="116250"/>
                    <a:pt x="17142" y="116250"/>
                  </a:cubicBezTo>
                  <a:cubicBezTo>
                    <a:pt x="22040" y="112500"/>
                    <a:pt x="29387" y="116250"/>
                    <a:pt x="29387" y="112500"/>
                  </a:cubicBezTo>
                  <a:cubicBezTo>
                    <a:pt x="36734" y="101250"/>
                    <a:pt x="41632" y="105000"/>
                    <a:pt x="48979" y="108750"/>
                  </a:cubicBezTo>
                  <a:cubicBezTo>
                    <a:pt x="56326" y="108750"/>
                    <a:pt x="63673" y="101250"/>
                    <a:pt x="66122" y="90000"/>
                  </a:cubicBezTo>
                  <a:cubicBezTo>
                    <a:pt x="68571" y="82500"/>
                    <a:pt x="71020" y="75000"/>
                    <a:pt x="73469" y="67500"/>
                  </a:cubicBezTo>
                  <a:cubicBezTo>
                    <a:pt x="73469" y="56250"/>
                    <a:pt x="75918" y="52500"/>
                    <a:pt x="83265" y="52500"/>
                  </a:cubicBezTo>
                  <a:cubicBezTo>
                    <a:pt x="90612" y="52500"/>
                    <a:pt x="97959" y="56250"/>
                    <a:pt x="105306" y="52500"/>
                  </a:cubicBezTo>
                  <a:cubicBezTo>
                    <a:pt x="115102" y="48750"/>
                    <a:pt x="97959" y="37500"/>
                    <a:pt x="110204" y="375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24" name="Shape 2588"/>
            <p:cNvSpPr/>
            <p:nvPr/>
          </p:nvSpPr>
          <p:spPr>
            <a:xfrm>
              <a:off x="15776607" y="7679210"/>
              <a:ext cx="159235" cy="92380"/>
            </a:xfrm>
            <a:custGeom>
              <a:avLst/>
              <a:gdLst/>
              <a:ahLst/>
              <a:cxnLst/>
              <a:rect l="0" t="0" r="0" b="0"/>
              <a:pathLst>
                <a:path w="120000" h="120000" extrusionOk="0">
                  <a:moveTo>
                    <a:pt x="14117" y="96000"/>
                  </a:moveTo>
                  <a:cubicBezTo>
                    <a:pt x="21176" y="108000"/>
                    <a:pt x="42352" y="120000"/>
                    <a:pt x="49411" y="108000"/>
                  </a:cubicBezTo>
                  <a:cubicBezTo>
                    <a:pt x="63529" y="96000"/>
                    <a:pt x="70588" y="120000"/>
                    <a:pt x="84705" y="108000"/>
                  </a:cubicBezTo>
                  <a:cubicBezTo>
                    <a:pt x="91764" y="108000"/>
                    <a:pt x="120000" y="108000"/>
                    <a:pt x="112941" y="96000"/>
                  </a:cubicBezTo>
                  <a:cubicBezTo>
                    <a:pt x="105882" y="72000"/>
                    <a:pt x="98823" y="60000"/>
                    <a:pt x="105882" y="36000"/>
                  </a:cubicBezTo>
                  <a:cubicBezTo>
                    <a:pt x="91764" y="24000"/>
                    <a:pt x="77647" y="48000"/>
                    <a:pt x="70588" y="36000"/>
                  </a:cubicBezTo>
                  <a:cubicBezTo>
                    <a:pt x="63529" y="24000"/>
                    <a:pt x="49411" y="0"/>
                    <a:pt x="42352" y="12000"/>
                  </a:cubicBezTo>
                  <a:cubicBezTo>
                    <a:pt x="28235" y="36000"/>
                    <a:pt x="0" y="72000"/>
                    <a:pt x="14117" y="96000"/>
                  </a:cubicBezTo>
                  <a:cubicBezTo>
                    <a:pt x="21176" y="108000"/>
                    <a:pt x="7058" y="84000"/>
                    <a:pt x="14117" y="96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25" name="Shape 2589"/>
            <p:cNvSpPr/>
            <p:nvPr/>
          </p:nvSpPr>
          <p:spPr>
            <a:xfrm>
              <a:off x="15410363" y="7574089"/>
              <a:ext cx="347132" cy="216614"/>
            </a:xfrm>
            <a:custGeom>
              <a:avLst/>
              <a:gdLst/>
              <a:ahLst/>
              <a:cxnLst/>
              <a:rect l="0" t="0" r="0" b="0"/>
              <a:pathLst>
                <a:path w="120000" h="120000" extrusionOk="0">
                  <a:moveTo>
                    <a:pt x="3243" y="15652"/>
                  </a:moveTo>
                  <a:cubicBezTo>
                    <a:pt x="0" y="20869"/>
                    <a:pt x="0" y="41739"/>
                    <a:pt x="0" y="46956"/>
                  </a:cubicBezTo>
                  <a:cubicBezTo>
                    <a:pt x="3243" y="52173"/>
                    <a:pt x="12972" y="57391"/>
                    <a:pt x="16216" y="67826"/>
                  </a:cubicBezTo>
                  <a:cubicBezTo>
                    <a:pt x="19459" y="67826"/>
                    <a:pt x="22702" y="73043"/>
                    <a:pt x="22702" y="73043"/>
                  </a:cubicBezTo>
                  <a:cubicBezTo>
                    <a:pt x="29189" y="78260"/>
                    <a:pt x="32432" y="73043"/>
                    <a:pt x="38918" y="78260"/>
                  </a:cubicBezTo>
                  <a:cubicBezTo>
                    <a:pt x="42162" y="78260"/>
                    <a:pt x="45405" y="83478"/>
                    <a:pt x="48648" y="83478"/>
                  </a:cubicBezTo>
                  <a:cubicBezTo>
                    <a:pt x="51891" y="83478"/>
                    <a:pt x="58378" y="83478"/>
                    <a:pt x="61621" y="83478"/>
                  </a:cubicBezTo>
                  <a:cubicBezTo>
                    <a:pt x="64864" y="88695"/>
                    <a:pt x="68108" y="93913"/>
                    <a:pt x="71351" y="99130"/>
                  </a:cubicBezTo>
                  <a:cubicBezTo>
                    <a:pt x="74594" y="99130"/>
                    <a:pt x="81081" y="99130"/>
                    <a:pt x="84324" y="104347"/>
                  </a:cubicBezTo>
                  <a:cubicBezTo>
                    <a:pt x="87567" y="104347"/>
                    <a:pt x="90810" y="114782"/>
                    <a:pt x="94054" y="114782"/>
                  </a:cubicBezTo>
                  <a:cubicBezTo>
                    <a:pt x="97297" y="114782"/>
                    <a:pt x="100540" y="104347"/>
                    <a:pt x="103783" y="104347"/>
                  </a:cubicBezTo>
                  <a:cubicBezTo>
                    <a:pt x="107027" y="109565"/>
                    <a:pt x="107027" y="120000"/>
                    <a:pt x="113513" y="114782"/>
                  </a:cubicBezTo>
                  <a:cubicBezTo>
                    <a:pt x="113513" y="114782"/>
                    <a:pt x="120000" y="109565"/>
                    <a:pt x="120000" y="109565"/>
                  </a:cubicBezTo>
                  <a:cubicBezTo>
                    <a:pt x="120000" y="104347"/>
                    <a:pt x="120000" y="99130"/>
                    <a:pt x="120000" y="93913"/>
                  </a:cubicBezTo>
                  <a:cubicBezTo>
                    <a:pt x="116756" y="88695"/>
                    <a:pt x="120000" y="83478"/>
                    <a:pt x="120000" y="73043"/>
                  </a:cubicBezTo>
                  <a:cubicBezTo>
                    <a:pt x="113513" y="73043"/>
                    <a:pt x="110270" y="78260"/>
                    <a:pt x="103783" y="73043"/>
                  </a:cubicBezTo>
                  <a:cubicBezTo>
                    <a:pt x="103783" y="73043"/>
                    <a:pt x="100540" y="67826"/>
                    <a:pt x="100540" y="67826"/>
                  </a:cubicBezTo>
                  <a:cubicBezTo>
                    <a:pt x="97297" y="67826"/>
                    <a:pt x="94054" y="73043"/>
                    <a:pt x="90810" y="67826"/>
                  </a:cubicBezTo>
                  <a:cubicBezTo>
                    <a:pt x="90810" y="67826"/>
                    <a:pt x="87567" y="62608"/>
                    <a:pt x="84324" y="62608"/>
                  </a:cubicBezTo>
                  <a:cubicBezTo>
                    <a:pt x="81081" y="62608"/>
                    <a:pt x="77837" y="73043"/>
                    <a:pt x="77837" y="62608"/>
                  </a:cubicBezTo>
                  <a:cubicBezTo>
                    <a:pt x="71351" y="52173"/>
                    <a:pt x="68108" y="57391"/>
                    <a:pt x="64864" y="52173"/>
                  </a:cubicBezTo>
                  <a:cubicBezTo>
                    <a:pt x="61621" y="46956"/>
                    <a:pt x="61621" y="41739"/>
                    <a:pt x="58378" y="41739"/>
                  </a:cubicBezTo>
                  <a:cubicBezTo>
                    <a:pt x="55135" y="36521"/>
                    <a:pt x="51891" y="36521"/>
                    <a:pt x="51891" y="36521"/>
                  </a:cubicBezTo>
                  <a:cubicBezTo>
                    <a:pt x="45405" y="31304"/>
                    <a:pt x="35675" y="20869"/>
                    <a:pt x="32432" y="10434"/>
                  </a:cubicBezTo>
                  <a:cubicBezTo>
                    <a:pt x="32432" y="5217"/>
                    <a:pt x="29189" y="0"/>
                    <a:pt x="25945" y="0"/>
                  </a:cubicBezTo>
                  <a:cubicBezTo>
                    <a:pt x="19459" y="0"/>
                    <a:pt x="19459" y="5217"/>
                    <a:pt x="16216" y="10434"/>
                  </a:cubicBezTo>
                  <a:cubicBezTo>
                    <a:pt x="16216" y="15652"/>
                    <a:pt x="12972" y="10434"/>
                    <a:pt x="12972" y="10434"/>
                  </a:cubicBezTo>
                  <a:cubicBezTo>
                    <a:pt x="9729" y="15652"/>
                    <a:pt x="6486" y="15652"/>
                    <a:pt x="3243" y="15652"/>
                  </a:cubicBezTo>
                  <a:cubicBezTo>
                    <a:pt x="0" y="20869"/>
                    <a:pt x="6486" y="15652"/>
                    <a:pt x="3243" y="15652"/>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26" name="Shape 2590"/>
            <p:cNvSpPr/>
            <p:nvPr/>
          </p:nvSpPr>
          <p:spPr>
            <a:xfrm>
              <a:off x="16372145" y="8360917"/>
              <a:ext cx="261145" cy="216614"/>
            </a:xfrm>
            <a:custGeom>
              <a:avLst/>
              <a:gdLst/>
              <a:ahLst/>
              <a:cxnLst/>
              <a:rect l="0" t="0" r="0" b="0"/>
              <a:pathLst>
                <a:path w="120000" h="120000" extrusionOk="0">
                  <a:moveTo>
                    <a:pt x="59999" y="99130"/>
                  </a:moveTo>
                  <a:cubicBezTo>
                    <a:pt x="59999" y="93913"/>
                    <a:pt x="85714" y="104347"/>
                    <a:pt x="81428" y="93913"/>
                  </a:cubicBezTo>
                  <a:cubicBezTo>
                    <a:pt x="81428" y="93913"/>
                    <a:pt x="77142" y="78260"/>
                    <a:pt x="81428" y="78260"/>
                  </a:cubicBezTo>
                  <a:cubicBezTo>
                    <a:pt x="85714" y="78260"/>
                    <a:pt x="89999" y="83478"/>
                    <a:pt x="89999" y="73043"/>
                  </a:cubicBezTo>
                  <a:cubicBezTo>
                    <a:pt x="89999" y="62608"/>
                    <a:pt x="98571" y="67826"/>
                    <a:pt x="102857" y="62608"/>
                  </a:cubicBezTo>
                  <a:cubicBezTo>
                    <a:pt x="111428" y="62608"/>
                    <a:pt x="111428" y="52173"/>
                    <a:pt x="115714" y="46956"/>
                  </a:cubicBezTo>
                  <a:cubicBezTo>
                    <a:pt x="119999" y="36521"/>
                    <a:pt x="107142" y="10434"/>
                    <a:pt x="111428" y="5217"/>
                  </a:cubicBezTo>
                  <a:cubicBezTo>
                    <a:pt x="102857" y="10434"/>
                    <a:pt x="102857" y="10434"/>
                    <a:pt x="94285" y="5217"/>
                  </a:cubicBezTo>
                  <a:cubicBezTo>
                    <a:pt x="89999" y="0"/>
                    <a:pt x="81428" y="10434"/>
                    <a:pt x="81428" y="10434"/>
                  </a:cubicBezTo>
                  <a:cubicBezTo>
                    <a:pt x="81428" y="20869"/>
                    <a:pt x="72857" y="10434"/>
                    <a:pt x="72857" y="10434"/>
                  </a:cubicBezTo>
                  <a:cubicBezTo>
                    <a:pt x="55714" y="5217"/>
                    <a:pt x="25714" y="0"/>
                    <a:pt x="12857" y="15652"/>
                  </a:cubicBezTo>
                  <a:cubicBezTo>
                    <a:pt x="8571" y="20869"/>
                    <a:pt x="0" y="26086"/>
                    <a:pt x="0" y="36521"/>
                  </a:cubicBezTo>
                  <a:cubicBezTo>
                    <a:pt x="0" y="41739"/>
                    <a:pt x="4285" y="46956"/>
                    <a:pt x="4285" y="52173"/>
                  </a:cubicBezTo>
                  <a:cubicBezTo>
                    <a:pt x="12857" y="57391"/>
                    <a:pt x="12857" y="67826"/>
                    <a:pt x="12857" y="73043"/>
                  </a:cubicBezTo>
                  <a:cubicBezTo>
                    <a:pt x="17142" y="83478"/>
                    <a:pt x="17142" y="88695"/>
                    <a:pt x="21428" y="93913"/>
                  </a:cubicBezTo>
                  <a:cubicBezTo>
                    <a:pt x="21428" y="99130"/>
                    <a:pt x="25714" y="93913"/>
                    <a:pt x="25714" y="99130"/>
                  </a:cubicBezTo>
                  <a:cubicBezTo>
                    <a:pt x="29999" y="99130"/>
                    <a:pt x="25714" y="104347"/>
                    <a:pt x="29999" y="109565"/>
                  </a:cubicBezTo>
                  <a:cubicBezTo>
                    <a:pt x="38571" y="109565"/>
                    <a:pt x="34285" y="114782"/>
                    <a:pt x="34285" y="120000"/>
                  </a:cubicBezTo>
                  <a:cubicBezTo>
                    <a:pt x="34285" y="114782"/>
                    <a:pt x="59999" y="104347"/>
                    <a:pt x="59999" y="99130"/>
                  </a:cubicBezTo>
                  <a:cubicBezTo>
                    <a:pt x="59999" y="99130"/>
                    <a:pt x="59999" y="104347"/>
                    <a:pt x="59999" y="9913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27" name="Shape 2591"/>
            <p:cNvSpPr/>
            <p:nvPr/>
          </p:nvSpPr>
          <p:spPr>
            <a:xfrm>
              <a:off x="16270234" y="8743181"/>
              <a:ext cx="207006" cy="245288"/>
            </a:xfrm>
            <a:custGeom>
              <a:avLst/>
              <a:gdLst/>
              <a:ahLst/>
              <a:cxnLst/>
              <a:rect l="0" t="0" r="0" b="0"/>
              <a:pathLst>
                <a:path w="120000" h="120000" extrusionOk="0">
                  <a:moveTo>
                    <a:pt x="54545" y="13846"/>
                  </a:moveTo>
                  <a:cubicBezTo>
                    <a:pt x="49090" y="13846"/>
                    <a:pt x="43636" y="18461"/>
                    <a:pt x="38181" y="18461"/>
                  </a:cubicBezTo>
                  <a:cubicBezTo>
                    <a:pt x="38181" y="13846"/>
                    <a:pt x="32727" y="18461"/>
                    <a:pt x="32727" y="18461"/>
                  </a:cubicBezTo>
                  <a:cubicBezTo>
                    <a:pt x="27272" y="18461"/>
                    <a:pt x="27272" y="9230"/>
                    <a:pt x="27272" y="4615"/>
                  </a:cubicBezTo>
                  <a:cubicBezTo>
                    <a:pt x="21818" y="0"/>
                    <a:pt x="10909" y="0"/>
                    <a:pt x="0" y="0"/>
                  </a:cubicBezTo>
                  <a:cubicBezTo>
                    <a:pt x="5454" y="4615"/>
                    <a:pt x="5454" y="18461"/>
                    <a:pt x="5454" y="27692"/>
                  </a:cubicBezTo>
                  <a:cubicBezTo>
                    <a:pt x="10909" y="36923"/>
                    <a:pt x="16363" y="50769"/>
                    <a:pt x="21818" y="64615"/>
                  </a:cubicBezTo>
                  <a:cubicBezTo>
                    <a:pt x="32727" y="73846"/>
                    <a:pt x="38181" y="87692"/>
                    <a:pt x="49090" y="96923"/>
                  </a:cubicBezTo>
                  <a:cubicBezTo>
                    <a:pt x="65454" y="101538"/>
                    <a:pt x="81818" y="120000"/>
                    <a:pt x="103636" y="120000"/>
                  </a:cubicBezTo>
                  <a:cubicBezTo>
                    <a:pt x="120000" y="120000"/>
                    <a:pt x="114545" y="115384"/>
                    <a:pt x="109090" y="106153"/>
                  </a:cubicBezTo>
                  <a:cubicBezTo>
                    <a:pt x="98181" y="92307"/>
                    <a:pt x="87272" y="83076"/>
                    <a:pt x="87272" y="64615"/>
                  </a:cubicBezTo>
                  <a:cubicBezTo>
                    <a:pt x="87272" y="50769"/>
                    <a:pt x="98181" y="41538"/>
                    <a:pt x="87272" y="27692"/>
                  </a:cubicBezTo>
                  <a:cubicBezTo>
                    <a:pt x="81818" y="23076"/>
                    <a:pt x="60000" y="0"/>
                    <a:pt x="54545" y="13846"/>
                  </a:cubicBezTo>
                  <a:cubicBezTo>
                    <a:pt x="49090" y="18461"/>
                    <a:pt x="54545" y="9230"/>
                    <a:pt x="54545" y="1384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28" name="Shape 2592"/>
            <p:cNvSpPr/>
            <p:nvPr/>
          </p:nvSpPr>
          <p:spPr>
            <a:xfrm>
              <a:off x="15104630" y="6264829"/>
              <a:ext cx="2799363" cy="1825316"/>
            </a:xfrm>
            <a:custGeom>
              <a:avLst/>
              <a:gdLst/>
              <a:ahLst/>
              <a:cxnLst/>
              <a:rect l="0" t="0" r="0" b="0"/>
              <a:pathLst>
                <a:path w="120000" h="120000" extrusionOk="0">
                  <a:moveTo>
                    <a:pt x="119200" y="22769"/>
                  </a:moveTo>
                  <a:cubicBezTo>
                    <a:pt x="119200" y="21538"/>
                    <a:pt x="117600" y="22153"/>
                    <a:pt x="117200" y="22769"/>
                  </a:cubicBezTo>
                  <a:cubicBezTo>
                    <a:pt x="116400" y="22769"/>
                    <a:pt x="116000" y="23384"/>
                    <a:pt x="115200" y="24000"/>
                  </a:cubicBezTo>
                  <a:cubicBezTo>
                    <a:pt x="114400" y="24615"/>
                    <a:pt x="111600" y="24615"/>
                    <a:pt x="111600" y="22769"/>
                  </a:cubicBezTo>
                  <a:cubicBezTo>
                    <a:pt x="110800" y="20307"/>
                    <a:pt x="110400" y="19076"/>
                    <a:pt x="108800" y="17846"/>
                  </a:cubicBezTo>
                  <a:cubicBezTo>
                    <a:pt x="107600" y="17230"/>
                    <a:pt x="105200" y="17230"/>
                    <a:pt x="104800" y="14769"/>
                  </a:cubicBezTo>
                  <a:cubicBezTo>
                    <a:pt x="104400" y="11076"/>
                    <a:pt x="103600" y="6769"/>
                    <a:pt x="102000" y="3692"/>
                  </a:cubicBezTo>
                  <a:cubicBezTo>
                    <a:pt x="100800" y="1846"/>
                    <a:pt x="99200" y="1846"/>
                    <a:pt x="97600" y="615"/>
                  </a:cubicBezTo>
                  <a:cubicBezTo>
                    <a:pt x="96000" y="0"/>
                    <a:pt x="93200" y="615"/>
                    <a:pt x="91600" y="1846"/>
                  </a:cubicBezTo>
                  <a:cubicBezTo>
                    <a:pt x="91200" y="2461"/>
                    <a:pt x="90400" y="3076"/>
                    <a:pt x="90000" y="3692"/>
                  </a:cubicBezTo>
                  <a:cubicBezTo>
                    <a:pt x="90000" y="4307"/>
                    <a:pt x="91200" y="4307"/>
                    <a:pt x="91200" y="4923"/>
                  </a:cubicBezTo>
                  <a:cubicBezTo>
                    <a:pt x="91600" y="7384"/>
                    <a:pt x="89600" y="9230"/>
                    <a:pt x="89200" y="11076"/>
                  </a:cubicBezTo>
                  <a:cubicBezTo>
                    <a:pt x="88800" y="11692"/>
                    <a:pt x="88800" y="12307"/>
                    <a:pt x="88800" y="12923"/>
                  </a:cubicBezTo>
                  <a:cubicBezTo>
                    <a:pt x="88800" y="13538"/>
                    <a:pt x="88800" y="13538"/>
                    <a:pt x="88800" y="14153"/>
                  </a:cubicBezTo>
                  <a:cubicBezTo>
                    <a:pt x="88800" y="15384"/>
                    <a:pt x="87600" y="15384"/>
                    <a:pt x="86800" y="16000"/>
                  </a:cubicBezTo>
                  <a:cubicBezTo>
                    <a:pt x="86400" y="16000"/>
                    <a:pt x="86000" y="16615"/>
                    <a:pt x="85600" y="16615"/>
                  </a:cubicBezTo>
                  <a:cubicBezTo>
                    <a:pt x="85200" y="16615"/>
                    <a:pt x="83200" y="15384"/>
                    <a:pt x="83200" y="15384"/>
                  </a:cubicBezTo>
                  <a:cubicBezTo>
                    <a:pt x="82800" y="16615"/>
                    <a:pt x="82400" y="18461"/>
                    <a:pt x="82000" y="19692"/>
                  </a:cubicBezTo>
                  <a:cubicBezTo>
                    <a:pt x="82000" y="20307"/>
                    <a:pt x="81600" y="20923"/>
                    <a:pt x="81600" y="21538"/>
                  </a:cubicBezTo>
                  <a:cubicBezTo>
                    <a:pt x="81600" y="21538"/>
                    <a:pt x="80800" y="25230"/>
                    <a:pt x="82000" y="24000"/>
                  </a:cubicBezTo>
                  <a:cubicBezTo>
                    <a:pt x="82400" y="23384"/>
                    <a:pt x="82400" y="23384"/>
                    <a:pt x="83200" y="23384"/>
                  </a:cubicBezTo>
                  <a:cubicBezTo>
                    <a:pt x="83600" y="23384"/>
                    <a:pt x="84400" y="24615"/>
                    <a:pt x="84800" y="24000"/>
                  </a:cubicBezTo>
                  <a:cubicBezTo>
                    <a:pt x="86400" y="22153"/>
                    <a:pt x="87600" y="23384"/>
                    <a:pt x="88800" y="25846"/>
                  </a:cubicBezTo>
                  <a:cubicBezTo>
                    <a:pt x="89200" y="26461"/>
                    <a:pt x="90000" y="27692"/>
                    <a:pt x="89600" y="28307"/>
                  </a:cubicBezTo>
                  <a:cubicBezTo>
                    <a:pt x="89600" y="28307"/>
                    <a:pt x="88000" y="27692"/>
                    <a:pt x="87600" y="27692"/>
                  </a:cubicBezTo>
                  <a:cubicBezTo>
                    <a:pt x="86400" y="28307"/>
                    <a:pt x="84800" y="28307"/>
                    <a:pt x="83600" y="28923"/>
                  </a:cubicBezTo>
                  <a:cubicBezTo>
                    <a:pt x="82400" y="29538"/>
                    <a:pt x="82400" y="33230"/>
                    <a:pt x="80800" y="33230"/>
                  </a:cubicBezTo>
                  <a:cubicBezTo>
                    <a:pt x="80000" y="33230"/>
                    <a:pt x="79200" y="32615"/>
                    <a:pt x="78800" y="33846"/>
                  </a:cubicBezTo>
                  <a:cubicBezTo>
                    <a:pt x="78400" y="34461"/>
                    <a:pt x="77600" y="35692"/>
                    <a:pt x="76800" y="35692"/>
                  </a:cubicBezTo>
                  <a:cubicBezTo>
                    <a:pt x="75600" y="35076"/>
                    <a:pt x="73200" y="32615"/>
                    <a:pt x="72800" y="36307"/>
                  </a:cubicBezTo>
                  <a:cubicBezTo>
                    <a:pt x="72800" y="37538"/>
                    <a:pt x="73600" y="38153"/>
                    <a:pt x="73600" y="38769"/>
                  </a:cubicBezTo>
                  <a:cubicBezTo>
                    <a:pt x="73600" y="40000"/>
                    <a:pt x="72400" y="40000"/>
                    <a:pt x="72000" y="40615"/>
                  </a:cubicBezTo>
                  <a:cubicBezTo>
                    <a:pt x="70800" y="42461"/>
                    <a:pt x="70400" y="44307"/>
                    <a:pt x="68800" y="44307"/>
                  </a:cubicBezTo>
                  <a:cubicBezTo>
                    <a:pt x="66800" y="44307"/>
                    <a:pt x="64800" y="44307"/>
                    <a:pt x="62800" y="44923"/>
                  </a:cubicBezTo>
                  <a:cubicBezTo>
                    <a:pt x="62000" y="45538"/>
                    <a:pt x="60400" y="48000"/>
                    <a:pt x="60000" y="47384"/>
                  </a:cubicBezTo>
                  <a:cubicBezTo>
                    <a:pt x="59200" y="47384"/>
                    <a:pt x="58800" y="46153"/>
                    <a:pt x="58400" y="46153"/>
                  </a:cubicBezTo>
                  <a:cubicBezTo>
                    <a:pt x="57600" y="46153"/>
                    <a:pt x="57200" y="46153"/>
                    <a:pt x="56400" y="46153"/>
                  </a:cubicBezTo>
                  <a:cubicBezTo>
                    <a:pt x="55600" y="45538"/>
                    <a:pt x="54800" y="45538"/>
                    <a:pt x="54000" y="44307"/>
                  </a:cubicBezTo>
                  <a:cubicBezTo>
                    <a:pt x="53200" y="43692"/>
                    <a:pt x="52800" y="43692"/>
                    <a:pt x="52400" y="43076"/>
                  </a:cubicBezTo>
                  <a:cubicBezTo>
                    <a:pt x="50800" y="43076"/>
                    <a:pt x="50000" y="43076"/>
                    <a:pt x="48400" y="43076"/>
                  </a:cubicBezTo>
                  <a:cubicBezTo>
                    <a:pt x="47200" y="43076"/>
                    <a:pt x="45200" y="43692"/>
                    <a:pt x="43600" y="43076"/>
                  </a:cubicBezTo>
                  <a:cubicBezTo>
                    <a:pt x="43200" y="43076"/>
                    <a:pt x="42800" y="41846"/>
                    <a:pt x="42800" y="41230"/>
                  </a:cubicBezTo>
                  <a:cubicBezTo>
                    <a:pt x="42000" y="40000"/>
                    <a:pt x="41600" y="38769"/>
                    <a:pt x="40800" y="37538"/>
                  </a:cubicBezTo>
                  <a:cubicBezTo>
                    <a:pt x="39600" y="36307"/>
                    <a:pt x="38800" y="34461"/>
                    <a:pt x="37600" y="34461"/>
                  </a:cubicBezTo>
                  <a:cubicBezTo>
                    <a:pt x="36800" y="34461"/>
                    <a:pt x="32400" y="34461"/>
                    <a:pt x="33200" y="32000"/>
                  </a:cubicBezTo>
                  <a:cubicBezTo>
                    <a:pt x="34000" y="29538"/>
                    <a:pt x="33600" y="25230"/>
                    <a:pt x="31600" y="23384"/>
                  </a:cubicBezTo>
                  <a:cubicBezTo>
                    <a:pt x="30000" y="21538"/>
                    <a:pt x="28000" y="21538"/>
                    <a:pt x="27600" y="17846"/>
                  </a:cubicBezTo>
                  <a:cubicBezTo>
                    <a:pt x="27200" y="18461"/>
                    <a:pt x="26800" y="17846"/>
                    <a:pt x="26400" y="18461"/>
                  </a:cubicBezTo>
                  <a:cubicBezTo>
                    <a:pt x="26000" y="19076"/>
                    <a:pt x="26000" y="19076"/>
                    <a:pt x="26000" y="19692"/>
                  </a:cubicBezTo>
                  <a:cubicBezTo>
                    <a:pt x="25200" y="21538"/>
                    <a:pt x="24000" y="20923"/>
                    <a:pt x="23600" y="22769"/>
                  </a:cubicBezTo>
                  <a:cubicBezTo>
                    <a:pt x="23600" y="24000"/>
                    <a:pt x="24400" y="25230"/>
                    <a:pt x="24000" y="25846"/>
                  </a:cubicBezTo>
                  <a:cubicBezTo>
                    <a:pt x="23600" y="26461"/>
                    <a:pt x="22800" y="27076"/>
                    <a:pt x="22400" y="27076"/>
                  </a:cubicBezTo>
                  <a:cubicBezTo>
                    <a:pt x="22000" y="27692"/>
                    <a:pt x="21600" y="26461"/>
                    <a:pt x="21200" y="27076"/>
                  </a:cubicBezTo>
                  <a:cubicBezTo>
                    <a:pt x="20400" y="27076"/>
                    <a:pt x="20000" y="26461"/>
                    <a:pt x="19200" y="25846"/>
                  </a:cubicBezTo>
                  <a:cubicBezTo>
                    <a:pt x="18800" y="25230"/>
                    <a:pt x="18400" y="28307"/>
                    <a:pt x="18000" y="28923"/>
                  </a:cubicBezTo>
                  <a:cubicBezTo>
                    <a:pt x="18000" y="29538"/>
                    <a:pt x="17600" y="30769"/>
                    <a:pt x="17600" y="31384"/>
                  </a:cubicBezTo>
                  <a:cubicBezTo>
                    <a:pt x="17600" y="32615"/>
                    <a:pt x="18000" y="32615"/>
                    <a:pt x="18000" y="33230"/>
                  </a:cubicBezTo>
                  <a:cubicBezTo>
                    <a:pt x="18000" y="34461"/>
                    <a:pt x="15600" y="33230"/>
                    <a:pt x="15600" y="33230"/>
                  </a:cubicBezTo>
                  <a:cubicBezTo>
                    <a:pt x="14800" y="33846"/>
                    <a:pt x="13200" y="33846"/>
                    <a:pt x="12800" y="34461"/>
                  </a:cubicBezTo>
                  <a:cubicBezTo>
                    <a:pt x="13200" y="33846"/>
                    <a:pt x="13600" y="38153"/>
                    <a:pt x="13600" y="38769"/>
                  </a:cubicBezTo>
                  <a:cubicBezTo>
                    <a:pt x="14000" y="39384"/>
                    <a:pt x="14400" y="40000"/>
                    <a:pt x="14800" y="40615"/>
                  </a:cubicBezTo>
                  <a:cubicBezTo>
                    <a:pt x="14800" y="41230"/>
                    <a:pt x="13600" y="42461"/>
                    <a:pt x="13200" y="43076"/>
                  </a:cubicBezTo>
                  <a:cubicBezTo>
                    <a:pt x="12800" y="43692"/>
                    <a:pt x="13200" y="45538"/>
                    <a:pt x="12800" y="45538"/>
                  </a:cubicBezTo>
                  <a:cubicBezTo>
                    <a:pt x="12400" y="46153"/>
                    <a:pt x="11600" y="46153"/>
                    <a:pt x="11200" y="46769"/>
                  </a:cubicBezTo>
                  <a:cubicBezTo>
                    <a:pt x="10400" y="47384"/>
                    <a:pt x="10000" y="48000"/>
                    <a:pt x="9600" y="48615"/>
                  </a:cubicBezTo>
                  <a:cubicBezTo>
                    <a:pt x="8800" y="48615"/>
                    <a:pt x="8400" y="48615"/>
                    <a:pt x="7600" y="49230"/>
                  </a:cubicBezTo>
                  <a:cubicBezTo>
                    <a:pt x="6800" y="49230"/>
                    <a:pt x="6400" y="49846"/>
                    <a:pt x="6000" y="51076"/>
                  </a:cubicBezTo>
                  <a:cubicBezTo>
                    <a:pt x="6000" y="51076"/>
                    <a:pt x="4400" y="51692"/>
                    <a:pt x="4400" y="51692"/>
                  </a:cubicBezTo>
                  <a:cubicBezTo>
                    <a:pt x="4400" y="51692"/>
                    <a:pt x="4400" y="51076"/>
                    <a:pt x="4400" y="51076"/>
                  </a:cubicBezTo>
                  <a:cubicBezTo>
                    <a:pt x="4000" y="51076"/>
                    <a:pt x="3600" y="51076"/>
                    <a:pt x="2800" y="51076"/>
                  </a:cubicBezTo>
                  <a:cubicBezTo>
                    <a:pt x="2400" y="51076"/>
                    <a:pt x="1200" y="52307"/>
                    <a:pt x="1200" y="52923"/>
                  </a:cubicBezTo>
                  <a:cubicBezTo>
                    <a:pt x="800" y="54153"/>
                    <a:pt x="400" y="55384"/>
                    <a:pt x="400" y="56000"/>
                  </a:cubicBezTo>
                  <a:cubicBezTo>
                    <a:pt x="0" y="57230"/>
                    <a:pt x="1200" y="58461"/>
                    <a:pt x="1600" y="58461"/>
                  </a:cubicBezTo>
                  <a:cubicBezTo>
                    <a:pt x="2800" y="58461"/>
                    <a:pt x="2400" y="58461"/>
                    <a:pt x="2800" y="60307"/>
                  </a:cubicBezTo>
                  <a:cubicBezTo>
                    <a:pt x="2800" y="60923"/>
                    <a:pt x="3200" y="60923"/>
                    <a:pt x="3200" y="62153"/>
                  </a:cubicBezTo>
                  <a:cubicBezTo>
                    <a:pt x="3200" y="62153"/>
                    <a:pt x="2800" y="63384"/>
                    <a:pt x="2800" y="63384"/>
                  </a:cubicBezTo>
                  <a:cubicBezTo>
                    <a:pt x="3600" y="64000"/>
                    <a:pt x="4000" y="64000"/>
                    <a:pt x="4400" y="64615"/>
                  </a:cubicBezTo>
                  <a:cubicBezTo>
                    <a:pt x="5200" y="65846"/>
                    <a:pt x="4800" y="67076"/>
                    <a:pt x="5600" y="67692"/>
                  </a:cubicBezTo>
                  <a:cubicBezTo>
                    <a:pt x="6400" y="68307"/>
                    <a:pt x="7200" y="68923"/>
                    <a:pt x="8000" y="69538"/>
                  </a:cubicBezTo>
                  <a:cubicBezTo>
                    <a:pt x="8400" y="69538"/>
                    <a:pt x="8800" y="68923"/>
                    <a:pt x="9200" y="68307"/>
                  </a:cubicBezTo>
                  <a:cubicBezTo>
                    <a:pt x="10400" y="67076"/>
                    <a:pt x="12400" y="67692"/>
                    <a:pt x="13200" y="69538"/>
                  </a:cubicBezTo>
                  <a:cubicBezTo>
                    <a:pt x="13600" y="70769"/>
                    <a:pt x="12800" y="71384"/>
                    <a:pt x="12400" y="72000"/>
                  </a:cubicBezTo>
                  <a:cubicBezTo>
                    <a:pt x="12000" y="72615"/>
                    <a:pt x="12000" y="72615"/>
                    <a:pt x="12000" y="73230"/>
                  </a:cubicBezTo>
                  <a:cubicBezTo>
                    <a:pt x="11600" y="74461"/>
                    <a:pt x="11200" y="74461"/>
                    <a:pt x="10800" y="74461"/>
                  </a:cubicBezTo>
                  <a:cubicBezTo>
                    <a:pt x="9600" y="75692"/>
                    <a:pt x="12800" y="77538"/>
                    <a:pt x="11600" y="78769"/>
                  </a:cubicBezTo>
                  <a:cubicBezTo>
                    <a:pt x="11200" y="80000"/>
                    <a:pt x="10800" y="79384"/>
                    <a:pt x="10000" y="79384"/>
                  </a:cubicBezTo>
                  <a:cubicBezTo>
                    <a:pt x="8400" y="78769"/>
                    <a:pt x="10400" y="81230"/>
                    <a:pt x="10400" y="81230"/>
                  </a:cubicBezTo>
                  <a:cubicBezTo>
                    <a:pt x="10400" y="82461"/>
                    <a:pt x="10000" y="83076"/>
                    <a:pt x="10800" y="83076"/>
                  </a:cubicBezTo>
                  <a:cubicBezTo>
                    <a:pt x="11600" y="83692"/>
                    <a:pt x="11600" y="84307"/>
                    <a:pt x="12400" y="84923"/>
                  </a:cubicBezTo>
                  <a:cubicBezTo>
                    <a:pt x="13200" y="84923"/>
                    <a:pt x="13600" y="86153"/>
                    <a:pt x="14400" y="86769"/>
                  </a:cubicBezTo>
                  <a:cubicBezTo>
                    <a:pt x="14400" y="86769"/>
                    <a:pt x="14800" y="87384"/>
                    <a:pt x="15200" y="87384"/>
                  </a:cubicBezTo>
                  <a:cubicBezTo>
                    <a:pt x="15600" y="87384"/>
                    <a:pt x="15200" y="86153"/>
                    <a:pt x="16000" y="86153"/>
                  </a:cubicBezTo>
                  <a:cubicBezTo>
                    <a:pt x="17600" y="86153"/>
                    <a:pt x="18400" y="90461"/>
                    <a:pt x="20000" y="90461"/>
                  </a:cubicBezTo>
                  <a:cubicBezTo>
                    <a:pt x="20800" y="90461"/>
                    <a:pt x="20800" y="92307"/>
                    <a:pt x="21600" y="92307"/>
                  </a:cubicBezTo>
                  <a:cubicBezTo>
                    <a:pt x="22400" y="92923"/>
                    <a:pt x="22800" y="94153"/>
                    <a:pt x="23200" y="94153"/>
                  </a:cubicBezTo>
                  <a:cubicBezTo>
                    <a:pt x="24000" y="92923"/>
                    <a:pt x="24000" y="94769"/>
                    <a:pt x="24800" y="94769"/>
                  </a:cubicBezTo>
                  <a:cubicBezTo>
                    <a:pt x="25200" y="94769"/>
                    <a:pt x="25200" y="94153"/>
                    <a:pt x="25600" y="94153"/>
                  </a:cubicBezTo>
                  <a:cubicBezTo>
                    <a:pt x="26000" y="94153"/>
                    <a:pt x="26000" y="94769"/>
                    <a:pt x="26400" y="95384"/>
                  </a:cubicBezTo>
                  <a:cubicBezTo>
                    <a:pt x="27200" y="95384"/>
                    <a:pt x="28000" y="95384"/>
                    <a:pt x="28800" y="94769"/>
                  </a:cubicBezTo>
                  <a:cubicBezTo>
                    <a:pt x="30000" y="94153"/>
                    <a:pt x="29200" y="95384"/>
                    <a:pt x="29600" y="96000"/>
                  </a:cubicBezTo>
                  <a:cubicBezTo>
                    <a:pt x="29600" y="96000"/>
                    <a:pt x="30400" y="94153"/>
                    <a:pt x="30800" y="94153"/>
                  </a:cubicBezTo>
                  <a:cubicBezTo>
                    <a:pt x="31200" y="93538"/>
                    <a:pt x="32000" y="93538"/>
                    <a:pt x="32400" y="94153"/>
                  </a:cubicBezTo>
                  <a:cubicBezTo>
                    <a:pt x="33200" y="95384"/>
                    <a:pt x="34000" y="94153"/>
                    <a:pt x="34800" y="94769"/>
                  </a:cubicBezTo>
                  <a:cubicBezTo>
                    <a:pt x="35600" y="95384"/>
                    <a:pt x="36400" y="94153"/>
                    <a:pt x="36800" y="92923"/>
                  </a:cubicBezTo>
                  <a:cubicBezTo>
                    <a:pt x="37200" y="92923"/>
                    <a:pt x="37200" y="92307"/>
                    <a:pt x="37600" y="92307"/>
                  </a:cubicBezTo>
                  <a:cubicBezTo>
                    <a:pt x="38000" y="91692"/>
                    <a:pt x="38400" y="92307"/>
                    <a:pt x="38800" y="91692"/>
                  </a:cubicBezTo>
                  <a:cubicBezTo>
                    <a:pt x="39200" y="91076"/>
                    <a:pt x="39600" y="89846"/>
                    <a:pt x="40400" y="90461"/>
                  </a:cubicBezTo>
                  <a:cubicBezTo>
                    <a:pt x="41200" y="91076"/>
                    <a:pt x="41200" y="91076"/>
                    <a:pt x="42400" y="89846"/>
                  </a:cubicBezTo>
                  <a:cubicBezTo>
                    <a:pt x="42800" y="89230"/>
                    <a:pt x="43600" y="91076"/>
                    <a:pt x="43600" y="91692"/>
                  </a:cubicBezTo>
                  <a:cubicBezTo>
                    <a:pt x="43200" y="92923"/>
                    <a:pt x="42400" y="93538"/>
                    <a:pt x="43200" y="93538"/>
                  </a:cubicBezTo>
                  <a:cubicBezTo>
                    <a:pt x="44400" y="93538"/>
                    <a:pt x="44400" y="93538"/>
                    <a:pt x="45600" y="92923"/>
                  </a:cubicBezTo>
                  <a:cubicBezTo>
                    <a:pt x="46000" y="92923"/>
                    <a:pt x="46400" y="94769"/>
                    <a:pt x="46400" y="95384"/>
                  </a:cubicBezTo>
                  <a:cubicBezTo>
                    <a:pt x="46400" y="95384"/>
                    <a:pt x="46400" y="96615"/>
                    <a:pt x="46800" y="96000"/>
                  </a:cubicBezTo>
                  <a:cubicBezTo>
                    <a:pt x="46800" y="96000"/>
                    <a:pt x="47600" y="96000"/>
                    <a:pt x="47600" y="96615"/>
                  </a:cubicBezTo>
                  <a:cubicBezTo>
                    <a:pt x="47600" y="97230"/>
                    <a:pt x="46800" y="97846"/>
                    <a:pt x="47200" y="98461"/>
                  </a:cubicBezTo>
                  <a:cubicBezTo>
                    <a:pt x="47600" y="99692"/>
                    <a:pt x="47200" y="101538"/>
                    <a:pt x="46800" y="102153"/>
                  </a:cubicBezTo>
                  <a:cubicBezTo>
                    <a:pt x="46400" y="103384"/>
                    <a:pt x="45600" y="104000"/>
                    <a:pt x="45200" y="104615"/>
                  </a:cubicBezTo>
                  <a:cubicBezTo>
                    <a:pt x="45200" y="105230"/>
                    <a:pt x="45200" y="108307"/>
                    <a:pt x="44800" y="107692"/>
                  </a:cubicBezTo>
                  <a:cubicBezTo>
                    <a:pt x="45200" y="108307"/>
                    <a:pt x="47600" y="106461"/>
                    <a:pt x="48000" y="107692"/>
                  </a:cubicBezTo>
                  <a:cubicBezTo>
                    <a:pt x="48000" y="107692"/>
                    <a:pt x="47200" y="108307"/>
                    <a:pt x="47600" y="109538"/>
                  </a:cubicBezTo>
                  <a:cubicBezTo>
                    <a:pt x="48000" y="110769"/>
                    <a:pt x="49200" y="110769"/>
                    <a:pt x="48800" y="111384"/>
                  </a:cubicBezTo>
                  <a:cubicBezTo>
                    <a:pt x="48800" y="112000"/>
                    <a:pt x="48400" y="113230"/>
                    <a:pt x="48400" y="113846"/>
                  </a:cubicBezTo>
                  <a:cubicBezTo>
                    <a:pt x="48800" y="114461"/>
                    <a:pt x="50000" y="113846"/>
                    <a:pt x="50000" y="114461"/>
                  </a:cubicBezTo>
                  <a:cubicBezTo>
                    <a:pt x="50000" y="114461"/>
                    <a:pt x="50000" y="115076"/>
                    <a:pt x="50000" y="115076"/>
                  </a:cubicBezTo>
                  <a:cubicBezTo>
                    <a:pt x="50000" y="116307"/>
                    <a:pt x="50400" y="115692"/>
                    <a:pt x="50800" y="115692"/>
                  </a:cubicBezTo>
                  <a:cubicBezTo>
                    <a:pt x="51200" y="115692"/>
                    <a:pt x="51600" y="115076"/>
                    <a:pt x="52000" y="115692"/>
                  </a:cubicBezTo>
                  <a:cubicBezTo>
                    <a:pt x="52400" y="115692"/>
                    <a:pt x="52800" y="116307"/>
                    <a:pt x="53200" y="116923"/>
                  </a:cubicBezTo>
                  <a:cubicBezTo>
                    <a:pt x="54000" y="117538"/>
                    <a:pt x="53600" y="115076"/>
                    <a:pt x="53600" y="114461"/>
                  </a:cubicBezTo>
                  <a:cubicBezTo>
                    <a:pt x="52800" y="112000"/>
                    <a:pt x="53600" y="113230"/>
                    <a:pt x="54400" y="112000"/>
                  </a:cubicBezTo>
                  <a:cubicBezTo>
                    <a:pt x="55200" y="111384"/>
                    <a:pt x="54800" y="112000"/>
                    <a:pt x="55600" y="112615"/>
                  </a:cubicBezTo>
                  <a:cubicBezTo>
                    <a:pt x="55600" y="112615"/>
                    <a:pt x="56400" y="112000"/>
                    <a:pt x="56400" y="112000"/>
                  </a:cubicBezTo>
                  <a:cubicBezTo>
                    <a:pt x="56400" y="112615"/>
                    <a:pt x="57200" y="111384"/>
                    <a:pt x="57200" y="112000"/>
                  </a:cubicBezTo>
                  <a:cubicBezTo>
                    <a:pt x="57600" y="112615"/>
                    <a:pt x="57600" y="113230"/>
                    <a:pt x="58400" y="112000"/>
                  </a:cubicBezTo>
                  <a:cubicBezTo>
                    <a:pt x="58800" y="111384"/>
                    <a:pt x="58800" y="112000"/>
                    <a:pt x="59200" y="111384"/>
                  </a:cubicBezTo>
                  <a:cubicBezTo>
                    <a:pt x="59600" y="110769"/>
                    <a:pt x="59600" y="109538"/>
                    <a:pt x="60400" y="109538"/>
                  </a:cubicBezTo>
                  <a:cubicBezTo>
                    <a:pt x="60800" y="109538"/>
                    <a:pt x="61200" y="110769"/>
                    <a:pt x="62000" y="110769"/>
                  </a:cubicBezTo>
                  <a:cubicBezTo>
                    <a:pt x="62000" y="110769"/>
                    <a:pt x="63600" y="111384"/>
                    <a:pt x="63600" y="111384"/>
                  </a:cubicBezTo>
                  <a:cubicBezTo>
                    <a:pt x="63600" y="112000"/>
                    <a:pt x="62800" y="112615"/>
                    <a:pt x="62800" y="113230"/>
                  </a:cubicBezTo>
                  <a:cubicBezTo>
                    <a:pt x="63200" y="113846"/>
                    <a:pt x="64000" y="114461"/>
                    <a:pt x="64400" y="115076"/>
                  </a:cubicBezTo>
                  <a:cubicBezTo>
                    <a:pt x="65200" y="115692"/>
                    <a:pt x="66800" y="116307"/>
                    <a:pt x="67200" y="114461"/>
                  </a:cubicBezTo>
                  <a:cubicBezTo>
                    <a:pt x="67200" y="114461"/>
                    <a:pt x="68000" y="115692"/>
                    <a:pt x="68000" y="115692"/>
                  </a:cubicBezTo>
                  <a:cubicBezTo>
                    <a:pt x="68400" y="116307"/>
                    <a:pt x="68800" y="115076"/>
                    <a:pt x="69600" y="115692"/>
                  </a:cubicBezTo>
                  <a:cubicBezTo>
                    <a:pt x="70000" y="116307"/>
                    <a:pt x="69200" y="116923"/>
                    <a:pt x="69200" y="117538"/>
                  </a:cubicBezTo>
                  <a:cubicBezTo>
                    <a:pt x="69200" y="118153"/>
                    <a:pt x="70000" y="119384"/>
                    <a:pt x="70000" y="120000"/>
                  </a:cubicBezTo>
                  <a:cubicBezTo>
                    <a:pt x="70400" y="120000"/>
                    <a:pt x="70800" y="119384"/>
                    <a:pt x="71200" y="119384"/>
                  </a:cubicBezTo>
                  <a:cubicBezTo>
                    <a:pt x="71200" y="118769"/>
                    <a:pt x="70000" y="118153"/>
                    <a:pt x="70400" y="117538"/>
                  </a:cubicBezTo>
                  <a:cubicBezTo>
                    <a:pt x="71200" y="115692"/>
                    <a:pt x="72000" y="115692"/>
                    <a:pt x="73200" y="115076"/>
                  </a:cubicBezTo>
                  <a:cubicBezTo>
                    <a:pt x="74000" y="114461"/>
                    <a:pt x="74800" y="114461"/>
                    <a:pt x="75600" y="114461"/>
                  </a:cubicBezTo>
                  <a:cubicBezTo>
                    <a:pt x="76000" y="114461"/>
                    <a:pt x="76000" y="113230"/>
                    <a:pt x="76400" y="113230"/>
                  </a:cubicBezTo>
                  <a:cubicBezTo>
                    <a:pt x="77200" y="113230"/>
                    <a:pt x="76800" y="112615"/>
                    <a:pt x="76800" y="112000"/>
                  </a:cubicBezTo>
                  <a:cubicBezTo>
                    <a:pt x="76800" y="112615"/>
                    <a:pt x="78400" y="112000"/>
                    <a:pt x="78400" y="112000"/>
                  </a:cubicBezTo>
                  <a:cubicBezTo>
                    <a:pt x="79200" y="111384"/>
                    <a:pt x="80000" y="112000"/>
                    <a:pt x="80800" y="112000"/>
                  </a:cubicBezTo>
                  <a:cubicBezTo>
                    <a:pt x="81600" y="112000"/>
                    <a:pt x="82000" y="111384"/>
                    <a:pt x="82800" y="110769"/>
                  </a:cubicBezTo>
                  <a:cubicBezTo>
                    <a:pt x="83200" y="110769"/>
                    <a:pt x="83200" y="108923"/>
                    <a:pt x="83600" y="108923"/>
                  </a:cubicBezTo>
                  <a:cubicBezTo>
                    <a:pt x="84400" y="108923"/>
                    <a:pt x="84800" y="108307"/>
                    <a:pt x="85200" y="107692"/>
                  </a:cubicBezTo>
                  <a:cubicBezTo>
                    <a:pt x="85600" y="107692"/>
                    <a:pt x="86000" y="107076"/>
                    <a:pt x="86000" y="106461"/>
                  </a:cubicBezTo>
                  <a:cubicBezTo>
                    <a:pt x="85600" y="106461"/>
                    <a:pt x="87200" y="105846"/>
                    <a:pt x="87200" y="105846"/>
                  </a:cubicBezTo>
                  <a:cubicBezTo>
                    <a:pt x="87600" y="105230"/>
                    <a:pt x="88000" y="104000"/>
                    <a:pt x="88400" y="103384"/>
                  </a:cubicBezTo>
                  <a:cubicBezTo>
                    <a:pt x="88800" y="102769"/>
                    <a:pt x="88800" y="102769"/>
                    <a:pt x="88800" y="102153"/>
                  </a:cubicBezTo>
                  <a:cubicBezTo>
                    <a:pt x="89200" y="100923"/>
                    <a:pt x="88400" y="101538"/>
                    <a:pt x="88400" y="100923"/>
                  </a:cubicBezTo>
                  <a:cubicBezTo>
                    <a:pt x="88400" y="100923"/>
                    <a:pt x="90400" y="100923"/>
                    <a:pt x="89200" y="99692"/>
                  </a:cubicBezTo>
                  <a:cubicBezTo>
                    <a:pt x="88800" y="99076"/>
                    <a:pt x="89200" y="99076"/>
                    <a:pt x="89600" y="99076"/>
                  </a:cubicBezTo>
                  <a:cubicBezTo>
                    <a:pt x="90000" y="99076"/>
                    <a:pt x="90000" y="98461"/>
                    <a:pt x="90400" y="97846"/>
                  </a:cubicBezTo>
                  <a:cubicBezTo>
                    <a:pt x="90800" y="97230"/>
                    <a:pt x="90800" y="96615"/>
                    <a:pt x="91200" y="96000"/>
                  </a:cubicBezTo>
                  <a:cubicBezTo>
                    <a:pt x="91200" y="96000"/>
                    <a:pt x="91200" y="94769"/>
                    <a:pt x="91200" y="94769"/>
                  </a:cubicBezTo>
                  <a:cubicBezTo>
                    <a:pt x="91600" y="94153"/>
                    <a:pt x="92000" y="94153"/>
                    <a:pt x="92400" y="93538"/>
                  </a:cubicBezTo>
                  <a:cubicBezTo>
                    <a:pt x="92800" y="92923"/>
                    <a:pt x="92400" y="92307"/>
                    <a:pt x="92400" y="92307"/>
                  </a:cubicBezTo>
                  <a:cubicBezTo>
                    <a:pt x="92400" y="91692"/>
                    <a:pt x="92800" y="91692"/>
                    <a:pt x="92800" y="91692"/>
                  </a:cubicBezTo>
                  <a:cubicBezTo>
                    <a:pt x="93200" y="91692"/>
                    <a:pt x="92800" y="90461"/>
                    <a:pt x="92800" y="90461"/>
                  </a:cubicBezTo>
                  <a:cubicBezTo>
                    <a:pt x="92800" y="90461"/>
                    <a:pt x="93600" y="91076"/>
                    <a:pt x="93600" y="90461"/>
                  </a:cubicBezTo>
                  <a:cubicBezTo>
                    <a:pt x="94400" y="89846"/>
                    <a:pt x="93600" y="89846"/>
                    <a:pt x="93200" y="89230"/>
                  </a:cubicBezTo>
                  <a:cubicBezTo>
                    <a:pt x="93200" y="89230"/>
                    <a:pt x="94400" y="88000"/>
                    <a:pt x="94400" y="88000"/>
                  </a:cubicBezTo>
                  <a:cubicBezTo>
                    <a:pt x="94000" y="89230"/>
                    <a:pt x="92800" y="87384"/>
                    <a:pt x="92400" y="86769"/>
                  </a:cubicBezTo>
                  <a:cubicBezTo>
                    <a:pt x="92400" y="86769"/>
                    <a:pt x="92000" y="87384"/>
                    <a:pt x="91600" y="87384"/>
                  </a:cubicBezTo>
                  <a:cubicBezTo>
                    <a:pt x="91200" y="88000"/>
                    <a:pt x="90800" y="86769"/>
                    <a:pt x="90400" y="87384"/>
                  </a:cubicBezTo>
                  <a:cubicBezTo>
                    <a:pt x="91200" y="86769"/>
                    <a:pt x="92000" y="86153"/>
                    <a:pt x="92400" y="85538"/>
                  </a:cubicBezTo>
                  <a:cubicBezTo>
                    <a:pt x="92800" y="84923"/>
                    <a:pt x="94000" y="84923"/>
                    <a:pt x="93200" y="83692"/>
                  </a:cubicBezTo>
                  <a:cubicBezTo>
                    <a:pt x="92400" y="83076"/>
                    <a:pt x="92000" y="82461"/>
                    <a:pt x="91200" y="81230"/>
                  </a:cubicBezTo>
                  <a:cubicBezTo>
                    <a:pt x="91200" y="80615"/>
                    <a:pt x="89200" y="81846"/>
                    <a:pt x="89200" y="80000"/>
                  </a:cubicBezTo>
                  <a:cubicBezTo>
                    <a:pt x="89200" y="81230"/>
                    <a:pt x="91200" y="81230"/>
                    <a:pt x="91600" y="81230"/>
                  </a:cubicBezTo>
                  <a:cubicBezTo>
                    <a:pt x="92000" y="81230"/>
                    <a:pt x="93200" y="83076"/>
                    <a:pt x="93600" y="81846"/>
                  </a:cubicBezTo>
                  <a:cubicBezTo>
                    <a:pt x="94000" y="80615"/>
                    <a:pt x="91600" y="79384"/>
                    <a:pt x="91600" y="78153"/>
                  </a:cubicBezTo>
                  <a:cubicBezTo>
                    <a:pt x="91200" y="76923"/>
                    <a:pt x="91200" y="74461"/>
                    <a:pt x="90400" y="73846"/>
                  </a:cubicBezTo>
                  <a:cubicBezTo>
                    <a:pt x="90000" y="72615"/>
                    <a:pt x="87600" y="72615"/>
                    <a:pt x="88400" y="70769"/>
                  </a:cubicBezTo>
                  <a:cubicBezTo>
                    <a:pt x="88800" y="69538"/>
                    <a:pt x="89200" y="68923"/>
                    <a:pt x="89600" y="68307"/>
                  </a:cubicBezTo>
                  <a:cubicBezTo>
                    <a:pt x="90400" y="67076"/>
                    <a:pt x="89600" y="67692"/>
                    <a:pt x="90000" y="67076"/>
                  </a:cubicBezTo>
                  <a:cubicBezTo>
                    <a:pt x="90000" y="66461"/>
                    <a:pt x="91200" y="67076"/>
                    <a:pt x="91200" y="67076"/>
                  </a:cubicBezTo>
                  <a:cubicBezTo>
                    <a:pt x="91600" y="66461"/>
                    <a:pt x="90800" y="65846"/>
                    <a:pt x="91600" y="65230"/>
                  </a:cubicBezTo>
                  <a:cubicBezTo>
                    <a:pt x="92400" y="65230"/>
                    <a:pt x="92800" y="64615"/>
                    <a:pt x="93200" y="64000"/>
                  </a:cubicBezTo>
                  <a:cubicBezTo>
                    <a:pt x="93600" y="64000"/>
                    <a:pt x="94000" y="64000"/>
                    <a:pt x="94000" y="64000"/>
                  </a:cubicBezTo>
                  <a:cubicBezTo>
                    <a:pt x="94400" y="64000"/>
                    <a:pt x="94000" y="64615"/>
                    <a:pt x="94400" y="64615"/>
                  </a:cubicBezTo>
                  <a:cubicBezTo>
                    <a:pt x="94800" y="65230"/>
                    <a:pt x="95200" y="63384"/>
                    <a:pt x="95200" y="62769"/>
                  </a:cubicBezTo>
                  <a:cubicBezTo>
                    <a:pt x="94400" y="61538"/>
                    <a:pt x="93600" y="62153"/>
                    <a:pt x="93200" y="62153"/>
                  </a:cubicBezTo>
                  <a:cubicBezTo>
                    <a:pt x="92400" y="62153"/>
                    <a:pt x="92000" y="60923"/>
                    <a:pt x="91200" y="61538"/>
                  </a:cubicBezTo>
                  <a:cubicBezTo>
                    <a:pt x="90800" y="61538"/>
                    <a:pt x="90400" y="62769"/>
                    <a:pt x="89600" y="62769"/>
                  </a:cubicBezTo>
                  <a:cubicBezTo>
                    <a:pt x="89200" y="63384"/>
                    <a:pt x="88400" y="63384"/>
                    <a:pt x="88000" y="62769"/>
                  </a:cubicBezTo>
                  <a:cubicBezTo>
                    <a:pt x="87600" y="62153"/>
                    <a:pt x="88400" y="60923"/>
                    <a:pt x="88000" y="60307"/>
                  </a:cubicBezTo>
                  <a:cubicBezTo>
                    <a:pt x="87200" y="59692"/>
                    <a:pt x="84000" y="59692"/>
                    <a:pt x="85200" y="56615"/>
                  </a:cubicBezTo>
                  <a:cubicBezTo>
                    <a:pt x="85600" y="56000"/>
                    <a:pt x="86000" y="56615"/>
                    <a:pt x="86800" y="56615"/>
                  </a:cubicBezTo>
                  <a:cubicBezTo>
                    <a:pt x="87200" y="56615"/>
                    <a:pt x="88000" y="56000"/>
                    <a:pt x="88400" y="55384"/>
                  </a:cubicBezTo>
                  <a:cubicBezTo>
                    <a:pt x="89200" y="53538"/>
                    <a:pt x="90400" y="52307"/>
                    <a:pt x="91600" y="51076"/>
                  </a:cubicBezTo>
                  <a:cubicBezTo>
                    <a:pt x="92000" y="49846"/>
                    <a:pt x="92400" y="49846"/>
                    <a:pt x="93200" y="49846"/>
                  </a:cubicBezTo>
                  <a:cubicBezTo>
                    <a:pt x="93200" y="50461"/>
                    <a:pt x="94400" y="50461"/>
                    <a:pt x="94400" y="51076"/>
                  </a:cubicBezTo>
                  <a:cubicBezTo>
                    <a:pt x="94000" y="51692"/>
                    <a:pt x="94000" y="52923"/>
                    <a:pt x="93600" y="53538"/>
                  </a:cubicBezTo>
                  <a:cubicBezTo>
                    <a:pt x="93200" y="53538"/>
                    <a:pt x="92400" y="54153"/>
                    <a:pt x="92400" y="54769"/>
                  </a:cubicBezTo>
                  <a:cubicBezTo>
                    <a:pt x="92400" y="55384"/>
                    <a:pt x="93600" y="55384"/>
                    <a:pt x="93600" y="55384"/>
                  </a:cubicBezTo>
                  <a:cubicBezTo>
                    <a:pt x="93600" y="55384"/>
                    <a:pt x="92000" y="57230"/>
                    <a:pt x="92400" y="57230"/>
                  </a:cubicBezTo>
                  <a:cubicBezTo>
                    <a:pt x="92800" y="57846"/>
                    <a:pt x="94800" y="54769"/>
                    <a:pt x="95200" y="54769"/>
                  </a:cubicBezTo>
                  <a:cubicBezTo>
                    <a:pt x="96000" y="54153"/>
                    <a:pt x="96800" y="53538"/>
                    <a:pt x="97600" y="53538"/>
                  </a:cubicBezTo>
                  <a:cubicBezTo>
                    <a:pt x="98400" y="53538"/>
                    <a:pt x="98400" y="53538"/>
                    <a:pt x="98800" y="52307"/>
                  </a:cubicBezTo>
                  <a:cubicBezTo>
                    <a:pt x="99600" y="51692"/>
                    <a:pt x="100800" y="51076"/>
                    <a:pt x="101600" y="49846"/>
                  </a:cubicBezTo>
                  <a:cubicBezTo>
                    <a:pt x="102000" y="49230"/>
                    <a:pt x="102800" y="47384"/>
                    <a:pt x="103600" y="47384"/>
                  </a:cubicBezTo>
                  <a:cubicBezTo>
                    <a:pt x="104000" y="46769"/>
                    <a:pt x="106400" y="49230"/>
                    <a:pt x="106400" y="47384"/>
                  </a:cubicBezTo>
                  <a:cubicBezTo>
                    <a:pt x="106400" y="46769"/>
                    <a:pt x="106000" y="46153"/>
                    <a:pt x="106400" y="45538"/>
                  </a:cubicBezTo>
                  <a:cubicBezTo>
                    <a:pt x="106800" y="45538"/>
                    <a:pt x="107200" y="45538"/>
                    <a:pt x="107600" y="45538"/>
                  </a:cubicBezTo>
                  <a:cubicBezTo>
                    <a:pt x="108400" y="45538"/>
                    <a:pt x="108000" y="44923"/>
                    <a:pt x="108400" y="44307"/>
                  </a:cubicBezTo>
                  <a:cubicBezTo>
                    <a:pt x="109200" y="43692"/>
                    <a:pt x="109600" y="44307"/>
                    <a:pt x="109600" y="43076"/>
                  </a:cubicBezTo>
                  <a:cubicBezTo>
                    <a:pt x="109600" y="41230"/>
                    <a:pt x="110800" y="43076"/>
                    <a:pt x="111200" y="43692"/>
                  </a:cubicBezTo>
                  <a:cubicBezTo>
                    <a:pt x="111200" y="42461"/>
                    <a:pt x="112400" y="42461"/>
                    <a:pt x="112400" y="41230"/>
                  </a:cubicBezTo>
                  <a:cubicBezTo>
                    <a:pt x="112400" y="40000"/>
                    <a:pt x="112800" y="38153"/>
                    <a:pt x="112400" y="36923"/>
                  </a:cubicBezTo>
                  <a:cubicBezTo>
                    <a:pt x="111600" y="35076"/>
                    <a:pt x="112000" y="35692"/>
                    <a:pt x="112800" y="34461"/>
                  </a:cubicBezTo>
                  <a:cubicBezTo>
                    <a:pt x="113600" y="33846"/>
                    <a:pt x="114000" y="33230"/>
                    <a:pt x="114800" y="33846"/>
                  </a:cubicBezTo>
                  <a:cubicBezTo>
                    <a:pt x="116000" y="34461"/>
                    <a:pt x="116000" y="34461"/>
                    <a:pt x="116400" y="32615"/>
                  </a:cubicBezTo>
                  <a:cubicBezTo>
                    <a:pt x="116800" y="31384"/>
                    <a:pt x="117600" y="30769"/>
                    <a:pt x="118000" y="28923"/>
                  </a:cubicBezTo>
                  <a:cubicBezTo>
                    <a:pt x="118000" y="27692"/>
                    <a:pt x="118400" y="26461"/>
                    <a:pt x="119200" y="25230"/>
                  </a:cubicBezTo>
                  <a:cubicBezTo>
                    <a:pt x="120000" y="24000"/>
                    <a:pt x="119200" y="24000"/>
                    <a:pt x="119200" y="22769"/>
                  </a:cubicBezTo>
                  <a:close/>
                </a:path>
              </a:pathLst>
            </a:custGeom>
            <a:solidFill>
              <a:schemeClr val="tx2"/>
            </a:solid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29" name="Shape 2593"/>
            <p:cNvSpPr/>
            <p:nvPr/>
          </p:nvSpPr>
          <p:spPr>
            <a:xfrm>
              <a:off x="15747942" y="6357210"/>
              <a:ext cx="1464967" cy="637105"/>
            </a:xfrm>
            <a:custGeom>
              <a:avLst/>
              <a:gdLst/>
              <a:ahLst/>
              <a:cxnLst/>
              <a:rect l="0" t="0" r="0" b="0"/>
              <a:pathLst>
                <a:path w="120000" h="120000" extrusionOk="0">
                  <a:moveTo>
                    <a:pt x="0" y="33529"/>
                  </a:moveTo>
                  <a:cubicBezTo>
                    <a:pt x="764" y="40588"/>
                    <a:pt x="2292" y="44117"/>
                    <a:pt x="5350" y="45882"/>
                  </a:cubicBezTo>
                  <a:cubicBezTo>
                    <a:pt x="6878" y="47647"/>
                    <a:pt x="7643" y="49411"/>
                    <a:pt x="9171" y="51176"/>
                  </a:cubicBezTo>
                  <a:cubicBezTo>
                    <a:pt x="9936" y="54705"/>
                    <a:pt x="10700" y="60000"/>
                    <a:pt x="11464" y="63529"/>
                  </a:cubicBezTo>
                  <a:cubicBezTo>
                    <a:pt x="12229" y="65294"/>
                    <a:pt x="11464" y="65294"/>
                    <a:pt x="11464" y="67058"/>
                  </a:cubicBezTo>
                  <a:cubicBezTo>
                    <a:pt x="10700" y="67058"/>
                    <a:pt x="11464" y="68823"/>
                    <a:pt x="11464" y="70588"/>
                  </a:cubicBezTo>
                  <a:cubicBezTo>
                    <a:pt x="10700" y="75882"/>
                    <a:pt x="9936" y="75882"/>
                    <a:pt x="12229" y="79411"/>
                  </a:cubicBezTo>
                  <a:cubicBezTo>
                    <a:pt x="15286" y="81176"/>
                    <a:pt x="18343" y="79411"/>
                    <a:pt x="21401" y="82941"/>
                  </a:cubicBezTo>
                  <a:cubicBezTo>
                    <a:pt x="22929" y="86470"/>
                    <a:pt x="25987" y="91764"/>
                    <a:pt x="27515" y="95294"/>
                  </a:cubicBezTo>
                  <a:cubicBezTo>
                    <a:pt x="28280" y="97058"/>
                    <a:pt x="29044" y="100588"/>
                    <a:pt x="29808" y="104117"/>
                  </a:cubicBezTo>
                  <a:cubicBezTo>
                    <a:pt x="30573" y="107647"/>
                    <a:pt x="32866" y="105882"/>
                    <a:pt x="33630" y="105882"/>
                  </a:cubicBezTo>
                  <a:cubicBezTo>
                    <a:pt x="36687" y="105882"/>
                    <a:pt x="39745" y="105882"/>
                    <a:pt x="42802" y="105882"/>
                  </a:cubicBezTo>
                  <a:cubicBezTo>
                    <a:pt x="44331" y="105882"/>
                    <a:pt x="47388" y="105882"/>
                    <a:pt x="48917" y="107647"/>
                  </a:cubicBezTo>
                  <a:cubicBezTo>
                    <a:pt x="50445" y="109411"/>
                    <a:pt x="51210" y="112941"/>
                    <a:pt x="52738" y="112941"/>
                  </a:cubicBezTo>
                  <a:cubicBezTo>
                    <a:pt x="54267" y="114705"/>
                    <a:pt x="56560" y="116470"/>
                    <a:pt x="58089" y="116470"/>
                  </a:cubicBezTo>
                  <a:cubicBezTo>
                    <a:pt x="59617" y="114705"/>
                    <a:pt x="61146" y="120000"/>
                    <a:pt x="61910" y="118235"/>
                  </a:cubicBezTo>
                  <a:cubicBezTo>
                    <a:pt x="64968" y="114705"/>
                    <a:pt x="67261" y="111176"/>
                    <a:pt x="71082" y="109411"/>
                  </a:cubicBezTo>
                  <a:cubicBezTo>
                    <a:pt x="74140" y="109411"/>
                    <a:pt x="78726" y="111176"/>
                    <a:pt x="81019" y="107647"/>
                  </a:cubicBezTo>
                  <a:cubicBezTo>
                    <a:pt x="83312" y="104117"/>
                    <a:pt x="84076" y="98823"/>
                    <a:pt x="86369" y="97058"/>
                  </a:cubicBezTo>
                  <a:cubicBezTo>
                    <a:pt x="88662" y="95294"/>
                    <a:pt x="88662" y="93529"/>
                    <a:pt x="87133" y="90000"/>
                  </a:cubicBezTo>
                  <a:cubicBezTo>
                    <a:pt x="86369" y="88235"/>
                    <a:pt x="86369" y="84705"/>
                    <a:pt x="87898" y="82941"/>
                  </a:cubicBezTo>
                  <a:cubicBezTo>
                    <a:pt x="90191" y="77647"/>
                    <a:pt x="93248" y="88235"/>
                    <a:pt x="96305" y="81176"/>
                  </a:cubicBezTo>
                  <a:cubicBezTo>
                    <a:pt x="97070" y="79411"/>
                    <a:pt x="97834" y="77647"/>
                    <a:pt x="99363" y="77647"/>
                  </a:cubicBezTo>
                  <a:cubicBezTo>
                    <a:pt x="101656" y="75882"/>
                    <a:pt x="102420" y="77647"/>
                    <a:pt x="104713" y="74117"/>
                  </a:cubicBezTo>
                  <a:cubicBezTo>
                    <a:pt x="105477" y="72352"/>
                    <a:pt x="105477" y="67058"/>
                    <a:pt x="106242" y="67058"/>
                  </a:cubicBezTo>
                  <a:cubicBezTo>
                    <a:pt x="107770" y="65294"/>
                    <a:pt x="108535" y="65294"/>
                    <a:pt x="109299" y="65294"/>
                  </a:cubicBezTo>
                  <a:cubicBezTo>
                    <a:pt x="112356" y="63529"/>
                    <a:pt x="114649" y="61764"/>
                    <a:pt x="117707" y="63529"/>
                  </a:cubicBezTo>
                  <a:cubicBezTo>
                    <a:pt x="120000" y="63529"/>
                    <a:pt x="115414" y="51176"/>
                    <a:pt x="114649" y="51176"/>
                  </a:cubicBezTo>
                  <a:cubicBezTo>
                    <a:pt x="113885" y="49411"/>
                    <a:pt x="112356" y="47647"/>
                    <a:pt x="110828" y="49411"/>
                  </a:cubicBezTo>
                  <a:cubicBezTo>
                    <a:pt x="109299" y="49411"/>
                    <a:pt x="109299" y="52941"/>
                    <a:pt x="107770" y="51176"/>
                  </a:cubicBezTo>
                  <a:cubicBezTo>
                    <a:pt x="107006" y="49411"/>
                    <a:pt x="104713" y="47647"/>
                    <a:pt x="103949" y="49411"/>
                  </a:cubicBezTo>
                  <a:cubicBezTo>
                    <a:pt x="103184" y="52941"/>
                    <a:pt x="102420" y="51176"/>
                    <a:pt x="102420" y="47647"/>
                  </a:cubicBezTo>
                  <a:cubicBezTo>
                    <a:pt x="102420" y="44117"/>
                    <a:pt x="104713" y="37058"/>
                    <a:pt x="104713" y="33529"/>
                  </a:cubicBezTo>
                  <a:cubicBezTo>
                    <a:pt x="105477" y="30000"/>
                    <a:pt x="107770" y="24705"/>
                    <a:pt x="104713" y="24705"/>
                  </a:cubicBezTo>
                  <a:cubicBezTo>
                    <a:pt x="102420" y="24705"/>
                    <a:pt x="102420" y="26470"/>
                    <a:pt x="100127" y="24705"/>
                  </a:cubicBezTo>
                  <a:cubicBezTo>
                    <a:pt x="97834" y="22941"/>
                    <a:pt x="97070" y="22941"/>
                    <a:pt x="94777" y="26470"/>
                  </a:cubicBezTo>
                  <a:cubicBezTo>
                    <a:pt x="92484" y="30000"/>
                    <a:pt x="89426" y="31764"/>
                    <a:pt x="87133" y="33529"/>
                  </a:cubicBezTo>
                  <a:cubicBezTo>
                    <a:pt x="83312" y="35294"/>
                    <a:pt x="81783" y="33529"/>
                    <a:pt x="78726" y="33529"/>
                  </a:cubicBezTo>
                  <a:cubicBezTo>
                    <a:pt x="77197" y="31764"/>
                    <a:pt x="76433" y="31764"/>
                    <a:pt x="74904" y="30000"/>
                  </a:cubicBezTo>
                  <a:cubicBezTo>
                    <a:pt x="74140" y="30000"/>
                    <a:pt x="73375" y="26470"/>
                    <a:pt x="71847" y="26470"/>
                  </a:cubicBezTo>
                  <a:cubicBezTo>
                    <a:pt x="68789" y="24705"/>
                    <a:pt x="67261" y="21176"/>
                    <a:pt x="63439" y="19411"/>
                  </a:cubicBezTo>
                  <a:cubicBezTo>
                    <a:pt x="61910" y="19411"/>
                    <a:pt x="60382" y="21176"/>
                    <a:pt x="58853" y="22941"/>
                  </a:cubicBezTo>
                  <a:cubicBezTo>
                    <a:pt x="57324" y="24705"/>
                    <a:pt x="55796" y="22941"/>
                    <a:pt x="54267" y="21176"/>
                  </a:cubicBezTo>
                  <a:cubicBezTo>
                    <a:pt x="52738" y="19411"/>
                    <a:pt x="51974" y="19411"/>
                    <a:pt x="51974" y="14117"/>
                  </a:cubicBezTo>
                  <a:cubicBezTo>
                    <a:pt x="51210" y="10588"/>
                    <a:pt x="51210" y="10588"/>
                    <a:pt x="48917" y="8823"/>
                  </a:cubicBezTo>
                  <a:cubicBezTo>
                    <a:pt x="47388" y="7058"/>
                    <a:pt x="45859" y="5294"/>
                    <a:pt x="44331" y="5294"/>
                  </a:cubicBezTo>
                  <a:cubicBezTo>
                    <a:pt x="42802" y="5294"/>
                    <a:pt x="40509" y="0"/>
                    <a:pt x="39745" y="1764"/>
                  </a:cubicBezTo>
                  <a:cubicBezTo>
                    <a:pt x="38216" y="1764"/>
                    <a:pt x="35159" y="8823"/>
                    <a:pt x="34394" y="12352"/>
                  </a:cubicBezTo>
                  <a:cubicBezTo>
                    <a:pt x="34394" y="15882"/>
                    <a:pt x="36687" y="19411"/>
                    <a:pt x="35923" y="22941"/>
                  </a:cubicBezTo>
                  <a:cubicBezTo>
                    <a:pt x="35159" y="26470"/>
                    <a:pt x="32866" y="30000"/>
                    <a:pt x="31337" y="26470"/>
                  </a:cubicBezTo>
                  <a:cubicBezTo>
                    <a:pt x="29808" y="26470"/>
                    <a:pt x="29044" y="24705"/>
                    <a:pt x="28280" y="24705"/>
                  </a:cubicBezTo>
                  <a:cubicBezTo>
                    <a:pt x="27515" y="24705"/>
                    <a:pt x="26751" y="24705"/>
                    <a:pt x="25987" y="24705"/>
                  </a:cubicBezTo>
                  <a:cubicBezTo>
                    <a:pt x="23694" y="22941"/>
                    <a:pt x="23694" y="19411"/>
                    <a:pt x="21401" y="17647"/>
                  </a:cubicBezTo>
                  <a:cubicBezTo>
                    <a:pt x="19872" y="15882"/>
                    <a:pt x="17579" y="14117"/>
                    <a:pt x="16050" y="15882"/>
                  </a:cubicBezTo>
                  <a:cubicBezTo>
                    <a:pt x="13757" y="17647"/>
                    <a:pt x="12229" y="21176"/>
                    <a:pt x="9936" y="22941"/>
                  </a:cubicBezTo>
                  <a:cubicBezTo>
                    <a:pt x="8407" y="24705"/>
                    <a:pt x="6878" y="28235"/>
                    <a:pt x="5350" y="30000"/>
                  </a:cubicBezTo>
                  <a:cubicBezTo>
                    <a:pt x="3057" y="30000"/>
                    <a:pt x="1528" y="33529"/>
                    <a:pt x="0" y="3352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30" name="Shape 2594"/>
            <p:cNvSpPr/>
            <p:nvPr/>
          </p:nvSpPr>
          <p:spPr>
            <a:xfrm>
              <a:off x="12219283" y="5133962"/>
              <a:ext cx="585985" cy="1009821"/>
            </a:xfrm>
            <a:custGeom>
              <a:avLst/>
              <a:gdLst/>
              <a:ahLst/>
              <a:cxnLst/>
              <a:rect l="0" t="0" r="0" b="0"/>
              <a:pathLst>
                <a:path w="120000" h="120000" extrusionOk="0">
                  <a:moveTo>
                    <a:pt x="116190" y="27777"/>
                  </a:moveTo>
                  <a:cubicBezTo>
                    <a:pt x="114285" y="26666"/>
                    <a:pt x="118095" y="24444"/>
                    <a:pt x="116190" y="22222"/>
                  </a:cubicBezTo>
                  <a:cubicBezTo>
                    <a:pt x="114285" y="20000"/>
                    <a:pt x="116190" y="20000"/>
                    <a:pt x="116190" y="17777"/>
                  </a:cubicBezTo>
                  <a:cubicBezTo>
                    <a:pt x="116190" y="16666"/>
                    <a:pt x="114285" y="15555"/>
                    <a:pt x="114285" y="14444"/>
                  </a:cubicBezTo>
                  <a:cubicBezTo>
                    <a:pt x="112380" y="13333"/>
                    <a:pt x="114285" y="13333"/>
                    <a:pt x="114285" y="12222"/>
                  </a:cubicBezTo>
                  <a:cubicBezTo>
                    <a:pt x="112380" y="10000"/>
                    <a:pt x="112380" y="8888"/>
                    <a:pt x="108571" y="7777"/>
                  </a:cubicBezTo>
                  <a:cubicBezTo>
                    <a:pt x="104761" y="6666"/>
                    <a:pt x="100952" y="6666"/>
                    <a:pt x="97142" y="5555"/>
                  </a:cubicBezTo>
                  <a:cubicBezTo>
                    <a:pt x="93333" y="3333"/>
                    <a:pt x="89523" y="0"/>
                    <a:pt x="83809" y="1111"/>
                  </a:cubicBezTo>
                  <a:cubicBezTo>
                    <a:pt x="81904" y="1111"/>
                    <a:pt x="83809" y="4444"/>
                    <a:pt x="83809" y="5555"/>
                  </a:cubicBezTo>
                  <a:cubicBezTo>
                    <a:pt x="81904" y="8888"/>
                    <a:pt x="70476" y="6666"/>
                    <a:pt x="64761" y="5555"/>
                  </a:cubicBezTo>
                  <a:cubicBezTo>
                    <a:pt x="64761" y="7777"/>
                    <a:pt x="64761" y="8888"/>
                    <a:pt x="64761" y="11111"/>
                  </a:cubicBezTo>
                  <a:cubicBezTo>
                    <a:pt x="62857" y="11111"/>
                    <a:pt x="59047" y="10000"/>
                    <a:pt x="55238" y="11111"/>
                  </a:cubicBezTo>
                  <a:cubicBezTo>
                    <a:pt x="53333" y="11111"/>
                    <a:pt x="53333" y="12222"/>
                    <a:pt x="51428" y="13333"/>
                  </a:cubicBezTo>
                  <a:cubicBezTo>
                    <a:pt x="51428" y="14444"/>
                    <a:pt x="47619" y="15555"/>
                    <a:pt x="47619" y="16666"/>
                  </a:cubicBezTo>
                  <a:cubicBezTo>
                    <a:pt x="45714" y="17777"/>
                    <a:pt x="49523" y="20000"/>
                    <a:pt x="47619" y="20000"/>
                  </a:cubicBezTo>
                  <a:cubicBezTo>
                    <a:pt x="47619" y="21111"/>
                    <a:pt x="45714" y="21111"/>
                    <a:pt x="45714" y="22222"/>
                  </a:cubicBezTo>
                  <a:cubicBezTo>
                    <a:pt x="41904" y="23333"/>
                    <a:pt x="38095" y="25555"/>
                    <a:pt x="38095" y="27777"/>
                  </a:cubicBezTo>
                  <a:cubicBezTo>
                    <a:pt x="38095" y="30000"/>
                    <a:pt x="34285" y="27777"/>
                    <a:pt x="32380" y="30000"/>
                  </a:cubicBezTo>
                  <a:cubicBezTo>
                    <a:pt x="32380" y="32222"/>
                    <a:pt x="32380" y="34444"/>
                    <a:pt x="30476" y="36666"/>
                  </a:cubicBezTo>
                  <a:cubicBezTo>
                    <a:pt x="30476" y="38888"/>
                    <a:pt x="24761" y="40000"/>
                    <a:pt x="24761" y="42222"/>
                  </a:cubicBezTo>
                  <a:cubicBezTo>
                    <a:pt x="24761" y="43333"/>
                    <a:pt x="30476" y="45555"/>
                    <a:pt x="28571" y="46666"/>
                  </a:cubicBezTo>
                  <a:cubicBezTo>
                    <a:pt x="24761" y="48888"/>
                    <a:pt x="20952" y="47777"/>
                    <a:pt x="17142" y="48888"/>
                  </a:cubicBezTo>
                  <a:cubicBezTo>
                    <a:pt x="11428" y="50000"/>
                    <a:pt x="9523" y="53333"/>
                    <a:pt x="9523" y="56666"/>
                  </a:cubicBezTo>
                  <a:cubicBezTo>
                    <a:pt x="11428" y="58888"/>
                    <a:pt x="11428" y="61111"/>
                    <a:pt x="11428" y="63333"/>
                  </a:cubicBezTo>
                  <a:cubicBezTo>
                    <a:pt x="11428" y="66666"/>
                    <a:pt x="7619" y="67777"/>
                    <a:pt x="15238" y="70000"/>
                  </a:cubicBezTo>
                  <a:cubicBezTo>
                    <a:pt x="19047" y="72222"/>
                    <a:pt x="17142" y="73333"/>
                    <a:pt x="13333" y="74444"/>
                  </a:cubicBezTo>
                  <a:cubicBezTo>
                    <a:pt x="11428" y="75555"/>
                    <a:pt x="15238" y="80000"/>
                    <a:pt x="13333" y="82222"/>
                  </a:cubicBezTo>
                  <a:cubicBezTo>
                    <a:pt x="13333" y="84444"/>
                    <a:pt x="7619" y="84444"/>
                    <a:pt x="7619" y="86666"/>
                  </a:cubicBezTo>
                  <a:cubicBezTo>
                    <a:pt x="7619" y="87777"/>
                    <a:pt x="7619" y="92222"/>
                    <a:pt x="5714" y="92222"/>
                  </a:cubicBezTo>
                  <a:cubicBezTo>
                    <a:pt x="5714" y="92222"/>
                    <a:pt x="1904" y="91111"/>
                    <a:pt x="0" y="91111"/>
                  </a:cubicBezTo>
                  <a:cubicBezTo>
                    <a:pt x="0" y="95555"/>
                    <a:pt x="7619" y="96666"/>
                    <a:pt x="7619" y="100000"/>
                  </a:cubicBezTo>
                  <a:cubicBezTo>
                    <a:pt x="5714" y="101111"/>
                    <a:pt x="11428" y="106666"/>
                    <a:pt x="13333" y="107777"/>
                  </a:cubicBezTo>
                  <a:cubicBezTo>
                    <a:pt x="17142" y="110000"/>
                    <a:pt x="15238" y="111111"/>
                    <a:pt x="15238" y="113333"/>
                  </a:cubicBezTo>
                  <a:cubicBezTo>
                    <a:pt x="15238" y="114444"/>
                    <a:pt x="19047" y="116666"/>
                    <a:pt x="19047" y="118888"/>
                  </a:cubicBezTo>
                  <a:cubicBezTo>
                    <a:pt x="17142" y="120000"/>
                    <a:pt x="24761" y="118888"/>
                    <a:pt x="26666" y="120000"/>
                  </a:cubicBezTo>
                  <a:cubicBezTo>
                    <a:pt x="30476" y="120000"/>
                    <a:pt x="28571" y="118888"/>
                    <a:pt x="28571" y="116666"/>
                  </a:cubicBezTo>
                  <a:cubicBezTo>
                    <a:pt x="28571" y="111111"/>
                    <a:pt x="43809" y="115555"/>
                    <a:pt x="45714" y="112222"/>
                  </a:cubicBezTo>
                  <a:cubicBezTo>
                    <a:pt x="47619" y="108888"/>
                    <a:pt x="49523" y="105555"/>
                    <a:pt x="51428" y="102222"/>
                  </a:cubicBezTo>
                  <a:cubicBezTo>
                    <a:pt x="51428" y="100000"/>
                    <a:pt x="51428" y="97777"/>
                    <a:pt x="49523" y="96666"/>
                  </a:cubicBezTo>
                  <a:cubicBezTo>
                    <a:pt x="47619" y="94444"/>
                    <a:pt x="49523" y="94444"/>
                    <a:pt x="53333" y="93333"/>
                  </a:cubicBezTo>
                  <a:cubicBezTo>
                    <a:pt x="55238" y="93333"/>
                    <a:pt x="60952" y="92222"/>
                    <a:pt x="60952" y="91111"/>
                  </a:cubicBezTo>
                  <a:cubicBezTo>
                    <a:pt x="60952" y="91111"/>
                    <a:pt x="60952" y="90000"/>
                    <a:pt x="60952" y="90000"/>
                  </a:cubicBezTo>
                  <a:cubicBezTo>
                    <a:pt x="62857" y="90000"/>
                    <a:pt x="66666" y="90000"/>
                    <a:pt x="66666" y="88888"/>
                  </a:cubicBezTo>
                  <a:cubicBezTo>
                    <a:pt x="66666" y="87777"/>
                    <a:pt x="64761" y="87777"/>
                    <a:pt x="64761" y="86666"/>
                  </a:cubicBezTo>
                  <a:cubicBezTo>
                    <a:pt x="66666" y="86666"/>
                    <a:pt x="68571" y="85555"/>
                    <a:pt x="68571" y="85555"/>
                  </a:cubicBezTo>
                  <a:cubicBezTo>
                    <a:pt x="72380" y="83333"/>
                    <a:pt x="70476" y="82222"/>
                    <a:pt x="66666" y="81111"/>
                  </a:cubicBezTo>
                  <a:cubicBezTo>
                    <a:pt x="62857" y="78888"/>
                    <a:pt x="55238" y="77777"/>
                    <a:pt x="55238" y="73333"/>
                  </a:cubicBezTo>
                  <a:cubicBezTo>
                    <a:pt x="55238" y="71111"/>
                    <a:pt x="55238" y="68888"/>
                    <a:pt x="57142" y="66666"/>
                  </a:cubicBezTo>
                  <a:cubicBezTo>
                    <a:pt x="59047" y="64444"/>
                    <a:pt x="59047" y="64444"/>
                    <a:pt x="57142" y="62222"/>
                  </a:cubicBezTo>
                  <a:cubicBezTo>
                    <a:pt x="55238" y="62222"/>
                    <a:pt x="62857" y="58888"/>
                    <a:pt x="62857" y="58888"/>
                  </a:cubicBezTo>
                  <a:cubicBezTo>
                    <a:pt x="66666" y="56666"/>
                    <a:pt x="68571" y="54444"/>
                    <a:pt x="74285" y="53333"/>
                  </a:cubicBezTo>
                  <a:cubicBezTo>
                    <a:pt x="80000" y="52222"/>
                    <a:pt x="89523" y="48888"/>
                    <a:pt x="93333" y="45555"/>
                  </a:cubicBezTo>
                  <a:cubicBezTo>
                    <a:pt x="97142" y="42222"/>
                    <a:pt x="87619" y="40000"/>
                    <a:pt x="95238" y="38888"/>
                  </a:cubicBezTo>
                  <a:cubicBezTo>
                    <a:pt x="99047" y="37777"/>
                    <a:pt x="97142" y="37777"/>
                    <a:pt x="95238" y="35555"/>
                  </a:cubicBezTo>
                  <a:cubicBezTo>
                    <a:pt x="95238" y="34444"/>
                    <a:pt x="100952" y="33333"/>
                    <a:pt x="102857" y="33333"/>
                  </a:cubicBezTo>
                  <a:cubicBezTo>
                    <a:pt x="106666" y="31111"/>
                    <a:pt x="108571" y="30000"/>
                    <a:pt x="110476" y="32222"/>
                  </a:cubicBezTo>
                  <a:cubicBezTo>
                    <a:pt x="112380" y="32222"/>
                    <a:pt x="114285" y="31111"/>
                    <a:pt x="114285" y="31111"/>
                  </a:cubicBezTo>
                  <a:cubicBezTo>
                    <a:pt x="116190" y="31111"/>
                    <a:pt x="118095" y="31111"/>
                    <a:pt x="120000" y="31111"/>
                  </a:cubicBezTo>
                  <a:cubicBezTo>
                    <a:pt x="120000" y="30000"/>
                    <a:pt x="118095" y="30000"/>
                    <a:pt x="116190" y="27777"/>
                  </a:cubicBezTo>
                  <a:cubicBezTo>
                    <a:pt x="114285" y="26666"/>
                    <a:pt x="116190" y="28888"/>
                    <a:pt x="116190" y="2777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31" name="Shape 2595"/>
            <p:cNvSpPr/>
            <p:nvPr/>
          </p:nvSpPr>
          <p:spPr>
            <a:xfrm>
              <a:off x="12649219" y="5057509"/>
              <a:ext cx="503184" cy="786830"/>
            </a:xfrm>
            <a:custGeom>
              <a:avLst/>
              <a:gdLst/>
              <a:ahLst/>
              <a:cxnLst/>
              <a:rect l="0" t="0" r="0" b="0"/>
              <a:pathLst>
                <a:path w="120000" h="120000" extrusionOk="0">
                  <a:moveTo>
                    <a:pt x="117777" y="84285"/>
                  </a:moveTo>
                  <a:cubicBezTo>
                    <a:pt x="115555" y="81428"/>
                    <a:pt x="108888" y="80000"/>
                    <a:pt x="104444" y="78571"/>
                  </a:cubicBezTo>
                  <a:cubicBezTo>
                    <a:pt x="97777" y="75714"/>
                    <a:pt x="106666" y="75714"/>
                    <a:pt x="108888" y="72857"/>
                  </a:cubicBezTo>
                  <a:cubicBezTo>
                    <a:pt x="108888" y="72857"/>
                    <a:pt x="100000" y="64285"/>
                    <a:pt x="97777" y="62857"/>
                  </a:cubicBezTo>
                  <a:cubicBezTo>
                    <a:pt x="97777" y="62857"/>
                    <a:pt x="102222" y="61428"/>
                    <a:pt x="102222" y="61428"/>
                  </a:cubicBezTo>
                  <a:cubicBezTo>
                    <a:pt x="102222" y="60000"/>
                    <a:pt x="97777" y="55714"/>
                    <a:pt x="97777" y="54285"/>
                  </a:cubicBezTo>
                  <a:cubicBezTo>
                    <a:pt x="97777" y="52857"/>
                    <a:pt x="100000" y="52857"/>
                    <a:pt x="100000" y="51428"/>
                  </a:cubicBezTo>
                  <a:cubicBezTo>
                    <a:pt x="102222" y="50000"/>
                    <a:pt x="97777" y="47142"/>
                    <a:pt x="97777" y="45714"/>
                  </a:cubicBezTo>
                  <a:cubicBezTo>
                    <a:pt x="93333" y="42857"/>
                    <a:pt x="88888" y="40000"/>
                    <a:pt x="93333" y="37142"/>
                  </a:cubicBezTo>
                  <a:cubicBezTo>
                    <a:pt x="95555" y="35714"/>
                    <a:pt x="100000" y="34285"/>
                    <a:pt x="100000" y="32857"/>
                  </a:cubicBezTo>
                  <a:cubicBezTo>
                    <a:pt x="102222" y="30000"/>
                    <a:pt x="97777" y="28571"/>
                    <a:pt x="97777" y="27142"/>
                  </a:cubicBezTo>
                  <a:cubicBezTo>
                    <a:pt x="95555" y="25714"/>
                    <a:pt x="80000" y="21428"/>
                    <a:pt x="84444" y="18571"/>
                  </a:cubicBezTo>
                  <a:cubicBezTo>
                    <a:pt x="84444" y="18571"/>
                    <a:pt x="88888" y="17142"/>
                    <a:pt x="88888" y="17142"/>
                  </a:cubicBezTo>
                  <a:cubicBezTo>
                    <a:pt x="88888" y="17142"/>
                    <a:pt x="82222" y="14285"/>
                    <a:pt x="86666" y="14285"/>
                  </a:cubicBezTo>
                  <a:cubicBezTo>
                    <a:pt x="93333" y="14285"/>
                    <a:pt x="97777" y="7142"/>
                    <a:pt x="91111" y="4285"/>
                  </a:cubicBezTo>
                  <a:cubicBezTo>
                    <a:pt x="88888" y="2857"/>
                    <a:pt x="84444" y="2857"/>
                    <a:pt x="82222" y="1428"/>
                  </a:cubicBezTo>
                  <a:cubicBezTo>
                    <a:pt x="80000" y="0"/>
                    <a:pt x="77777" y="0"/>
                    <a:pt x="75555" y="0"/>
                  </a:cubicBezTo>
                  <a:cubicBezTo>
                    <a:pt x="71111" y="1428"/>
                    <a:pt x="68888" y="0"/>
                    <a:pt x="64444" y="1428"/>
                  </a:cubicBezTo>
                  <a:cubicBezTo>
                    <a:pt x="62222" y="2857"/>
                    <a:pt x="57777" y="5714"/>
                    <a:pt x="55555" y="7142"/>
                  </a:cubicBezTo>
                  <a:cubicBezTo>
                    <a:pt x="55555" y="8571"/>
                    <a:pt x="55555" y="14285"/>
                    <a:pt x="53333" y="14285"/>
                  </a:cubicBezTo>
                  <a:cubicBezTo>
                    <a:pt x="51111" y="15714"/>
                    <a:pt x="48888" y="17142"/>
                    <a:pt x="46666" y="18571"/>
                  </a:cubicBezTo>
                  <a:cubicBezTo>
                    <a:pt x="44444" y="18571"/>
                    <a:pt x="40000" y="15714"/>
                    <a:pt x="37777" y="15714"/>
                  </a:cubicBezTo>
                  <a:cubicBezTo>
                    <a:pt x="35555" y="15714"/>
                    <a:pt x="33333" y="17142"/>
                    <a:pt x="31111" y="17142"/>
                  </a:cubicBezTo>
                  <a:cubicBezTo>
                    <a:pt x="24444" y="18571"/>
                    <a:pt x="20000" y="17142"/>
                    <a:pt x="15555" y="14285"/>
                  </a:cubicBezTo>
                  <a:cubicBezTo>
                    <a:pt x="15555" y="12857"/>
                    <a:pt x="11111" y="10000"/>
                    <a:pt x="8888" y="10000"/>
                  </a:cubicBezTo>
                  <a:cubicBezTo>
                    <a:pt x="6666" y="10000"/>
                    <a:pt x="2222" y="12857"/>
                    <a:pt x="0" y="12857"/>
                  </a:cubicBezTo>
                  <a:cubicBezTo>
                    <a:pt x="4444" y="15714"/>
                    <a:pt x="11111" y="18571"/>
                    <a:pt x="17777" y="20000"/>
                  </a:cubicBezTo>
                  <a:cubicBezTo>
                    <a:pt x="20000" y="20000"/>
                    <a:pt x="24444" y="21428"/>
                    <a:pt x="26666" y="22857"/>
                  </a:cubicBezTo>
                  <a:cubicBezTo>
                    <a:pt x="28888" y="24285"/>
                    <a:pt x="28888" y="25714"/>
                    <a:pt x="31111" y="27142"/>
                  </a:cubicBezTo>
                  <a:cubicBezTo>
                    <a:pt x="31111" y="28571"/>
                    <a:pt x="28888" y="28571"/>
                    <a:pt x="31111" y="30000"/>
                  </a:cubicBezTo>
                  <a:cubicBezTo>
                    <a:pt x="31111" y="31428"/>
                    <a:pt x="35555" y="32857"/>
                    <a:pt x="33333" y="34285"/>
                  </a:cubicBezTo>
                  <a:cubicBezTo>
                    <a:pt x="33333" y="35714"/>
                    <a:pt x="31111" y="37142"/>
                    <a:pt x="33333" y="38571"/>
                  </a:cubicBezTo>
                  <a:cubicBezTo>
                    <a:pt x="33333" y="38571"/>
                    <a:pt x="35555" y="41428"/>
                    <a:pt x="35555" y="41428"/>
                  </a:cubicBezTo>
                  <a:cubicBezTo>
                    <a:pt x="33333" y="42857"/>
                    <a:pt x="33333" y="45714"/>
                    <a:pt x="33333" y="47142"/>
                  </a:cubicBezTo>
                  <a:cubicBezTo>
                    <a:pt x="33333" y="47142"/>
                    <a:pt x="37777" y="51428"/>
                    <a:pt x="37777" y="51428"/>
                  </a:cubicBezTo>
                  <a:cubicBezTo>
                    <a:pt x="40000" y="52857"/>
                    <a:pt x="44444" y="54285"/>
                    <a:pt x="46666" y="54285"/>
                  </a:cubicBezTo>
                  <a:cubicBezTo>
                    <a:pt x="48888" y="55714"/>
                    <a:pt x="48888" y="57142"/>
                    <a:pt x="48888" y="58571"/>
                  </a:cubicBezTo>
                  <a:cubicBezTo>
                    <a:pt x="48888" y="60000"/>
                    <a:pt x="51111" y="61428"/>
                    <a:pt x="51111" y="62857"/>
                  </a:cubicBezTo>
                  <a:cubicBezTo>
                    <a:pt x="51111" y="64285"/>
                    <a:pt x="46666" y="62857"/>
                    <a:pt x="44444" y="62857"/>
                  </a:cubicBezTo>
                  <a:cubicBezTo>
                    <a:pt x="42222" y="62857"/>
                    <a:pt x="35555" y="68571"/>
                    <a:pt x="35555" y="70000"/>
                  </a:cubicBezTo>
                  <a:cubicBezTo>
                    <a:pt x="33333" y="71428"/>
                    <a:pt x="31111" y="71428"/>
                    <a:pt x="28888" y="72857"/>
                  </a:cubicBezTo>
                  <a:cubicBezTo>
                    <a:pt x="26666" y="74285"/>
                    <a:pt x="24444" y="75714"/>
                    <a:pt x="22222" y="77142"/>
                  </a:cubicBezTo>
                  <a:cubicBezTo>
                    <a:pt x="20000" y="77142"/>
                    <a:pt x="8888" y="82857"/>
                    <a:pt x="8888" y="81428"/>
                  </a:cubicBezTo>
                  <a:cubicBezTo>
                    <a:pt x="8888" y="84285"/>
                    <a:pt x="4444" y="85714"/>
                    <a:pt x="4444" y="88571"/>
                  </a:cubicBezTo>
                  <a:cubicBezTo>
                    <a:pt x="6666" y="91428"/>
                    <a:pt x="4444" y="95714"/>
                    <a:pt x="8888" y="95714"/>
                  </a:cubicBezTo>
                  <a:cubicBezTo>
                    <a:pt x="11111" y="95714"/>
                    <a:pt x="8888" y="102857"/>
                    <a:pt x="8888" y="104285"/>
                  </a:cubicBezTo>
                  <a:cubicBezTo>
                    <a:pt x="8888" y="107142"/>
                    <a:pt x="4444" y="110000"/>
                    <a:pt x="8888" y="111428"/>
                  </a:cubicBezTo>
                  <a:cubicBezTo>
                    <a:pt x="8888" y="111428"/>
                    <a:pt x="17777" y="112857"/>
                    <a:pt x="15555" y="114285"/>
                  </a:cubicBezTo>
                  <a:cubicBezTo>
                    <a:pt x="15555" y="114285"/>
                    <a:pt x="11111" y="115714"/>
                    <a:pt x="11111" y="115714"/>
                  </a:cubicBezTo>
                  <a:cubicBezTo>
                    <a:pt x="15555" y="115714"/>
                    <a:pt x="15555" y="112857"/>
                    <a:pt x="17777" y="112857"/>
                  </a:cubicBezTo>
                  <a:cubicBezTo>
                    <a:pt x="22222" y="111428"/>
                    <a:pt x="17777" y="118571"/>
                    <a:pt x="17777" y="118571"/>
                  </a:cubicBezTo>
                  <a:cubicBezTo>
                    <a:pt x="17777" y="118571"/>
                    <a:pt x="24444" y="114285"/>
                    <a:pt x="24444" y="114285"/>
                  </a:cubicBezTo>
                  <a:cubicBezTo>
                    <a:pt x="26666" y="112857"/>
                    <a:pt x="24444" y="118571"/>
                    <a:pt x="24444" y="118571"/>
                  </a:cubicBezTo>
                  <a:cubicBezTo>
                    <a:pt x="31111" y="120000"/>
                    <a:pt x="44444" y="115714"/>
                    <a:pt x="51111" y="114285"/>
                  </a:cubicBezTo>
                  <a:cubicBezTo>
                    <a:pt x="60000" y="112857"/>
                    <a:pt x="68888" y="112857"/>
                    <a:pt x="80000" y="111428"/>
                  </a:cubicBezTo>
                  <a:cubicBezTo>
                    <a:pt x="86666" y="105714"/>
                    <a:pt x="95555" y="101428"/>
                    <a:pt x="102222" y="97142"/>
                  </a:cubicBezTo>
                  <a:cubicBezTo>
                    <a:pt x="106666" y="94285"/>
                    <a:pt x="120000" y="88571"/>
                    <a:pt x="117777" y="84285"/>
                  </a:cubicBezTo>
                  <a:cubicBezTo>
                    <a:pt x="115555" y="81428"/>
                    <a:pt x="120000" y="88571"/>
                    <a:pt x="117777" y="8428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32" name="Shape 2596"/>
            <p:cNvSpPr/>
            <p:nvPr/>
          </p:nvSpPr>
          <p:spPr>
            <a:xfrm>
              <a:off x="11929472" y="4965125"/>
              <a:ext cx="1194267" cy="1000261"/>
            </a:xfrm>
            <a:custGeom>
              <a:avLst/>
              <a:gdLst/>
              <a:ahLst/>
              <a:cxnLst/>
              <a:rect l="0" t="0" r="0" b="0"/>
              <a:pathLst>
                <a:path w="120000" h="120000" extrusionOk="0">
                  <a:moveTo>
                    <a:pt x="31875" y="113271"/>
                  </a:moveTo>
                  <a:cubicBezTo>
                    <a:pt x="31875" y="113271"/>
                    <a:pt x="32812" y="109906"/>
                    <a:pt x="32812" y="108785"/>
                  </a:cubicBezTo>
                  <a:cubicBezTo>
                    <a:pt x="32812" y="106542"/>
                    <a:pt x="33750" y="105420"/>
                    <a:pt x="35625" y="104299"/>
                  </a:cubicBezTo>
                  <a:cubicBezTo>
                    <a:pt x="37500" y="102056"/>
                    <a:pt x="35625" y="98691"/>
                    <a:pt x="35625" y="97570"/>
                  </a:cubicBezTo>
                  <a:cubicBezTo>
                    <a:pt x="35625" y="94205"/>
                    <a:pt x="39375" y="94205"/>
                    <a:pt x="36562" y="91962"/>
                  </a:cubicBezTo>
                  <a:cubicBezTo>
                    <a:pt x="34687" y="89719"/>
                    <a:pt x="33750" y="89719"/>
                    <a:pt x="34687" y="86355"/>
                  </a:cubicBezTo>
                  <a:cubicBezTo>
                    <a:pt x="35625" y="84112"/>
                    <a:pt x="34687" y="81869"/>
                    <a:pt x="34687" y="79626"/>
                  </a:cubicBezTo>
                  <a:cubicBezTo>
                    <a:pt x="33750" y="76261"/>
                    <a:pt x="32812" y="72897"/>
                    <a:pt x="35625" y="70654"/>
                  </a:cubicBezTo>
                  <a:cubicBezTo>
                    <a:pt x="36562" y="69532"/>
                    <a:pt x="38437" y="69532"/>
                    <a:pt x="39375" y="68411"/>
                  </a:cubicBezTo>
                  <a:cubicBezTo>
                    <a:pt x="40312" y="68411"/>
                    <a:pt x="41250" y="69532"/>
                    <a:pt x="42187" y="68411"/>
                  </a:cubicBezTo>
                  <a:cubicBezTo>
                    <a:pt x="43125" y="66168"/>
                    <a:pt x="42187" y="65046"/>
                    <a:pt x="41250" y="63925"/>
                  </a:cubicBezTo>
                  <a:cubicBezTo>
                    <a:pt x="41250" y="61682"/>
                    <a:pt x="43125" y="60560"/>
                    <a:pt x="44062" y="58317"/>
                  </a:cubicBezTo>
                  <a:cubicBezTo>
                    <a:pt x="44062" y="57196"/>
                    <a:pt x="45000" y="53831"/>
                    <a:pt x="45000" y="51588"/>
                  </a:cubicBezTo>
                  <a:cubicBezTo>
                    <a:pt x="45000" y="49345"/>
                    <a:pt x="48750" y="49345"/>
                    <a:pt x="47812" y="48224"/>
                  </a:cubicBezTo>
                  <a:cubicBezTo>
                    <a:pt x="47812" y="45981"/>
                    <a:pt x="49687" y="44859"/>
                    <a:pt x="50625" y="42616"/>
                  </a:cubicBezTo>
                  <a:cubicBezTo>
                    <a:pt x="52500" y="40373"/>
                    <a:pt x="52500" y="41495"/>
                    <a:pt x="52500" y="38130"/>
                  </a:cubicBezTo>
                  <a:cubicBezTo>
                    <a:pt x="51562" y="37009"/>
                    <a:pt x="55312" y="31401"/>
                    <a:pt x="56250" y="31401"/>
                  </a:cubicBezTo>
                  <a:cubicBezTo>
                    <a:pt x="57187" y="30280"/>
                    <a:pt x="60000" y="31401"/>
                    <a:pt x="60937" y="31401"/>
                  </a:cubicBezTo>
                  <a:cubicBezTo>
                    <a:pt x="60937" y="29158"/>
                    <a:pt x="60937" y="28037"/>
                    <a:pt x="60937" y="25794"/>
                  </a:cubicBezTo>
                  <a:cubicBezTo>
                    <a:pt x="63750" y="26915"/>
                    <a:pt x="65625" y="26915"/>
                    <a:pt x="67500" y="28037"/>
                  </a:cubicBezTo>
                  <a:cubicBezTo>
                    <a:pt x="71250" y="28037"/>
                    <a:pt x="69375" y="23551"/>
                    <a:pt x="70312" y="21308"/>
                  </a:cubicBezTo>
                  <a:cubicBezTo>
                    <a:pt x="70312" y="21308"/>
                    <a:pt x="72187" y="21308"/>
                    <a:pt x="73125" y="21308"/>
                  </a:cubicBezTo>
                  <a:cubicBezTo>
                    <a:pt x="74062" y="20186"/>
                    <a:pt x="75937" y="17943"/>
                    <a:pt x="76875" y="20186"/>
                  </a:cubicBezTo>
                  <a:cubicBezTo>
                    <a:pt x="78750" y="21308"/>
                    <a:pt x="78750" y="23551"/>
                    <a:pt x="80625" y="24672"/>
                  </a:cubicBezTo>
                  <a:cubicBezTo>
                    <a:pt x="81562" y="24672"/>
                    <a:pt x="83437" y="24672"/>
                    <a:pt x="84375" y="24672"/>
                  </a:cubicBezTo>
                  <a:cubicBezTo>
                    <a:pt x="85312" y="24672"/>
                    <a:pt x="86250" y="23551"/>
                    <a:pt x="88125" y="23551"/>
                  </a:cubicBezTo>
                  <a:cubicBezTo>
                    <a:pt x="89062" y="23551"/>
                    <a:pt x="90000" y="25794"/>
                    <a:pt x="91875" y="25794"/>
                  </a:cubicBezTo>
                  <a:cubicBezTo>
                    <a:pt x="91875" y="24672"/>
                    <a:pt x="95625" y="22429"/>
                    <a:pt x="95625" y="22429"/>
                  </a:cubicBezTo>
                  <a:cubicBezTo>
                    <a:pt x="95625" y="19065"/>
                    <a:pt x="95625" y="17943"/>
                    <a:pt x="96562" y="15700"/>
                  </a:cubicBezTo>
                  <a:cubicBezTo>
                    <a:pt x="97500" y="14579"/>
                    <a:pt x="99375" y="12336"/>
                    <a:pt x="100312" y="12336"/>
                  </a:cubicBezTo>
                  <a:cubicBezTo>
                    <a:pt x="101250" y="12336"/>
                    <a:pt x="102187" y="12336"/>
                    <a:pt x="103125" y="12336"/>
                  </a:cubicBezTo>
                  <a:cubicBezTo>
                    <a:pt x="104062" y="12336"/>
                    <a:pt x="104062" y="11214"/>
                    <a:pt x="105000" y="11214"/>
                  </a:cubicBezTo>
                  <a:cubicBezTo>
                    <a:pt x="105937" y="11214"/>
                    <a:pt x="107812" y="13457"/>
                    <a:pt x="108750" y="13457"/>
                  </a:cubicBezTo>
                  <a:cubicBezTo>
                    <a:pt x="110625" y="14579"/>
                    <a:pt x="111562" y="15700"/>
                    <a:pt x="111562" y="19065"/>
                  </a:cubicBezTo>
                  <a:cubicBezTo>
                    <a:pt x="113437" y="19065"/>
                    <a:pt x="118125" y="15700"/>
                    <a:pt x="116250" y="13457"/>
                  </a:cubicBezTo>
                  <a:cubicBezTo>
                    <a:pt x="118125" y="14579"/>
                    <a:pt x="113437" y="14579"/>
                    <a:pt x="112500" y="14579"/>
                  </a:cubicBezTo>
                  <a:cubicBezTo>
                    <a:pt x="117187" y="13457"/>
                    <a:pt x="110625" y="10093"/>
                    <a:pt x="109687" y="11214"/>
                  </a:cubicBezTo>
                  <a:cubicBezTo>
                    <a:pt x="110625" y="10093"/>
                    <a:pt x="111562" y="11214"/>
                    <a:pt x="111562" y="11214"/>
                  </a:cubicBezTo>
                  <a:cubicBezTo>
                    <a:pt x="113437" y="11214"/>
                    <a:pt x="115312" y="11214"/>
                    <a:pt x="116250" y="10093"/>
                  </a:cubicBezTo>
                  <a:cubicBezTo>
                    <a:pt x="117187" y="10093"/>
                    <a:pt x="120000" y="7850"/>
                    <a:pt x="119062" y="6728"/>
                  </a:cubicBezTo>
                  <a:cubicBezTo>
                    <a:pt x="117187" y="5607"/>
                    <a:pt x="114375" y="4485"/>
                    <a:pt x="111562" y="3364"/>
                  </a:cubicBezTo>
                  <a:cubicBezTo>
                    <a:pt x="110625" y="2242"/>
                    <a:pt x="109687" y="4485"/>
                    <a:pt x="108750" y="5607"/>
                  </a:cubicBezTo>
                  <a:cubicBezTo>
                    <a:pt x="108750" y="5607"/>
                    <a:pt x="106875" y="8971"/>
                    <a:pt x="106875" y="7850"/>
                  </a:cubicBezTo>
                  <a:cubicBezTo>
                    <a:pt x="106875" y="7850"/>
                    <a:pt x="106875" y="6728"/>
                    <a:pt x="106875" y="5607"/>
                  </a:cubicBezTo>
                  <a:cubicBezTo>
                    <a:pt x="106875" y="5607"/>
                    <a:pt x="105000" y="5607"/>
                    <a:pt x="105000" y="5607"/>
                  </a:cubicBezTo>
                  <a:cubicBezTo>
                    <a:pt x="105937" y="4485"/>
                    <a:pt x="107812" y="5607"/>
                    <a:pt x="107812" y="4485"/>
                  </a:cubicBezTo>
                  <a:cubicBezTo>
                    <a:pt x="107812" y="4485"/>
                    <a:pt x="105000" y="4485"/>
                    <a:pt x="105000" y="4485"/>
                  </a:cubicBezTo>
                  <a:cubicBezTo>
                    <a:pt x="105000" y="3364"/>
                    <a:pt x="108750" y="3364"/>
                    <a:pt x="108750" y="2242"/>
                  </a:cubicBezTo>
                  <a:cubicBezTo>
                    <a:pt x="107812" y="1121"/>
                    <a:pt x="102187" y="0"/>
                    <a:pt x="103125" y="2242"/>
                  </a:cubicBezTo>
                  <a:cubicBezTo>
                    <a:pt x="104062" y="3364"/>
                    <a:pt x="104062" y="3364"/>
                    <a:pt x="103125" y="4485"/>
                  </a:cubicBezTo>
                  <a:cubicBezTo>
                    <a:pt x="102187" y="5607"/>
                    <a:pt x="100312" y="7850"/>
                    <a:pt x="99375" y="7850"/>
                  </a:cubicBezTo>
                  <a:cubicBezTo>
                    <a:pt x="98437" y="7850"/>
                    <a:pt x="99375" y="3364"/>
                    <a:pt x="99375" y="3364"/>
                  </a:cubicBezTo>
                  <a:cubicBezTo>
                    <a:pt x="99375" y="2242"/>
                    <a:pt x="94687" y="10093"/>
                    <a:pt x="93750" y="10093"/>
                  </a:cubicBezTo>
                  <a:cubicBezTo>
                    <a:pt x="90937" y="10093"/>
                    <a:pt x="93750" y="5607"/>
                    <a:pt x="94687" y="4485"/>
                  </a:cubicBezTo>
                  <a:cubicBezTo>
                    <a:pt x="95625" y="4485"/>
                    <a:pt x="96562" y="2242"/>
                    <a:pt x="96562" y="2242"/>
                  </a:cubicBezTo>
                  <a:cubicBezTo>
                    <a:pt x="95625" y="1121"/>
                    <a:pt x="93750" y="0"/>
                    <a:pt x="93750" y="1121"/>
                  </a:cubicBezTo>
                  <a:cubicBezTo>
                    <a:pt x="93750" y="1121"/>
                    <a:pt x="94687" y="2242"/>
                    <a:pt x="94687" y="2242"/>
                  </a:cubicBezTo>
                  <a:cubicBezTo>
                    <a:pt x="94687" y="2242"/>
                    <a:pt x="92812" y="2242"/>
                    <a:pt x="91875" y="2242"/>
                  </a:cubicBezTo>
                  <a:cubicBezTo>
                    <a:pt x="90937" y="3364"/>
                    <a:pt x="91875" y="2242"/>
                    <a:pt x="90937" y="1121"/>
                  </a:cubicBezTo>
                  <a:cubicBezTo>
                    <a:pt x="90937" y="1121"/>
                    <a:pt x="89062" y="3364"/>
                    <a:pt x="89062" y="3364"/>
                  </a:cubicBezTo>
                  <a:cubicBezTo>
                    <a:pt x="89062" y="4485"/>
                    <a:pt x="90937" y="5607"/>
                    <a:pt x="90000" y="5607"/>
                  </a:cubicBezTo>
                  <a:cubicBezTo>
                    <a:pt x="89062" y="5607"/>
                    <a:pt x="89062" y="5607"/>
                    <a:pt x="89062" y="5607"/>
                  </a:cubicBezTo>
                  <a:cubicBezTo>
                    <a:pt x="88125" y="5607"/>
                    <a:pt x="88125" y="6728"/>
                    <a:pt x="88125" y="7850"/>
                  </a:cubicBezTo>
                  <a:cubicBezTo>
                    <a:pt x="89062" y="5607"/>
                    <a:pt x="85312" y="6728"/>
                    <a:pt x="85312" y="6728"/>
                  </a:cubicBezTo>
                  <a:cubicBezTo>
                    <a:pt x="85312" y="6728"/>
                    <a:pt x="87187" y="5607"/>
                    <a:pt x="87187" y="4485"/>
                  </a:cubicBezTo>
                  <a:cubicBezTo>
                    <a:pt x="87187" y="5607"/>
                    <a:pt x="83437" y="6728"/>
                    <a:pt x="82500" y="6728"/>
                  </a:cubicBezTo>
                  <a:cubicBezTo>
                    <a:pt x="81562" y="6728"/>
                    <a:pt x="85312" y="10093"/>
                    <a:pt x="85312" y="10093"/>
                  </a:cubicBezTo>
                  <a:cubicBezTo>
                    <a:pt x="85312" y="10093"/>
                    <a:pt x="84375" y="12336"/>
                    <a:pt x="84375" y="12336"/>
                  </a:cubicBezTo>
                  <a:cubicBezTo>
                    <a:pt x="84375" y="12336"/>
                    <a:pt x="81562" y="8971"/>
                    <a:pt x="81562" y="8971"/>
                  </a:cubicBezTo>
                  <a:cubicBezTo>
                    <a:pt x="81562" y="8971"/>
                    <a:pt x="79687" y="12336"/>
                    <a:pt x="79687" y="8971"/>
                  </a:cubicBezTo>
                  <a:cubicBezTo>
                    <a:pt x="78750" y="7850"/>
                    <a:pt x="75937" y="10093"/>
                    <a:pt x="75000" y="8971"/>
                  </a:cubicBezTo>
                  <a:cubicBezTo>
                    <a:pt x="75937" y="10093"/>
                    <a:pt x="78750" y="10093"/>
                    <a:pt x="78750" y="11214"/>
                  </a:cubicBezTo>
                  <a:cubicBezTo>
                    <a:pt x="78750" y="11214"/>
                    <a:pt x="77812" y="11214"/>
                    <a:pt x="77812" y="12336"/>
                  </a:cubicBezTo>
                  <a:cubicBezTo>
                    <a:pt x="77812" y="13457"/>
                    <a:pt x="78750" y="13457"/>
                    <a:pt x="78750" y="14579"/>
                  </a:cubicBezTo>
                  <a:cubicBezTo>
                    <a:pt x="78750" y="14579"/>
                    <a:pt x="75937" y="13457"/>
                    <a:pt x="75937" y="12336"/>
                  </a:cubicBezTo>
                  <a:cubicBezTo>
                    <a:pt x="75000" y="12336"/>
                    <a:pt x="75000" y="13457"/>
                    <a:pt x="75000" y="14579"/>
                  </a:cubicBezTo>
                  <a:cubicBezTo>
                    <a:pt x="74062" y="14579"/>
                    <a:pt x="74062" y="13457"/>
                    <a:pt x="74062" y="12336"/>
                  </a:cubicBezTo>
                  <a:cubicBezTo>
                    <a:pt x="74062" y="12336"/>
                    <a:pt x="72187" y="14579"/>
                    <a:pt x="72187" y="14579"/>
                  </a:cubicBezTo>
                  <a:cubicBezTo>
                    <a:pt x="71250" y="15700"/>
                    <a:pt x="73125" y="15700"/>
                    <a:pt x="73125" y="16822"/>
                  </a:cubicBezTo>
                  <a:cubicBezTo>
                    <a:pt x="73125" y="16822"/>
                    <a:pt x="71250" y="16822"/>
                    <a:pt x="71250" y="16822"/>
                  </a:cubicBezTo>
                  <a:cubicBezTo>
                    <a:pt x="70312" y="15700"/>
                    <a:pt x="71250" y="14579"/>
                    <a:pt x="71250" y="13457"/>
                  </a:cubicBezTo>
                  <a:cubicBezTo>
                    <a:pt x="71250" y="13457"/>
                    <a:pt x="68437" y="15700"/>
                    <a:pt x="68437" y="15700"/>
                  </a:cubicBezTo>
                  <a:cubicBezTo>
                    <a:pt x="68437" y="15700"/>
                    <a:pt x="68437" y="15700"/>
                    <a:pt x="69375" y="15700"/>
                  </a:cubicBezTo>
                  <a:cubicBezTo>
                    <a:pt x="68437" y="15700"/>
                    <a:pt x="67500" y="17943"/>
                    <a:pt x="67500" y="17943"/>
                  </a:cubicBezTo>
                  <a:cubicBezTo>
                    <a:pt x="66562" y="16822"/>
                    <a:pt x="68437" y="15700"/>
                    <a:pt x="67500" y="15700"/>
                  </a:cubicBezTo>
                  <a:cubicBezTo>
                    <a:pt x="66562" y="14579"/>
                    <a:pt x="65625" y="14579"/>
                    <a:pt x="65625" y="13457"/>
                  </a:cubicBezTo>
                  <a:cubicBezTo>
                    <a:pt x="65625" y="13457"/>
                    <a:pt x="67500" y="13457"/>
                    <a:pt x="67500" y="13457"/>
                  </a:cubicBezTo>
                  <a:cubicBezTo>
                    <a:pt x="67500" y="12336"/>
                    <a:pt x="64687" y="11214"/>
                    <a:pt x="63750" y="11214"/>
                  </a:cubicBezTo>
                  <a:cubicBezTo>
                    <a:pt x="63750" y="12336"/>
                    <a:pt x="64687" y="14579"/>
                    <a:pt x="64687" y="14579"/>
                  </a:cubicBezTo>
                  <a:cubicBezTo>
                    <a:pt x="64687" y="14579"/>
                    <a:pt x="60937" y="15700"/>
                    <a:pt x="61875" y="15700"/>
                  </a:cubicBezTo>
                  <a:cubicBezTo>
                    <a:pt x="61875" y="15700"/>
                    <a:pt x="63750" y="15700"/>
                    <a:pt x="63750" y="15700"/>
                  </a:cubicBezTo>
                  <a:cubicBezTo>
                    <a:pt x="63750" y="15700"/>
                    <a:pt x="62812" y="15700"/>
                    <a:pt x="62812" y="15700"/>
                  </a:cubicBezTo>
                  <a:cubicBezTo>
                    <a:pt x="63750" y="17943"/>
                    <a:pt x="65625" y="15700"/>
                    <a:pt x="64687" y="15700"/>
                  </a:cubicBezTo>
                  <a:cubicBezTo>
                    <a:pt x="65625" y="16822"/>
                    <a:pt x="64687" y="17943"/>
                    <a:pt x="64687" y="17943"/>
                  </a:cubicBezTo>
                  <a:cubicBezTo>
                    <a:pt x="64687" y="19065"/>
                    <a:pt x="62812" y="16822"/>
                    <a:pt x="62812" y="16822"/>
                  </a:cubicBezTo>
                  <a:cubicBezTo>
                    <a:pt x="61875" y="16822"/>
                    <a:pt x="61875" y="15700"/>
                    <a:pt x="60937" y="15700"/>
                  </a:cubicBezTo>
                  <a:cubicBezTo>
                    <a:pt x="60937" y="15700"/>
                    <a:pt x="60000" y="17943"/>
                    <a:pt x="59062" y="16822"/>
                  </a:cubicBezTo>
                  <a:cubicBezTo>
                    <a:pt x="59062" y="15700"/>
                    <a:pt x="56250" y="17943"/>
                    <a:pt x="56250" y="17943"/>
                  </a:cubicBezTo>
                  <a:cubicBezTo>
                    <a:pt x="56250" y="17943"/>
                    <a:pt x="56250" y="21308"/>
                    <a:pt x="56250" y="21308"/>
                  </a:cubicBezTo>
                  <a:cubicBezTo>
                    <a:pt x="56250" y="22429"/>
                    <a:pt x="57187" y="19065"/>
                    <a:pt x="58125" y="20186"/>
                  </a:cubicBezTo>
                  <a:cubicBezTo>
                    <a:pt x="58125" y="20186"/>
                    <a:pt x="60000" y="21308"/>
                    <a:pt x="60000" y="20186"/>
                  </a:cubicBezTo>
                  <a:cubicBezTo>
                    <a:pt x="60000" y="21308"/>
                    <a:pt x="59062" y="21308"/>
                    <a:pt x="59062" y="22429"/>
                  </a:cubicBezTo>
                  <a:cubicBezTo>
                    <a:pt x="58125" y="22429"/>
                    <a:pt x="59062" y="24672"/>
                    <a:pt x="58125" y="24672"/>
                  </a:cubicBezTo>
                  <a:cubicBezTo>
                    <a:pt x="58125" y="25794"/>
                    <a:pt x="57187" y="23551"/>
                    <a:pt x="57187" y="23551"/>
                  </a:cubicBezTo>
                  <a:cubicBezTo>
                    <a:pt x="56250" y="23551"/>
                    <a:pt x="56250" y="25794"/>
                    <a:pt x="55312" y="25794"/>
                  </a:cubicBezTo>
                  <a:cubicBezTo>
                    <a:pt x="55312" y="25794"/>
                    <a:pt x="55312" y="23551"/>
                    <a:pt x="55312" y="23551"/>
                  </a:cubicBezTo>
                  <a:cubicBezTo>
                    <a:pt x="54375" y="23551"/>
                    <a:pt x="54375" y="24672"/>
                    <a:pt x="53437" y="24672"/>
                  </a:cubicBezTo>
                  <a:cubicBezTo>
                    <a:pt x="53437" y="24672"/>
                    <a:pt x="53437" y="22429"/>
                    <a:pt x="53437" y="22429"/>
                  </a:cubicBezTo>
                  <a:cubicBezTo>
                    <a:pt x="53437" y="21308"/>
                    <a:pt x="52500" y="24672"/>
                    <a:pt x="51562" y="24672"/>
                  </a:cubicBezTo>
                  <a:cubicBezTo>
                    <a:pt x="49687" y="25794"/>
                    <a:pt x="52500" y="19065"/>
                    <a:pt x="52500" y="19065"/>
                  </a:cubicBezTo>
                  <a:cubicBezTo>
                    <a:pt x="51562" y="19065"/>
                    <a:pt x="49687" y="20186"/>
                    <a:pt x="49687" y="20186"/>
                  </a:cubicBezTo>
                  <a:cubicBezTo>
                    <a:pt x="48750" y="21308"/>
                    <a:pt x="50625" y="22429"/>
                    <a:pt x="50625" y="22429"/>
                  </a:cubicBezTo>
                  <a:cubicBezTo>
                    <a:pt x="49687" y="22429"/>
                    <a:pt x="49687" y="22429"/>
                    <a:pt x="48750" y="22429"/>
                  </a:cubicBezTo>
                  <a:cubicBezTo>
                    <a:pt x="48750" y="22429"/>
                    <a:pt x="48750" y="23551"/>
                    <a:pt x="47812" y="24672"/>
                  </a:cubicBezTo>
                  <a:cubicBezTo>
                    <a:pt x="48750" y="23551"/>
                    <a:pt x="44062" y="23551"/>
                    <a:pt x="45937" y="24672"/>
                  </a:cubicBezTo>
                  <a:cubicBezTo>
                    <a:pt x="45937" y="25794"/>
                    <a:pt x="47812" y="24672"/>
                    <a:pt x="47812" y="24672"/>
                  </a:cubicBezTo>
                  <a:cubicBezTo>
                    <a:pt x="47812" y="24672"/>
                    <a:pt x="46875" y="25794"/>
                    <a:pt x="47812" y="25794"/>
                  </a:cubicBezTo>
                  <a:cubicBezTo>
                    <a:pt x="47812" y="25794"/>
                    <a:pt x="48750" y="25794"/>
                    <a:pt x="48750" y="24672"/>
                  </a:cubicBezTo>
                  <a:cubicBezTo>
                    <a:pt x="48750" y="24672"/>
                    <a:pt x="48750" y="26915"/>
                    <a:pt x="47812" y="26915"/>
                  </a:cubicBezTo>
                  <a:cubicBezTo>
                    <a:pt x="46875" y="26915"/>
                    <a:pt x="46875" y="25794"/>
                    <a:pt x="45937" y="25794"/>
                  </a:cubicBezTo>
                  <a:cubicBezTo>
                    <a:pt x="45000" y="26915"/>
                    <a:pt x="45000" y="29158"/>
                    <a:pt x="44062" y="29158"/>
                  </a:cubicBezTo>
                  <a:cubicBezTo>
                    <a:pt x="44062" y="29158"/>
                    <a:pt x="41250" y="29158"/>
                    <a:pt x="41250" y="29158"/>
                  </a:cubicBezTo>
                  <a:cubicBezTo>
                    <a:pt x="41250" y="32523"/>
                    <a:pt x="47812" y="28037"/>
                    <a:pt x="47812" y="28037"/>
                  </a:cubicBezTo>
                  <a:cubicBezTo>
                    <a:pt x="48750" y="28037"/>
                    <a:pt x="49687" y="26915"/>
                    <a:pt x="50625" y="28037"/>
                  </a:cubicBezTo>
                  <a:cubicBezTo>
                    <a:pt x="52500" y="28037"/>
                    <a:pt x="51562" y="25794"/>
                    <a:pt x="50625" y="25794"/>
                  </a:cubicBezTo>
                  <a:cubicBezTo>
                    <a:pt x="51562" y="25794"/>
                    <a:pt x="51562" y="25794"/>
                    <a:pt x="51562" y="25794"/>
                  </a:cubicBezTo>
                  <a:cubicBezTo>
                    <a:pt x="52500" y="28037"/>
                    <a:pt x="53437" y="25794"/>
                    <a:pt x="54375" y="25794"/>
                  </a:cubicBezTo>
                  <a:cubicBezTo>
                    <a:pt x="53437" y="25794"/>
                    <a:pt x="53437" y="28037"/>
                    <a:pt x="52500" y="28037"/>
                  </a:cubicBezTo>
                  <a:cubicBezTo>
                    <a:pt x="53437" y="28037"/>
                    <a:pt x="54375" y="28037"/>
                    <a:pt x="54375" y="28037"/>
                  </a:cubicBezTo>
                  <a:cubicBezTo>
                    <a:pt x="54375" y="28037"/>
                    <a:pt x="52500" y="29158"/>
                    <a:pt x="52500" y="30280"/>
                  </a:cubicBezTo>
                  <a:cubicBezTo>
                    <a:pt x="52500" y="30280"/>
                    <a:pt x="57187" y="28037"/>
                    <a:pt x="57187" y="29158"/>
                  </a:cubicBezTo>
                  <a:cubicBezTo>
                    <a:pt x="56250" y="30280"/>
                    <a:pt x="53437" y="29158"/>
                    <a:pt x="53437" y="31401"/>
                  </a:cubicBezTo>
                  <a:cubicBezTo>
                    <a:pt x="52500" y="34766"/>
                    <a:pt x="50625" y="30280"/>
                    <a:pt x="50625" y="30280"/>
                  </a:cubicBezTo>
                  <a:cubicBezTo>
                    <a:pt x="50625" y="29158"/>
                    <a:pt x="50625" y="32523"/>
                    <a:pt x="50625" y="32523"/>
                  </a:cubicBezTo>
                  <a:cubicBezTo>
                    <a:pt x="50625" y="32523"/>
                    <a:pt x="49687" y="30280"/>
                    <a:pt x="48750" y="30280"/>
                  </a:cubicBezTo>
                  <a:cubicBezTo>
                    <a:pt x="47812" y="31401"/>
                    <a:pt x="45937" y="33644"/>
                    <a:pt x="45937" y="34766"/>
                  </a:cubicBezTo>
                  <a:cubicBezTo>
                    <a:pt x="45937" y="34766"/>
                    <a:pt x="47812" y="33644"/>
                    <a:pt x="47812" y="33644"/>
                  </a:cubicBezTo>
                  <a:cubicBezTo>
                    <a:pt x="47812" y="34766"/>
                    <a:pt x="49687" y="33644"/>
                    <a:pt x="49687" y="34766"/>
                  </a:cubicBezTo>
                  <a:cubicBezTo>
                    <a:pt x="49687" y="33644"/>
                    <a:pt x="46875" y="34766"/>
                    <a:pt x="46875" y="35887"/>
                  </a:cubicBezTo>
                  <a:cubicBezTo>
                    <a:pt x="47812" y="37009"/>
                    <a:pt x="50625" y="34766"/>
                    <a:pt x="49687" y="37009"/>
                  </a:cubicBezTo>
                  <a:cubicBezTo>
                    <a:pt x="50625" y="34766"/>
                    <a:pt x="44062" y="38130"/>
                    <a:pt x="44062" y="38130"/>
                  </a:cubicBezTo>
                  <a:cubicBezTo>
                    <a:pt x="44062" y="37009"/>
                    <a:pt x="49687" y="39252"/>
                    <a:pt x="48750" y="39252"/>
                  </a:cubicBezTo>
                  <a:cubicBezTo>
                    <a:pt x="47812" y="40373"/>
                    <a:pt x="46875" y="38130"/>
                    <a:pt x="45937" y="39252"/>
                  </a:cubicBezTo>
                  <a:cubicBezTo>
                    <a:pt x="45937" y="39252"/>
                    <a:pt x="45937" y="39252"/>
                    <a:pt x="45937" y="39252"/>
                  </a:cubicBezTo>
                  <a:cubicBezTo>
                    <a:pt x="45937" y="40373"/>
                    <a:pt x="43125" y="38130"/>
                    <a:pt x="42187" y="40373"/>
                  </a:cubicBezTo>
                  <a:cubicBezTo>
                    <a:pt x="42187" y="40373"/>
                    <a:pt x="45000" y="40373"/>
                    <a:pt x="45000" y="40373"/>
                  </a:cubicBezTo>
                  <a:cubicBezTo>
                    <a:pt x="43125" y="42616"/>
                    <a:pt x="41250" y="40373"/>
                    <a:pt x="42187" y="43738"/>
                  </a:cubicBezTo>
                  <a:cubicBezTo>
                    <a:pt x="42187" y="43738"/>
                    <a:pt x="40312" y="44859"/>
                    <a:pt x="40312" y="44859"/>
                  </a:cubicBezTo>
                  <a:cubicBezTo>
                    <a:pt x="39375" y="45981"/>
                    <a:pt x="39375" y="45981"/>
                    <a:pt x="39375" y="45981"/>
                  </a:cubicBezTo>
                  <a:cubicBezTo>
                    <a:pt x="39375" y="47102"/>
                    <a:pt x="38437" y="47102"/>
                    <a:pt x="38437" y="47102"/>
                  </a:cubicBezTo>
                  <a:cubicBezTo>
                    <a:pt x="38437" y="48224"/>
                    <a:pt x="39375" y="47102"/>
                    <a:pt x="39375" y="47102"/>
                  </a:cubicBezTo>
                  <a:cubicBezTo>
                    <a:pt x="40312" y="47102"/>
                    <a:pt x="39375" y="48224"/>
                    <a:pt x="39375" y="48224"/>
                  </a:cubicBezTo>
                  <a:cubicBezTo>
                    <a:pt x="40312" y="48224"/>
                    <a:pt x="42187" y="49345"/>
                    <a:pt x="43125" y="48224"/>
                  </a:cubicBezTo>
                  <a:cubicBezTo>
                    <a:pt x="41250" y="49345"/>
                    <a:pt x="41250" y="49345"/>
                    <a:pt x="39375" y="49345"/>
                  </a:cubicBezTo>
                  <a:cubicBezTo>
                    <a:pt x="38437" y="49345"/>
                    <a:pt x="35625" y="49345"/>
                    <a:pt x="35625" y="50467"/>
                  </a:cubicBezTo>
                  <a:cubicBezTo>
                    <a:pt x="35625" y="50467"/>
                    <a:pt x="36562" y="50467"/>
                    <a:pt x="36562" y="50467"/>
                  </a:cubicBezTo>
                  <a:cubicBezTo>
                    <a:pt x="36562" y="50467"/>
                    <a:pt x="35625" y="51588"/>
                    <a:pt x="35625" y="51588"/>
                  </a:cubicBezTo>
                  <a:cubicBezTo>
                    <a:pt x="35625" y="51588"/>
                    <a:pt x="37500" y="50467"/>
                    <a:pt x="37500" y="51588"/>
                  </a:cubicBezTo>
                  <a:cubicBezTo>
                    <a:pt x="37500" y="51588"/>
                    <a:pt x="35625" y="53831"/>
                    <a:pt x="35625" y="53831"/>
                  </a:cubicBezTo>
                  <a:cubicBezTo>
                    <a:pt x="35625" y="53831"/>
                    <a:pt x="36562" y="53831"/>
                    <a:pt x="36562" y="54953"/>
                  </a:cubicBezTo>
                  <a:cubicBezTo>
                    <a:pt x="36562" y="54953"/>
                    <a:pt x="34687" y="54953"/>
                    <a:pt x="34687" y="54953"/>
                  </a:cubicBezTo>
                  <a:cubicBezTo>
                    <a:pt x="34687" y="54953"/>
                    <a:pt x="36562" y="56074"/>
                    <a:pt x="36562" y="56074"/>
                  </a:cubicBezTo>
                  <a:cubicBezTo>
                    <a:pt x="35625" y="56074"/>
                    <a:pt x="34687" y="56074"/>
                    <a:pt x="34687" y="56074"/>
                  </a:cubicBezTo>
                  <a:cubicBezTo>
                    <a:pt x="34687" y="57196"/>
                    <a:pt x="35625" y="58317"/>
                    <a:pt x="36562" y="58317"/>
                  </a:cubicBezTo>
                  <a:cubicBezTo>
                    <a:pt x="34687" y="58317"/>
                    <a:pt x="32812" y="58317"/>
                    <a:pt x="31875" y="60560"/>
                  </a:cubicBezTo>
                  <a:cubicBezTo>
                    <a:pt x="31875" y="61682"/>
                    <a:pt x="28125" y="60560"/>
                    <a:pt x="28125" y="60560"/>
                  </a:cubicBezTo>
                  <a:cubicBezTo>
                    <a:pt x="28125" y="63925"/>
                    <a:pt x="33750" y="60560"/>
                    <a:pt x="34687" y="60560"/>
                  </a:cubicBezTo>
                  <a:cubicBezTo>
                    <a:pt x="33750" y="60560"/>
                    <a:pt x="32812" y="62803"/>
                    <a:pt x="32812" y="62803"/>
                  </a:cubicBezTo>
                  <a:cubicBezTo>
                    <a:pt x="30000" y="62803"/>
                    <a:pt x="31875" y="63925"/>
                    <a:pt x="30937" y="65046"/>
                  </a:cubicBezTo>
                  <a:cubicBezTo>
                    <a:pt x="30000" y="66168"/>
                    <a:pt x="28125" y="63925"/>
                    <a:pt x="27187" y="65046"/>
                  </a:cubicBezTo>
                  <a:cubicBezTo>
                    <a:pt x="27187" y="66168"/>
                    <a:pt x="24375" y="68411"/>
                    <a:pt x="24375" y="68411"/>
                  </a:cubicBezTo>
                  <a:cubicBezTo>
                    <a:pt x="24375" y="69532"/>
                    <a:pt x="25312" y="69532"/>
                    <a:pt x="25312" y="69532"/>
                  </a:cubicBezTo>
                  <a:cubicBezTo>
                    <a:pt x="25312" y="70654"/>
                    <a:pt x="22500" y="70654"/>
                    <a:pt x="22500" y="70654"/>
                  </a:cubicBezTo>
                  <a:cubicBezTo>
                    <a:pt x="22500" y="70654"/>
                    <a:pt x="23437" y="71775"/>
                    <a:pt x="23437" y="72897"/>
                  </a:cubicBezTo>
                  <a:cubicBezTo>
                    <a:pt x="23437" y="74018"/>
                    <a:pt x="25312" y="72897"/>
                    <a:pt x="26250" y="72897"/>
                  </a:cubicBezTo>
                  <a:cubicBezTo>
                    <a:pt x="27187" y="71775"/>
                    <a:pt x="28125" y="72897"/>
                    <a:pt x="29062" y="71775"/>
                  </a:cubicBezTo>
                  <a:cubicBezTo>
                    <a:pt x="29062" y="71775"/>
                    <a:pt x="28125" y="70654"/>
                    <a:pt x="28125" y="69532"/>
                  </a:cubicBezTo>
                  <a:cubicBezTo>
                    <a:pt x="28125" y="69532"/>
                    <a:pt x="30000" y="70654"/>
                    <a:pt x="30937" y="71775"/>
                  </a:cubicBezTo>
                  <a:cubicBezTo>
                    <a:pt x="30937" y="71775"/>
                    <a:pt x="28125" y="74018"/>
                    <a:pt x="28125" y="74018"/>
                  </a:cubicBezTo>
                  <a:cubicBezTo>
                    <a:pt x="27187" y="74018"/>
                    <a:pt x="26250" y="75140"/>
                    <a:pt x="26250" y="74018"/>
                  </a:cubicBezTo>
                  <a:cubicBezTo>
                    <a:pt x="25312" y="72897"/>
                    <a:pt x="24375" y="75140"/>
                    <a:pt x="23437" y="75140"/>
                  </a:cubicBezTo>
                  <a:cubicBezTo>
                    <a:pt x="22500" y="74018"/>
                    <a:pt x="22500" y="70654"/>
                    <a:pt x="21562" y="74018"/>
                  </a:cubicBezTo>
                  <a:cubicBezTo>
                    <a:pt x="19687" y="78504"/>
                    <a:pt x="18750" y="72897"/>
                    <a:pt x="19687" y="72897"/>
                  </a:cubicBezTo>
                  <a:cubicBezTo>
                    <a:pt x="17812" y="72897"/>
                    <a:pt x="19687" y="77383"/>
                    <a:pt x="17812" y="76261"/>
                  </a:cubicBezTo>
                  <a:cubicBezTo>
                    <a:pt x="14062" y="76261"/>
                    <a:pt x="16875" y="78504"/>
                    <a:pt x="15937" y="79626"/>
                  </a:cubicBezTo>
                  <a:cubicBezTo>
                    <a:pt x="15000" y="79626"/>
                    <a:pt x="15000" y="77383"/>
                    <a:pt x="15000" y="77383"/>
                  </a:cubicBezTo>
                  <a:cubicBezTo>
                    <a:pt x="13125" y="77383"/>
                    <a:pt x="11250" y="78504"/>
                    <a:pt x="10312" y="79626"/>
                  </a:cubicBezTo>
                  <a:cubicBezTo>
                    <a:pt x="10312" y="80747"/>
                    <a:pt x="14062" y="80747"/>
                    <a:pt x="15000" y="80747"/>
                  </a:cubicBezTo>
                  <a:cubicBezTo>
                    <a:pt x="15000" y="80747"/>
                    <a:pt x="17812" y="79626"/>
                    <a:pt x="17812" y="79626"/>
                  </a:cubicBezTo>
                  <a:cubicBezTo>
                    <a:pt x="18750" y="80747"/>
                    <a:pt x="14062" y="80747"/>
                    <a:pt x="14062" y="80747"/>
                  </a:cubicBezTo>
                  <a:cubicBezTo>
                    <a:pt x="13125" y="80747"/>
                    <a:pt x="13125" y="81869"/>
                    <a:pt x="12187" y="81869"/>
                  </a:cubicBezTo>
                  <a:cubicBezTo>
                    <a:pt x="11250" y="81869"/>
                    <a:pt x="10312" y="81869"/>
                    <a:pt x="9375" y="81869"/>
                  </a:cubicBezTo>
                  <a:cubicBezTo>
                    <a:pt x="7500" y="80747"/>
                    <a:pt x="6562" y="81869"/>
                    <a:pt x="8437" y="82990"/>
                  </a:cubicBezTo>
                  <a:cubicBezTo>
                    <a:pt x="9375" y="82990"/>
                    <a:pt x="11250" y="82990"/>
                    <a:pt x="11250" y="85233"/>
                  </a:cubicBezTo>
                  <a:cubicBezTo>
                    <a:pt x="11250" y="85233"/>
                    <a:pt x="10312" y="87476"/>
                    <a:pt x="10312" y="86355"/>
                  </a:cubicBezTo>
                  <a:cubicBezTo>
                    <a:pt x="9375" y="86355"/>
                    <a:pt x="11250" y="84112"/>
                    <a:pt x="9375" y="82990"/>
                  </a:cubicBezTo>
                  <a:cubicBezTo>
                    <a:pt x="6562" y="82990"/>
                    <a:pt x="8437" y="84112"/>
                    <a:pt x="7500" y="85233"/>
                  </a:cubicBezTo>
                  <a:cubicBezTo>
                    <a:pt x="7500" y="85233"/>
                    <a:pt x="7500" y="81869"/>
                    <a:pt x="6562" y="81869"/>
                  </a:cubicBezTo>
                  <a:cubicBezTo>
                    <a:pt x="6562" y="80747"/>
                    <a:pt x="4687" y="87476"/>
                    <a:pt x="5625" y="86355"/>
                  </a:cubicBezTo>
                  <a:cubicBezTo>
                    <a:pt x="4687" y="86355"/>
                    <a:pt x="4687" y="84112"/>
                    <a:pt x="4687" y="84112"/>
                  </a:cubicBezTo>
                  <a:cubicBezTo>
                    <a:pt x="3750" y="84112"/>
                    <a:pt x="3750" y="86355"/>
                    <a:pt x="3750" y="86355"/>
                  </a:cubicBezTo>
                  <a:cubicBezTo>
                    <a:pt x="2812" y="87476"/>
                    <a:pt x="937" y="86355"/>
                    <a:pt x="937" y="87476"/>
                  </a:cubicBezTo>
                  <a:cubicBezTo>
                    <a:pt x="937" y="88598"/>
                    <a:pt x="0" y="89719"/>
                    <a:pt x="937" y="89719"/>
                  </a:cubicBezTo>
                  <a:cubicBezTo>
                    <a:pt x="1875" y="89719"/>
                    <a:pt x="2812" y="89719"/>
                    <a:pt x="3750" y="90841"/>
                  </a:cubicBezTo>
                  <a:cubicBezTo>
                    <a:pt x="3750" y="90841"/>
                    <a:pt x="0" y="91962"/>
                    <a:pt x="937" y="93084"/>
                  </a:cubicBezTo>
                  <a:cubicBezTo>
                    <a:pt x="937" y="94205"/>
                    <a:pt x="2812" y="94205"/>
                    <a:pt x="2812" y="94205"/>
                  </a:cubicBezTo>
                  <a:cubicBezTo>
                    <a:pt x="2812" y="94205"/>
                    <a:pt x="5625" y="93084"/>
                    <a:pt x="5625" y="94205"/>
                  </a:cubicBezTo>
                  <a:cubicBezTo>
                    <a:pt x="4687" y="95327"/>
                    <a:pt x="1875" y="94205"/>
                    <a:pt x="937" y="96448"/>
                  </a:cubicBezTo>
                  <a:cubicBezTo>
                    <a:pt x="0" y="97570"/>
                    <a:pt x="5625" y="97570"/>
                    <a:pt x="3750" y="99813"/>
                  </a:cubicBezTo>
                  <a:cubicBezTo>
                    <a:pt x="3750" y="99813"/>
                    <a:pt x="2812" y="97570"/>
                    <a:pt x="1875" y="98691"/>
                  </a:cubicBezTo>
                  <a:cubicBezTo>
                    <a:pt x="937" y="99813"/>
                    <a:pt x="937" y="100934"/>
                    <a:pt x="1875" y="102056"/>
                  </a:cubicBezTo>
                  <a:cubicBezTo>
                    <a:pt x="2812" y="102056"/>
                    <a:pt x="4687" y="103177"/>
                    <a:pt x="5625" y="103177"/>
                  </a:cubicBezTo>
                  <a:cubicBezTo>
                    <a:pt x="6562" y="102056"/>
                    <a:pt x="7500" y="99813"/>
                    <a:pt x="8437" y="100934"/>
                  </a:cubicBezTo>
                  <a:cubicBezTo>
                    <a:pt x="7500" y="100934"/>
                    <a:pt x="6562" y="102056"/>
                    <a:pt x="6562" y="102056"/>
                  </a:cubicBezTo>
                  <a:cubicBezTo>
                    <a:pt x="6562" y="103177"/>
                    <a:pt x="5625" y="103177"/>
                    <a:pt x="4687" y="103177"/>
                  </a:cubicBezTo>
                  <a:cubicBezTo>
                    <a:pt x="4687" y="103177"/>
                    <a:pt x="6562" y="104299"/>
                    <a:pt x="6562" y="105420"/>
                  </a:cubicBezTo>
                  <a:cubicBezTo>
                    <a:pt x="6562" y="105420"/>
                    <a:pt x="3750" y="103177"/>
                    <a:pt x="4687" y="105420"/>
                  </a:cubicBezTo>
                  <a:cubicBezTo>
                    <a:pt x="4687" y="106542"/>
                    <a:pt x="7500" y="107663"/>
                    <a:pt x="7500" y="107663"/>
                  </a:cubicBezTo>
                  <a:cubicBezTo>
                    <a:pt x="7500" y="108785"/>
                    <a:pt x="4687" y="106542"/>
                    <a:pt x="3750" y="107663"/>
                  </a:cubicBezTo>
                  <a:cubicBezTo>
                    <a:pt x="1875" y="107663"/>
                    <a:pt x="3750" y="104299"/>
                    <a:pt x="2812" y="104299"/>
                  </a:cubicBezTo>
                  <a:cubicBezTo>
                    <a:pt x="2812" y="104299"/>
                    <a:pt x="937" y="106542"/>
                    <a:pt x="1875" y="107663"/>
                  </a:cubicBezTo>
                  <a:cubicBezTo>
                    <a:pt x="2812" y="107663"/>
                    <a:pt x="1875" y="109906"/>
                    <a:pt x="1875" y="109906"/>
                  </a:cubicBezTo>
                  <a:cubicBezTo>
                    <a:pt x="2812" y="111028"/>
                    <a:pt x="3750" y="108785"/>
                    <a:pt x="4687" y="107663"/>
                  </a:cubicBezTo>
                  <a:cubicBezTo>
                    <a:pt x="4687" y="107663"/>
                    <a:pt x="4687" y="108785"/>
                    <a:pt x="4687" y="108785"/>
                  </a:cubicBezTo>
                  <a:cubicBezTo>
                    <a:pt x="5625" y="108785"/>
                    <a:pt x="5625" y="107663"/>
                    <a:pt x="6562" y="107663"/>
                  </a:cubicBezTo>
                  <a:cubicBezTo>
                    <a:pt x="6562" y="107663"/>
                    <a:pt x="6562" y="109906"/>
                    <a:pt x="5625" y="109906"/>
                  </a:cubicBezTo>
                  <a:cubicBezTo>
                    <a:pt x="3750" y="111028"/>
                    <a:pt x="7500" y="113271"/>
                    <a:pt x="7500" y="112149"/>
                  </a:cubicBezTo>
                  <a:cubicBezTo>
                    <a:pt x="7500" y="114392"/>
                    <a:pt x="937" y="112149"/>
                    <a:pt x="4687" y="115514"/>
                  </a:cubicBezTo>
                  <a:cubicBezTo>
                    <a:pt x="6562" y="116635"/>
                    <a:pt x="7500" y="117757"/>
                    <a:pt x="9375" y="117757"/>
                  </a:cubicBezTo>
                  <a:cubicBezTo>
                    <a:pt x="9375" y="117757"/>
                    <a:pt x="12187" y="120000"/>
                    <a:pt x="13125" y="120000"/>
                  </a:cubicBezTo>
                  <a:cubicBezTo>
                    <a:pt x="15937" y="120000"/>
                    <a:pt x="19687" y="116635"/>
                    <a:pt x="21562" y="114392"/>
                  </a:cubicBezTo>
                  <a:cubicBezTo>
                    <a:pt x="22500" y="112149"/>
                    <a:pt x="23437" y="112149"/>
                    <a:pt x="25312" y="111028"/>
                  </a:cubicBezTo>
                  <a:cubicBezTo>
                    <a:pt x="26250" y="109906"/>
                    <a:pt x="26250" y="106542"/>
                    <a:pt x="27187" y="106542"/>
                  </a:cubicBezTo>
                  <a:cubicBezTo>
                    <a:pt x="27187" y="106542"/>
                    <a:pt x="27187" y="109906"/>
                    <a:pt x="28125" y="109906"/>
                  </a:cubicBezTo>
                  <a:cubicBezTo>
                    <a:pt x="30000" y="111028"/>
                    <a:pt x="29062" y="111028"/>
                    <a:pt x="29062" y="112149"/>
                  </a:cubicBezTo>
                  <a:cubicBezTo>
                    <a:pt x="30000" y="112149"/>
                    <a:pt x="30937" y="112149"/>
                    <a:pt x="31875" y="113271"/>
                  </a:cubicBezTo>
                  <a:cubicBezTo>
                    <a:pt x="31875" y="114392"/>
                    <a:pt x="30937" y="112149"/>
                    <a:pt x="31875" y="113271"/>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33" name="Shape 2597"/>
            <p:cNvSpPr/>
            <p:nvPr/>
          </p:nvSpPr>
          <p:spPr>
            <a:xfrm>
              <a:off x="12945394" y="4366244"/>
              <a:ext cx="7563692" cy="2637631"/>
            </a:xfrm>
            <a:custGeom>
              <a:avLst/>
              <a:gdLst/>
              <a:ahLst/>
              <a:cxnLst/>
              <a:rect l="0" t="0" r="0" b="0"/>
              <a:pathLst>
                <a:path w="120000" h="120000" extrusionOk="0">
                  <a:moveTo>
                    <a:pt x="119703" y="47234"/>
                  </a:moveTo>
                  <a:cubicBezTo>
                    <a:pt x="119407" y="46382"/>
                    <a:pt x="118962" y="45957"/>
                    <a:pt x="118666" y="45106"/>
                  </a:cubicBezTo>
                  <a:cubicBezTo>
                    <a:pt x="118518" y="44680"/>
                    <a:pt x="118370" y="44255"/>
                    <a:pt x="118074" y="43829"/>
                  </a:cubicBezTo>
                  <a:cubicBezTo>
                    <a:pt x="117925" y="43829"/>
                    <a:pt x="117629" y="43829"/>
                    <a:pt x="117481" y="43404"/>
                  </a:cubicBezTo>
                  <a:cubicBezTo>
                    <a:pt x="117481" y="43829"/>
                    <a:pt x="117629" y="43829"/>
                    <a:pt x="117629" y="43829"/>
                  </a:cubicBezTo>
                  <a:cubicBezTo>
                    <a:pt x="117777" y="43829"/>
                    <a:pt x="117333" y="44255"/>
                    <a:pt x="117185" y="43829"/>
                  </a:cubicBezTo>
                  <a:cubicBezTo>
                    <a:pt x="117185" y="43829"/>
                    <a:pt x="117333" y="43829"/>
                    <a:pt x="117333" y="43404"/>
                  </a:cubicBezTo>
                  <a:cubicBezTo>
                    <a:pt x="117185" y="42978"/>
                    <a:pt x="116444" y="43829"/>
                    <a:pt x="116296" y="43404"/>
                  </a:cubicBezTo>
                  <a:cubicBezTo>
                    <a:pt x="116592" y="43829"/>
                    <a:pt x="116592" y="43829"/>
                    <a:pt x="116592" y="45106"/>
                  </a:cubicBezTo>
                  <a:cubicBezTo>
                    <a:pt x="116444" y="45531"/>
                    <a:pt x="116740" y="46382"/>
                    <a:pt x="116740" y="46382"/>
                  </a:cubicBezTo>
                  <a:cubicBezTo>
                    <a:pt x="116592" y="46382"/>
                    <a:pt x="116592" y="45957"/>
                    <a:pt x="116592" y="45957"/>
                  </a:cubicBezTo>
                  <a:cubicBezTo>
                    <a:pt x="116444" y="45531"/>
                    <a:pt x="116444" y="46382"/>
                    <a:pt x="116296" y="46382"/>
                  </a:cubicBezTo>
                  <a:cubicBezTo>
                    <a:pt x="116296" y="46382"/>
                    <a:pt x="116000" y="44680"/>
                    <a:pt x="116000" y="44680"/>
                  </a:cubicBezTo>
                  <a:cubicBezTo>
                    <a:pt x="116000" y="44255"/>
                    <a:pt x="116000" y="44255"/>
                    <a:pt x="116000" y="44255"/>
                  </a:cubicBezTo>
                  <a:cubicBezTo>
                    <a:pt x="116000" y="43829"/>
                    <a:pt x="115851" y="43404"/>
                    <a:pt x="116000" y="42978"/>
                  </a:cubicBezTo>
                  <a:cubicBezTo>
                    <a:pt x="116148" y="42127"/>
                    <a:pt x="115851" y="42553"/>
                    <a:pt x="115703" y="42127"/>
                  </a:cubicBezTo>
                  <a:cubicBezTo>
                    <a:pt x="115703" y="41702"/>
                    <a:pt x="115407" y="41276"/>
                    <a:pt x="115259" y="41276"/>
                  </a:cubicBezTo>
                  <a:cubicBezTo>
                    <a:pt x="114222" y="39574"/>
                    <a:pt x="113333" y="37872"/>
                    <a:pt x="112296" y="37021"/>
                  </a:cubicBezTo>
                  <a:cubicBezTo>
                    <a:pt x="112000" y="36595"/>
                    <a:pt x="111851" y="36170"/>
                    <a:pt x="111703" y="35744"/>
                  </a:cubicBezTo>
                  <a:cubicBezTo>
                    <a:pt x="111555" y="35319"/>
                    <a:pt x="111259" y="34893"/>
                    <a:pt x="110962" y="34893"/>
                  </a:cubicBezTo>
                  <a:cubicBezTo>
                    <a:pt x="110518" y="34468"/>
                    <a:pt x="110074" y="34042"/>
                    <a:pt x="109481" y="33191"/>
                  </a:cubicBezTo>
                  <a:cubicBezTo>
                    <a:pt x="109037" y="33191"/>
                    <a:pt x="108444" y="33191"/>
                    <a:pt x="108148" y="33191"/>
                  </a:cubicBezTo>
                  <a:cubicBezTo>
                    <a:pt x="107851" y="33191"/>
                    <a:pt x="107703" y="33191"/>
                    <a:pt x="107555" y="33191"/>
                  </a:cubicBezTo>
                  <a:cubicBezTo>
                    <a:pt x="107555" y="33191"/>
                    <a:pt x="107407" y="32765"/>
                    <a:pt x="107407" y="32765"/>
                  </a:cubicBezTo>
                  <a:cubicBezTo>
                    <a:pt x="107259" y="33191"/>
                    <a:pt x="107259" y="33617"/>
                    <a:pt x="107111" y="33191"/>
                  </a:cubicBezTo>
                  <a:cubicBezTo>
                    <a:pt x="106666" y="33191"/>
                    <a:pt x="106222" y="32765"/>
                    <a:pt x="105777" y="32340"/>
                  </a:cubicBezTo>
                  <a:cubicBezTo>
                    <a:pt x="105629" y="32340"/>
                    <a:pt x="105185" y="31914"/>
                    <a:pt x="105185" y="32765"/>
                  </a:cubicBezTo>
                  <a:cubicBezTo>
                    <a:pt x="105037" y="33617"/>
                    <a:pt x="104888" y="33617"/>
                    <a:pt x="105185" y="34042"/>
                  </a:cubicBezTo>
                  <a:cubicBezTo>
                    <a:pt x="105481" y="34893"/>
                    <a:pt x="105777" y="36595"/>
                    <a:pt x="105037" y="37021"/>
                  </a:cubicBezTo>
                  <a:cubicBezTo>
                    <a:pt x="104888" y="37446"/>
                    <a:pt x="104444" y="37446"/>
                    <a:pt x="104296" y="36595"/>
                  </a:cubicBezTo>
                  <a:cubicBezTo>
                    <a:pt x="104148" y="36170"/>
                    <a:pt x="104148" y="35744"/>
                    <a:pt x="103703" y="35744"/>
                  </a:cubicBezTo>
                  <a:cubicBezTo>
                    <a:pt x="103259" y="35319"/>
                    <a:pt x="103555" y="34893"/>
                    <a:pt x="103407" y="34468"/>
                  </a:cubicBezTo>
                  <a:cubicBezTo>
                    <a:pt x="103407" y="34042"/>
                    <a:pt x="102962" y="33617"/>
                    <a:pt x="102814" y="34042"/>
                  </a:cubicBezTo>
                  <a:cubicBezTo>
                    <a:pt x="102370" y="35319"/>
                    <a:pt x="101629" y="34042"/>
                    <a:pt x="101037" y="34042"/>
                  </a:cubicBezTo>
                  <a:cubicBezTo>
                    <a:pt x="100444" y="34042"/>
                    <a:pt x="99851" y="33617"/>
                    <a:pt x="99259" y="33617"/>
                  </a:cubicBezTo>
                  <a:cubicBezTo>
                    <a:pt x="98962" y="33617"/>
                    <a:pt x="98814" y="33617"/>
                    <a:pt x="98518" y="34042"/>
                  </a:cubicBezTo>
                  <a:cubicBezTo>
                    <a:pt x="98222" y="34468"/>
                    <a:pt x="98370" y="35744"/>
                    <a:pt x="98370" y="36595"/>
                  </a:cubicBezTo>
                  <a:cubicBezTo>
                    <a:pt x="98370" y="36595"/>
                    <a:pt x="98370" y="36595"/>
                    <a:pt x="98370" y="36595"/>
                  </a:cubicBezTo>
                  <a:cubicBezTo>
                    <a:pt x="98222" y="36595"/>
                    <a:pt x="98074" y="34468"/>
                    <a:pt x="97925" y="34042"/>
                  </a:cubicBezTo>
                  <a:cubicBezTo>
                    <a:pt x="97777" y="34042"/>
                    <a:pt x="97185" y="34042"/>
                    <a:pt x="97037" y="33191"/>
                  </a:cubicBezTo>
                  <a:cubicBezTo>
                    <a:pt x="97037" y="31914"/>
                    <a:pt x="97629" y="31489"/>
                    <a:pt x="97037" y="30212"/>
                  </a:cubicBezTo>
                  <a:cubicBezTo>
                    <a:pt x="96740" y="29787"/>
                    <a:pt x="96444" y="29361"/>
                    <a:pt x="96000" y="28936"/>
                  </a:cubicBezTo>
                  <a:cubicBezTo>
                    <a:pt x="95111" y="28085"/>
                    <a:pt x="94074" y="28936"/>
                    <a:pt x="93185" y="29361"/>
                  </a:cubicBezTo>
                  <a:cubicBezTo>
                    <a:pt x="92740" y="29361"/>
                    <a:pt x="92296" y="29361"/>
                    <a:pt x="91703" y="29361"/>
                  </a:cubicBezTo>
                  <a:cubicBezTo>
                    <a:pt x="91555" y="29361"/>
                    <a:pt x="91555" y="29361"/>
                    <a:pt x="91407" y="29361"/>
                  </a:cubicBezTo>
                  <a:cubicBezTo>
                    <a:pt x="91111" y="28936"/>
                    <a:pt x="91407" y="28936"/>
                    <a:pt x="91555" y="28510"/>
                  </a:cubicBezTo>
                  <a:cubicBezTo>
                    <a:pt x="91555" y="28085"/>
                    <a:pt x="90814" y="27659"/>
                    <a:pt x="90814" y="27659"/>
                  </a:cubicBezTo>
                  <a:cubicBezTo>
                    <a:pt x="90666" y="27234"/>
                    <a:pt x="90074" y="27659"/>
                    <a:pt x="89925" y="27659"/>
                  </a:cubicBezTo>
                  <a:cubicBezTo>
                    <a:pt x="89925" y="27659"/>
                    <a:pt x="90518" y="27234"/>
                    <a:pt x="90370" y="26808"/>
                  </a:cubicBezTo>
                  <a:cubicBezTo>
                    <a:pt x="90222" y="26808"/>
                    <a:pt x="90074" y="27234"/>
                    <a:pt x="89925" y="27234"/>
                  </a:cubicBezTo>
                  <a:cubicBezTo>
                    <a:pt x="89777" y="26808"/>
                    <a:pt x="89481" y="26382"/>
                    <a:pt x="89481" y="26382"/>
                  </a:cubicBezTo>
                  <a:cubicBezTo>
                    <a:pt x="89333" y="26382"/>
                    <a:pt x="88888" y="25531"/>
                    <a:pt x="89185" y="25531"/>
                  </a:cubicBezTo>
                  <a:cubicBezTo>
                    <a:pt x="89333" y="25531"/>
                    <a:pt x="89629" y="25531"/>
                    <a:pt x="89777" y="25531"/>
                  </a:cubicBezTo>
                  <a:cubicBezTo>
                    <a:pt x="90222" y="25531"/>
                    <a:pt x="89629" y="24255"/>
                    <a:pt x="89481" y="24255"/>
                  </a:cubicBezTo>
                  <a:cubicBezTo>
                    <a:pt x="89185" y="23404"/>
                    <a:pt x="88444" y="23829"/>
                    <a:pt x="88000" y="23404"/>
                  </a:cubicBezTo>
                  <a:cubicBezTo>
                    <a:pt x="87703" y="23404"/>
                    <a:pt x="87555" y="24255"/>
                    <a:pt x="87259" y="25106"/>
                  </a:cubicBezTo>
                  <a:cubicBezTo>
                    <a:pt x="87259" y="25106"/>
                    <a:pt x="86222" y="26808"/>
                    <a:pt x="86222" y="25531"/>
                  </a:cubicBezTo>
                  <a:cubicBezTo>
                    <a:pt x="86370" y="24680"/>
                    <a:pt x="86518" y="25531"/>
                    <a:pt x="86814" y="25106"/>
                  </a:cubicBezTo>
                  <a:cubicBezTo>
                    <a:pt x="86814" y="25106"/>
                    <a:pt x="86666" y="23829"/>
                    <a:pt x="86518" y="23829"/>
                  </a:cubicBezTo>
                  <a:cubicBezTo>
                    <a:pt x="86518" y="23829"/>
                    <a:pt x="85629" y="23829"/>
                    <a:pt x="85629" y="23829"/>
                  </a:cubicBezTo>
                  <a:cubicBezTo>
                    <a:pt x="85777" y="23404"/>
                    <a:pt x="86074" y="22978"/>
                    <a:pt x="86370" y="22978"/>
                  </a:cubicBezTo>
                  <a:cubicBezTo>
                    <a:pt x="86518" y="23404"/>
                    <a:pt x="87555" y="23404"/>
                    <a:pt x="87555" y="23404"/>
                  </a:cubicBezTo>
                  <a:cubicBezTo>
                    <a:pt x="87555" y="22978"/>
                    <a:pt x="86666" y="22978"/>
                    <a:pt x="86518" y="22553"/>
                  </a:cubicBezTo>
                  <a:cubicBezTo>
                    <a:pt x="86222" y="22553"/>
                    <a:pt x="85925" y="22553"/>
                    <a:pt x="85629" y="22553"/>
                  </a:cubicBezTo>
                  <a:cubicBezTo>
                    <a:pt x="85037" y="22127"/>
                    <a:pt x="84444" y="22127"/>
                    <a:pt x="83851" y="21702"/>
                  </a:cubicBezTo>
                  <a:cubicBezTo>
                    <a:pt x="83703" y="21702"/>
                    <a:pt x="83111" y="21276"/>
                    <a:pt x="83111" y="21276"/>
                  </a:cubicBezTo>
                  <a:cubicBezTo>
                    <a:pt x="83111" y="21702"/>
                    <a:pt x="83259" y="22127"/>
                    <a:pt x="83111" y="22127"/>
                  </a:cubicBezTo>
                  <a:cubicBezTo>
                    <a:pt x="82962" y="22553"/>
                    <a:pt x="82814" y="22553"/>
                    <a:pt x="82666" y="22553"/>
                  </a:cubicBezTo>
                  <a:cubicBezTo>
                    <a:pt x="82518" y="22553"/>
                    <a:pt x="81777" y="22978"/>
                    <a:pt x="81925" y="23829"/>
                  </a:cubicBezTo>
                  <a:cubicBezTo>
                    <a:pt x="82074" y="24680"/>
                    <a:pt x="82370" y="23404"/>
                    <a:pt x="82518" y="23829"/>
                  </a:cubicBezTo>
                  <a:cubicBezTo>
                    <a:pt x="82518" y="23829"/>
                    <a:pt x="82074" y="24255"/>
                    <a:pt x="82222" y="25106"/>
                  </a:cubicBezTo>
                  <a:cubicBezTo>
                    <a:pt x="82370" y="25106"/>
                    <a:pt x="82222" y="25531"/>
                    <a:pt x="82222" y="25957"/>
                  </a:cubicBezTo>
                  <a:cubicBezTo>
                    <a:pt x="82370" y="25957"/>
                    <a:pt x="82518" y="26382"/>
                    <a:pt x="82518" y="26808"/>
                  </a:cubicBezTo>
                  <a:cubicBezTo>
                    <a:pt x="82518" y="26808"/>
                    <a:pt x="81925" y="26808"/>
                    <a:pt x="81777" y="26808"/>
                  </a:cubicBezTo>
                  <a:cubicBezTo>
                    <a:pt x="81481" y="26808"/>
                    <a:pt x="81777" y="26382"/>
                    <a:pt x="81777" y="26382"/>
                  </a:cubicBezTo>
                  <a:cubicBezTo>
                    <a:pt x="81629" y="25957"/>
                    <a:pt x="81185" y="26382"/>
                    <a:pt x="81185" y="26382"/>
                  </a:cubicBezTo>
                  <a:cubicBezTo>
                    <a:pt x="80888" y="26808"/>
                    <a:pt x="80592" y="26382"/>
                    <a:pt x="80444" y="26382"/>
                  </a:cubicBezTo>
                  <a:cubicBezTo>
                    <a:pt x="80296" y="26382"/>
                    <a:pt x="80888" y="26808"/>
                    <a:pt x="80888" y="26808"/>
                  </a:cubicBezTo>
                  <a:cubicBezTo>
                    <a:pt x="81333" y="27234"/>
                    <a:pt x="80888" y="28085"/>
                    <a:pt x="80740" y="27659"/>
                  </a:cubicBezTo>
                  <a:cubicBezTo>
                    <a:pt x="80592" y="27659"/>
                    <a:pt x="80592" y="27234"/>
                    <a:pt x="80592" y="26808"/>
                  </a:cubicBezTo>
                  <a:cubicBezTo>
                    <a:pt x="80444" y="26808"/>
                    <a:pt x="80296" y="26808"/>
                    <a:pt x="80148" y="26808"/>
                  </a:cubicBezTo>
                  <a:cubicBezTo>
                    <a:pt x="79851" y="26382"/>
                    <a:pt x="79555" y="25957"/>
                    <a:pt x="79111" y="26382"/>
                  </a:cubicBezTo>
                  <a:cubicBezTo>
                    <a:pt x="78666" y="26382"/>
                    <a:pt x="78370" y="27659"/>
                    <a:pt x="77925" y="26808"/>
                  </a:cubicBezTo>
                  <a:cubicBezTo>
                    <a:pt x="77629" y="26382"/>
                    <a:pt x="77333" y="25957"/>
                    <a:pt x="77185" y="25106"/>
                  </a:cubicBezTo>
                  <a:cubicBezTo>
                    <a:pt x="77037" y="24680"/>
                    <a:pt x="76740" y="26382"/>
                    <a:pt x="76592" y="26382"/>
                  </a:cubicBezTo>
                  <a:cubicBezTo>
                    <a:pt x="76444" y="27234"/>
                    <a:pt x="76296" y="29787"/>
                    <a:pt x="75851" y="29361"/>
                  </a:cubicBezTo>
                  <a:cubicBezTo>
                    <a:pt x="75555" y="28936"/>
                    <a:pt x="75259" y="28936"/>
                    <a:pt x="74962" y="28085"/>
                  </a:cubicBezTo>
                  <a:cubicBezTo>
                    <a:pt x="74814" y="27659"/>
                    <a:pt x="74518" y="26808"/>
                    <a:pt x="74370" y="26382"/>
                  </a:cubicBezTo>
                  <a:cubicBezTo>
                    <a:pt x="74222" y="25531"/>
                    <a:pt x="73925" y="25106"/>
                    <a:pt x="73777" y="24680"/>
                  </a:cubicBezTo>
                  <a:cubicBezTo>
                    <a:pt x="73481" y="23829"/>
                    <a:pt x="74074" y="24255"/>
                    <a:pt x="74222" y="24255"/>
                  </a:cubicBezTo>
                  <a:cubicBezTo>
                    <a:pt x="74370" y="24255"/>
                    <a:pt x="74666" y="23829"/>
                    <a:pt x="74666" y="23404"/>
                  </a:cubicBezTo>
                  <a:cubicBezTo>
                    <a:pt x="74666" y="23404"/>
                    <a:pt x="73925" y="22127"/>
                    <a:pt x="73925" y="22127"/>
                  </a:cubicBezTo>
                  <a:cubicBezTo>
                    <a:pt x="73925" y="22127"/>
                    <a:pt x="74370" y="22127"/>
                    <a:pt x="74370" y="21702"/>
                  </a:cubicBezTo>
                  <a:cubicBezTo>
                    <a:pt x="74222" y="21276"/>
                    <a:pt x="73925" y="21276"/>
                    <a:pt x="73925" y="21276"/>
                  </a:cubicBezTo>
                  <a:cubicBezTo>
                    <a:pt x="73925" y="20425"/>
                    <a:pt x="74666" y="20000"/>
                    <a:pt x="73925" y="19574"/>
                  </a:cubicBezTo>
                  <a:cubicBezTo>
                    <a:pt x="73777" y="19574"/>
                    <a:pt x="73629" y="18723"/>
                    <a:pt x="73333" y="18723"/>
                  </a:cubicBezTo>
                  <a:cubicBezTo>
                    <a:pt x="73185" y="18723"/>
                    <a:pt x="72888" y="18297"/>
                    <a:pt x="72740" y="18723"/>
                  </a:cubicBezTo>
                  <a:cubicBezTo>
                    <a:pt x="72592" y="18723"/>
                    <a:pt x="72592" y="19148"/>
                    <a:pt x="72444" y="19148"/>
                  </a:cubicBezTo>
                  <a:cubicBezTo>
                    <a:pt x="72296" y="18723"/>
                    <a:pt x="72296" y="18723"/>
                    <a:pt x="72148" y="18723"/>
                  </a:cubicBezTo>
                  <a:cubicBezTo>
                    <a:pt x="72000" y="18723"/>
                    <a:pt x="71703" y="18723"/>
                    <a:pt x="71555" y="18297"/>
                  </a:cubicBezTo>
                  <a:cubicBezTo>
                    <a:pt x="71407" y="18297"/>
                    <a:pt x="71259" y="18297"/>
                    <a:pt x="71111" y="17446"/>
                  </a:cubicBezTo>
                  <a:cubicBezTo>
                    <a:pt x="70962" y="17446"/>
                    <a:pt x="71111" y="17021"/>
                    <a:pt x="70814" y="17446"/>
                  </a:cubicBezTo>
                  <a:cubicBezTo>
                    <a:pt x="70814" y="17446"/>
                    <a:pt x="70666" y="17872"/>
                    <a:pt x="70518" y="17872"/>
                  </a:cubicBezTo>
                  <a:cubicBezTo>
                    <a:pt x="70370" y="17872"/>
                    <a:pt x="70370" y="17446"/>
                    <a:pt x="70222" y="17872"/>
                  </a:cubicBezTo>
                  <a:cubicBezTo>
                    <a:pt x="70222" y="18297"/>
                    <a:pt x="70074" y="18723"/>
                    <a:pt x="70074" y="19148"/>
                  </a:cubicBezTo>
                  <a:cubicBezTo>
                    <a:pt x="70074" y="19574"/>
                    <a:pt x="70370" y="19574"/>
                    <a:pt x="70222" y="20000"/>
                  </a:cubicBezTo>
                  <a:cubicBezTo>
                    <a:pt x="70074" y="20425"/>
                    <a:pt x="70222" y="20425"/>
                    <a:pt x="70074" y="20425"/>
                  </a:cubicBezTo>
                  <a:cubicBezTo>
                    <a:pt x="69925" y="20425"/>
                    <a:pt x="69629" y="20425"/>
                    <a:pt x="69481" y="20851"/>
                  </a:cubicBezTo>
                  <a:cubicBezTo>
                    <a:pt x="69629" y="20425"/>
                    <a:pt x="70074" y="21276"/>
                    <a:pt x="70074" y="21276"/>
                  </a:cubicBezTo>
                  <a:cubicBezTo>
                    <a:pt x="69925" y="21702"/>
                    <a:pt x="69481" y="20851"/>
                    <a:pt x="69185" y="20851"/>
                  </a:cubicBezTo>
                  <a:cubicBezTo>
                    <a:pt x="68888" y="20851"/>
                    <a:pt x="68444" y="20851"/>
                    <a:pt x="68000" y="20851"/>
                  </a:cubicBezTo>
                  <a:cubicBezTo>
                    <a:pt x="67851" y="20851"/>
                    <a:pt x="67851" y="20425"/>
                    <a:pt x="67703" y="20425"/>
                  </a:cubicBezTo>
                  <a:cubicBezTo>
                    <a:pt x="67555" y="20000"/>
                    <a:pt x="67111" y="20425"/>
                    <a:pt x="66962" y="20425"/>
                  </a:cubicBezTo>
                  <a:cubicBezTo>
                    <a:pt x="66814" y="20000"/>
                    <a:pt x="66518" y="20000"/>
                    <a:pt x="66370" y="19574"/>
                  </a:cubicBezTo>
                  <a:cubicBezTo>
                    <a:pt x="66370" y="19148"/>
                    <a:pt x="66666" y="19148"/>
                    <a:pt x="66666" y="18723"/>
                  </a:cubicBezTo>
                  <a:cubicBezTo>
                    <a:pt x="66814" y="18297"/>
                    <a:pt x="65481" y="18297"/>
                    <a:pt x="65333" y="18297"/>
                  </a:cubicBezTo>
                  <a:cubicBezTo>
                    <a:pt x="64592" y="17872"/>
                    <a:pt x="64000" y="18297"/>
                    <a:pt x="63259" y="18297"/>
                  </a:cubicBezTo>
                  <a:cubicBezTo>
                    <a:pt x="62814" y="18297"/>
                    <a:pt x="62962" y="18297"/>
                    <a:pt x="63111" y="19148"/>
                  </a:cubicBezTo>
                  <a:cubicBezTo>
                    <a:pt x="63111" y="19574"/>
                    <a:pt x="62814" y="19148"/>
                    <a:pt x="62814" y="19148"/>
                  </a:cubicBezTo>
                  <a:cubicBezTo>
                    <a:pt x="62518" y="19148"/>
                    <a:pt x="62666" y="18723"/>
                    <a:pt x="62666" y="18297"/>
                  </a:cubicBezTo>
                  <a:cubicBezTo>
                    <a:pt x="62666" y="17446"/>
                    <a:pt x="62518" y="16170"/>
                    <a:pt x="62222" y="17021"/>
                  </a:cubicBezTo>
                  <a:cubicBezTo>
                    <a:pt x="62222" y="17872"/>
                    <a:pt x="61629" y="17872"/>
                    <a:pt x="61333" y="17446"/>
                  </a:cubicBezTo>
                  <a:cubicBezTo>
                    <a:pt x="61185" y="17021"/>
                    <a:pt x="61481" y="16170"/>
                    <a:pt x="60888" y="16595"/>
                  </a:cubicBezTo>
                  <a:cubicBezTo>
                    <a:pt x="60740" y="16595"/>
                    <a:pt x="60592" y="16595"/>
                    <a:pt x="60444" y="16595"/>
                  </a:cubicBezTo>
                  <a:cubicBezTo>
                    <a:pt x="60296" y="16170"/>
                    <a:pt x="60148" y="16595"/>
                    <a:pt x="59851" y="17021"/>
                  </a:cubicBezTo>
                  <a:cubicBezTo>
                    <a:pt x="59555" y="17872"/>
                    <a:pt x="60296" y="17446"/>
                    <a:pt x="60296" y="17872"/>
                  </a:cubicBezTo>
                  <a:cubicBezTo>
                    <a:pt x="60296" y="18723"/>
                    <a:pt x="59703" y="18297"/>
                    <a:pt x="59555" y="18723"/>
                  </a:cubicBezTo>
                  <a:cubicBezTo>
                    <a:pt x="59407" y="19148"/>
                    <a:pt x="59111" y="19148"/>
                    <a:pt x="58814" y="19574"/>
                  </a:cubicBezTo>
                  <a:cubicBezTo>
                    <a:pt x="58518" y="20000"/>
                    <a:pt x="58222" y="20000"/>
                    <a:pt x="57777" y="20000"/>
                  </a:cubicBezTo>
                  <a:cubicBezTo>
                    <a:pt x="57481" y="20000"/>
                    <a:pt x="57481" y="20000"/>
                    <a:pt x="57333" y="20851"/>
                  </a:cubicBezTo>
                  <a:cubicBezTo>
                    <a:pt x="57185" y="21276"/>
                    <a:pt x="56592" y="21702"/>
                    <a:pt x="56444" y="21702"/>
                  </a:cubicBezTo>
                  <a:cubicBezTo>
                    <a:pt x="56444" y="21276"/>
                    <a:pt x="56740" y="21276"/>
                    <a:pt x="56740" y="21276"/>
                  </a:cubicBezTo>
                  <a:cubicBezTo>
                    <a:pt x="57037" y="20851"/>
                    <a:pt x="57037" y="20000"/>
                    <a:pt x="57185" y="19574"/>
                  </a:cubicBezTo>
                  <a:cubicBezTo>
                    <a:pt x="57333" y="18723"/>
                    <a:pt x="57481" y="19574"/>
                    <a:pt x="57629" y="19148"/>
                  </a:cubicBezTo>
                  <a:cubicBezTo>
                    <a:pt x="57777" y="19148"/>
                    <a:pt x="57777" y="18723"/>
                    <a:pt x="57925" y="18723"/>
                  </a:cubicBezTo>
                  <a:cubicBezTo>
                    <a:pt x="58370" y="17872"/>
                    <a:pt x="58962" y="17446"/>
                    <a:pt x="59407" y="16595"/>
                  </a:cubicBezTo>
                  <a:cubicBezTo>
                    <a:pt x="59703" y="16170"/>
                    <a:pt x="60000" y="15744"/>
                    <a:pt x="60296" y="15319"/>
                  </a:cubicBezTo>
                  <a:cubicBezTo>
                    <a:pt x="60888" y="14042"/>
                    <a:pt x="61629" y="13191"/>
                    <a:pt x="62222" y="12340"/>
                  </a:cubicBezTo>
                  <a:cubicBezTo>
                    <a:pt x="62666" y="11914"/>
                    <a:pt x="63111" y="11063"/>
                    <a:pt x="62666" y="9787"/>
                  </a:cubicBezTo>
                  <a:cubicBezTo>
                    <a:pt x="62518" y="9361"/>
                    <a:pt x="62518" y="10212"/>
                    <a:pt x="62370" y="9787"/>
                  </a:cubicBezTo>
                  <a:cubicBezTo>
                    <a:pt x="62222" y="9361"/>
                    <a:pt x="62074" y="9361"/>
                    <a:pt x="61925" y="8936"/>
                  </a:cubicBezTo>
                  <a:cubicBezTo>
                    <a:pt x="61925" y="8510"/>
                    <a:pt x="62666" y="9361"/>
                    <a:pt x="62666" y="9361"/>
                  </a:cubicBezTo>
                  <a:cubicBezTo>
                    <a:pt x="62814" y="9361"/>
                    <a:pt x="63259" y="9361"/>
                    <a:pt x="62962" y="8510"/>
                  </a:cubicBezTo>
                  <a:cubicBezTo>
                    <a:pt x="62814" y="8085"/>
                    <a:pt x="62814" y="7659"/>
                    <a:pt x="62666" y="7234"/>
                  </a:cubicBezTo>
                  <a:cubicBezTo>
                    <a:pt x="62518" y="6382"/>
                    <a:pt x="62370" y="8085"/>
                    <a:pt x="62222" y="8085"/>
                  </a:cubicBezTo>
                  <a:cubicBezTo>
                    <a:pt x="62222" y="7659"/>
                    <a:pt x="62222" y="7234"/>
                    <a:pt x="62222" y="7234"/>
                  </a:cubicBezTo>
                  <a:cubicBezTo>
                    <a:pt x="62222" y="6808"/>
                    <a:pt x="62222" y="6808"/>
                    <a:pt x="62074" y="6382"/>
                  </a:cubicBezTo>
                  <a:cubicBezTo>
                    <a:pt x="62074" y="5957"/>
                    <a:pt x="61777" y="5531"/>
                    <a:pt x="61629" y="5531"/>
                  </a:cubicBezTo>
                  <a:cubicBezTo>
                    <a:pt x="61333" y="5106"/>
                    <a:pt x="61185" y="5106"/>
                    <a:pt x="60888" y="4680"/>
                  </a:cubicBezTo>
                  <a:cubicBezTo>
                    <a:pt x="60592" y="4680"/>
                    <a:pt x="60592" y="4680"/>
                    <a:pt x="60148" y="5106"/>
                  </a:cubicBezTo>
                  <a:cubicBezTo>
                    <a:pt x="59851" y="5106"/>
                    <a:pt x="58814" y="3829"/>
                    <a:pt x="58666" y="5106"/>
                  </a:cubicBezTo>
                  <a:cubicBezTo>
                    <a:pt x="58518" y="5531"/>
                    <a:pt x="57629" y="5957"/>
                    <a:pt x="57481" y="5531"/>
                  </a:cubicBezTo>
                  <a:cubicBezTo>
                    <a:pt x="57481" y="5531"/>
                    <a:pt x="58370" y="3829"/>
                    <a:pt x="58074" y="3404"/>
                  </a:cubicBezTo>
                  <a:cubicBezTo>
                    <a:pt x="58074" y="3404"/>
                    <a:pt x="57037" y="3829"/>
                    <a:pt x="56888" y="3404"/>
                  </a:cubicBezTo>
                  <a:cubicBezTo>
                    <a:pt x="56888" y="2978"/>
                    <a:pt x="57185" y="2978"/>
                    <a:pt x="57185" y="2978"/>
                  </a:cubicBezTo>
                  <a:cubicBezTo>
                    <a:pt x="57185" y="2553"/>
                    <a:pt x="56000" y="2978"/>
                    <a:pt x="56000" y="2978"/>
                  </a:cubicBezTo>
                  <a:cubicBezTo>
                    <a:pt x="56148" y="2127"/>
                    <a:pt x="56740" y="2553"/>
                    <a:pt x="56888" y="2127"/>
                  </a:cubicBezTo>
                  <a:cubicBezTo>
                    <a:pt x="57037" y="1702"/>
                    <a:pt x="57333" y="2127"/>
                    <a:pt x="57185" y="1702"/>
                  </a:cubicBezTo>
                  <a:cubicBezTo>
                    <a:pt x="57185" y="1276"/>
                    <a:pt x="57185" y="851"/>
                    <a:pt x="57037" y="851"/>
                  </a:cubicBezTo>
                  <a:cubicBezTo>
                    <a:pt x="56592" y="851"/>
                    <a:pt x="56444" y="425"/>
                    <a:pt x="56000" y="425"/>
                  </a:cubicBezTo>
                  <a:cubicBezTo>
                    <a:pt x="55703" y="0"/>
                    <a:pt x="55407" y="425"/>
                    <a:pt x="55111" y="851"/>
                  </a:cubicBezTo>
                  <a:cubicBezTo>
                    <a:pt x="54518" y="1276"/>
                    <a:pt x="53925" y="2553"/>
                    <a:pt x="53629" y="3404"/>
                  </a:cubicBezTo>
                  <a:cubicBezTo>
                    <a:pt x="53481" y="3829"/>
                    <a:pt x="53481" y="3829"/>
                    <a:pt x="53629" y="4255"/>
                  </a:cubicBezTo>
                  <a:cubicBezTo>
                    <a:pt x="53777" y="4255"/>
                    <a:pt x="53629" y="4680"/>
                    <a:pt x="53629" y="5106"/>
                  </a:cubicBezTo>
                  <a:cubicBezTo>
                    <a:pt x="53629" y="5957"/>
                    <a:pt x="54222" y="5531"/>
                    <a:pt x="54222" y="5957"/>
                  </a:cubicBezTo>
                  <a:cubicBezTo>
                    <a:pt x="54222" y="5531"/>
                    <a:pt x="53481" y="5957"/>
                    <a:pt x="53333" y="5957"/>
                  </a:cubicBezTo>
                  <a:cubicBezTo>
                    <a:pt x="53185" y="5957"/>
                    <a:pt x="52296" y="5531"/>
                    <a:pt x="52148" y="5957"/>
                  </a:cubicBezTo>
                  <a:cubicBezTo>
                    <a:pt x="52148" y="5531"/>
                    <a:pt x="52592" y="7234"/>
                    <a:pt x="52592" y="7234"/>
                  </a:cubicBezTo>
                  <a:cubicBezTo>
                    <a:pt x="52740" y="7659"/>
                    <a:pt x="52000" y="6808"/>
                    <a:pt x="51851" y="6808"/>
                  </a:cubicBezTo>
                  <a:cubicBezTo>
                    <a:pt x="51703" y="6808"/>
                    <a:pt x="51407" y="7234"/>
                    <a:pt x="51111" y="7659"/>
                  </a:cubicBezTo>
                  <a:cubicBezTo>
                    <a:pt x="51111" y="7659"/>
                    <a:pt x="51111" y="7659"/>
                    <a:pt x="50962" y="7659"/>
                  </a:cubicBezTo>
                  <a:cubicBezTo>
                    <a:pt x="50666" y="7659"/>
                    <a:pt x="50962" y="7659"/>
                    <a:pt x="50814" y="7234"/>
                  </a:cubicBezTo>
                  <a:cubicBezTo>
                    <a:pt x="50814" y="7659"/>
                    <a:pt x="50074" y="8510"/>
                    <a:pt x="50074" y="8510"/>
                  </a:cubicBezTo>
                  <a:cubicBezTo>
                    <a:pt x="50074" y="8085"/>
                    <a:pt x="50370" y="7659"/>
                    <a:pt x="50370" y="7659"/>
                  </a:cubicBezTo>
                  <a:cubicBezTo>
                    <a:pt x="50370" y="7234"/>
                    <a:pt x="49629" y="7659"/>
                    <a:pt x="49481" y="7234"/>
                  </a:cubicBezTo>
                  <a:cubicBezTo>
                    <a:pt x="49481" y="7234"/>
                    <a:pt x="49777" y="6808"/>
                    <a:pt x="49777" y="6808"/>
                  </a:cubicBezTo>
                  <a:cubicBezTo>
                    <a:pt x="49629" y="7234"/>
                    <a:pt x="48888" y="7659"/>
                    <a:pt x="48592" y="7659"/>
                  </a:cubicBezTo>
                  <a:cubicBezTo>
                    <a:pt x="47851" y="8085"/>
                    <a:pt x="48740" y="8085"/>
                    <a:pt x="48888" y="8510"/>
                  </a:cubicBezTo>
                  <a:cubicBezTo>
                    <a:pt x="48740" y="8085"/>
                    <a:pt x="48000" y="8936"/>
                    <a:pt x="47851" y="8936"/>
                  </a:cubicBezTo>
                  <a:cubicBezTo>
                    <a:pt x="47703" y="8936"/>
                    <a:pt x="47555" y="8936"/>
                    <a:pt x="47407" y="9361"/>
                  </a:cubicBezTo>
                  <a:cubicBezTo>
                    <a:pt x="47259" y="9787"/>
                    <a:pt x="46962" y="9361"/>
                    <a:pt x="46666" y="9361"/>
                  </a:cubicBezTo>
                  <a:cubicBezTo>
                    <a:pt x="46518" y="9361"/>
                    <a:pt x="46370" y="10212"/>
                    <a:pt x="46074" y="10212"/>
                  </a:cubicBezTo>
                  <a:cubicBezTo>
                    <a:pt x="45777" y="10638"/>
                    <a:pt x="45629" y="10212"/>
                    <a:pt x="45481" y="10638"/>
                  </a:cubicBezTo>
                  <a:cubicBezTo>
                    <a:pt x="45333" y="11063"/>
                    <a:pt x="45185" y="11489"/>
                    <a:pt x="45037" y="11489"/>
                  </a:cubicBezTo>
                  <a:cubicBezTo>
                    <a:pt x="44740" y="11489"/>
                    <a:pt x="44444" y="11489"/>
                    <a:pt x="44296" y="11489"/>
                  </a:cubicBezTo>
                  <a:cubicBezTo>
                    <a:pt x="44296" y="11489"/>
                    <a:pt x="44740" y="12340"/>
                    <a:pt x="44740" y="12340"/>
                  </a:cubicBezTo>
                  <a:cubicBezTo>
                    <a:pt x="44592" y="12765"/>
                    <a:pt x="43703" y="12765"/>
                    <a:pt x="43703" y="12765"/>
                  </a:cubicBezTo>
                  <a:cubicBezTo>
                    <a:pt x="43703" y="12765"/>
                    <a:pt x="44296" y="12765"/>
                    <a:pt x="44296" y="12765"/>
                  </a:cubicBezTo>
                  <a:cubicBezTo>
                    <a:pt x="44296" y="12765"/>
                    <a:pt x="44000" y="12765"/>
                    <a:pt x="43851" y="12765"/>
                  </a:cubicBezTo>
                  <a:cubicBezTo>
                    <a:pt x="44000" y="12765"/>
                    <a:pt x="44296" y="13191"/>
                    <a:pt x="44296" y="13191"/>
                  </a:cubicBezTo>
                  <a:cubicBezTo>
                    <a:pt x="44148" y="13191"/>
                    <a:pt x="44148" y="13191"/>
                    <a:pt x="44000" y="13191"/>
                  </a:cubicBezTo>
                  <a:cubicBezTo>
                    <a:pt x="44148" y="13191"/>
                    <a:pt x="44000" y="13617"/>
                    <a:pt x="44000" y="13617"/>
                  </a:cubicBezTo>
                  <a:cubicBezTo>
                    <a:pt x="44000" y="14042"/>
                    <a:pt x="43555" y="13617"/>
                    <a:pt x="43555" y="13617"/>
                  </a:cubicBezTo>
                  <a:cubicBezTo>
                    <a:pt x="43555" y="14042"/>
                    <a:pt x="43851" y="14042"/>
                    <a:pt x="43851" y="14468"/>
                  </a:cubicBezTo>
                  <a:cubicBezTo>
                    <a:pt x="44000" y="14468"/>
                    <a:pt x="43703" y="14468"/>
                    <a:pt x="43703" y="14468"/>
                  </a:cubicBezTo>
                  <a:cubicBezTo>
                    <a:pt x="43703" y="15319"/>
                    <a:pt x="44296" y="14468"/>
                    <a:pt x="44148" y="15319"/>
                  </a:cubicBezTo>
                  <a:cubicBezTo>
                    <a:pt x="43851" y="16170"/>
                    <a:pt x="44592" y="16595"/>
                    <a:pt x="44148" y="17021"/>
                  </a:cubicBezTo>
                  <a:cubicBezTo>
                    <a:pt x="43851" y="17021"/>
                    <a:pt x="43555" y="17021"/>
                    <a:pt x="43259" y="17021"/>
                  </a:cubicBezTo>
                  <a:cubicBezTo>
                    <a:pt x="43111" y="17446"/>
                    <a:pt x="43111" y="17872"/>
                    <a:pt x="42814" y="17446"/>
                  </a:cubicBezTo>
                  <a:cubicBezTo>
                    <a:pt x="42666" y="17446"/>
                    <a:pt x="42518" y="17446"/>
                    <a:pt x="42370" y="17446"/>
                  </a:cubicBezTo>
                  <a:cubicBezTo>
                    <a:pt x="41777" y="17872"/>
                    <a:pt x="41185" y="17872"/>
                    <a:pt x="40592" y="17872"/>
                  </a:cubicBezTo>
                  <a:cubicBezTo>
                    <a:pt x="40296" y="17872"/>
                    <a:pt x="40000" y="17872"/>
                    <a:pt x="39851" y="18297"/>
                  </a:cubicBezTo>
                  <a:cubicBezTo>
                    <a:pt x="39703" y="18723"/>
                    <a:pt x="39555" y="19148"/>
                    <a:pt x="39555" y="19574"/>
                  </a:cubicBezTo>
                  <a:cubicBezTo>
                    <a:pt x="39555" y="20000"/>
                    <a:pt x="39851" y="20425"/>
                    <a:pt x="39851" y="20851"/>
                  </a:cubicBezTo>
                  <a:cubicBezTo>
                    <a:pt x="39703" y="21702"/>
                    <a:pt x="39703" y="22127"/>
                    <a:pt x="39851" y="22553"/>
                  </a:cubicBezTo>
                  <a:cubicBezTo>
                    <a:pt x="40148" y="23404"/>
                    <a:pt x="40592" y="22978"/>
                    <a:pt x="40888" y="23829"/>
                  </a:cubicBezTo>
                  <a:cubicBezTo>
                    <a:pt x="40888" y="23829"/>
                    <a:pt x="41185" y="25531"/>
                    <a:pt x="41185" y="25531"/>
                  </a:cubicBezTo>
                  <a:cubicBezTo>
                    <a:pt x="40592" y="25531"/>
                    <a:pt x="40444" y="25531"/>
                    <a:pt x="40000" y="24680"/>
                  </a:cubicBezTo>
                  <a:cubicBezTo>
                    <a:pt x="39555" y="23829"/>
                    <a:pt x="38814" y="22978"/>
                    <a:pt x="38222" y="22978"/>
                  </a:cubicBezTo>
                  <a:cubicBezTo>
                    <a:pt x="37925" y="22978"/>
                    <a:pt x="38074" y="22553"/>
                    <a:pt x="37777" y="22127"/>
                  </a:cubicBezTo>
                  <a:cubicBezTo>
                    <a:pt x="37629" y="22127"/>
                    <a:pt x="37037" y="22127"/>
                    <a:pt x="37037" y="22978"/>
                  </a:cubicBezTo>
                  <a:cubicBezTo>
                    <a:pt x="37037" y="23404"/>
                    <a:pt x="37629" y="23404"/>
                    <a:pt x="37629" y="23404"/>
                  </a:cubicBezTo>
                  <a:cubicBezTo>
                    <a:pt x="37629" y="23404"/>
                    <a:pt x="37185" y="23829"/>
                    <a:pt x="37333" y="23829"/>
                  </a:cubicBezTo>
                  <a:cubicBezTo>
                    <a:pt x="37629" y="24255"/>
                    <a:pt x="37777" y="23829"/>
                    <a:pt x="37925" y="24680"/>
                  </a:cubicBezTo>
                  <a:cubicBezTo>
                    <a:pt x="37925" y="25531"/>
                    <a:pt x="37481" y="25106"/>
                    <a:pt x="37333" y="25106"/>
                  </a:cubicBezTo>
                  <a:cubicBezTo>
                    <a:pt x="37037" y="24680"/>
                    <a:pt x="36888" y="24255"/>
                    <a:pt x="36592" y="24680"/>
                  </a:cubicBezTo>
                  <a:cubicBezTo>
                    <a:pt x="36296" y="24680"/>
                    <a:pt x="36444" y="25957"/>
                    <a:pt x="36592" y="26382"/>
                  </a:cubicBezTo>
                  <a:cubicBezTo>
                    <a:pt x="36740" y="26808"/>
                    <a:pt x="37037" y="26808"/>
                    <a:pt x="37185" y="26808"/>
                  </a:cubicBezTo>
                  <a:cubicBezTo>
                    <a:pt x="37481" y="27234"/>
                    <a:pt x="37777" y="27234"/>
                    <a:pt x="37925" y="27659"/>
                  </a:cubicBezTo>
                  <a:cubicBezTo>
                    <a:pt x="38074" y="28085"/>
                    <a:pt x="38074" y="28510"/>
                    <a:pt x="38074" y="28510"/>
                  </a:cubicBezTo>
                  <a:cubicBezTo>
                    <a:pt x="38222" y="28510"/>
                    <a:pt x="38370" y="28510"/>
                    <a:pt x="38518" y="28510"/>
                  </a:cubicBezTo>
                  <a:cubicBezTo>
                    <a:pt x="38518" y="28510"/>
                    <a:pt x="38074" y="28936"/>
                    <a:pt x="38074" y="28936"/>
                  </a:cubicBezTo>
                  <a:cubicBezTo>
                    <a:pt x="37777" y="28936"/>
                    <a:pt x="37777" y="28510"/>
                    <a:pt x="37629" y="28085"/>
                  </a:cubicBezTo>
                  <a:cubicBezTo>
                    <a:pt x="37333" y="27659"/>
                    <a:pt x="36888" y="27659"/>
                    <a:pt x="36444" y="27659"/>
                  </a:cubicBezTo>
                  <a:cubicBezTo>
                    <a:pt x="36296" y="27659"/>
                    <a:pt x="35555" y="27234"/>
                    <a:pt x="35851" y="26382"/>
                  </a:cubicBezTo>
                  <a:cubicBezTo>
                    <a:pt x="36000" y="26382"/>
                    <a:pt x="35851" y="25957"/>
                    <a:pt x="35851" y="25531"/>
                  </a:cubicBezTo>
                  <a:cubicBezTo>
                    <a:pt x="35703" y="25106"/>
                    <a:pt x="35851" y="24680"/>
                    <a:pt x="35851" y="24255"/>
                  </a:cubicBezTo>
                  <a:cubicBezTo>
                    <a:pt x="36000" y="23404"/>
                    <a:pt x="36148" y="21702"/>
                    <a:pt x="35851" y="21276"/>
                  </a:cubicBezTo>
                  <a:cubicBezTo>
                    <a:pt x="35259" y="20851"/>
                    <a:pt x="35703" y="22978"/>
                    <a:pt x="35555" y="23829"/>
                  </a:cubicBezTo>
                  <a:cubicBezTo>
                    <a:pt x="35259" y="24680"/>
                    <a:pt x="34814" y="25106"/>
                    <a:pt x="34518" y="25957"/>
                  </a:cubicBezTo>
                  <a:cubicBezTo>
                    <a:pt x="34074" y="27234"/>
                    <a:pt x="34222" y="26808"/>
                    <a:pt x="34518" y="27659"/>
                  </a:cubicBezTo>
                  <a:cubicBezTo>
                    <a:pt x="34666" y="28085"/>
                    <a:pt x="35111" y="29361"/>
                    <a:pt x="35111" y="30212"/>
                  </a:cubicBezTo>
                  <a:cubicBezTo>
                    <a:pt x="35111" y="30212"/>
                    <a:pt x="34962" y="31063"/>
                    <a:pt x="34814" y="31063"/>
                  </a:cubicBezTo>
                  <a:cubicBezTo>
                    <a:pt x="34666" y="31914"/>
                    <a:pt x="34518" y="32765"/>
                    <a:pt x="34518" y="33617"/>
                  </a:cubicBezTo>
                  <a:cubicBezTo>
                    <a:pt x="34518" y="33617"/>
                    <a:pt x="34666" y="35744"/>
                    <a:pt x="34814" y="35744"/>
                  </a:cubicBezTo>
                  <a:cubicBezTo>
                    <a:pt x="35111" y="35744"/>
                    <a:pt x="35407" y="35744"/>
                    <a:pt x="35703" y="35319"/>
                  </a:cubicBezTo>
                  <a:cubicBezTo>
                    <a:pt x="36000" y="34893"/>
                    <a:pt x="36444" y="35319"/>
                    <a:pt x="36740" y="35744"/>
                  </a:cubicBezTo>
                  <a:cubicBezTo>
                    <a:pt x="37185" y="35744"/>
                    <a:pt x="37481" y="36595"/>
                    <a:pt x="37629" y="37872"/>
                  </a:cubicBezTo>
                  <a:cubicBezTo>
                    <a:pt x="37777" y="38723"/>
                    <a:pt x="37185" y="40000"/>
                    <a:pt x="37481" y="40425"/>
                  </a:cubicBezTo>
                  <a:cubicBezTo>
                    <a:pt x="37481" y="40425"/>
                    <a:pt x="38370" y="41276"/>
                    <a:pt x="38370" y="41276"/>
                  </a:cubicBezTo>
                  <a:cubicBezTo>
                    <a:pt x="38370" y="41702"/>
                    <a:pt x="37333" y="40851"/>
                    <a:pt x="37185" y="40851"/>
                  </a:cubicBezTo>
                  <a:cubicBezTo>
                    <a:pt x="37185" y="40851"/>
                    <a:pt x="37037" y="39574"/>
                    <a:pt x="37037" y="39574"/>
                  </a:cubicBezTo>
                  <a:cubicBezTo>
                    <a:pt x="37185" y="38723"/>
                    <a:pt x="37333" y="38297"/>
                    <a:pt x="37037" y="37872"/>
                  </a:cubicBezTo>
                  <a:cubicBezTo>
                    <a:pt x="36740" y="37446"/>
                    <a:pt x="36888" y="36595"/>
                    <a:pt x="36592" y="36170"/>
                  </a:cubicBezTo>
                  <a:cubicBezTo>
                    <a:pt x="36296" y="36170"/>
                    <a:pt x="36000" y="36595"/>
                    <a:pt x="35703" y="36595"/>
                  </a:cubicBezTo>
                  <a:cubicBezTo>
                    <a:pt x="35703" y="36595"/>
                    <a:pt x="35111" y="37021"/>
                    <a:pt x="35111" y="37446"/>
                  </a:cubicBezTo>
                  <a:cubicBezTo>
                    <a:pt x="35259" y="37446"/>
                    <a:pt x="35407" y="37446"/>
                    <a:pt x="35259" y="37446"/>
                  </a:cubicBezTo>
                  <a:cubicBezTo>
                    <a:pt x="35259" y="37872"/>
                    <a:pt x="34962" y="38297"/>
                    <a:pt x="35111" y="38723"/>
                  </a:cubicBezTo>
                  <a:cubicBezTo>
                    <a:pt x="35703" y="39574"/>
                    <a:pt x="35259" y="40851"/>
                    <a:pt x="34962" y="41702"/>
                  </a:cubicBezTo>
                  <a:cubicBezTo>
                    <a:pt x="34814" y="42127"/>
                    <a:pt x="34666" y="42978"/>
                    <a:pt x="34666" y="43404"/>
                  </a:cubicBezTo>
                  <a:cubicBezTo>
                    <a:pt x="34518" y="43829"/>
                    <a:pt x="34222" y="44255"/>
                    <a:pt x="33925" y="44255"/>
                  </a:cubicBezTo>
                  <a:cubicBezTo>
                    <a:pt x="33777" y="44680"/>
                    <a:pt x="33629" y="44680"/>
                    <a:pt x="33629" y="45531"/>
                  </a:cubicBezTo>
                  <a:cubicBezTo>
                    <a:pt x="33481" y="46382"/>
                    <a:pt x="33185" y="45957"/>
                    <a:pt x="33037" y="45957"/>
                  </a:cubicBezTo>
                  <a:cubicBezTo>
                    <a:pt x="32592" y="45531"/>
                    <a:pt x="32296" y="45957"/>
                    <a:pt x="32000" y="45531"/>
                  </a:cubicBezTo>
                  <a:cubicBezTo>
                    <a:pt x="31851" y="45531"/>
                    <a:pt x="31703" y="45106"/>
                    <a:pt x="31555" y="45106"/>
                  </a:cubicBezTo>
                  <a:cubicBezTo>
                    <a:pt x="31259" y="45106"/>
                    <a:pt x="31259" y="44680"/>
                    <a:pt x="31111" y="44255"/>
                  </a:cubicBezTo>
                  <a:cubicBezTo>
                    <a:pt x="31111" y="44255"/>
                    <a:pt x="31407" y="43829"/>
                    <a:pt x="31407" y="44255"/>
                  </a:cubicBezTo>
                  <a:cubicBezTo>
                    <a:pt x="31555" y="45106"/>
                    <a:pt x="31851" y="45106"/>
                    <a:pt x="31851" y="44680"/>
                  </a:cubicBezTo>
                  <a:cubicBezTo>
                    <a:pt x="32000" y="44255"/>
                    <a:pt x="32740" y="45531"/>
                    <a:pt x="33037" y="44680"/>
                  </a:cubicBezTo>
                  <a:cubicBezTo>
                    <a:pt x="33037" y="44255"/>
                    <a:pt x="32740" y="43829"/>
                    <a:pt x="33037" y="43829"/>
                  </a:cubicBezTo>
                  <a:cubicBezTo>
                    <a:pt x="33185" y="43404"/>
                    <a:pt x="33481" y="42978"/>
                    <a:pt x="33629" y="42553"/>
                  </a:cubicBezTo>
                  <a:cubicBezTo>
                    <a:pt x="33777" y="41702"/>
                    <a:pt x="33629" y="41702"/>
                    <a:pt x="34074" y="41276"/>
                  </a:cubicBezTo>
                  <a:cubicBezTo>
                    <a:pt x="34518" y="40425"/>
                    <a:pt x="33925" y="39574"/>
                    <a:pt x="34222" y="38723"/>
                  </a:cubicBezTo>
                  <a:cubicBezTo>
                    <a:pt x="34518" y="38297"/>
                    <a:pt x="34518" y="37872"/>
                    <a:pt x="34222" y="37446"/>
                  </a:cubicBezTo>
                  <a:cubicBezTo>
                    <a:pt x="34074" y="37446"/>
                    <a:pt x="33925" y="37021"/>
                    <a:pt x="33777" y="36595"/>
                  </a:cubicBezTo>
                  <a:cubicBezTo>
                    <a:pt x="33629" y="35744"/>
                    <a:pt x="33777" y="34468"/>
                    <a:pt x="33777" y="33617"/>
                  </a:cubicBezTo>
                  <a:cubicBezTo>
                    <a:pt x="33777" y="32765"/>
                    <a:pt x="33629" y="31914"/>
                    <a:pt x="33777" y="31063"/>
                  </a:cubicBezTo>
                  <a:cubicBezTo>
                    <a:pt x="33777" y="30212"/>
                    <a:pt x="34074" y="30212"/>
                    <a:pt x="34074" y="29361"/>
                  </a:cubicBezTo>
                  <a:cubicBezTo>
                    <a:pt x="33925" y="28510"/>
                    <a:pt x="33629" y="28085"/>
                    <a:pt x="33481" y="27659"/>
                  </a:cubicBezTo>
                  <a:cubicBezTo>
                    <a:pt x="33333" y="27234"/>
                    <a:pt x="33185" y="26808"/>
                    <a:pt x="33333" y="26382"/>
                  </a:cubicBezTo>
                  <a:cubicBezTo>
                    <a:pt x="33629" y="25957"/>
                    <a:pt x="33629" y="25106"/>
                    <a:pt x="33777" y="24255"/>
                  </a:cubicBezTo>
                  <a:cubicBezTo>
                    <a:pt x="33925" y="23829"/>
                    <a:pt x="34074" y="22553"/>
                    <a:pt x="33925" y="22127"/>
                  </a:cubicBezTo>
                  <a:cubicBezTo>
                    <a:pt x="33925" y="21702"/>
                    <a:pt x="33333" y="21276"/>
                    <a:pt x="33037" y="20851"/>
                  </a:cubicBezTo>
                  <a:cubicBezTo>
                    <a:pt x="32740" y="20851"/>
                    <a:pt x="32444" y="20851"/>
                    <a:pt x="32148" y="20851"/>
                  </a:cubicBezTo>
                  <a:cubicBezTo>
                    <a:pt x="32000" y="20851"/>
                    <a:pt x="31555" y="20425"/>
                    <a:pt x="31407" y="20851"/>
                  </a:cubicBezTo>
                  <a:cubicBezTo>
                    <a:pt x="30962" y="21702"/>
                    <a:pt x="30962" y="24680"/>
                    <a:pt x="30518" y="25531"/>
                  </a:cubicBezTo>
                  <a:cubicBezTo>
                    <a:pt x="30222" y="26808"/>
                    <a:pt x="29333" y="27234"/>
                    <a:pt x="29333" y="28936"/>
                  </a:cubicBezTo>
                  <a:cubicBezTo>
                    <a:pt x="29333" y="29361"/>
                    <a:pt x="29777" y="28936"/>
                    <a:pt x="29777" y="28936"/>
                  </a:cubicBezTo>
                  <a:cubicBezTo>
                    <a:pt x="29925" y="29361"/>
                    <a:pt x="29777" y="31063"/>
                    <a:pt x="29777" y="31063"/>
                  </a:cubicBezTo>
                  <a:cubicBezTo>
                    <a:pt x="29629" y="31914"/>
                    <a:pt x="29925" y="32340"/>
                    <a:pt x="29481" y="32340"/>
                  </a:cubicBezTo>
                  <a:cubicBezTo>
                    <a:pt x="29481" y="32765"/>
                    <a:pt x="29333" y="32765"/>
                    <a:pt x="29333" y="33191"/>
                  </a:cubicBezTo>
                  <a:cubicBezTo>
                    <a:pt x="29481" y="33617"/>
                    <a:pt x="29629" y="33617"/>
                    <a:pt x="29777" y="33617"/>
                  </a:cubicBezTo>
                  <a:cubicBezTo>
                    <a:pt x="29925" y="33617"/>
                    <a:pt x="30518" y="33617"/>
                    <a:pt x="30518" y="34042"/>
                  </a:cubicBezTo>
                  <a:cubicBezTo>
                    <a:pt x="30518" y="34893"/>
                    <a:pt x="30518" y="35744"/>
                    <a:pt x="30814" y="36170"/>
                  </a:cubicBezTo>
                  <a:cubicBezTo>
                    <a:pt x="31111" y="36595"/>
                    <a:pt x="31407" y="36170"/>
                    <a:pt x="31111" y="37021"/>
                  </a:cubicBezTo>
                  <a:cubicBezTo>
                    <a:pt x="30962" y="37446"/>
                    <a:pt x="30962" y="38297"/>
                    <a:pt x="30814" y="38723"/>
                  </a:cubicBezTo>
                  <a:cubicBezTo>
                    <a:pt x="30666" y="39574"/>
                    <a:pt x="29925" y="37446"/>
                    <a:pt x="29777" y="37021"/>
                  </a:cubicBezTo>
                  <a:cubicBezTo>
                    <a:pt x="29333" y="36170"/>
                    <a:pt x="28740" y="35744"/>
                    <a:pt x="28296" y="35319"/>
                  </a:cubicBezTo>
                  <a:cubicBezTo>
                    <a:pt x="28000" y="34893"/>
                    <a:pt x="27851" y="34468"/>
                    <a:pt x="27555" y="34042"/>
                  </a:cubicBezTo>
                  <a:cubicBezTo>
                    <a:pt x="27407" y="34042"/>
                    <a:pt x="27111" y="33617"/>
                    <a:pt x="26962" y="33617"/>
                  </a:cubicBezTo>
                  <a:cubicBezTo>
                    <a:pt x="26518" y="33617"/>
                    <a:pt x="26074" y="33191"/>
                    <a:pt x="25629" y="33191"/>
                  </a:cubicBezTo>
                  <a:cubicBezTo>
                    <a:pt x="25037" y="33191"/>
                    <a:pt x="24444" y="33191"/>
                    <a:pt x="24888" y="35319"/>
                  </a:cubicBezTo>
                  <a:cubicBezTo>
                    <a:pt x="25185" y="35744"/>
                    <a:pt x="25037" y="36595"/>
                    <a:pt x="24740" y="37021"/>
                  </a:cubicBezTo>
                  <a:cubicBezTo>
                    <a:pt x="24592" y="37446"/>
                    <a:pt x="24148" y="36595"/>
                    <a:pt x="24296" y="37872"/>
                  </a:cubicBezTo>
                  <a:cubicBezTo>
                    <a:pt x="24444" y="38297"/>
                    <a:pt x="23259" y="38297"/>
                    <a:pt x="23851" y="37021"/>
                  </a:cubicBezTo>
                  <a:cubicBezTo>
                    <a:pt x="24000" y="36595"/>
                    <a:pt x="23555" y="35744"/>
                    <a:pt x="23407" y="36170"/>
                  </a:cubicBezTo>
                  <a:cubicBezTo>
                    <a:pt x="23111" y="36170"/>
                    <a:pt x="22814" y="36595"/>
                    <a:pt x="22666" y="37021"/>
                  </a:cubicBezTo>
                  <a:cubicBezTo>
                    <a:pt x="22222" y="37872"/>
                    <a:pt x="21777" y="37021"/>
                    <a:pt x="21333" y="37446"/>
                  </a:cubicBezTo>
                  <a:cubicBezTo>
                    <a:pt x="20888" y="37872"/>
                    <a:pt x="20592" y="38723"/>
                    <a:pt x="20296" y="38723"/>
                  </a:cubicBezTo>
                  <a:cubicBezTo>
                    <a:pt x="20148" y="38723"/>
                    <a:pt x="19259" y="38723"/>
                    <a:pt x="19407" y="38297"/>
                  </a:cubicBezTo>
                  <a:cubicBezTo>
                    <a:pt x="19703" y="38297"/>
                    <a:pt x="19703" y="38297"/>
                    <a:pt x="19703" y="37872"/>
                  </a:cubicBezTo>
                  <a:cubicBezTo>
                    <a:pt x="19703" y="36595"/>
                    <a:pt x="20000" y="37021"/>
                    <a:pt x="20000" y="36170"/>
                  </a:cubicBezTo>
                  <a:cubicBezTo>
                    <a:pt x="20148" y="35744"/>
                    <a:pt x="19111" y="36595"/>
                    <a:pt x="19111" y="36595"/>
                  </a:cubicBezTo>
                  <a:cubicBezTo>
                    <a:pt x="18962" y="36595"/>
                    <a:pt x="18814" y="36595"/>
                    <a:pt x="18814" y="37021"/>
                  </a:cubicBezTo>
                  <a:cubicBezTo>
                    <a:pt x="18814" y="37446"/>
                    <a:pt x="18814" y="37872"/>
                    <a:pt x="18814" y="38297"/>
                  </a:cubicBezTo>
                  <a:cubicBezTo>
                    <a:pt x="18666" y="38297"/>
                    <a:pt x="18370" y="37872"/>
                    <a:pt x="18222" y="37872"/>
                  </a:cubicBezTo>
                  <a:cubicBezTo>
                    <a:pt x="17925" y="37872"/>
                    <a:pt x="17481" y="38297"/>
                    <a:pt x="17185" y="38723"/>
                  </a:cubicBezTo>
                  <a:cubicBezTo>
                    <a:pt x="16740" y="39148"/>
                    <a:pt x="16296" y="40000"/>
                    <a:pt x="15851" y="40425"/>
                  </a:cubicBezTo>
                  <a:cubicBezTo>
                    <a:pt x="15555" y="40425"/>
                    <a:pt x="15407" y="40851"/>
                    <a:pt x="15259" y="41702"/>
                  </a:cubicBezTo>
                  <a:cubicBezTo>
                    <a:pt x="15259" y="42127"/>
                    <a:pt x="15259" y="43404"/>
                    <a:pt x="14962" y="43404"/>
                  </a:cubicBezTo>
                  <a:cubicBezTo>
                    <a:pt x="14666" y="43404"/>
                    <a:pt x="14370" y="43829"/>
                    <a:pt x="14074" y="43829"/>
                  </a:cubicBezTo>
                  <a:cubicBezTo>
                    <a:pt x="13925" y="43829"/>
                    <a:pt x="13777" y="42978"/>
                    <a:pt x="13629" y="42553"/>
                  </a:cubicBezTo>
                  <a:cubicBezTo>
                    <a:pt x="13333" y="41702"/>
                    <a:pt x="12888" y="42127"/>
                    <a:pt x="13185" y="40851"/>
                  </a:cubicBezTo>
                  <a:cubicBezTo>
                    <a:pt x="13333" y="40000"/>
                    <a:pt x="13777" y="40425"/>
                    <a:pt x="13925" y="40000"/>
                  </a:cubicBezTo>
                  <a:cubicBezTo>
                    <a:pt x="14222" y="40000"/>
                    <a:pt x="14518" y="40425"/>
                    <a:pt x="14370" y="39574"/>
                  </a:cubicBezTo>
                  <a:cubicBezTo>
                    <a:pt x="14222" y="39148"/>
                    <a:pt x="14074" y="38297"/>
                    <a:pt x="13925" y="37872"/>
                  </a:cubicBezTo>
                  <a:cubicBezTo>
                    <a:pt x="13629" y="37021"/>
                    <a:pt x="13185" y="37446"/>
                    <a:pt x="12888" y="37446"/>
                  </a:cubicBezTo>
                  <a:cubicBezTo>
                    <a:pt x="12740" y="37446"/>
                    <a:pt x="11851" y="37021"/>
                    <a:pt x="11851" y="37021"/>
                  </a:cubicBezTo>
                  <a:cubicBezTo>
                    <a:pt x="11851" y="37021"/>
                    <a:pt x="12296" y="37446"/>
                    <a:pt x="12296" y="37446"/>
                  </a:cubicBezTo>
                  <a:cubicBezTo>
                    <a:pt x="12444" y="37872"/>
                    <a:pt x="12444" y="38297"/>
                    <a:pt x="12444" y="38723"/>
                  </a:cubicBezTo>
                  <a:cubicBezTo>
                    <a:pt x="12444" y="39148"/>
                    <a:pt x="12444" y="40000"/>
                    <a:pt x="12444" y="40425"/>
                  </a:cubicBezTo>
                  <a:cubicBezTo>
                    <a:pt x="12296" y="40851"/>
                    <a:pt x="12148" y="41276"/>
                    <a:pt x="12148" y="41702"/>
                  </a:cubicBezTo>
                  <a:cubicBezTo>
                    <a:pt x="12296" y="42553"/>
                    <a:pt x="12888" y="42553"/>
                    <a:pt x="12740" y="43829"/>
                  </a:cubicBezTo>
                  <a:cubicBezTo>
                    <a:pt x="12592" y="44255"/>
                    <a:pt x="12444" y="45106"/>
                    <a:pt x="12444" y="45531"/>
                  </a:cubicBezTo>
                  <a:cubicBezTo>
                    <a:pt x="12444" y="45531"/>
                    <a:pt x="12444" y="47234"/>
                    <a:pt x="12444" y="47234"/>
                  </a:cubicBezTo>
                  <a:cubicBezTo>
                    <a:pt x="12444" y="47234"/>
                    <a:pt x="12296" y="45957"/>
                    <a:pt x="12296" y="45957"/>
                  </a:cubicBezTo>
                  <a:cubicBezTo>
                    <a:pt x="12148" y="45957"/>
                    <a:pt x="12000" y="46808"/>
                    <a:pt x="11851" y="46382"/>
                  </a:cubicBezTo>
                  <a:cubicBezTo>
                    <a:pt x="11851" y="46382"/>
                    <a:pt x="12148" y="45957"/>
                    <a:pt x="12148" y="45531"/>
                  </a:cubicBezTo>
                  <a:cubicBezTo>
                    <a:pt x="12000" y="45106"/>
                    <a:pt x="11703" y="45106"/>
                    <a:pt x="11555" y="45106"/>
                  </a:cubicBezTo>
                  <a:cubicBezTo>
                    <a:pt x="11407" y="45106"/>
                    <a:pt x="11259" y="44680"/>
                    <a:pt x="11111" y="45106"/>
                  </a:cubicBezTo>
                  <a:cubicBezTo>
                    <a:pt x="10814" y="45106"/>
                    <a:pt x="10666" y="45957"/>
                    <a:pt x="10370" y="45957"/>
                  </a:cubicBezTo>
                  <a:cubicBezTo>
                    <a:pt x="10074" y="46808"/>
                    <a:pt x="9925" y="46808"/>
                    <a:pt x="9629" y="47659"/>
                  </a:cubicBezTo>
                  <a:cubicBezTo>
                    <a:pt x="9333" y="48510"/>
                    <a:pt x="9037" y="48510"/>
                    <a:pt x="9481" y="49361"/>
                  </a:cubicBezTo>
                  <a:cubicBezTo>
                    <a:pt x="9629" y="49787"/>
                    <a:pt x="9925" y="51063"/>
                    <a:pt x="9777" y="51489"/>
                  </a:cubicBezTo>
                  <a:cubicBezTo>
                    <a:pt x="9629" y="51914"/>
                    <a:pt x="8740" y="51063"/>
                    <a:pt x="8592" y="51063"/>
                  </a:cubicBezTo>
                  <a:cubicBezTo>
                    <a:pt x="8444" y="50638"/>
                    <a:pt x="8000" y="51063"/>
                    <a:pt x="7851" y="51063"/>
                  </a:cubicBezTo>
                  <a:cubicBezTo>
                    <a:pt x="8000" y="50638"/>
                    <a:pt x="7259" y="48936"/>
                    <a:pt x="7111" y="49787"/>
                  </a:cubicBezTo>
                  <a:cubicBezTo>
                    <a:pt x="6370" y="51489"/>
                    <a:pt x="8000" y="51914"/>
                    <a:pt x="8000" y="52765"/>
                  </a:cubicBezTo>
                  <a:cubicBezTo>
                    <a:pt x="7851" y="54468"/>
                    <a:pt x="7407" y="53617"/>
                    <a:pt x="6962" y="53617"/>
                  </a:cubicBezTo>
                  <a:cubicBezTo>
                    <a:pt x="6518" y="53191"/>
                    <a:pt x="6370" y="52340"/>
                    <a:pt x="5925" y="51914"/>
                  </a:cubicBezTo>
                  <a:cubicBezTo>
                    <a:pt x="5629" y="51489"/>
                    <a:pt x="5629" y="51063"/>
                    <a:pt x="5481" y="50212"/>
                  </a:cubicBezTo>
                  <a:cubicBezTo>
                    <a:pt x="5481" y="49361"/>
                    <a:pt x="5333" y="49361"/>
                    <a:pt x="5185" y="48936"/>
                  </a:cubicBezTo>
                  <a:cubicBezTo>
                    <a:pt x="5185" y="48510"/>
                    <a:pt x="5629" y="47659"/>
                    <a:pt x="5629" y="47659"/>
                  </a:cubicBezTo>
                  <a:cubicBezTo>
                    <a:pt x="5777" y="46382"/>
                    <a:pt x="5037" y="45531"/>
                    <a:pt x="4740" y="45531"/>
                  </a:cubicBezTo>
                  <a:cubicBezTo>
                    <a:pt x="4444" y="45106"/>
                    <a:pt x="4444" y="44255"/>
                    <a:pt x="4148" y="44255"/>
                  </a:cubicBezTo>
                  <a:cubicBezTo>
                    <a:pt x="4296" y="43829"/>
                    <a:pt x="3555" y="42127"/>
                    <a:pt x="3555" y="42127"/>
                  </a:cubicBezTo>
                  <a:cubicBezTo>
                    <a:pt x="3851" y="41702"/>
                    <a:pt x="4148" y="42978"/>
                    <a:pt x="4296" y="43404"/>
                  </a:cubicBezTo>
                  <a:cubicBezTo>
                    <a:pt x="4444" y="43829"/>
                    <a:pt x="4592" y="43829"/>
                    <a:pt x="4592" y="43404"/>
                  </a:cubicBezTo>
                  <a:cubicBezTo>
                    <a:pt x="4740" y="43404"/>
                    <a:pt x="4888" y="43829"/>
                    <a:pt x="4888" y="43829"/>
                  </a:cubicBezTo>
                  <a:cubicBezTo>
                    <a:pt x="5333" y="44255"/>
                    <a:pt x="5629" y="44680"/>
                    <a:pt x="6074" y="44680"/>
                  </a:cubicBezTo>
                  <a:cubicBezTo>
                    <a:pt x="6370" y="45106"/>
                    <a:pt x="6814" y="45106"/>
                    <a:pt x="7259" y="45531"/>
                  </a:cubicBezTo>
                  <a:cubicBezTo>
                    <a:pt x="8000" y="46382"/>
                    <a:pt x="8592" y="46382"/>
                    <a:pt x="9333" y="45106"/>
                  </a:cubicBezTo>
                  <a:cubicBezTo>
                    <a:pt x="9629" y="44680"/>
                    <a:pt x="9777" y="44255"/>
                    <a:pt x="10074" y="43829"/>
                  </a:cubicBezTo>
                  <a:cubicBezTo>
                    <a:pt x="10518" y="42978"/>
                    <a:pt x="10222" y="42553"/>
                    <a:pt x="10222" y="41276"/>
                  </a:cubicBezTo>
                  <a:cubicBezTo>
                    <a:pt x="10222" y="40000"/>
                    <a:pt x="9185" y="39574"/>
                    <a:pt x="8888" y="38723"/>
                  </a:cubicBezTo>
                  <a:cubicBezTo>
                    <a:pt x="8444" y="37872"/>
                    <a:pt x="7851" y="37021"/>
                    <a:pt x="7407" y="36595"/>
                  </a:cubicBezTo>
                  <a:cubicBezTo>
                    <a:pt x="6962" y="35744"/>
                    <a:pt x="6370" y="34893"/>
                    <a:pt x="5925" y="34893"/>
                  </a:cubicBezTo>
                  <a:cubicBezTo>
                    <a:pt x="5777" y="34468"/>
                    <a:pt x="5777" y="34893"/>
                    <a:pt x="5629" y="34893"/>
                  </a:cubicBezTo>
                  <a:cubicBezTo>
                    <a:pt x="5481" y="34893"/>
                    <a:pt x="5333" y="34468"/>
                    <a:pt x="5185" y="34468"/>
                  </a:cubicBezTo>
                  <a:cubicBezTo>
                    <a:pt x="4888" y="34042"/>
                    <a:pt x="4592" y="35744"/>
                    <a:pt x="4296" y="35744"/>
                  </a:cubicBezTo>
                  <a:cubicBezTo>
                    <a:pt x="4296" y="35319"/>
                    <a:pt x="4888" y="34042"/>
                    <a:pt x="4296" y="34042"/>
                  </a:cubicBezTo>
                  <a:cubicBezTo>
                    <a:pt x="4148" y="34042"/>
                    <a:pt x="3555" y="33191"/>
                    <a:pt x="3555" y="33191"/>
                  </a:cubicBezTo>
                  <a:cubicBezTo>
                    <a:pt x="3703" y="32765"/>
                    <a:pt x="4296" y="34042"/>
                    <a:pt x="4296" y="33191"/>
                  </a:cubicBezTo>
                  <a:cubicBezTo>
                    <a:pt x="4296" y="32765"/>
                    <a:pt x="3703" y="31914"/>
                    <a:pt x="3555" y="31914"/>
                  </a:cubicBezTo>
                  <a:cubicBezTo>
                    <a:pt x="3407" y="32340"/>
                    <a:pt x="2962" y="33191"/>
                    <a:pt x="2962" y="33191"/>
                  </a:cubicBezTo>
                  <a:cubicBezTo>
                    <a:pt x="2962" y="32765"/>
                    <a:pt x="2962" y="32765"/>
                    <a:pt x="2814" y="32340"/>
                  </a:cubicBezTo>
                  <a:cubicBezTo>
                    <a:pt x="2518" y="32340"/>
                    <a:pt x="2518" y="32765"/>
                    <a:pt x="2370" y="33191"/>
                  </a:cubicBezTo>
                  <a:cubicBezTo>
                    <a:pt x="2370" y="33191"/>
                    <a:pt x="2370" y="33191"/>
                    <a:pt x="2370" y="32765"/>
                  </a:cubicBezTo>
                  <a:cubicBezTo>
                    <a:pt x="2222" y="33191"/>
                    <a:pt x="2074" y="34042"/>
                    <a:pt x="1925" y="34042"/>
                  </a:cubicBezTo>
                  <a:cubicBezTo>
                    <a:pt x="1777" y="34468"/>
                    <a:pt x="1481" y="34468"/>
                    <a:pt x="1481" y="34468"/>
                  </a:cubicBezTo>
                  <a:cubicBezTo>
                    <a:pt x="1333" y="35319"/>
                    <a:pt x="740" y="35319"/>
                    <a:pt x="888" y="36170"/>
                  </a:cubicBezTo>
                  <a:cubicBezTo>
                    <a:pt x="1333" y="37021"/>
                    <a:pt x="740" y="36170"/>
                    <a:pt x="740" y="37446"/>
                  </a:cubicBezTo>
                  <a:cubicBezTo>
                    <a:pt x="740" y="38297"/>
                    <a:pt x="1333" y="38723"/>
                    <a:pt x="1481" y="39148"/>
                  </a:cubicBezTo>
                  <a:cubicBezTo>
                    <a:pt x="1777" y="39574"/>
                    <a:pt x="2074" y="40425"/>
                    <a:pt x="1925" y="41276"/>
                  </a:cubicBezTo>
                  <a:cubicBezTo>
                    <a:pt x="1777" y="42127"/>
                    <a:pt x="1333" y="42553"/>
                    <a:pt x="1333" y="43404"/>
                  </a:cubicBezTo>
                  <a:cubicBezTo>
                    <a:pt x="1481" y="44255"/>
                    <a:pt x="1777" y="45106"/>
                    <a:pt x="1925" y="45957"/>
                  </a:cubicBezTo>
                  <a:cubicBezTo>
                    <a:pt x="2074" y="46808"/>
                    <a:pt x="1777" y="46808"/>
                    <a:pt x="1777" y="47659"/>
                  </a:cubicBezTo>
                  <a:cubicBezTo>
                    <a:pt x="1777" y="48510"/>
                    <a:pt x="2222" y="49361"/>
                    <a:pt x="1925" y="49787"/>
                  </a:cubicBezTo>
                  <a:cubicBezTo>
                    <a:pt x="1629" y="50212"/>
                    <a:pt x="2074" y="51489"/>
                    <a:pt x="2074" y="51914"/>
                  </a:cubicBezTo>
                  <a:cubicBezTo>
                    <a:pt x="2370" y="52765"/>
                    <a:pt x="2666" y="52765"/>
                    <a:pt x="2222" y="53617"/>
                  </a:cubicBezTo>
                  <a:cubicBezTo>
                    <a:pt x="1925" y="54468"/>
                    <a:pt x="2074" y="54468"/>
                    <a:pt x="2222" y="54893"/>
                  </a:cubicBezTo>
                  <a:cubicBezTo>
                    <a:pt x="2962" y="56170"/>
                    <a:pt x="3407" y="57021"/>
                    <a:pt x="2666" y="58723"/>
                  </a:cubicBezTo>
                  <a:cubicBezTo>
                    <a:pt x="1925" y="60851"/>
                    <a:pt x="1185" y="62553"/>
                    <a:pt x="592" y="64680"/>
                  </a:cubicBezTo>
                  <a:cubicBezTo>
                    <a:pt x="888" y="64680"/>
                    <a:pt x="888" y="64255"/>
                    <a:pt x="1037" y="64680"/>
                  </a:cubicBezTo>
                  <a:cubicBezTo>
                    <a:pt x="1185" y="65531"/>
                    <a:pt x="1481" y="65531"/>
                    <a:pt x="1629" y="65957"/>
                  </a:cubicBezTo>
                  <a:cubicBezTo>
                    <a:pt x="2518" y="66808"/>
                    <a:pt x="1333" y="66808"/>
                    <a:pt x="1037" y="66808"/>
                  </a:cubicBezTo>
                  <a:cubicBezTo>
                    <a:pt x="740" y="66808"/>
                    <a:pt x="592" y="67234"/>
                    <a:pt x="592" y="68085"/>
                  </a:cubicBezTo>
                  <a:cubicBezTo>
                    <a:pt x="592" y="68936"/>
                    <a:pt x="296" y="69361"/>
                    <a:pt x="148" y="70212"/>
                  </a:cubicBezTo>
                  <a:cubicBezTo>
                    <a:pt x="0" y="70638"/>
                    <a:pt x="148" y="71489"/>
                    <a:pt x="296" y="72340"/>
                  </a:cubicBezTo>
                  <a:cubicBezTo>
                    <a:pt x="296" y="73191"/>
                    <a:pt x="0" y="74042"/>
                    <a:pt x="148" y="74468"/>
                  </a:cubicBezTo>
                  <a:cubicBezTo>
                    <a:pt x="444" y="74893"/>
                    <a:pt x="444" y="74893"/>
                    <a:pt x="444" y="75744"/>
                  </a:cubicBezTo>
                  <a:cubicBezTo>
                    <a:pt x="296" y="76595"/>
                    <a:pt x="592" y="77021"/>
                    <a:pt x="592" y="77872"/>
                  </a:cubicBezTo>
                  <a:cubicBezTo>
                    <a:pt x="592" y="78297"/>
                    <a:pt x="1037" y="79148"/>
                    <a:pt x="1185" y="79148"/>
                  </a:cubicBezTo>
                  <a:cubicBezTo>
                    <a:pt x="1185" y="79148"/>
                    <a:pt x="1333" y="78723"/>
                    <a:pt x="1481" y="78723"/>
                  </a:cubicBezTo>
                  <a:cubicBezTo>
                    <a:pt x="1629" y="78723"/>
                    <a:pt x="1629" y="79574"/>
                    <a:pt x="1777" y="79574"/>
                  </a:cubicBezTo>
                  <a:cubicBezTo>
                    <a:pt x="2074" y="79148"/>
                    <a:pt x="2074" y="78723"/>
                    <a:pt x="2370" y="79574"/>
                  </a:cubicBezTo>
                  <a:cubicBezTo>
                    <a:pt x="2666" y="80000"/>
                    <a:pt x="2666" y="80000"/>
                    <a:pt x="2666" y="80851"/>
                  </a:cubicBezTo>
                  <a:cubicBezTo>
                    <a:pt x="2518" y="82978"/>
                    <a:pt x="3111" y="84680"/>
                    <a:pt x="3555" y="85531"/>
                  </a:cubicBezTo>
                  <a:cubicBezTo>
                    <a:pt x="3851" y="85957"/>
                    <a:pt x="4000" y="86382"/>
                    <a:pt x="3703" y="86808"/>
                  </a:cubicBezTo>
                  <a:cubicBezTo>
                    <a:pt x="3555" y="87659"/>
                    <a:pt x="3407" y="87234"/>
                    <a:pt x="3111" y="87234"/>
                  </a:cubicBezTo>
                  <a:cubicBezTo>
                    <a:pt x="2814" y="87234"/>
                    <a:pt x="3259" y="91063"/>
                    <a:pt x="3555" y="90638"/>
                  </a:cubicBezTo>
                  <a:cubicBezTo>
                    <a:pt x="3703" y="90212"/>
                    <a:pt x="3851" y="88936"/>
                    <a:pt x="4000" y="89361"/>
                  </a:cubicBezTo>
                  <a:cubicBezTo>
                    <a:pt x="4148" y="89361"/>
                    <a:pt x="4296" y="89787"/>
                    <a:pt x="4592" y="89787"/>
                  </a:cubicBezTo>
                  <a:cubicBezTo>
                    <a:pt x="4888" y="89787"/>
                    <a:pt x="5185" y="90212"/>
                    <a:pt x="5185" y="91063"/>
                  </a:cubicBezTo>
                  <a:cubicBezTo>
                    <a:pt x="5185" y="91489"/>
                    <a:pt x="5037" y="91489"/>
                    <a:pt x="5037" y="91489"/>
                  </a:cubicBezTo>
                  <a:cubicBezTo>
                    <a:pt x="4888" y="91914"/>
                    <a:pt x="5037" y="92765"/>
                    <a:pt x="5185" y="92765"/>
                  </a:cubicBezTo>
                  <a:cubicBezTo>
                    <a:pt x="5333" y="93191"/>
                    <a:pt x="5629" y="92765"/>
                    <a:pt x="5777" y="93191"/>
                  </a:cubicBezTo>
                  <a:cubicBezTo>
                    <a:pt x="5925" y="93617"/>
                    <a:pt x="5925" y="94468"/>
                    <a:pt x="5925" y="94893"/>
                  </a:cubicBezTo>
                  <a:cubicBezTo>
                    <a:pt x="5925" y="95319"/>
                    <a:pt x="6370" y="94893"/>
                    <a:pt x="6518" y="94893"/>
                  </a:cubicBezTo>
                  <a:cubicBezTo>
                    <a:pt x="6666" y="95319"/>
                    <a:pt x="6962" y="96595"/>
                    <a:pt x="7111" y="95744"/>
                  </a:cubicBezTo>
                  <a:cubicBezTo>
                    <a:pt x="7259" y="94893"/>
                    <a:pt x="7407" y="95319"/>
                    <a:pt x="7555" y="95744"/>
                  </a:cubicBezTo>
                  <a:cubicBezTo>
                    <a:pt x="7851" y="96595"/>
                    <a:pt x="7851" y="96170"/>
                    <a:pt x="8148" y="96170"/>
                  </a:cubicBezTo>
                  <a:cubicBezTo>
                    <a:pt x="8296" y="96170"/>
                    <a:pt x="8444" y="97446"/>
                    <a:pt x="8592" y="97021"/>
                  </a:cubicBezTo>
                  <a:cubicBezTo>
                    <a:pt x="8888" y="96595"/>
                    <a:pt x="9185" y="97446"/>
                    <a:pt x="9333" y="97872"/>
                  </a:cubicBezTo>
                  <a:cubicBezTo>
                    <a:pt x="9629" y="98297"/>
                    <a:pt x="9185" y="98723"/>
                    <a:pt x="9185" y="98723"/>
                  </a:cubicBezTo>
                  <a:cubicBezTo>
                    <a:pt x="8888" y="99148"/>
                    <a:pt x="9333" y="99574"/>
                    <a:pt x="9333" y="99574"/>
                  </a:cubicBezTo>
                  <a:cubicBezTo>
                    <a:pt x="9333" y="99574"/>
                    <a:pt x="8888" y="99574"/>
                    <a:pt x="9037" y="100425"/>
                  </a:cubicBezTo>
                  <a:cubicBezTo>
                    <a:pt x="9333" y="100851"/>
                    <a:pt x="9185" y="101276"/>
                    <a:pt x="9037" y="101702"/>
                  </a:cubicBezTo>
                  <a:cubicBezTo>
                    <a:pt x="9037" y="102127"/>
                    <a:pt x="8592" y="102127"/>
                    <a:pt x="8444" y="102127"/>
                  </a:cubicBezTo>
                  <a:cubicBezTo>
                    <a:pt x="8148" y="102127"/>
                    <a:pt x="8000" y="102978"/>
                    <a:pt x="7851" y="103829"/>
                  </a:cubicBezTo>
                  <a:cubicBezTo>
                    <a:pt x="8000" y="103829"/>
                    <a:pt x="8592" y="103829"/>
                    <a:pt x="8592" y="104255"/>
                  </a:cubicBezTo>
                  <a:cubicBezTo>
                    <a:pt x="8592" y="104680"/>
                    <a:pt x="7851" y="105106"/>
                    <a:pt x="7851" y="105531"/>
                  </a:cubicBezTo>
                  <a:cubicBezTo>
                    <a:pt x="7851" y="105957"/>
                    <a:pt x="8148" y="105957"/>
                    <a:pt x="8148" y="106808"/>
                  </a:cubicBezTo>
                  <a:cubicBezTo>
                    <a:pt x="8148" y="106808"/>
                    <a:pt x="7703" y="107234"/>
                    <a:pt x="7703" y="107234"/>
                  </a:cubicBezTo>
                  <a:cubicBezTo>
                    <a:pt x="7555" y="107659"/>
                    <a:pt x="7555" y="108085"/>
                    <a:pt x="7407" y="108510"/>
                  </a:cubicBezTo>
                  <a:cubicBezTo>
                    <a:pt x="7407" y="108936"/>
                    <a:pt x="7111" y="108510"/>
                    <a:pt x="7111" y="109361"/>
                  </a:cubicBezTo>
                  <a:cubicBezTo>
                    <a:pt x="6962" y="109787"/>
                    <a:pt x="7259" y="110638"/>
                    <a:pt x="7555" y="110638"/>
                  </a:cubicBezTo>
                  <a:cubicBezTo>
                    <a:pt x="7851" y="111063"/>
                    <a:pt x="8148" y="111489"/>
                    <a:pt x="8592" y="112340"/>
                  </a:cubicBezTo>
                  <a:cubicBezTo>
                    <a:pt x="8740" y="112765"/>
                    <a:pt x="8888" y="113191"/>
                    <a:pt x="9037" y="113191"/>
                  </a:cubicBezTo>
                  <a:cubicBezTo>
                    <a:pt x="9185" y="114042"/>
                    <a:pt x="9185" y="113617"/>
                    <a:pt x="9481" y="113191"/>
                  </a:cubicBezTo>
                  <a:cubicBezTo>
                    <a:pt x="9925" y="113191"/>
                    <a:pt x="10370" y="114468"/>
                    <a:pt x="10814" y="114468"/>
                  </a:cubicBezTo>
                  <a:cubicBezTo>
                    <a:pt x="11259" y="114468"/>
                    <a:pt x="11703" y="115319"/>
                    <a:pt x="12148" y="115744"/>
                  </a:cubicBezTo>
                  <a:cubicBezTo>
                    <a:pt x="12592" y="116170"/>
                    <a:pt x="12888" y="115744"/>
                    <a:pt x="13333" y="115744"/>
                  </a:cubicBezTo>
                  <a:cubicBezTo>
                    <a:pt x="13481" y="116170"/>
                    <a:pt x="13629" y="116595"/>
                    <a:pt x="13629" y="117021"/>
                  </a:cubicBezTo>
                  <a:cubicBezTo>
                    <a:pt x="13629" y="117446"/>
                    <a:pt x="13777" y="117446"/>
                    <a:pt x="13925" y="117446"/>
                  </a:cubicBezTo>
                  <a:cubicBezTo>
                    <a:pt x="14370" y="117872"/>
                    <a:pt x="14666" y="120000"/>
                    <a:pt x="15259" y="119148"/>
                  </a:cubicBezTo>
                  <a:cubicBezTo>
                    <a:pt x="15407" y="118723"/>
                    <a:pt x="15703" y="118297"/>
                    <a:pt x="15555" y="117872"/>
                  </a:cubicBezTo>
                  <a:cubicBezTo>
                    <a:pt x="15407" y="117446"/>
                    <a:pt x="15259" y="117021"/>
                    <a:pt x="15111" y="116595"/>
                  </a:cubicBezTo>
                  <a:cubicBezTo>
                    <a:pt x="14814" y="115744"/>
                    <a:pt x="14666" y="114893"/>
                    <a:pt x="14814" y="113617"/>
                  </a:cubicBezTo>
                  <a:cubicBezTo>
                    <a:pt x="14814" y="112765"/>
                    <a:pt x="14666" y="111914"/>
                    <a:pt x="14370" y="111489"/>
                  </a:cubicBezTo>
                  <a:cubicBezTo>
                    <a:pt x="14074" y="111063"/>
                    <a:pt x="14518" y="110212"/>
                    <a:pt x="14666" y="109787"/>
                  </a:cubicBezTo>
                  <a:cubicBezTo>
                    <a:pt x="14814" y="108936"/>
                    <a:pt x="14814" y="108085"/>
                    <a:pt x="15259" y="108085"/>
                  </a:cubicBezTo>
                  <a:cubicBezTo>
                    <a:pt x="15407" y="108085"/>
                    <a:pt x="15555" y="107659"/>
                    <a:pt x="15703" y="107234"/>
                  </a:cubicBezTo>
                  <a:cubicBezTo>
                    <a:pt x="15851" y="106808"/>
                    <a:pt x="16000" y="106808"/>
                    <a:pt x="16148" y="106382"/>
                  </a:cubicBezTo>
                  <a:cubicBezTo>
                    <a:pt x="16000" y="106382"/>
                    <a:pt x="15703" y="105957"/>
                    <a:pt x="15703" y="105531"/>
                  </a:cubicBezTo>
                  <a:cubicBezTo>
                    <a:pt x="15703" y="105106"/>
                    <a:pt x="16000" y="105531"/>
                    <a:pt x="16000" y="105531"/>
                  </a:cubicBezTo>
                  <a:cubicBezTo>
                    <a:pt x="16000" y="105106"/>
                    <a:pt x="15703" y="103829"/>
                    <a:pt x="15555" y="103404"/>
                  </a:cubicBezTo>
                  <a:cubicBezTo>
                    <a:pt x="15407" y="102553"/>
                    <a:pt x="15259" y="102553"/>
                    <a:pt x="14962" y="102553"/>
                  </a:cubicBezTo>
                  <a:cubicBezTo>
                    <a:pt x="14518" y="102553"/>
                    <a:pt x="14814" y="101702"/>
                    <a:pt x="14518" y="101276"/>
                  </a:cubicBezTo>
                  <a:cubicBezTo>
                    <a:pt x="14370" y="100851"/>
                    <a:pt x="13925" y="100851"/>
                    <a:pt x="14222" y="100000"/>
                  </a:cubicBezTo>
                  <a:cubicBezTo>
                    <a:pt x="14370" y="99148"/>
                    <a:pt x="14666" y="98723"/>
                    <a:pt x="14370" y="98297"/>
                  </a:cubicBezTo>
                  <a:cubicBezTo>
                    <a:pt x="14222" y="97446"/>
                    <a:pt x="14518" y="97021"/>
                    <a:pt x="14666" y="96595"/>
                  </a:cubicBezTo>
                  <a:cubicBezTo>
                    <a:pt x="14666" y="96170"/>
                    <a:pt x="14962" y="94893"/>
                    <a:pt x="14962" y="95319"/>
                  </a:cubicBezTo>
                  <a:cubicBezTo>
                    <a:pt x="15111" y="95744"/>
                    <a:pt x="15259" y="96595"/>
                    <a:pt x="15407" y="97021"/>
                  </a:cubicBezTo>
                  <a:cubicBezTo>
                    <a:pt x="15703" y="97021"/>
                    <a:pt x="15851" y="96595"/>
                    <a:pt x="15851" y="96170"/>
                  </a:cubicBezTo>
                  <a:cubicBezTo>
                    <a:pt x="15703" y="95319"/>
                    <a:pt x="15703" y="94893"/>
                    <a:pt x="16000" y="94468"/>
                  </a:cubicBezTo>
                  <a:cubicBezTo>
                    <a:pt x="16296" y="94042"/>
                    <a:pt x="16296" y="93191"/>
                    <a:pt x="16592" y="93191"/>
                  </a:cubicBezTo>
                  <a:cubicBezTo>
                    <a:pt x="16888" y="92765"/>
                    <a:pt x="17185" y="91489"/>
                    <a:pt x="17481" y="91914"/>
                  </a:cubicBezTo>
                  <a:cubicBezTo>
                    <a:pt x="17777" y="91914"/>
                    <a:pt x="17777" y="92765"/>
                    <a:pt x="18074" y="91914"/>
                  </a:cubicBezTo>
                  <a:cubicBezTo>
                    <a:pt x="18370" y="91489"/>
                    <a:pt x="18370" y="91914"/>
                    <a:pt x="18666" y="92340"/>
                  </a:cubicBezTo>
                  <a:cubicBezTo>
                    <a:pt x="18962" y="92340"/>
                    <a:pt x="19259" y="92340"/>
                    <a:pt x="19555" y="92765"/>
                  </a:cubicBezTo>
                  <a:cubicBezTo>
                    <a:pt x="19851" y="93191"/>
                    <a:pt x="19851" y="94042"/>
                    <a:pt x="20148" y="94893"/>
                  </a:cubicBezTo>
                  <a:cubicBezTo>
                    <a:pt x="20148" y="94893"/>
                    <a:pt x="20148" y="93617"/>
                    <a:pt x="20444" y="94042"/>
                  </a:cubicBezTo>
                  <a:cubicBezTo>
                    <a:pt x="20592" y="94042"/>
                    <a:pt x="20740" y="94893"/>
                    <a:pt x="21037" y="94893"/>
                  </a:cubicBezTo>
                  <a:cubicBezTo>
                    <a:pt x="21185" y="95319"/>
                    <a:pt x="21333" y="94468"/>
                    <a:pt x="21481" y="94042"/>
                  </a:cubicBezTo>
                  <a:cubicBezTo>
                    <a:pt x="21777" y="93191"/>
                    <a:pt x="21925" y="94042"/>
                    <a:pt x="22222" y="94042"/>
                  </a:cubicBezTo>
                  <a:cubicBezTo>
                    <a:pt x="22518" y="94042"/>
                    <a:pt x="22666" y="93191"/>
                    <a:pt x="22962" y="93617"/>
                  </a:cubicBezTo>
                  <a:cubicBezTo>
                    <a:pt x="23259" y="94042"/>
                    <a:pt x="23407" y="94468"/>
                    <a:pt x="23703" y="94893"/>
                  </a:cubicBezTo>
                  <a:cubicBezTo>
                    <a:pt x="24000" y="95319"/>
                    <a:pt x="23851" y="94893"/>
                    <a:pt x="24148" y="94468"/>
                  </a:cubicBezTo>
                  <a:cubicBezTo>
                    <a:pt x="24296" y="94042"/>
                    <a:pt x="24888" y="94468"/>
                    <a:pt x="25037" y="94468"/>
                  </a:cubicBezTo>
                  <a:cubicBezTo>
                    <a:pt x="25185" y="94468"/>
                    <a:pt x="25481" y="93617"/>
                    <a:pt x="25481" y="93191"/>
                  </a:cubicBezTo>
                  <a:cubicBezTo>
                    <a:pt x="25481" y="92340"/>
                    <a:pt x="25037" y="92340"/>
                    <a:pt x="24888" y="91914"/>
                  </a:cubicBezTo>
                  <a:cubicBezTo>
                    <a:pt x="23851" y="90638"/>
                    <a:pt x="25333" y="91063"/>
                    <a:pt x="25037" y="89361"/>
                  </a:cubicBezTo>
                  <a:cubicBezTo>
                    <a:pt x="24888" y="88936"/>
                    <a:pt x="24592" y="88936"/>
                    <a:pt x="25037" y="88510"/>
                  </a:cubicBezTo>
                  <a:cubicBezTo>
                    <a:pt x="25185" y="88085"/>
                    <a:pt x="25481" y="88510"/>
                    <a:pt x="25629" y="88085"/>
                  </a:cubicBezTo>
                  <a:cubicBezTo>
                    <a:pt x="26222" y="88085"/>
                    <a:pt x="24592" y="85957"/>
                    <a:pt x="25333" y="85106"/>
                  </a:cubicBezTo>
                  <a:cubicBezTo>
                    <a:pt x="25481" y="85106"/>
                    <a:pt x="25777" y="85106"/>
                    <a:pt x="25925" y="85106"/>
                  </a:cubicBezTo>
                  <a:cubicBezTo>
                    <a:pt x="26370" y="85106"/>
                    <a:pt x="26666" y="85106"/>
                    <a:pt x="27111" y="84680"/>
                  </a:cubicBezTo>
                  <a:cubicBezTo>
                    <a:pt x="27407" y="84255"/>
                    <a:pt x="27703" y="84255"/>
                    <a:pt x="28000" y="84255"/>
                  </a:cubicBezTo>
                  <a:cubicBezTo>
                    <a:pt x="28296" y="83829"/>
                    <a:pt x="28592" y="83404"/>
                    <a:pt x="29037" y="83404"/>
                  </a:cubicBezTo>
                  <a:cubicBezTo>
                    <a:pt x="29629" y="82978"/>
                    <a:pt x="30222" y="82553"/>
                    <a:pt x="30814" y="81702"/>
                  </a:cubicBezTo>
                  <a:cubicBezTo>
                    <a:pt x="31259" y="80851"/>
                    <a:pt x="32148" y="80851"/>
                    <a:pt x="32444" y="82553"/>
                  </a:cubicBezTo>
                  <a:cubicBezTo>
                    <a:pt x="32592" y="83404"/>
                    <a:pt x="32444" y="83404"/>
                    <a:pt x="32592" y="84255"/>
                  </a:cubicBezTo>
                  <a:cubicBezTo>
                    <a:pt x="32592" y="85531"/>
                    <a:pt x="33185" y="84255"/>
                    <a:pt x="33481" y="84680"/>
                  </a:cubicBezTo>
                  <a:cubicBezTo>
                    <a:pt x="33629" y="84680"/>
                    <a:pt x="33481" y="85106"/>
                    <a:pt x="33629" y="85106"/>
                  </a:cubicBezTo>
                  <a:cubicBezTo>
                    <a:pt x="33777" y="85531"/>
                    <a:pt x="33777" y="85106"/>
                    <a:pt x="33777" y="85106"/>
                  </a:cubicBezTo>
                  <a:cubicBezTo>
                    <a:pt x="33925" y="84680"/>
                    <a:pt x="34074" y="85106"/>
                    <a:pt x="34222" y="85531"/>
                  </a:cubicBezTo>
                  <a:cubicBezTo>
                    <a:pt x="34370" y="85531"/>
                    <a:pt x="34370" y="85531"/>
                    <a:pt x="34222" y="85957"/>
                  </a:cubicBezTo>
                  <a:cubicBezTo>
                    <a:pt x="34074" y="87234"/>
                    <a:pt x="35111" y="86382"/>
                    <a:pt x="35407" y="85957"/>
                  </a:cubicBezTo>
                  <a:cubicBezTo>
                    <a:pt x="35407" y="85957"/>
                    <a:pt x="36740" y="83829"/>
                    <a:pt x="36740" y="84255"/>
                  </a:cubicBezTo>
                  <a:cubicBezTo>
                    <a:pt x="36740" y="84680"/>
                    <a:pt x="36444" y="85531"/>
                    <a:pt x="36740" y="85957"/>
                  </a:cubicBezTo>
                  <a:cubicBezTo>
                    <a:pt x="37037" y="85957"/>
                    <a:pt x="37185" y="86382"/>
                    <a:pt x="37333" y="86808"/>
                  </a:cubicBezTo>
                  <a:cubicBezTo>
                    <a:pt x="37777" y="88085"/>
                    <a:pt x="37925" y="89361"/>
                    <a:pt x="38222" y="90638"/>
                  </a:cubicBezTo>
                  <a:cubicBezTo>
                    <a:pt x="38518" y="91914"/>
                    <a:pt x="38666" y="93191"/>
                    <a:pt x="38962" y="94042"/>
                  </a:cubicBezTo>
                  <a:cubicBezTo>
                    <a:pt x="39407" y="95319"/>
                    <a:pt x="39407" y="92340"/>
                    <a:pt x="39851" y="93617"/>
                  </a:cubicBezTo>
                  <a:cubicBezTo>
                    <a:pt x="40444" y="95319"/>
                    <a:pt x="40740" y="94468"/>
                    <a:pt x="41481" y="94042"/>
                  </a:cubicBezTo>
                  <a:cubicBezTo>
                    <a:pt x="41777" y="93617"/>
                    <a:pt x="41925" y="94893"/>
                    <a:pt x="42074" y="95319"/>
                  </a:cubicBezTo>
                  <a:cubicBezTo>
                    <a:pt x="42222" y="96170"/>
                    <a:pt x="42518" y="96170"/>
                    <a:pt x="42666" y="97021"/>
                  </a:cubicBezTo>
                  <a:cubicBezTo>
                    <a:pt x="42814" y="97872"/>
                    <a:pt x="43111" y="97872"/>
                    <a:pt x="43407" y="97872"/>
                  </a:cubicBezTo>
                  <a:cubicBezTo>
                    <a:pt x="43851" y="97446"/>
                    <a:pt x="43703" y="97872"/>
                    <a:pt x="43851" y="98297"/>
                  </a:cubicBezTo>
                  <a:cubicBezTo>
                    <a:pt x="44148" y="100000"/>
                    <a:pt x="45037" y="97872"/>
                    <a:pt x="45481" y="97872"/>
                  </a:cubicBezTo>
                  <a:cubicBezTo>
                    <a:pt x="45925" y="97446"/>
                    <a:pt x="46370" y="96170"/>
                    <a:pt x="46814" y="95744"/>
                  </a:cubicBezTo>
                  <a:cubicBezTo>
                    <a:pt x="47407" y="94468"/>
                    <a:pt x="47703" y="94468"/>
                    <a:pt x="48444" y="94893"/>
                  </a:cubicBezTo>
                  <a:cubicBezTo>
                    <a:pt x="48740" y="94893"/>
                    <a:pt x="48740" y="95319"/>
                    <a:pt x="49037" y="96170"/>
                  </a:cubicBezTo>
                  <a:cubicBezTo>
                    <a:pt x="49185" y="96595"/>
                    <a:pt x="49481" y="96595"/>
                    <a:pt x="49777" y="96595"/>
                  </a:cubicBezTo>
                  <a:cubicBezTo>
                    <a:pt x="50074" y="96595"/>
                    <a:pt x="50222" y="97021"/>
                    <a:pt x="50518" y="97021"/>
                  </a:cubicBezTo>
                  <a:cubicBezTo>
                    <a:pt x="50814" y="97872"/>
                    <a:pt x="50962" y="97021"/>
                    <a:pt x="51259" y="96595"/>
                  </a:cubicBezTo>
                  <a:cubicBezTo>
                    <a:pt x="51703" y="95319"/>
                    <a:pt x="50962" y="94468"/>
                    <a:pt x="51259" y="93191"/>
                  </a:cubicBezTo>
                  <a:cubicBezTo>
                    <a:pt x="51407" y="92340"/>
                    <a:pt x="52000" y="90638"/>
                    <a:pt x="52296" y="91063"/>
                  </a:cubicBezTo>
                  <a:cubicBezTo>
                    <a:pt x="52888" y="91914"/>
                    <a:pt x="53629" y="91914"/>
                    <a:pt x="54222" y="92765"/>
                  </a:cubicBezTo>
                  <a:cubicBezTo>
                    <a:pt x="54518" y="93191"/>
                    <a:pt x="54370" y="94042"/>
                    <a:pt x="54518" y="94468"/>
                  </a:cubicBezTo>
                  <a:cubicBezTo>
                    <a:pt x="54666" y="95744"/>
                    <a:pt x="54962" y="95744"/>
                    <a:pt x="55407" y="96170"/>
                  </a:cubicBezTo>
                  <a:cubicBezTo>
                    <a:pt x="56000" y="96595"/>
                    <a:pt x="56592" y="95319"/>
                    <a:pt x="57185" y="95744"/>
                  </a:cubicBezTo>
                  <a:cubicBezTo>
                    <a:pt x="57333" y="95744"/>
                    <a:pt x="57629" y="95744"/>
                    <a:pt x="57777" y="96170"/>
                  </a:cubicBezTo>
                  <a:cubicBezTo>
                    <a:pt x="58074" y="96595"/>
                    <a:pt x="58370" y="96595"/>
                    <a:pt x="58666" y="97446"/>
                  </a:cubicBezTo>
                  <a:cubicBezTo>
                    <a:pt x="59407" y="99148"/>
                    <a:pt x="60592" y="99148"/>
                    <a:pt x="61481" y="98297"/>
                  </a:cubicBezTo>
                  <a:cubicBezTo>
                    <a:pt x="62074" y="97872"/>
                    <a:pt x="62518" y="97021"/>
                    <a:pt x="63111" y="96595"/>
                  </a:cubicBezTo>
                  <a:cubicBezTo>
                    <a:pt x="63407" y="95744"/>
                    <a:pt x="63851" y="96595"/>
                    <a:pt x="64148" y="96595"/>
                  </a:cubicBezTo>
                  <a:cubicBezTo>
                    <a:pt x="64444" y="97021"/>
                    <a:pt x="64592" y="96170"/>
                    <a:pt x="64888" y="96595"/>
                  </a:cubicBezTo>
                  <a:cubicBezTo>
                    <a:pt x="65037" y="97021"/>
                    <a:pt x="65629" y="98297"/>
                    <a:pt x="65925" y="97872"/>
                  </a:cubicBezTo>
                  <a:cubicBezTo>
                    <a:pt x="66074" y="97872"/>
                    <a:pt x="66370" y="97446"/>
                    <a:pt x="66518" y="97021"/>
                  </a:cubicBezTo>
                  <a:cubicBezTo>
                    <a:pt x="66962" y="96595"/>
                    <a:pt x="67111" y="96595"/>
                    <a:pt x="67111" y="95744"/>
                  </a:cubicBezTo>
                  <a:cubicBezTo>
                    <a:pt x="67111" y="94042"/>
                    <a:pt x="67555" y="92340"/>
                    <a:pt x="67851" y="91489"/>
                  </a:cubicBezTo>
                  <a:cubicBezTo>
                    <a:pt x="68000" y="91063"/>
                    <a:pt x="68148" y="90212"/>
                    <a:pt x="68000" y="89787"/>
                  </a:cubicBezTo>
                  <a:cubicBezTo>
                    <a:pt x="67851" y="89361"/>
                    <a:pt x="67407" y="89361"/>
                    <a:pt x="67703" y="88510"/>
                  </a:cubicBezTo>
                  <a:cubicBezTo>
                    <a:pt x="68148" y="87234"/>
                    <a:pt x="68888" y="87234"/>
                    <a:pt x="69629" y="86808"/>
                  </a:cubicBezTo>
                  <a:cubicBezTo>
                    <a:pt x="69925" y="86808"/>
                    <a:pt x="70222" y="86808"/>
                    <a:pt x="70518" y="87234"/>
                  </a:cubicBezTo>
                  <a:cubicBezTo>
                    <a:pt x="70814" y="87659"/>
                    <a:pt x="71259" y="87659"/>
                    <a:pt x="71555" y="88085"/>
                  </a:cubicBezTo>
                  <a:cubicBezTo>
                    <a:pt x="72000" y="88510"/>
                    <a:pt x="72148" y="90212"/>
                    <a:pt x="72444" y="91489"/>
                  </a:cubicBezTo>
                  <a:cubicBezTo>
                    <a:pt x="72592" y="92765"/>
                    <a:pt x="72888" y="94042"/>
                    <a:pt x="73037" y="95319"/>
                  </a:cubicBezTo>
                  <a:cubicBezTo>
                    <a:pt x="73037" y="95744"/>
                    <a:pt x="73037" y="96595"/>
                    <a:pt x="73185" y="97446"/>
                  </a:cubicBezTo>
                  <a:cubicBezTo>
                    <a:pt x="73185" y="97872"/>
                    <a:pt x="73629" y="97872"/>
                    <a:pt x="73777" y="97872"/>
                  </a:cubicBezTo>
                  <a:cubicBezTo>
                    <a:pt x="74370" y="98297"/>
                    <a:pt x="75111" y="99148"/>
                    <a:pt x="75259" y="100851"/>
                  </a:cubicBezTo>
                  <a:cubicBezTo>
                    <a:pt x="75407" y="102127"/>
                    <a:pt x="75555" y="102978"/>
                    <a:pt x="76148" y="102978"/>
                  </a:cubicBezTo>
                  <a:cubicBezTo>
                    <a:pt x="76296" y="102978"/>
                    <a:pt x="76592" y="102978"/>
                    <a:pt x="76740" y="102978"/>
                  </a:cubicBezTo>
                  <a:cubicBezTo>
                    <a:pt x="77037" y="102978"/>
                    <a:pt x="77037" y="102127"/>
                    <a:pt x="77333" y="102127"/>
                  </a:cubicBezTo>
                  <a:cubicBezTo>
                    <a:pt x="77777" y="102127"/>
                    <a:pt x="78222" y="100851"/>
                    <a:pt x="78518" y="102553"/>
                  </a:cubicBezTo>
                  <a:cubicBezTo>
                    <a:pt x="78518" y="103404"/>
                    <a:pt x="78518" y="103404"/>
                    <a:pt x="78370" y="103829"/>
                  </a:cubicBezTo>
                  <a:cubicBezTo>
                    <a:pt x="78074" y="104680"/>
                    <a:pt x="78074" y="105106"/>
                    <a:pt x="77925" y="105957"/>
                  </a:cubicBezTo>
                  <a:cubicBezTo>
                    <a:pt x="77777" y="107234"/>
                    <a:pt x="77481" y="108510"/>
                    <a:pt x="77185" y="109787"/>
                  </a:cubicBezTo>
                  <a:cubicBezTo>
                    <a:pt x="77037" y="110638"/>
                    <a:pt x="76888" y="110212"/>
                    <a:pt x="76740" y="109787"/>
                  </a:cubicBezTo>
                  <a:cubicBezTo>
                    <a:pt x="76444" y="109361"/>
                    <a:pt x="76444" y="109787"/>
                    <a:pt x="76148" y="110212"/>
                  </a:cubicBezTo>
                  <a:cubicBezTo>
                    <a:pt x="76000" y="110212"/>
                    <a:pt x="75703" y="110638"/>
                    <a:pt x="75703" y="110638"/>
                  </a:cubicBezTo>
                  <a:cubicBezTo>
                    <a:pt x="75555" y="111063"/>
                    <a:pt x="76000" y="112765"/>
                    <a:pt x="76000" y="113617"/>
                  </a:cubicBezTo>
                  <a:cubicBezTo>
                    <a:pt x="75851" y="114042"/>
                    <a:pt x="75851" y="114893"/>
                    <a:pt x="75851" y="115319"/>
                  </a:cubicBezTo>
                  <a:cubicBezTo>
                    <a:pt x="75703" y="116170"/>
                    <a:pt x="75407" y="115744"/>
                    <a:pt x="75407" y="116595"/>
                  </a:cubicBezTo>
                  <a:cubicBezTo>
                    <a:pt x="75703" y="116170"/>
                    <a:pt x="75851" y="116595"/>
                    <a:pt x="76148" y="115744"/>
                  </a:cubicBezTo>
                  <a:cubicBezTo>
                    <a:pt x="76296" y="114893"/>
                    <a:pt x="76592" y="115744"/>
                    <a:pt x="76888" y="115744"/>
                  </a:cubicBezTo>
                  <a:cubicBezTo>
                    <a:pt x="77481" y="116595"/>
                    <a:pt x="78074" y="115744"/>
                    <a:pt x="78666" y="114468"/>
                  </a:cubicBezTo>
                  <a:cubicBezTo>
                    <a:pt x="79111" y="113191"/>
                    <a:pt x="79555" y="111489"/>
                    <a:pt x="80000" y="110212"/>
                  </a:cubicBezTo>
                  <a:cubicBezTo>
                    <a:pt x="80444" y="108510"/>
                    <a:pt x="80888" y="106808"/>
                    <a:pt x="81333" y="105106"/>
                  </a:cubicBezTo>
                  <a:cubicBezTo>
                    <a:pt x="82074" y="102127"/>
                    <a:pt x="82814" y="100000"/>
                    <a:pt x="82666" y="96170"/>
                  </a:cubicBezTo>
                  <a:cubicBezTo>
                    <a:pt x="82666" y="94468"/>
                    <a:pt x="82814" y="93617"/>
                    <a:pt x="83111" y="92340"/>
                  </a:cubicBezTo>
                  <a:cubicBezTo>
                    <a:pt x="83259" y="91489"/>
                    <a:pt x="83259" y="91063"/>
                    <a:pt x="83407" y="90212"/>
                  </a:cubicBezTo>
                  <a:cubicBezTo>
                    <a:pt x="83407" y="90212"/>
                    <a:pt x="83407" y="89787"/>
                    <a:pt x="83407" y="89361"/>
                  </a:cubicBezTo>
                  <a:cubicBezTo>
                    <a:pt x="83407" y="88936"/>
                    <a:pt x="83111" y="88510"/>
                    <a:pt x="83111" y="88085"/>
                  </a:cubicBezTo>
                  <a:cubicBezTo>
                    <a:pt x="83111" y="88085"/>
                    <a:pt x="83407" y="88510"/>
                    <a:pt x="83407" y="88085"/>
                  </a:cubicBezTo>
                  <a:cubicBezTo>
                    <a:pt x="83259" y="87659"/>
                    <a:pt x="83259" y="87234"/>
                    <a:pt x="83111" y="87234"/>
                  </a:cubicBezTo>
                  <a:cubicBezTo>
                    <a:pt x="82962" y="86808"/>
                    <a:pt x="82666" y="85531"/>
                    <a:pt x="82518" y="85106"/>
                  </a:cubicBezTo>
                  <a:cubicBezTo>
                    <a:pt x="82370" y="85106"/>
                    <a:pt x="81629" y="84255"/>
                    <a:pt x="81481" y="84680"/>
                  </a:cubicBezTo>
                  <a:cubicBezTo>
                    <a:pt x="81481" y="85106"/>
                    <a:pt x="81629" y="85531"/>
                    <a:pt x="81481" y="85531"/>
                  </a:cubicBezTo>
                  <a:cubicBezTo>
                    <a:pt x="81185" y="85531"/>
                    <a:pt x="81185" y="86382"/>
                    <a:pt x="81037" y="86382"/>
                  </a:cubicBezTo>
                  <a:cubicBezTo>
                    <a:pt x="80740" y="87234"/>
                    <a:pt x="80592" y="85957"/>
                    <a:pt x="80592" y="85531"/>
                  </a:cubicBezTo>
                  <a:cubicBezTo>
                    <a:pt x="80592" y="84680"/>
                    <a:pt x="80888" y="84255"/>
                    <a:pt x="80444" y="84680"/>
                  </a:cubicBezTo>
                  <a:cubicBezTo>
                    <a:pt x="80000" y="85106"/>
                    <a:pt x="80592" y="85957"/>
                    <a:pt x="80000" y="85957"/>
                  </a:cubicBezTo>
                  <a:cubicBezTo>
                    <a:pt x="79851" y="85957"/>
                    <a:pt x="80148" y="83829"/>
                    <a:pt x="80000" y="83404"/>
                  </a:cubicBezTo>
                  <a:cubicBezTo>
                    <a:pt x="80000" y="83829"/>
                    <a:pt x="78370" y="83829"/>
                    <a:pt x="79111" y="82553"/>
                  </a:cubicBezTo>
                  <a:cubicBezTo>
                    <a:pt x="79703" y="81276"/>
                    <a:pt x="80296" y="80000"/>
                    <a:pt x="80888" y="78723"/>
                  </a:cubicBezTo>
                  <a:cubicBezTo>
                    <a:pt x="81037" y="78297"/>
                    <a:pt x="81185" y="77446"/>
                    <a:pt x="81333" y="77021"/>
                  </a:cubicBezTo>
                  <a:cubicBezTo>
                    <a:pt x="81777" y="76170"/>
                    <a:pt x="82222" y="75319"/>
                    <a:pt x="82518" y="74468"/>
                  </a:cubicBezTo>
                  <a:cubicBezTo>
                    <a:pt x="82666" y="74042"/>
                    <a:pt x="82814" y="73191"/>
                    <a:pt x="83111" y="72765"/>
                  </a:cubicBezTo>
                  <a:cubicBezTo>
                    <a:pt x="83407" y="71914"/>
                    <a:pt x="83703" y="71063"/>
                    <a:pt x="84000" y="70212"/>
                  </a:cubicBezTo>
                  <a:cubicBezTo>
                    <a:pt x="84592" y="68936"/>
                    <a:pt x="85481" y="68936"/>
                    <a:pt x="86222" y="68936"/>
                  </a:cubicBezTo>
                  <a:cubicBezTo>
                    <a:pt x="86370" y="68936"/>
                    <a:pt x="86518" y="68936"/>
                    <a:pt x="86666" y="68936"/>
                  </a:cubicBezTo>
                  <a:cubicBezTo>
                    <a:pt x="86814" y="69361"/>
                    <a:pt x="86814" y="69787"/>
                    <a:pt x="86962" y="69787"/>
                  </a:cubicBezTo>
                  <a:cubicBezTo>
                    <a:pt x="87111" y="69361"/>
                    <a:pt x="87407" y="69361"/>
                    <a:pt x="87555" y="68936"/>
                  </a:cubicBezTo>
                  <a:cubicBezTo>
                    <a:pt x="87703" y="68936"/>
                    <a:pt x="87851" y="69361"/>
                    <a:pt x="88000" y="69361"/>
                  </a:cubicBezTo>
                  <a:cubicBezTo>
                    <a:pt x="88148" y="69361"/>
                    <a:pt x="88296" y="69361"/>
                    <a:pt x="88444" y="69361"/>
                  </a:cubicBezTo>
                  <a:cubicBezTo>
                    <a:pt x="88444" y="68936"/>
                    <a:pt x="88592" y="69361"/>
                    <a:pt x="88740" y="69361"/>
                  </a:cubicBezTo>
                  <a:cubicBezTo>
                    <a:pt x="89037" y="69361"/>
                    <a:pt x="89037" y="68085"/>
                    <a:pt x="89481" y="68085"/>
                  </a:cubicBezTo>
                  <a:cubicBezTo>
                    <a:pt x="89629" y="68085"/>
                    <a:pt x="89925" y="68085"/>
                    <a:pt x="90074" y="68085"/>
                  </a:cubicBezTo>
                  <a:cubicBezTo>
                    <a:pt x="90222" y="68510"/>
                    <a:pt x="90370" y="68936"/>
                    <a:pt x="90518" y="68936"/>
                  </a:cubicBezTo>
                  <a:cubicBezTo>
                    <a:pt x="90666" y="69361"/>
                    <a:pt x="91259" y="68510"/>
                    <a:pt x="91259" y="69787"/>
                  </a:cubicBezTo>
                  <a:cubicBezTo>
                    <a:pt x="91259" y="69787"/>
                    <a:pt x="90814" y="69787"/>
                    <a:pt x="90814" y="70212"/>
                  </a:cubicBezTo>
                  <a:cubicBezTo>
                    <a:pt x="90666" y="71063"/>
                    <a:pt x="91259" y="70638"/>
                    <a:pt x="91259" y="70638"/>
                  </a:cubicBezTo>
                  <a:cubicBezTo>
                    <a:pt x="91555" y="70638"/>
                    <a:pt x="91851" y="70638"/>
                    <a:pt x="92000" y="70638"/>
                  </a:cubicBezTo>
                  <a:cubicBezTo>
                    <a:pt x="92148" y="70212"/>
                    <a:pt x="92148" y="70212"/>
                    <a:pt x="92296" y="69787"/>
                  </a:cubicBezTo>
                  <a:cubicBezTo>
                    <a:pt x="92444" y="69787"/>
                    <a:pt x="92592" y="70212"/>
                    <a:pt x="92888" y="70212"/>
                  </a:cubicBezTo>
                  <a:cubicBezTo>
                    <a:pt x="93037" y="70212"/>
                    <a:pt x="94074" y="69361"/>
                    <a:pt x="93481" y="68936"/>
                  </a:cubicBezTo>
                  <a:cubicBezTo>
                    <a:pt x="93185" y="68936"/>
                    <a:pt x="93037" y="69361"/>
                    <a:pt x="93037" y="68085"/>
                  </a:cubicBezTo>
                  <a:cubicBezTo>
                    <a:pt x="93037" y="67659"/>
                    <a:pt x="93333" y="66382"/>
                    <a:pt x="93481" y="65957"/>
                  </a:cubicBezTo>
                  <a:cubicBezTo>
                    <a:pt x="93777" y="65531"/>
                    <a:pt x="93925" y="65106"/>
                    <a:pt x="94222" y="64255"/>
                  </a:cubicBezTo>
                  <a:cubicBezTo>
                    <a:pt x="94370" y="63829"/>
                    <a:pt x="94666" y="63829"/>
                    <a:pt x="94814" y="62978"/>
                  </a:cubicBezTo>
                  <a:cubicBezTo>
                    <a:pt x="94962" y="62127"/>
                    <a:pt x="95111" y="61702"/>
                    <a:pt x="95407" y="61702"/>
                  </a:cubicBezTo>
                  <a:cubicBezTo>
                    <a:pt x="95703" y="61702"/>
                    <a:pt x="96148" y="61276"/>
                    <a:pt x="96444" y="61276"/>
                  </a:cubicBezTo>
                  <a:cubicBezTo>
                    <a:pt x="96740" y="61276"/>
                    <a:pt x="96888" y="62127"/>
                    <a:pt x="97037" y="62127"/>
                  </a:cubicBezTo>
                  <a:cubicBezTo>
                    <a:pt x="97185" y="61702"/>
                    <a:pt x="97333" y="60851"/>
                    <a:pt x="97481" y="61276"/>
                  </a:cubicBezTo>
                  <a:cubicBezTo>
                    <a:pt x="97629" y="61702"/>
                    <a:pt x="97185" y="62978"/>
                    <a:pt x="97185" y="63404"/>
                  </a:cubicBezTo>
                  <a:cubicBezTo>
                    <a:pt x="97185" y="64255"/>
                    <a:pt x="97333" y="63404"/>
                    <a:pt x="97629" y="63829"/>
                  </a:cubicBezTo>
                  <a:cubicBezTo>
                    <a:pt x="97629" y="63829"/>
                    <a:pt x="97333" y="64680"/>
                    <a:pt x="97333" y="65106"/>
                  </a:cubicBezTo>
                  <a:cubicBezTo>
                    <a:pt x="97333" y="65531"/>
                    <a:pt x="98370" y="63404"/>
                    <a:pt x="98370" y="63404"/>
                  </a:cubicBezTo>
                  <a:cubicBezTo>
                    <a:pt x="98518" y="62978"/>
                    <a:pt x="98666" y="62553"/>
                    <a:pt x="98962" y="62127"/>
                  </a:cubicBezTo>
                  <a:cubicBezTo>
                    <a:pt x="99111" y="61702"/>
                    <a:pt x="99555" y="62553"/>
                    <a:pt x="99555" y="61702"/>
                  </a:cubicBezTo>
                  <a:cubicBezTo>
                    <a:pt x="99407" y="60851"/>
                    <a:pt x="99555" y="59148"/>
                    <a:pt x="100000" y="59148"/>
                  </a:cubicBezTo>
                  <a:cubicBezTo>
                    <a:pt x="100148" y="58723"/>
                    <a:pt x="100444" y="58297"/>
                    <a:pt x="100592" y="58723"/>
                  </a:cubicBezTo>
                  <a:cubicBezTo>
                    <a:pt x="100740" y="58723"/>
                    <a:pt x="101037" y="59574"/>
                    <a:pt x="101185" y="59148"/>
                  </a:cubicBezTo>
                  <a:cubicBezTo>
                    <a:pt x="100888" y="59574"/>
                    <a:pt x="100444" y="59148"/>
                    <a:pt x="100296" y="60425"/>
                  </a:cubicBezTo>
                  <a:cubicBezTo>
                    <a:pt x="100296" y="60851"/>
                    <a:pt x="100296" y="61276"/>
                    <a:pt x="100296" y="61702"/>
                  </a:cubicBezTo>
                  <a:cubicBezTo>
                    <a:pt x="100296" y="62127"/>
                    <a:pt x="100000" y="62127"/>
                    <a:pt x="100148" y="62553"/>
                  </a:cubicBezTo>
                  <a:cubicBezTo>
                    <a:pt x="100148" y="62978"/>
                    <a:pt x="100296" y="62978"/>
                    <a:pt x="100148" y="63404"/>
                  </a:cubicBezTo>
                  <a:cubicBezTo>
                    <a:pt x="100000" y="63404"/>
                    <a:pt x="99851" y="63829"/>
                    <a:pt x="100000" y="64255"/>
                  </a:cubicBezTo>
                  <a:cubicBezTo>
                    <a:pt x="100000" y="64255"/>
                    <a:pt x="99111" y="65106"/>
                    <a:pt x="99111" y="65531"/>
                  </a:cubicBezTo>
                  <a:cubicBezTo>
                    <a:pt x="98814" y="65957"/>
                    <a:pt x="98666" y="66808"/>
                    <a:pt x="98370" y="67234"/>
                  </a:cubicBezTo>
                  <a:cubicBezTo>
                    <a:pt x="98074" y="68085"/>
                    <a:pt x="97777" y="68510"/>
                    <a:pt x="97481" y="69361"/>
                  </a:cubicBezTo>
                  <a:cubicBezTo>
                    <a:pt x="96888" y="70638"/>
                    <a:pt x="96444" y="73617"/>
                    <a:pt x="95703" y="73617"/>
                  </a:cubicBezTo>
                  <a:cubicBezTo>
                    <a:pt x="95555" y="73617"/>
                    <a:pt x="94962" y="74042"/>
                    <a:pt x="94962" y="74468"/>
                  </a:cubicBezTo>
                  <a:cubicBezTo>
                    <a:pt x="94962" y="75744"/>
                    <a:pt x="94962" y="76170"/>
                    <a:pt x="94518" y="77021"/>
                  </a:cubicBezTo>
                  <a:cubicBezTo>
                    <a:pt x="93925" y="78297"/>
                    <a:pt x="93925" y="80851"/>
                    <a:pt x="94074" y="82978"/>
                  </a:cubicBezTo>
                  <a:cubicBezTo>
                    <a:pt x="94222" y="85106"/>
                    <a:pt x="94074" y="87659"/>
                    <a:pt x="94518" y="89361"/>
                  </a:cubicBezTo>
                  <a:cubicBezTo>
                    <a:pt x="94666" y="90212"/>
                    <a:pt x="94666" y="91489"/>
                    <a:pt x="94666" y="92340"/>
                  </a:cubicBezTo>
                  <a:cubicBezTo>
                    <a:pt x="94666" y="92340"/>
                    <a:pt x="94666" y="93191"/>
                    <a:pt x="94814" y="93191"/>
                  </a:cubicBezTo>
                  <a:cubicBezTo>
                    <a:pt x="94962" y="93191"/>
                    <a:pt x="94666" y="94468"/>
                    <a:pt x="94814" y="94468"/>
                  </a:cubicBezTo>
                  <a:cubicBezTo>
                    <a:pt x="94814" y="94468"/>
                    <a:pt x="95555" y="92765"/>
                    <a:pt x="95555" y="92340"/>
                  </a:cubicBezTo>
                  <a:cubicBezTo>
                    <a:pt x="95851" y="91489"/>
                    <a:pt x="96000" y="90638"/>
                    <a:pt x="96148" y="89361"/>
                  </a:cubicBezTo>
                  <a:cubicBezTo>
                    <a:pt x="96296" y="88510"/>
                    <a:pt x="96888" y="87659"/>
                    <a:pt x="97037" y="87659"/>
                  </a:cubicBezTo>
                  <a:cubicBezTo>
                    <a:pt x="97481" y="88510"/>
                    <a:pt x="97037" y="85957"/>
                    <a:pt x="97185" y="85531"/>
                  </a:cubicBezTo>
                  <a:cubicBezTo>
                    <a:pt x="97481" y="84255"/>
                    <a:pt x="97629" y="83829"/>
                    <a:pt x="98074" y="83829"/>
                  </a:cubicBezTo>
                  <a:cubicBezTo>
                    <a:pt x="98518" y="83829"/>
                    <a:pt x="99111" y="83829"/>
                    <a:pt x="98814" y="82553"/>
                  </a:cubicBezTo>
                  <a:cubicBezTo>
                    <a:pt x="98370" y="81276"/>
                    <a:pt x="98666" y="80000"/>
                    <a:pt x="99111" y="79148"/>
                  </a:cubicBezTo>
                  <a:cubicBezTo>
                    <a:pt x="99259" y="78723"/>
                    <a:pt x="99259" y="79574"/>
                    <a:pt x="99407" y="79574"/>
                  </a:cubicBezTo>
                  <a:cubicBezTo>
                    <a:pt x="99703" y="79574"/>
                    <a:pt x="99703" y="78297"/>
                    <a:pt x="99703" y="77872"/>
                  </a:cubicBezTo>
                  <a:cubicBezTo>
                    <a:pt x="99407" y="77021"/>
                    <a:pt x="99111" y="76595"/>
                    <a:pt x="99407" y="75319"/>
                  </a:cubicBezTo>
                  <a:cubicBezTo>
                    <a:pt x="99407" y="75319"/>
                    <a:pt x="99851" y="74893"/>
                    <a:pt x="99703" y="74468"/>
                  </a:cubicBezTo>
                  <a:cubicBezTo>
                    <a:pt x="99555" y="74468"/>
                    <a:pt x="99407" y="73617"/>
                    <a:pt x="99259" y="73617"/>
                  </a:cubicBezTo>
                  <a:cubicBezTo>
                    <a:pt x="99111" y="73617"/>
                    <a:pt x="99259" y="74042"/>
                    <a:pt x="99111" y="74042"/>
                  </a:cubicBezTo>
                  <a:cubicBezTo>
                    <a:pt x="98814" y="74042"/>
                    <a:pt x="98666" y="73617"/>
                    <a:pt x="98814" y="72765"/>
                  </a:cubicBezTo>
                  <a:cubicBezTo>
                    <a:pt x="98962" y="71914"/>
                    <a:pt x="99259" y="71489"/>
                    <a:pt x="99555" y="70212"/>
                  </a:cubicBezTo>
                  <a:cubicBezTo>
                    <a:pt x="99703" y="69361"/>
                    <a:pt x="99703" y="68085"/>
                    <a:pt x="100148" y="67234"/>
                  </a:cubicBezTo>
                  <a:cubicBezTo>
                    <a:pt x="100296" y="66808"/>
                    <a:pt x="100296" y="67659"/>
                    <a:pt x="100296" y="67659"/>
                  </a:cubicBezTo>
                  <a:cubicBezTo>
                    <a:pt x="100592" y="67659"/>
                    <a:pt x="100592" y="66808"/>
                    <a:pt x="100740" y="67234"/>
                  </a:cubicBezTo>
                  <a:cubicBezTo>
                    <a:pt x="100888" y="67234"/>
                    <a:pt x="100888" y="67659"/>
                    <a:pt x="101037" y="67234"/>
                  </a:cubicBezTo>
                  <a:cubicBezTo>
                    <a:pt x="101333" y="66808"/>
                    <a:pt x="101481" y="66382"/>
                    <a:pt x="101777" y="65957"/>
                  </a:cubicBezTo>
                  <a:cubicBezTo>
                    <a:pt x="102222" y="65531"/>
                    <a:pt x="101629" y="67234"/>
                    <a:pt x="101925" y="67659"/>
                  </a:cubicBezTo>
                  <a:cubicBezTo>
                    <a:pt x="101925" y="68085"/>
                    <a:pt x="102518" y="66382"/>
                    <a:pt x="102666" y="66382"/>
                  </a:cubicBezTo>
                  <a:cubicBezTo>
                    <a:pt x="102962" y="65957"/>
                    <a:pt x="103259" y="65531"/>
                    <a:pt x="103703" y="65531"/>
                  </a:cubicBezTo>
                  <a:cubicBezTo>
                    <a:pt x="104000" y="65531"/>
                    <a:pt x="104296" y="65531"/>
                    <a:pt x="104444" y="66382"/>
                  </a:cubicBezTo>
                  <a:cubicBezTo>
                    <a:pt x="104592" y="66382"/>
                    <a:pt x="104740" y="66808"/>
                    <a:pt x="104888" y="67234"/>
                  </a:cubicBezTo>
                  <a:cubicBezTo>
                    <a:pt x="105037" y="67659"/>
                    <a:pt x="105037" y="66382"/>
                    <a:pt x="105185" y="66382"/>
                  </a:cubicBezTo>
                  <a:cubicBezTo>
                    <a:pt x="106370" y="63404"/>
                    <a:pt x="107703" y="62127"/>
                    <a:pt x="109037" y="60425"/>
                  </a:cubicBezTo>
                  <a:cubicBezTo>
                    <a:pt x="109333" y="60000"/>
                    <a:pt x="109777" y="59574"/>
                    <a:pt x="109925" y="58723"/>
                  </a:cubicBezTo>
                  <a:cubicBezTo>
                    <a:pt x="110074" y="57872"/>
                    <a:pt x="110074" y="59148"/>
                    <a:pt x="110370" y="59148"/>
                  </a:cubicBezTo>
                  <a:cubicBezTo>
                    <a:pt x="110518" y="59148"/>
                    <a:pt x="110814" y="59148"/>
                    <a:pt x="110962" y="59148"/>
                  </a:cubicBezTo>
                  <a:cubicBezTo>
                    <a:pt x="111111" y="59574"/>
                    <a:pt x="111259" y="60000"/>
                    <a:pt x="111407" y="60000"/>
                  </a:cubicBezTo>
                  <a:cubicBezTo>
                    <a:pt x="111851" y="60000"/>
                    <a:pt x="111851" y="58297"/>
                    <a:pt x="111703" y="57446"/>
                  </a:cubicBezTo>
                  <a:cubicBezTo>
                    <a:pt x="111703" y="57021"/>
                    <a:pt x="111111" y="56170"/>
                    <a:pt x="111259" y="55744"/>
                  </a:cubicBezTo>
                  <a:cubicBezTo>
                    <a:pt x="111259" y="55319"/>
                    <a:pt x="110962" y="53191"/>
                    <a:pt x="110814" y="53617"/>
                  </a:cubicBezTo>
                  <a:cubicBezTo>
                    <a:pt x="110814" y="54042"/>
                    <a:pt x="110518" y="53191"/>
                    <a:pt x="110370" y="53191"/>
                  </a:cubicBezTo>
                  <a:cubicBezTo>
                    <a:pt x="110222" y="52765"/>
                    <a:pt x="110370" y="52340"/>
                    <a:pt x="110222" y="51914"/>
                  </a:cubicBezTo>
                  <a:cubicBezTo>
                    <a:pt x="110222" y="51489"/>
                    <a:pt x="109777" y="51914"/>
                    <a:pt x="109777" y="51914"/>
                  </a:cubicBezTo>
                  <a:cubicBezTo>
                    <a:pt x="109629" y="52340"/>
                    <a:pt x="109185" y="51914"/>
                    <a:pt x="109333" y="51489"/>
                  </a:cubicBezTo>
                  <a:cubicBezTo>
                    <a:pt x="109333" y="51063"/>
                    <a:pt x="109777" y="51489"/>
                    <a:pt x="109925" y="51489"/>
                  </a:cubicBezTo>
                  <a:cubicBezTo>
                    <a:pt x="109925" y="51063"/>
                    <a:pt x="109481" y="51063"/>
                    <a:pt x="109481" y="51063"/>
                  </a:cubicBezTo>
                  <a:cubicBezTo>
                    <a:pt x="109481" y="49787"/>
                    <a:pt x="110666" y="51914"/>
                    <a:pt x="110814" y="51914"/>
                  </a:cubicBezTo>
                  <a:cubicBezTo>
                    <a:pt x="111111" y="52340"/>
                    <a:pt x="112000" y="51489"/>
                    <a:pt x="112296" y="50638"/>
                  </a:cubicBezTo>
                  <a:cubicBezTo>
                    <a:pt x="112444" y="50212"/>
                    <a:pt x="112148" y="50212"/>
                    <a:pt x="112148" y="49787"/>
                  </a:cubicBezTo>
                  <a:cubicBezTo>
                    <a:pt x="112148" y="49787"/>
                    <a:pt x="112740" y="49787"/>
                    <a:pt x="112740" y="48936"/>
                  </a:cubicBezTo>
                  <a:cubicBezTo>
                    <a:pt x="112592" y="48510"/>
                    <a:pt x="112296" y="48085"/>
                    <a:pt x="112444" y="47659"/>
                  </a:cubicBezTo>
                  <a:cubicBezTo>
                    <a:pt x="112444" y="47234"/>
                    <a:pt x="112740" y="46382"/>
                    <a:pt x="112740" y="46382"/>
                  </a:cubicBezTo>
                  <a:cubicBezTo>
                    <a:pt x="112888" y="46382"/>
                    <a:pt x="113481" y="46808"/>
                    <a:pt x="113481" y="46382"/>
                  </a:cubicBezTo>
                  <a:cubicBezTo>
                    <a:pt x="113333" y="46808"/>
                    <a:pt x="112888" y="47234"/>
                    <a:pt x="113037" y="47659"/>
                  </a:cubicBezTo>
                  <a:cubicBezTo>
                    <a:pt x="113185" y="48085"/>
                    <a:pt x="113333" y="48510"/>
                    <a:pt x="113333" y="48510"/>
                  </a:cubicBezTo>
                  <a:cubicBezTo>
                    <a:pt x="113333" y="48936"/>
                    <a:pt x="113185" y="49361"/>
                    <a:pt x="113333" y="49361"/>
                  </a:cubicBezTo>
                  <a:cubicBezTo>
                    <a:pt x="113629" y="49361"/>
                    <a:pt x="113925" y="48936"/>
                    <a:pt x="114222" y="48936"/>
                  </a:cubicBezTo>
                  <a:cubicBezTo>
                    <a:pt x="114518" y="48936"/>
                    <a:pt x="114814" y="48936"/>
                    <a:pt x="115111" y="49361"/>
                  </a:cubicBezTo>
                  <a:cubicBezTo>
                    <a:pt x="115259" y="49787"/>
                    <a:pt x="115259" y="49787"/>
                    <a:pt x="115259" y="50638"/>
                  </a:cubicBezTo>
                  <a:cubicBezTo>
                    <a:pt x="115259" y="51063"/>
                    <a:pt x="115851" y="51489"/>
                    <a:pt x="116000" y="51489"/>
                  </a:cubicBezTo>
                  <a:cubicBezTo>
                    <a:pt x="116148" y="51914"/>
                    <a:pt x="117037" y="53617"/>
                    <a:pt x="117185" y="52765"/>
                  </a:cubicBezTo>
                  <a:cubicBezTo>
                    <a:pt x="117037" y="54042"/>
                    <a:pt x="117925" y="52765"/>
                    <a:pt x="117925" y="52765"/>
                  </a:cubicBezTo>
                  <a:cubicBezTo>
                    <a:pt x="117925" y="52340"/>
                    <a:pt x="117333" y="52340"/>
                    <a:pt x="117481" y="51914"/>
                  </a:cubicBezTo>
                  <a:cubicBezTo>
                    <a:pt x="117481" y="51063"/>
                    <a:pt x="117925" y="51914"/>
                    <a:pt x="117925" y="51914"/>
                  </a:cubicBezTo>
                  <a:cubicBezTo>
                    <a:pt x="117925" y="51063"/>
                    <a:pt x="117777" y="51914"/>
                    <a:pt x="117925" y="50638"/>
                  </a:cubicBezTo>
                  <a:cubicBezTo>
                    <a:pt x="117925" y="50212"/>
                    <a:pt x="117925" y="49787"/>
                    <a:pt x="117925" y="49361"/>
                  </a:cubicBezTo>
                  <a:cubicBezTo>
                    <a:pt x="117777" y="48936"/>
                    <a:pt x="117629" y="48936"/>
                    <a:pt x="117629" y="48510"/>
                  </a:cubicBezTo>
                  <a:cubicBezTo>
                    <a:pt x="117629" y="48510"/>
                    <a:pt x="118666" y="49361"/>
                    <a:pt x="118814" y="48936"/>
                  </a:cubicBezTo>
                  <a:cubicBezTo>
                    <a:pt x="118814" y="48936"/>
                    <a:pt x="118666" y="48510"/>
                    <a:pt x="118518" y="48510"/>
                  </a:cubicBezTo>
                  <a:cubicBezTo>
                    <a:pt x="118666" y="48510"/>
                    <a:pt x="119111" y="48936"/>
                    <a:pt x="119259" y="48510"/>
                  </a:cubicBezTo>
                  <a:cubicBezTo>
                    <a:pt x="119259" y="48085"/>
                    <a:pt x="119259" y="47659"/>
                    <a:pt x="119407" y="47234"/>
                  </a:cubicBezTo>
                  <a:cubicBezTo>
                    <a:pt x="119407" y="47234"/>
                    <a:pt x="119851" y="47234"/>
                    <a:pt x="119851" y="47234"/>
                  </a:cubicBezTo>
                  <a:cubicBezTo>
                    <a:pt x="119851" y="47234"/>
                    <a:pt x="119703" y="47234"/>
                    <a:pt x="119703" y="47234"/>
                  </a:cubicBezTo>
                  <a:cubicBezTo>
                    <a:pt x="119555" y="46808"/>
                    <a:pt x="120000" y="47234"/>
                    <a:pt x="119703" y="47234"/>
                  </a:cubicBezTo>
                  <a:close/>
                  <a:moveTo>
                    <a:pt x="60000" y="81702"/>
                  </a:moveTo>
                  <a:cubicBezTo>
                    <a:pt x="59851" y="82978"/>
                    <a:pt x="59851" y="84255"/>
                    <a:pt x="59703" y="85531"/>
                  </a:cubicBezTo>
                  <a:cubicBezTo>
                    <a:pt x="59555" y="86382"/>
                    <a:pt x="59111" y="85957"/>
                    <a:pt x="59111" y="86808"/>
                  </a:cubicBezTo>
                  <a:cubicBezTo>
                    <a:pt x="59111" y="86808"/>
                    <a:pt x="59407" y="86808"/>
                    <a:pt x="59555" y="86808"/>
                  </a:cubicBezTo>
                  <a:cubicBezTo>
                    <a:pt x="59555" y="86808"/>
                    <a:pt x="58222" y="89361"/>
                    <a:pt x="58074" y="89361"/>
                  </a:cubicBezTo>
                  <a:cubicBezTo>
                    <a:pt x="57925" y="89787"/>
                    <a:pt x="57777" y="90212"/>
                    <a:pt x="57481" y="90212"/>
                  </a:cubicBezTo>
                  <a:cubicBezTo>
                    <a:pt x="57333" y="90638"/>
                    <a:pt x="57185" y="91489"/>
                    <a:pt x="57037" y="91914"/>
                  </a:cubicBezTo>
                  <a:cubicBezTo>
                    <a:pt x="56888" y="92340"/>
                    <a:pt x="55851" y="93191"/>
                    <a:pt x="55703" y="92340"/>
                  </a:cubicBezTo>
                  <a:cubicBezTo>
                    <a:pt x="55703" y="91914"/>
                    <a:pt x="56740" y="91063"/>
                    <a:pt x="56888" y="90638"/>
                  </a:cubicBezTo>
                  <a:cubicBezTo>
                    <a:pt x="57333" y="89787"/>
                    <a:pt x="57777" y="88510"/>
                    <a:pt x="58222" y="87659"/>
                  </a:cubicBezTo>
                  <a:cubicBezTo>
                    <a:pt x="58518" y="87234"/>
                    <a:pt x="58518" y="85957"/>
                    <a:pt x="58814" y="85531"/>
                  </a:cubicBezTo>
                  <a:cubicBezTo>
                    <a:pt x="59111" y="84255"/>
                    <a:pt x="59407" y="82978"/>
                    <a:pt x="59555" y="81702"/>
                  </a:cubicBezTo>
                  <a:cubicBezTo>
                    <a:pt x="59555" y="80851"/>
                    <a:pt x="59555" y="80851"/>
                    <a:pt x="59851" y="80425"/>
                  </a:cubicBezTo>
                  <a:cubicBezTo>
                    <a:pt x="60148" y="80000"/>
                    <a:pt x="60000" y="81276"/>
                    <a:pt x="60000" y="81702"/>
                  </a:cubicBezTo>
                  <a:cubicBezTo>
                    <a:pt x="59851" y="82127"/>
                    <a:pt x="60000" y="80851"/>
                    <a:pt x="60000" y="81702"/>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34" name="Shape 2598"/>
            <p:cNvSpPr/>
            <p:nvPr/>
          </p:nvSpPr>
          <p:spPr>
            <a:xfrm>
              <a:off x="18193799" y="6226603"/>
              <a:ext cx="140126" cy="299441"/>
            </a:xfrm>
            <a:custGeom>
              <a:avLst/>
              <a:gdLst/>
              <a:ahLst/>
              <a:cxnLst/>
              <a:rect l="0" t="0" r="0" b="0"/>
              <a:pathLst>
                <a:path w="120000" h="120000" extrusionOk="0">
                  <a:moveTo>
                    <a:pt x="104000" y="97500"/>
                  </a:moveTo>
                  <a:cubicBezTo>
                    <a:pt x="104000" y="82500"/>
                    <a:pt x="72000" y="63750"/>
                    <a:pt x="80000" y="48750"/>
                  </a:cubicBezTo>
                  <a:cubicBezTo>
                    <a:pt x="88000" y="37500"/>
                    <a:pt x="80000" y="26250"/>
                    <a:pt x="72000" y="15000"/>
                  </a:cubicBezTo>
                  <a:cubicBezTo>
                    <a:pt x="72000" y="11250"/>
                    <a:pt x="72000" y="7500"/>
                    <a:pt x="72000" y="3750"/>
                  </a:cubicBezTo>
                  <a:cubicBezTo>
                    <a:pt x="72000" y="0"/>
                    <a:pt x="48000" y="0"/>
                    <a:pt x="48000" y="0"/>
                  </a:cubicBezTo>
                  <a:cubicBezTo>
                    <a:pt x="48000" y="3750"/>
                    <a:pt x="56000" y="7500"/>
                    <a:pt x="56000" y="11250"/>
                  </a:cubicBezTo>
                  <a:cubicBezTo>
                    <a:pt x="64000" y="15000"/>
                    <a:pt x="56000" y="18750"/>
                    <a:pt x="48000" y="18750"/>
                  </a:cubicBezTo>
                  <a:cubicBezTo>
                    <a:pt x="40000" y="22500"/>
                    <a:pt x="32000" y="18750"/>
                    <a:pt x="32000" y="26250"/>
                  </a:cubicBezTo>
                  <a:cubicBezTo>
                    <a:pt x="32000" y="30000"/>
                    <a:pt x="32000" y="30000"/>
                    <a:pt x="32000" y="33750"/>
                  </a:cubicBezTo>
                  <a:cubicBezTo>
                    <a:pt x="24000" y="41250"/>
                    <a:pt x="24000" y="48750"/>
                    <a:pt x="16000" y="52500"/>
                  </a:cubicBezTo>
                  <a:cubicBezTo>
                    <a:pt x="0" y="56250"/>
                    <a:pt x="32000" y="67500"/>
                    <a:pt x="40000" y="75000"/>
                  </a:cubicBezTo>
                  <a:cubicBezTo>
                    <a:pt x="48000" y="82500"/>
                    <a:pt x="32000" y="120000"/>
                    <a:pt x="48000" y="120000"/>
                  </a:cubicBezTo>
                  <a:cubicBezTo>
                    <a:pt x="72000" y="120000"/>
                    <a:pt x="96000" y="120000"/>
                    <a:pt x="120000" y="120000"/>
                  </a:cubicBezTo>
                  <a:cubicBezTo>
                    <a:pt x="120000" y="112500"/>
                    <a:pt x="112000" y="105000"/>
                    <a:pt x="104000" y="97500"/>
                  </a:cubicBezTo>
                  <a:cubicBezTo>
                    <a:pt x="104000" y="90000"/>
                    <a:pt x="104000" y="101250"/>
                    <a:pt x="104000" y="975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35" name="Shape 2599"/>
            <p:cNvSpPr/>
            <p:nvPr/>
          </p:nvSpPr>
          <p:spPr>
            <a:xfrm>
              <a:off x="18222461" y="6516486"/>
              <a:ext cx="140126" cy="216614"/>
            </a:xfrm>
            <a:custGeom>
              <a:avLst/>
              <a:gdLst/>
              <a:ahLst/>
              <a:cxnLst/>
              <a:rect l="0" t="0" r="0" b="0"/>
              <a:pathLst>
                <a:path w="120000" h="120000" extrusionOk="0">
                  <a:moveTo>
                    <a:pt x="96000" y="5217"/>
                  </a:moveTo>
                  <a:cubicBezTo>
                    <a:pt x="88000" y="5217"/>
                    <a:pt x="72000" y="5217"/>
                    <a:pt x="56000" y="5217"/>
                  </a:cubicBezTo>
                  <a:cubicBezTo>
                    <a:pt x="40000" y="5217"/>
                    <a:pt x="24000" y="0"/>
                    <a:pt x="16000" y="10434"/>
                  </a:cubicBezTo>
                  <a:cubicBezTo>
                    <a:pt x="16000" y="20869"/>
                    <a:pt x="8000" y="26086"/>
                    <a:pt x="8000" y="36521"/>
                  </a:cubicBezTo>
                  <a:cubicBezTo>
                    <a:pt x="8000" y="41739"/>
                    <a:pt x="16000" y="46956"/>
                    <a:pt x="16000" y="57391"/>
                  </a:cubicBezTo>
                  <a:cubicBezTo>
                    <a:pt x="16000" y="62608"/>
                    <a:pt x="0" y="120000"/>
                    <a:pt x="8000" y="120000"/>
                  </a:cubicBezTo>
                  <a:cubicBezTo>
                    <a:pt x="24000" y="114782"/>
                    <a:pt x="8000" y="99130"/>
                    <a:pt x="32000" y="104347"/>
                  </a:cubicBezTo>
                  <a:cubicBezTo>
                    <a:pt x="40000" y="104347"/>
                    <a:pt x="56000" y="99130"/>
                    <a:pt x="56000" y="104347"/>
                  </a:cubicBezTo>
                  <a:cubicBezTo>
                    <a:pt x="64000" y="104347"/>
                    <a:pt x="64000" y="120000"/>
                    <a:pt x="72000" y="120000"/>
                  </a:cubicBezTo>
                  <a:cubicBezTo>
                    <a:pt x="72000" y="120000"/>
                    <a:pt x="72000" y="104347"/>
                    <a:pt x="72000" y="104347"/>
                  </a:cubicBezTo>
                  <a:cubicBezTo>
                    <a:pt x="72000" y="93913"/>
                    <a:pt x="56000" y="88695"/>
                    <a:pt x="48000" y="83478"/>
                  </a:cubicBezTo>
                  <a:cubicBezTo>
                    <a:pt x="40000" y="73043"/>
                    <a:pt x="16000" y="46956"/>
                    <a:pt x="32000" y="36521"/>
                  </a:cubicBezTo>
                  <a:cubicBezTo>
                    <a:pt x="56000" y="26086"/>
                    <a:pt x="48000" y="20869"/>
                    <a:pt x="72000" y="15652"/>
                  </a:cubicBezTo>
                  <a:cubicBezTo>
                    <a:pt x="88000" y="10434"/>
                    <a:pt x="112000" y="20869"/>
                    <a:pt x="120000" y="31304"/>
                  </a:cubicBezTo>
                  <a:cubicBezTo>
                    <a:pt x="112000" y="20869"/>
                    <a:pt x="104000" y="10434"/>
                    <a:pt x="96000" y="521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36" name="Shape 2600"/>
            <p:cNvSpPr/>
            <p:nvPr/>
          </p:nvSpPr>
          <p:spPr>
            <a:xfrm>
              <a:off x="17483610" y="7153596"/>
              <a:ext cx="197453" cy="235730"/>
            </a:xfrm>
            <a:custGeom>
              <a:avLst/>
              <a:gdLst/>
              <a:ahLst/>
              <a:cxnLst/>
              <a:rect l="0" t="0" r="0" b="0"/>
              <a:pathLst>
                <a:path w="120000" h="120000" extrusionOk="0">
                  <a:moveTo>
                    <a:pt x="28571" y="4800"/>
                  </a:moveTo>
                  <a:cubicBezTo>
                    <a:pt x="17142" y="9600"/>
                    <a:pt x="11428" y="28800"/>
                    <a:pt x="22857" y="33600"/>
                  </a:cubicBezTo>
                  <a:cubicBezTo>
                    <a:pt x="40000" y="48000"/>
                    <a:pt x="11428" y="43200"/>
                    <a:pt x="5714" y="43200"/>
                  </a:cubicBezTo>
                  <a:cubicBezTo>
                    <a:pt x="5714" y="43200"/>
                    <a:pt x="17142" y="52800"/>
                    <a:pt x="17142" y="52800"/>
                  </a:cubicBezTo>
                  <a:cubicBezTo>
                    <a:pt x="17142" y="62400"/>
                    <a:pt x="17142" y="62400"/>
                    <a:pt x="11428" y="67200"/>
                  </a:cubicBezTo>
                  <a:cubicBezTo>
                    <a:pt x="11428" y="67200"/>
                    <a:pt x="17142" y="72000"/>
                    <a:pt x="17142" y="76800"/>
                  </a:cubicBezTo>
                  <a:cubicBezTo>
                    <a:pt x="11428" y="81600"/>
                    <a:pt x="5714" y="96000"/>
                    <a:pt x="5714" y="96000"/>
                  </a:cubicBezTo>
                  <a:cubicBezTo>
                    <a:pt x="5714" y="96000"/>
                    <a:pt x="17142" y="96000"/>
                    <a:pt x="17142" y="100800"/>
                  </a:cubicBezTo>
                  <a:cubicBezTo>
                    <a:pt x="17142" y="100800"/>
                    <a:pt x="0" y="110400"/>
                    <a:pt x="0" y="115200"/>
                  </a:cubicBezTo>
                  <a:cubicBezTo>
                    <a:pt x="0" y="115200"/>
                    <a:pt x="5714" y="110400"/>
                    <a:pt x="11428" y="110400"/>
                  </a:cubicBezTo>
                  <a:cubicBezTo>
                    <a:pt x="11428" y="110400"/>
                    <a:pt x="11428" y="120000"/>
                    <a:pt x="17142" y="115200"/>
                  </a:cubicBezTo>
                  <a:cubicBezTo>
                    <a:pt x="17142" y="110400"/>
                    <a:pt x="28571" y="105600"/>
                    <a:pt x="34285" y="105600"/>
                  </a:cubicBezTo>
                  <a:cubicBezTo>
                    <a:pt x="40000" y="100800"/>
                    <a:pt x="34285" y="120000"/>
                    <a:pt x="45714" y="105600"/>
                  </a:cubicBezTo>
                  <a:cubicBezTo>
                    <a:pt x="51428" y="96000"/>
                    <a:pt x="45714" y="100800"/>
                    <a:pt x="51428" y="105600"/>
                  </a:cubicBezTo>
                  <a:cubicBezTo>
                    <a:pt x="51428" y="105600"/>
                    <a:pt x="68571" y="100800"/>
                    <a:pt x="68571" y="100800"/>
                  </a:cubicBezTo>
                  <a:cubicBezTo>
                    <a:pt x="80000" y="100800"/>
                    <a:pt x="74285" y="96000"/>
                    <a:pt x="80000" y="96000"/>
                  </a:cubicBezTo>
                  <a:cubicBezTo>
                    <a:pt x="91428" y="96000"/>
                    <a:pt x="91428" y="91200"/>
                    <a:pt x="97142" y="86400"/>
                  </a:cubicBezTo>
                  <a:cubicBezTo>
                    <a:pt x="102857" y="76800"/>
                    <a:pt x="108571" y="91200"/>
                    <a:pt x="114285" y="96000"/>
                  </a:cubicBezTo>
                  <a:cubicBezTo>
                    <a:pt x="120000" y="96000"/>
                    <a:pt x="108571" y="76800"/>
                    <a:pt x="108571" y="76800"/>
                  </a:cubicBezTo>
                  <a:cubicBezTo>
                    <a:pt x="102857" y="72000"/>
                    <a:pt x="97142" y="67200"/>
                    <a:pt x="97142" y="57600"/>
                  </a:cubicBezTo>
                  <a:cubicBezTo>
                    <a:pt x="97142" y="33600"/>
                    <a:pt x="80000" y="19200"/>
                    <a:pt x="68571" y="0"/>
                  </a:cubicBezTo>
                  <a:cubicBezTo>
                    <a:pt x="57142" y="9600"/>
                    <a:pt x="45714" y="4800"/>
                    <a:pt x="28571" y="4800"/>
                  </a:cubicBezTo>
                  <a:cubicBezTo>
                    <a:pt x="28571" y="9600"/>
                    <a:pt x="34285" y="4800"/>
                    <a:pt x="28571" y="48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37" name="Shape 2601"/>
            <p:cNvSpPr/>
            <p:nvPr/>
          </p:nvSpPr>
          <p:spPr>
            <a:xfrm>
              <a:off x="17400808" y="6901936"/>
              <a:ext cx="299363" cy="289887"/>
            </a:xfrm>
            <a:custGeom>
              <a:avLst/>
              <a:gdLst/>
              <a:ahLst/>
              <a:cxnLst/>
              <a:rect l="0" t="0" r="0" b="0"/>
              <a:pathLst>
                <a:path w="120000" h="120000" extrusionOk="0">
                  <a:moveTo>
                    <a:pt x="120000" y="11612"/>
                  </a:moveTo>
                  <a:cubicBezTo>
                    <a:pt x="116250" y="7741"/>
                    <a:pt x="112500" y="0"/>
                    <a:pt x="108750" y="3870"/>
                  </a:cubicBezTo>
                  <a:cubicBezTo>
                    <a:pt x="105000" y="3870"/>
                    <a:pt x="105000" y="11612"/>
                    <a:pt x="101250" y="15483"/>
                  </a:cubicBezTo>
                  <a:cubicBezTo>
                    <a:pt x="101250" y="15483"/>
                    <a:pt x="97500" y="11612"/>
                    <a:pt x="93750" y="19354"/>
                  </a:cubicBezTo>
                  <a:cubicBezTo>
                    <a:pt x="90000" y="23225"/>
                    <a:pt x="82500" y="23225"/>
                    <a:pt x="75000" y="23225"/>
                  </a:cubicBezTo>
                  <a:cubicBezTo>
                    <a:pt x="67500" y="27096"/>
                    <a:pt x="82500" y="34838"/>
                    <a:pt x="75000" y="38709"/>
                  </a:cubicBezTo>
                  <a:cubicBezTo>
                    <a:pt x="63750" y="42580"/>
                    <a:pt x="60000" y="34838"/>
                    <a:pt x="48750" y="34838"/>
                  </a:cubicBezTo>
                  <a:cubicBezTo>
                    <a:pt x="45000" y="30967"/>
                    <a:pt x="37500" y="42580"/>
                    <a:pt x="37500" y="46451"/>
                  </a:cubicBezTo>
                  <a:cubicBezTo>
                    <a:pt x="26250" y="58064"/>
                    <a:pt x="3750" y="58064"/>
                    <a:pt x="0" y="73548"/>
                  </a:cubicBezTo>
                  <a:cubicBezTo>
                    <a:pt x="0" y="73548"/>
                    <a:pt x="22500" y="81290"/>
                    <a:pt x="22500" y="81290"/>
                  </a:cubicBezTo>
                  <a:cubicBezTo>
                    <a:pt x="22500" y="85161"/>
                    <a:pt x="18750" y="92903"/>
                    <a:pt x="18750" y="92903"/>
                  </a:cubicBezTo>
                  <a:cubicBezTo>
                    <a:pt x="18750" y="100645"/>
                    <a:pt x="22500" y="96774"/>
                    <a:pt x="22500" y="100645"/>
                  </a:cubicBezTo>
                  <a:cubicBezTo>
                    <a:pt x="22500" y="96774"/>
                    <a:pt x="7500" y="108387"/>
                    <a:pt x="11250" y="112258"/>
                  </a:cubicBezTo>
                  <a:cubicBezTo>
                    <a:pt x="11250" y="112258"/>
                    <a:pt x="18750" y="116129"/>
                    <a:pt x="18750" y="116129"/>
                  </a:cubicBezTo>
                  <a:cubicBezTo>
                    <a:pt x="22500" y="116129"/>
                    <a:pt x="18750" y="116129"/>
                    <a:pt x="18750" y="120000"/>
                  </a:cubicBezTo>
                  <a:cubicBezTo>
                    <a:pt x="18750" y="116129"/>
                    <a:pt x="33750" y="116129"/>
                    <a:pt x="33750" y="120000"/>
                  </a:cubicBezTo>
                  <a:cubicBezTo>
                    <a:pt x="37500" y="120000"/>
                    <a:pt x="41250" y="120000"/>
                    <a:pt x="45000" y="120000"/>
                  </a:cubicBezTo>
                  <a:cubicBezTo>
                    <a:pt x="45000" y="120000"/>
                    <a:pt x="48750" y="112258"/>
                    <a:pt x="52500" y="108387"/>
                  </a:cubicBezTo>
                  <a:cubicBezTo>
                    <a:pt x="63750" y="108387"/>
                    <a:pt x="71250" y="112258"/>
                    <a:pt x="78750" y="104516"/>
                  </a:cubicBezTo>
                  <a:cubicBezTo>
                    <a:pt x="78750" y="96774"/>
                    <a:pt x="60000" y="89032"/>
                    <a:pt x="60000" y="85161"/>
                  </a:cubicBezTo>
                  <a:cubicBezTo>
                    <a:pt x="63750" y="81290"/>
                    <a:pt x="67500" y="77419"/>
                    <a:pt x="75000" y="73548"/>
                  </a:cubicBezTo>
                  <a:cubicBezTo>
                    <a:pt x="82500" y="65806"/>
                    <a:pt x="90000" y="58064"/>
                    <a:pt x="101250" y="54193"/>
                  </a:cubicBezTo>
                  <a:cubicBezTo>
                    <a:pt x="108750" y="46451"/>
                    <a:pt x="97500" y="34838"/>
                    <a:pt x="101250" y="30967"/>
                  </a:cubicBezTo>
                  <a:cubicBezTo>
                    <a:pt x="108750" y="23225"/>
                    <a:pt x="112500" y="15483"/>
                    <a:pt x="120000" y="11612"/>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38" name="Shape 2602"/>
            <p:cNvSpPr/>
            <p:nvPr/>
          </p:nvSpPr>
          <p:spPr>
            <a:xfrm>
              <a:off x="11209731" y="6162889"/>
              <a:ext cx="222932" cy="232542"/>
            </a:xfrm>
            <a:custGeom>
              <a:avLst/>
              <a:gdLst/>
              <a:ahLst/>
              <a:cxnLst/>
              <a:rect l="0" t="0" r="0" b="0"/>
              <a:pathLst>
                <a:path w="120000" h="120000" extrusionOk="0">
                  <a:moveTo>
                    <a:pt x="105000" y="38400"/>
                  </a:moveTo>
                  <a:cubicBezTo>
                    <a:pt x="100000" y="38400"/>
                    <a:pt x="95000" y="24000"/>
                    <a:pt x="90000" y="24000"/>
                  </a:cubicBezTo>
                  <a:cubicBezTo>
                    <a:pt x="80000" y="28800"/>
                    <a:pt x="85000" y="33600"/>
                    <a:pt x="75000" y="28800"/>
                  </a:cubicBezTo>
                  <a:cubicBezTo>
                    <a:pt x="55000" y="24000"/>
                    <a:pt x="75000" y="14400"/>
                    <a:pt x="80000" y="4800"/>
                  </a:cubicBezTo>
                  <a:cubicBezTo>
                    <a:pt x="70000" y="4800"/>
                    <a:pt x="55000" y="0"/>
                    <a:pt x="50000" y="4800"/>
                  </a:cubicBezTo>
                  <a:cubicBezTo>
                    <a:pt x="50000" y="4800"/>
                    <a:pt x="60000" y="4800"/>
                    <a:pt x="50000" y="9600"/>
                  </a:cubicBezTo>
                  <a:cubicBezTo>
                    <a:pt x="50000" y="9600"/>
                    <a:pt x="40000" y="14400"/>
                    <a:pt x="45000" y="14400"/>
                  </a:cubicBezTo>
                  <a:cubicBezTo>
                    <a:pt x="45000" y="19200"/>
                    <a:pt x="55000" y="14400"/>
                    <a:pt x="55000" y="19200"/>
                  </a:cubicBezTo>
                  <a:cubicBezTo>
                    <a:pt x="60000" y="24000"/>
                    <a:pt x="45000" y="24000"/>
                    <a:pt x="45000" y="24000"/>
                  </a:cubicBezTo>
                  <a:cubicBezTo>
                    <a:pt x="35000" y="28800"/>
                    <a:pt x="15000" y="24000"/>
                    <a:pt x="10000" y="28800"/>
                  </a:cubicBezTo>
                  <a:cubicBezTo>
                    <a:pt x="10000" y="28800"/>
                    <a:pt x="15000" y="28800"/>
                    <a:pt x="15000" y="33600"/>
                  </a:cubicBezTo>
                  <a:cubicBezTo>
                    <a:pt x="15000" y="33600"/>
                    <a:pt x="5000" y="33600"/>
                    <a:pt x="10000" y="38400"/>
                  </a:cubicBezTo>
                  <a:cubicBezTo>
                    <a:pt x="10000" y="38400"/>
                    <a:pt x="10000" y="38400"/>
                    <a:pt x="10000" y="38400"/>
                  </a:cubicBezTo>
                  <a:cubicBezTo>
                    <a:pt x="15000" y="38400"/>
                    <a:pt x="5000" y="38400"/>
                    <a:pt x="5000" y="38400"/>
                  </a:cubicBezTo>
                  <a:cubicBezTo>
                    <a:pt x="5000" y="43200"/>
                    <a:pt x="25000" y="43200"/>
                    <a:pt x="15000" y="48000"/>
                  </a:cubicBezTo>
                  <a:cubicBezTo>
                    <a:pt x="0" y="57600"/>
                    <a:pt x="20000" y="62400"/>
                    <a:pt x="30000" y="62400"/>
                  </a:cubicBezTo>
                  <a:cubicBezTo>
                    <a:pt x="35000" y="62400"/>
                    <a:pt x="25000" y="76800"/>
                    <a:pt x="25000" y="81600"/>
                  </a:cubicBezTo>
                  <a:cubicBezTo>
                    <a:pt x="20000" y="81600"/>
                    <a:pt x="10000" y="100800"/>
                    <a:pt x="5000" y="96000"/>
                  </a:cubicBezTo>
                  <a:cubicBezTo>
                    <a:pt x="5000" y="96000"/>
                    <a:pt x="15000" y="96000"/>
                    <a:pt x="15000" y="96000"/>
                  </a:cubicBezTo>
                  <a:cubicBezTo>
                    <a:pt x="10000" y="100800"/>
                    <a:pt x="5000" y="96000"/>
                    <a:pt x="0" y="105600"/>
                  </a:cubicBezTo>
                  <a:cubicBezTo>
                    <a:pt x="0" y="105600"/>
                    <a:pt x="15000" y="100800"/>
                    <a:pt x="15000" y="100800"/>
                  </a:cubicBezTo>
                  <a:cubicBezTo>
                    <a:pt x="15000" y="100800"/>
                    <a:pt x="10000" y="110400"/>
                    <a:pt x="10000" y="115200"/>
                  </a:cubicBezTo>
                  <a:cubicBezTo>
                    <a:pt x="10000" y="115200"/>
                    <a:pt x="20000" y="110400"/>
                    <a:pt x="20000" y="110400"/>
                  </a:cubicBezTo>
                  <a:cubicBezTo>
                    <a:pt x="20000" y="110400"/>
                    <a:pt x="20000" y="115200"/>
                    <a:pt x="20000" y="120000"/>
                  </a:cubicBezTo>
                  <a:cubicBezTo>
                    <a:pt x="25000" y="120000"/>
                    <a:pt x="35000" y="115200"/>
                    <a:pt x="40000" y="115200"/>
                  </a:cubicBezTo>
                  <a:cubicBezTo>
                    <a:pt x="55000" y="110400"/>
                    <a:pt x="70000" y="96000"/>
                    <a:pt x="85000" y="96000"/>
                  </a:cubicBezTo>
                  <a:cubicBezTo>
                    <a:pt x="105000" y="96000"/>
                    <a:pt x="100000" y="91200"/>
                    <a:pt x="110000" y="76800"/>
                  </a:cubicBezTo>
                  <a:cubicBezTo>
                    <a:pt x="120000" y="62400"/>
                    <a:pt x="105000" y="52800"/>
                    <a:pt x="105000" y="38400"/>
                  </a:cubicBezTo>
                  <a:cubicBezTo>
                    <a:pt x="100000" y="38400"/>
                    <a:pt x="105000" y="43200"/>
                    <a:pt x="105000" y="384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39" name="Shape 2603"/>
            <p:cNvSpPr/>
            <p:nvPr/>
          </p:nvSpPr>
          <p:spPr>
            <a:xfrm>
              <a:off x="11321191" y="6153336"/>
              <a:ext cx="149682" cy="92380"/>
            </a:xfrm>
            <a:custGeom>
              <a:avLst/>
              <a:gdLst/>
              <a:ahLst/>
              <a:cxnLst/>
              <a:rect l="0" t="0" r="0" b="0"/>
              <a:pathLst>
                <a:path w="120000" h="120000" extrusionOk="0">
                  <a:moveTo>
                    <a:pt x="7500" y="72000"/>
                  </a:moveTo>
                  <a:cubicBezTo>
                    <a:pt x="0" y="84000"/>
                    <a:pt x="22500" y="96000"/>
                    <a:pt x="30000" y="96000"/>
                  </a:cubicBezTo>
                  <a:cubicBezTo>
                    <a:pt x="30000" y="96000"/>
                    <a:pt x="37500" y="84000"/>
                    <a:pt x="37500" y="84000"/>
                  </a:cubicBezTo>
                  <a:cubicBezTo>
                    <a:pt x="45000" y="72000"/>
                    <a:pt x="52500" y="84000"/>
                    <a:pt x="60000" y="96000"/>
                  </a:cubicBezTo>
                  <a:cubicBezTo>
                    <a:pt x="75000" y="120000"/>
                    <a:pt x="120000" y="60000"/>
                    <a:pt x="82500" y="48000"/>
                  </a:cubicBezTo>
                  <a:cubicBezTo>
                    <a:pt x="90000" y="48000"/>
                    <a:pt x="82500" y="24000"/>
                    <a:pt x="82500" y="24000"/>
                  </a:cubicBezTo>
                  <a:cubicBezTo>
                    <a:pt x="75000" y="0"/>
                    <a:pt x="67500" y="0"/>
                    <a:pt x="52500" y="12000"/>
                  </a:cubicBezTo>
                  <a:cubicBezTo>
                    <a:pt x="45000" y="12000"/>
                    <a:pt x="30000" y="12000"/>
                    <a:pt x="30000" y="24000"/>
                  </a:cubicBezTo>
                  <a:cubicBezTo>
                    <a:pt x="22500" y="36000"/>
                    <a:pt x="7500" y="48000"/>
                    <a:pt x="7500" y="72000"/>
                  </a:cubicBezTo>
                  <a:cubicBezTo>
                    <a:pt x="7500" y="72000"/>
                    <a:pt x="7500" y="60000"/>
                    <a:pt x="7500" y="7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40" name="Shape 2604"/>
            <p:cNvSpPr/>
            <p:nvPr/>
          </p:nvSpPr>
          <p:spPr>
            <a:xfrm>
              <a:off x="11267053" y="6854154"/>
              <a:ext cx="585985" cy="430050"/>
            </a:xfrm>
            <a:custGeom>
              <a:avLst/>
              <a:gdLst/>
              <a:ahLst/>
              <a:cxnLst/>
              <a:rect l="0" t="0" r="0" b="0"/>
              <a:pathLst>
                <a:path w="120000" h="120000" extrusionOk="0">
                  <a:moveTo>
                    <a:pt x="110476" y="20869"/>
                  </a:moveTo>
                  <a:cubicBezTo>
                    <a:pt x="104761" y="20869"/>
                    <a:pt x="102857" y="18260"/>
                    <a:pt x="99047" y="15652"/>
                  </a:cubicBezTo>
                  <a:cubicBezTo>
                    <a:pt x="97142" y="13043"/>
                    <a:pt x="95238" y="15652"/>
                    <a:pt x="93333" y="15652"/>
                  </a:cubicBezTo>
                  <a:cubicBezTo>
                    <a:pt x="91428" y="15652"/>
                    <a:pt x="87619" y="15652"/>
                    <a:pt x="85714" y="15652"/>
                  </a:cubicBezTo>
                  <a:cubicBezTo>
                    <a:pt x="81904" y="13043"/>
                    <a:pt x="78095" y="10434"/>
                    <a:pt x="76190" y="10434"/>
                  </a:cubicBezTo>
                  <a:cubicBezTo>
                    <a:pt x="74285" y="7826"/>
                    <a:pt x="74285" y="7826"/>
                    <a:pt x="72380" y="5217"/>
                  </a:cubicBezTo>
                  <a:cubicBezTo>
                    <a:pt x="70476" y="7826"/>
                    <a:pt x="68571" y="5217"/>
                    <a:pt x="66666" y="5217"/>
                  </a:cubicBezTo>
                  <a:cubicBezTo>
                    <a:pt x="62857" y="2608"/>
                    <a:pt x="60952" y="5217"/>
                    <a:pt x="59047" y="5217"/>
                  </a:cubicBezTo>
                  <a:cubicBezTo>
                    <a:pt x="55238" y="5217"/>
                    <a:pt x="53333" y="5217"/>
                    <a:pt x="51428" y="5217"/>
                  </a:cubicBezTo>
                  <a:cubicBezTo>
                    <a:pt x="45714" y="5217"/>
                    <a:pt x="40000" y="2608"/>
                    <a:pt x="32380" y="2608"/>
                  </a:cubicBezTo>
                  <a:cubicBezTo>
                    <a:pt x="28571" y="2608"/>
                    <a:pt x="20952" y="0"/>
                    <a:pt x="15238" y="0"/>
                  </a:cubicBezTo>
                  <a:cubicBezTo>
                    <a:pt x="13333" y="2608"/>
                    <a:pt x="7619" y="5217"/>
                    <a:pt x="3809" y="7826"/>
                  </a:cubicBezTo>
                  <a:cubicBezTo>
                    <a:pt x="0" y="10434"/>
                    <a:pt x="1904" y="13043"/>
                    <a:pt x="3809" y="15652"/>
                  </a:cubicBezTo>
                  <a:cubicBezTo>
                    <a:pt x="3809" y="20869"/>
                    <a:pt x="3809" y="23478"/>
                    <a:pt x="3809" y="28695"/>
                  </a:cubicBezTo>
                  <a:cubicBezTo>
                    <a:pt x="5714" y="28695"/>
                    <a:pt x="9523" y="26086"/>
                    <a:pt x="9523" y="26086"/>
                  </a:cubicBezTo>
                  <a:cubicBezTo>
                    <a:pt x="11428" y="26086"/>
                    <a:pt x="9523" y="31304"/>
                    <a:pt x="13333" y="31304"/>
                  </a:cubicBezTo>
                  <a:cubicBezTo>
                    <a:pt x="17142" y="31304"/>
                    <a:pt x="19047" y="28695"/>
                    <a:pt x="22857" y="28695"/>
                  </a:cubicBezTo>
                  <a:cubicBezTo>
                    <a:pt x="26666" y="26086"/>
                    <a:pt x="30476" y="33913"/>
                    <a:pt x="26666" y="36521"/>
                  </a:cubicBezTo>
                  <a:cubicBezTo>
                    <a:pt x="22857" y="41739"/>
                    <a:pt x="24761" y="44347"/>
                    <a:pt x="24761" y="52173"/>
                  </a:cubicBezTo>
                  <a:cubicBezTo>
                    <a:pt x="22857" y="54782"/>
                    <a:pt x="24761" y="62608"/>
                    <a:pt x="22857" y="65217"/>
                  </a:cubicBezTo>
                  <a:cubicBezTo>
                    <a:pt x="17142" y="65217"/>
                    <a:pt x="19047" y="67826"/>
                    <a:pt x="22857" y="73043"/>
                  </a:cubicBezTo>
                  <a:cubicBezTo>
                    <a:pt x="24761" y="75652"/>
                    <a:pt x="19047" y="80869"/>
                    <a:pt x="19047" y="86086"/>
                  </a:cubicBezTo>
                  <a:cubicBezTo>
                    <a:pt x="22857" y="91304"/>
                    <a:pt x="19047" y="93913"/>
                    <a:pt x="19047" y="99130"/>
                  </a:cubicBezTo>
                  <a:cubicBezTo>
                    <a:pt x="24761" y="96521"/>
                    <a:pt x="28571" y="109565"/>
                    <a:pt x="32380" y="114782"/>
                  </a:cubicBezTo>
                  <a:cubicBezTo>
                    <a:pt x="32380" y="117391"/>
                    <a:pt x="36190" y="120000"/>
                    <a:pt x="38095" y="117391"/>
                  </a:cubicBezTo>
                  <a:cubicBezTo>
                    <a:pt x="38095" y="117391"/>
                    <a:pt x="40000" y="114782"/>
                    <a:pt x="40000" y="112173"/>
                  </a:cubicBezTo>
                  <a:cubicBezTo>
                    <a:pt x="41904" y="112173"/>
                    <a:pt x="45714" y="109565"/>
                    <a:pt x="45714" y="109565"/>
                  </a:cubicBezTo>
                  <a:cubicBezTo>
                    <a:pt x="53333" y="106956"/>
                    <a:pt x="60952" y="109565"/>
                    <a:pt x="68571" y="106956"/>
                  </a:cubicBezTo>
                  <a:cubicBezTo>
                    <a:pt x="70476" y="104347"/>
                    <a:pt x="70476" y="101739"/>
                    <a:pt x="74285" y="99130"/>
                  </a:cubicBezTo>
                  <a:cubicBezTo>
                    <a:pt x="78095" y="96521"/>
                    <a:pt x="80000" y="93913"/>
                    <a:pt x="81904" y="91304"/>
                  </a:cubicBezTo>
                  <a:cubicBezTo>
                    <a:pt x="83809" y="83478"/>
                    <a:pt x="85714" y="80869"/>
                    <a:pt x="89523" y="78260"/>
                  </a:cubicBezTo>
                  <a:cubicBezTo>
                    <a:pt x="91428" y="75652"/>
                    <a:pt x="87619" y="70434"/>
                    <a:pt x="85714" y="67826"/>
                  </a:cubicBezTo>
                  <a:cubicBezTo>
                    <a:pt x="85714" y="65217"/>
                    <a:pt x="89523" y="57391"/>
                    <a:pt x="91428" y="54782"/>
                  </a:cubicBezTo>
                  <a:cubicBezTo>
                    <a:pt x="91428" y="54782"/>
                    <a:pt x="93333" y="52173"/>
                    <a:pt x="95238" y="49565"/>
                  </a:cubicBezTo>
                  <a:cubicBezTo>
                    <a:pt x="95238" y="49565"/>
                    <a:pt x="95238" y="44347"/>
                    <a:pt x="97142" y="44347"/>
                  </a:cubicBezTo>
                  <a:cubicBezTo>
                    <a:pt x="102857" y="39130"/>
                    <a:pt x="108571" y="36521"/>
                    <a:pt x="114285" y="33913"/>
                  </a:cubicBezTo>
                  <a:cubicBezTo>
                    <a:pt x="116190" y="31304"/>
                    <a:pt x="120000" y="28695"/>
                    <a:pt x="120000" y="23478"/>
                  </a:cubicBezTo>
                  <a:cubicBezTo>
                    <a:pt x="118095" y="18260"/>
                    <a:pt x="114285" y="23478"/>
                    <a:pt x="110476" y="20869"/>
                  </a:cubicBezTo>
                  <a:cubicBezTo>
                    <a:pt x="104761" y="20869"/>
                    <a:pt x="114285" y="23478"/>
                    <a:pt x="110476" y="2086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41" name="Shape 2605"/>
            <p:cNvSpPr/>
            <p:nvPr/>
          </p:nvSpPr>
          <p:spPr>
            <a:xfrm>
              <a:off x="11267053" y="6946536"/>
              <a:ext cx="149682" cy="283515"/>
            </a:xfrm>
            <a:custGeom>
              <a:avLst/>
              <a:gdLst/>
              <a:ahLst/>
              <a:cxnLst/>
              <a:rect l="0" t="0" r="0" b="0"/>
              <a:pathLst>
                <a:path w="120000" h="120000" extrusionOk="0">
                  <a:moveTo>
                    <a:pt x="82500" y="100000"/>
                  </a:moveTo>
                  <a:cubicBezTo>
                    <a:pt x="90000" y="92000"/>
                    <a:pt x="75000" y="88000"/>
                    <a:pt x="82500" y="84000"/>
                  </a:cubicBezTo>
                  <a:cubicBezTo>
                    <a:pt x="90000" y="72000"/>
                    <a:pt x="90000" y="72000"/>
                    <a:pt x="75000" y="64000"/>
                  </a:cubicBezTo>
                  <a:cubicBezTo>
                    <a:pt x="67500" y="56000"/>
                    <a:pt x="82500" y="60000"/>
                    <a:pt x="90000" y="56000"/>
                  </a:cubicBezTo>
                  <a:cubicBezTo>
                    <a:pt x="97500" y="52000"/>
                    <a:pt x="97500" y="40000"/>
                    <a:pt x="97500" y="36000"/>
                  </a:cubicBezTo>
                  <a:cubicBezTo>
                    <a:pt x="97500" y="24000"/>
                    <a:pt x="90000" y="24000"/>
                    <a:pt x="105000" y="16000"/>
                  </a:cubicBezTo>
                  <a:cubicBezTo>
                    <a:pt x="120000" y="12000"/>
                    <a:pt x="105000" y="0"/>
                    <a:pt x="90000" y="4000"/>
                  </a:cubicBezTo>
                  <a:cubicBezTo>
                    <a:pt x="75000" y="4000"/>
                    <a:pt x="67500" y="8000"/>
                    <a:pt x="52500" y="8000"/>
                  </a:cubicBezTo>
                  <a:cubicBezTo>
                    <a:pt x="37500" y="8000"/>
                    <a:pt x="45000" y="0"/>
                    <a:pt x="37500" y="0"/>
                  </a:cubicBezTo>
                  <a:cubicBezTo>
                    <a:pt x="45000" y="0"/>
                    <a:pt x="22500" y="0"/>
                    <a:pt x="30000" y="0"/>
                  </a:cubicBezTo>
                  <a:cubicBezTo>
                    <a:pt x="15000" y="4000"/>
                    <a:pt x="22500" y="8000"/>
                    <a:pt x="22500" y="16000"/>
                  </a:cubicBezTo>
                  <a:cubicBezTo>
                    <a:pt x="22500" y="20000"/>
                    <a:pt x="22500" y="28000"/>
                    <a:pt x="22500" y="32000"/>
                  </a:cubicBezTo>
                  <a:cubicBezTo>
                    <a:pt x="15000" y="40000"/>
                    <a:pt x="15000" y="48000"/>
                    <a:pt x="15000" y="52000"/>
                  </a:cubicBezTo>
                  <a:cubicBezTo>
                    <a:pt x="7500" y="64000"/>
                    <a:pt x="0" y="68000"/>
                    <a:pt x="0" y="80000"/>
                  </a:cubicBezTo>
                  <a:cubicBezTo>
                    <a:pt x="7500" y="84000"/>
                    <a:pt x="15000" y="80000"/>
                    <a:pt x="15000" y="88000"/>
                  </a:cubicBezTo>
                  <a:cubicBezTo>
                    <a:pt x="22500" y="92000"/>
                    <a:pt x="15000" y="104000"/>
                    <a:pt x="15000" y="112000"/>
                  </a:cubicBezTo>
                  <a:cubicBezTo>
                    <a:pt x="15000" y="120000"/>
                    <a:pt x="30000" y="120000"/>
                    <a:pt x="45000" y="120000"/>
                  </a:cubicBezTo>
                  <a:cubicBezTo>
                    <a:pt x="75000" y="120000"/>
                    <a:pt x="67500" y="108000"/>
                    <a:pt x="82500" y="100000"/>
                  </a:cubicBezTo>
                  <a:cubicBezTo>
                    <a:pt x="90000" y="92000"/>
                    <a:pt x="75000" y="104000"/>
                    <a:pt x="82500" y="10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42" name="Shape 2606"/>
            <p:cNvSpPr/>
            <p:nvPr/>
          </p:nvSpPr>
          <p:spPr>
            <a:xfrm>
              <a:off x="13069599" y="9510897"/>
              <a:ext cx="493631" cy="825058"/>
            </a:xfrm>
            <a:custGeom>
              <a:avLst/>
              <a:gdLst/>
              <a:ahLst/>
              <a:cxnLst/>
              <a:rect l="0" t="0" r="0" b="0"/>
              <a:pathLst>
                <a:path w="120000" h="120000" extrusionOk="0">
                  <a:moveTo>
                    <a:pt x="117735" y="31363"/>
                  </a:moveTo>
                  <a:cubicBezTo>
                    <a:pt x="110943" y="23181"/>
                    <a:pt x="113207" y="12272"/>
                    <a:pt x="113207" y="4090"/>
                  </a:cubicBezTo>
                  <a:cubicBezTo>
                    <a:pt x="113207" y="0"/>
                    <a:pt x="108679" y="2727"/>
                    <a:pt x="104150" y="4090"/>
                  </a:cubicBezTo>
                  <a:cubicBezTo>
                    <a:pt x="101886" y="5454"/>
                    <a:pt x="97358" y="8181"/>
                    <a:pt x="92830" y="8181"/>
                  </a:cubicBezTo>
                  <a:cubicBezTo>
                    <a:pt x="90566" y="8181"/>
                    <a:pt x="86037" y="6818"/>
                    <a:pt x="86037" y="9545"/>
                  </a:cubicBezTo>
                  <a:cubicBezTo>
                    <a:pt x="81509" y="13636"/>
                    <a:pt x="76981" y="9545"/>
                    <a:pt x="72452" y="9545"/>
                  </a:cubicBezTo>
                  <a:cubicBezTo>
                    <a:pt x="67924" y="9545"/>
                    <a:pt x="67924" y="12272"/>
                    <a:pt x="63396" y="9545"/>
                  </a:cubicBezTo>
                  <a:cubicBezTo>
                    <a:pt x="61132" y="9545"/>
                    <a:pt x="54339" y="9545"/>
                    <a:pt x="52075" y="9545"/>
                  </a:cubicBezTo>
                  <a:cubicBezTo>
                    <a:pt x="45283" y="9545"/>
                    <a:pt x="47547" y="21818"/>
                    <a:pt x="54339" y="24545"/>
                  </a:cubicBezTo>
                  <a:cubicBezTo>
                    <a:pt x="54339" y="24545"/>
                    <a:pt x="54339" y="27272"/>
                    <a:pt x="56603" y="27272"/>
                  </a:cubicBezTo>
                  <a:cubicBezTo>
                    <a:pt x="56603" y="28636"/>
                    <a:pt x="58867" y="28636"/>
                    <a:pt x="61132" y="30000"/>
                  </a:cubicBezTo>
                  <a:cubicBezTo>
                    <a:pt x="61132" y="32727"/>
                    <a:pt x="61132" y="36818"/>
                    <a:pt x="61132" y="38181"/>
                  </a:cubicBezTo>
                  <a:cubicBezTo>
                    <a:pt x="61132" y="40909"/>
                    <a:pt x="63396" y="42272"/>
                    <a:pt x="56603" y="42272"/>
                  </a:cubicBezTo>
                  <a:cubicBezTo>
                    <a:pt x="54339" y="42272"/>
                    <a:pt x="54339" y="46363"/>
                    <a:pt x="54339" y="47727"/>
                  </a:cubicBezTo>
                  <a:cubicBezTo>
                    <a:pt x="52075" y="46363"/>
                    <a:pt x="47547" y="43636"/>
                    <a:pt x="45283" y="42272"/>
                  </a:cubicBezTo>
                  <a:cubicBezTo>
                    <a:pt x="43018" y="39545"/>
                    <a:pt x="47547" y="36818"/>
                    <a:pt x="47547" y="34090"/>
                  </a:cubicBezTo>
                  <a:cubicBezTo>
                    <a:pt x="49811" y="27272"/>
                    <a:pt x="43018" y="32727"/>
                    <a:pt x="36226" y="30000"/>
                  </a:cubicBezTo>
                  <a:cubicBezTo>
                    <a:pt x="33962" y="28636"/>
                    <a:pt x="33962" y="25909"/>
                    <a:pt x="29433" y="27272"/>
                  </a:cubicBezTo>
                  <a:cubicBezTo>
                    <a:pt x="20377" y="30000"/>
                    <a:pt x="13584" y="31363"/>
                    <a:pt x="4528" y="32727"/>
                  </a:cubicBezTo>
                  <a:cubicBezTo>
                    <a:pt x="2264" y="34090"/>
                    <a:pt x="0" y="34090"/>
                    <a:pt x="0" y="35454"/>
                  </a:cubicBezTo>
                  <a:cubicBezTo>
                    <a:pt x="0" y="36818"/>
                    <a:pt x="2264" y="39545"/>
                    <a:pt x="2264" y="40909"/>
                  </a:cubicBezTo>
                  <a:cubicBezTo>
                    <a:pt x="9056" y="40909"/>
                    <a:pt x="27169" y="43636"/>
                    <a:pt x="27169" y="47727"/>
                  </a:cubicBezTo>
                  <a:cubicBezTo>
                    <a:pt x="29433" y="51818"/>
                    <a:pt x="29433" y="55909"/>
                    <a:pt x="29433" y="60000"/>
                  </a:cubicBezTo>
                  <a:cubicBezTo>
                    <a:pt x="27169" y="62727"/>
                    <a:pt x="31698" y="66818"/>
                    <a:pt x="27169" y="70909"/>
                  </a:cubicBezTo>
                  <a:cubicBezTo>
                    <a:pt x="22641" y="75000"/>
                    <a:pt x="18113" y="80454"/>
                    <a:pt x="13584" y="84545"/>
                  </a:cubicBezTo>
                  <a:cubicBezTo>
                    <a:pt x="9056" y="87272"/>
                    <a:pt x="13584" y="92727"/>
                    <a:pt x="13584" y="94090"/>
                  </a:cubicBezTo>
                  <a:cubicBezTo>
                    <a:pt x="18113" y="99545"/>
                    <a:pt x="18113" y="102272"/>
                    <a:pt x="18113" y="106363"/>
                  </a:cubicBezTo>
                  <a:cubicBezTo>
                    <a:pt x="18113" y="110454"/>
                    <a:pt x="18113" y="114545"/>
                    <a:pt x="20377" y="118636"/>
                  </a:cubicBezTo>
                  <a:cubicBezTo>
                    <a:pt x="20377" y="120000"/>
                    <a:pt x="27169" y="118636"/>
                    <a:pt x="27169" y="117272"/>
                  </a:cubicBezTo>
                  <a:cubicBezTo>
                    <a:pt x="29433" y="115909"/>
                    <a:pt x="29433" y="113181"/>
                    <a:pt x="29433" y="113181"/>
                  </a:cubicBezTo>
                  <a:cubicBezTo>
                    <a:pt x="27169" y="113181"/>
                    <a:pt x="24905" y="113181"/>
                    <a:pt x="24905" y="113181"/>
                  </a:cubicBezTo>
                  <a:cubicBezTo>
                    <a:pt x="24905" y="109090"/>
                    <a:pt x="31698" y="106363"/>
                    <a:pt x="36226" y="105000"/>
                  </a:cubicBezTo>
                  <a:cubicBezTo>
                    <a:pt x="43018" y="103636"/>
                    <a:pt x="52075" y="102272"/>
                    <a:pt x="56603" y="98181"/>
                  </a:cubicBezTo>
                  <a:cubicBezTo>
                    <a:pt x="56603" y="96818"/>
                    <a:pt x="56603" y="90000"/>
                    <a:pt x="56603" y="87272"/>
                  </a:cubicBezTo>
                  <a:cubicBezTo>
                    <a:pt x="56603" y="84545"/>
                    <a:pt x="47547" y="65454"/>
                    <a:pt x="47547" y="65454"/>
                  </a:cubicBezTo>
                  <a:cubicBezTo>
                    <a:pt x="49811" y="64090"/>
                    <a:pt x="49811" y="68181"/>
                    <a:pt x="54339" y="65454"/>
                  </a:cubicBezTo>
                  <a:cubicBezTo>
                    <a:pt x="58867" y="62727"/>
                    <a:pt x="61132" y="61363"/>
                    <a:pt x="65660" y="60000"/>
                  </a:cubicBezTo>
                  <a:cubicBezTo>
                    <a:pt x="70188" y="58636"/>
                    <a:pt x="72452" y="50454"/>
                    <a:pt x="79245" y="51818"/>
                  </a:cubicBezTo>
                  <a:cubicBezTo>
                    <a:pt x="81509" y="51818"/>
                    <a:pt x="86037" y="49090"/>
                    <a:pt x="90566" y="49090"/>
                  </a:cubicBezTo>
                  <a:cubicBezTo>
                    <a:pt x="95094" y="47727"/>
                    <a:pt x="99622" y="46363"/>
                    <a:pt x="104150" y="43636"/>
                  </a:cubicBezTo>
                  <a:cubicBezTo>
                    <a:pt x="106415" y="42272"/>
                    <a:pt x="120000" y="34090"/>
                    <a:pt x="117735" y="31363"/>
                  </a:cubicBezTo>
                  <a:cubicBezTo>
                    <a:pt x="115471" y="30000"/>
                    <a:pt x="117735" y="32727"/>
                    <a:pt x="117735" y="3136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43" name="Shape 2607"/>
            <p:cNvSpPr/>
            <p:nvPr/>
          </p:nvSpPr>
          <p:spPr>
            <a:xfrm>
              <a:off x="13181064" y="9485412"/>
              <a:ext cx="149682" cy="353597"/>
            </a:xfrm>
            <a:custGeom>
              <a:avLst/>
              <a:gdLst/>
              <a:ahLst/>
              <a:cxnLst/>
              <a:rect l="0" t="0" r="0" b="0"/>
              <a:pathLst>
                <a:path w="120000" h="120000" extrusionOk="0">
                  <a:moveTo>
                    <a:pt x="30000" y="78947"/>
                  </a:moveTo>
                  <a:cubicBezTo>
                    <a:pt x="45000" y="82105"/>
                    <a:pt x="67500" y="75789"/>
                    <a:pt x="67500" y="82105"/>
                  </a:cubicBezTo>
                  <a:cubicBezTo>
                    <a:pt x="75000" y="88421"/>
                    <a:pt x="67500" y="91578"/>
                    <a:pt x="60000" y="97894"/>
                  </a:cubicBezTo>
                  <a:cubicBezTo>
                    <a:pt x="45000" y="104210"/>
                    <a:pt x="75000" y="113684"/>
                    <a:pt x="90000" y="120000"/>
                  </a:cubicBezTo>
                  <a:cubicBezTo>
                    <a:pt x="97500" y="116842"/>
                    <a:pt x="90000" y="110526"/>
                    <a:pt x="90000" y="107368"/>
                  </a:cubicBezTo>
                  <a:cubicBezTo>
                    <a:pt x="97500" y="104210"/>
                    <a:pt x="120000" y="110526"/>
                    <a:pt x="112500" y="104210"/>
                  </a:cubicBezTo>
                  <a:cubicBezTo>
                    <a:pt x="112500" y="97894"/>
                    <a:pt x="112500" y="91578"/>
                    <a:pt x="112500" y="85263"/>
                  </a:cubicBezTo>
                  <a:cubicBezTo>
                    <a:pt x="105000" y="78947"/>
                    <a:pt x="97500" y="75789"/>
                    <a:pt x="90000" y="69473"/>
                  </a:cubicBezTo>
                  <a:cubicBezTo>
                    <a:pt x="82500" y="78947"/>
                    <a:pt x="60000" y="66315"/>
                    <a:pt x="60000" y="63157"/>
                  </a:cubicBezTo>
                  <a:cubicBezTo>
                    <a:pt x="60000" y="56842"/>
                    <a:pt x="60000" y="53684"/>
                    <a:pt x="60000" y="50526"/>
                  </a:cubicBezTo>
                  <a:cubicBezTo>
                    <a:pt x="60000" y="44210"/>
                    <a:pt x="60000" y="47368"/>
                    <a:pt x="52500" y="44210"/>
                  </a:cubicBezTo>
                  <a:cubicBezTo>
                    <a:pt x="45000" y="44210"/>
                    <a:pt x="60000" y="25263"/>
                    <a:pt x="60000" y="25263"/>
                  </a:cubicBezTo>
                  <a:cubicBezTo>
                    <a:pt x="60000" y="18947"/>
                    <a:pt x="52500" y="15789"/>
                    <a:pt x="52500" y="9473"/>
                  </a:cubicBezTo>
                  <a:cubicBezTo>
                    <a:pt x="45000" y="6315"/>
                    <a:pt x="37500" y="0"/>
                    <a:pt x="52500" y="3157"/>
                  </a:cubicBezTo>
                  <a:cubicBezTo>
                    <a:pt x="45000" y="0"/>
                    <a:pt x="22500" y="0"/>
                    <a:pt x="15000" y="0"/>
                  </a:cubicBezTo>
                  <a:cubicBezTo>
                    <a:pt x="15000" y="3157"/>
                    <a:pt x="45000" y="15789"/>
                    <a:pt x="30000" y="18947"/>
                  </a:cubicBezTo>
                  <a:cubicBezTo>
                    <a:pt x="7500" y="22105"/>
                    <a:pt x="15000" y="37894"/>
                    <a:pt x="30000" y="44210"/>
                  </a:cubicBezTo>
                  <a:cubicBezTo>
                    <a:pt x="30000" y="47368"/>
                    <a:pt x="15000" y="47368"/>
                    <a:pt x="15000" y="50526"/>
                  </a:cubicBezTo>
                  <a:cubicBezTo>
                    <a:pt x="7500" y="50526"/>
                    <a:pt x="7500" y="60000"/>
                    <a:pt x="7500" y="63157"/>
                  </a:cubicBezTo>
                  <a:cubicBezTo>
                    <a:pt x="0" y="69473"/>
                    <a:pt x="22500" y="75789"/>
                    <a:pt x="30000" y="78947"/>
                  </a:cubicBezTo>
                  <a:cubicBezTo>
                    <a:pt x="37500" y="82105"/>
                    <a:pt x="30000" y="75789"/>
                    <a:pt x="30000" y="7894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44" name="Shape 2608"/>
            <p:cNvSpPr/>
            <p:nvPr/>
          </p:nvSpPr>
          <p:spPr>
            <a:xfrm>
              <a:off x="12674693" y="9418516"/>
              <a:ext cx="560507" cy="468275"/>
            </a:xfrm>
            <a:custGeom>
              <a:avLst/>
              <a:gdLst/>
              <a:ahLst/>
              <a:cxnLst/>
              <a:rect l="0" t="0" r="0" b="0"/>
              <a:pathLst>
                <a:path w="120000" h="120000" extrusionOk="0">
                  <a:moveTo>
                    <a:pt x="112000" y="72000"/>
                  </a:moveTo>
                  <a:cubicBezTo>
                    <a:pt x="108000" y="64800"/>
                    <a:pt x="112000" y="64800"/>
                    <a:pt x="110000" y="57600"/>
                  </a:cubicBezTo>
                  <a:cubicBezTo>
                    <a:pt x="110000" y="55200"/>
                    <a:pt x="112000" y="55200"/>
                    <a:pt x="114000" y="52800"/>
                  </a:cubicBezTo>
                  <a:cubicBezTo>
                    <a:pt x="116000" y="50400"/>
                    <a:pt x="114000" y="48000"/>
                    <a:pt x="114000" y="45600"/>
                  </a:cubicBezTo>
                  <a:cubicBezTo>
                    <a:pt x="112000" y="40800"/>
                    <a:pt x="112000" y="33600"/>
                    <a:pt x="116000" y="31200"/>
                  </a:cubicBezTo>
                  <a:cubicBezTo>
                    <a:pt x="120000" y="28800"/>
                    <a:pt x="114000" y="21600"/>
                    <a:pt x="112000" y="19200"/>
                  </a:cubicBezTo>
                  <a:cubicBezTo>
                    <a:pt x="110000" y="14400"/>
                    <a:pt x="106000" y="12000"/>
                    <a:pt x="102000" y="12000"/>
                  </a:cubicBezTo>
                  <a:cubicBezTo>
                    <a:pt x="100000" y="9600"/>
                    <a:pt x="98000" y="7200"/>
                    <a:pt x="96000" y="7200"/>
                  </a:cubicBezTo>
                  <a:cubicBezTo>
                    <a:pt x="94000" y="4800"/>
                    <a:pt x="92000" y="2400"/>
                    <a:pt x="90000" y="0"/>
                  </a:cubicBezTo>
                  <a:cubicBezTo>
                    <a:pt x="90000" y="0"/>
                    <a:pt x="78000" y="2400"/>
                    <a:pt x="76000" y="2400"/>
                  </a:cubicBezTo>
                  <a:cubicBezTo>
                    <a:pt x="72000" y="2400"/>
                    <a:pt x="72000" y="7200"/>
                    <a:pt x="68000" y="9600"/>
                  </a:cubicBezTo>
                  <a:cubicBezTo>
                    <a:pt x="66000" y="14400"/>
                    <a:pt x="68000" y="21600"/>
                    <a:pt x="70000" y="24000"/>
                  </a:cubicBezTo>
                  <a:cubicBezTo>
                    <a:pt x="70000" y="31200"/>
                    <a:pt x="66000" y="33600"/>
                    <a:pt x="66000" y="40800"/>
                  </a:cubicBezTo>
                  <a:cubicBezTo>
                    <a:pt x="66000" y="43200"/>
                    <a:pt x="70000" y="50400"/>
                    <a:pt x="74000" y="50400"/>
                  </a:cubicBezTo>
                  <a:cubicBezTo>
                    <a:pt x="78000" y="50400"/>
                    <a:pt x="80000" y="48000"/>
                    <a:pt x="80000" y="55200"/>
                  </a:cubicBezTo>
                  <a:cubicBezTo>
                    <a:pt x="80000" y="60000"/>
                    <a:pt x="80000" y="62400"/>
                    <a:pt x="78000" y="62400"/>
                  </a:cubicBezTo>
                  <a:cubicBezTo>
                    <a:pt x="74000" y="64800"/>
                    <a:pt x="72000" y="67200"/>
                    <a:pt x="70000" y="62400"/>
                  </a:cubicBezTo>
                  <a:cubicBezTo>
                    <a:pt x="68000" y="57600"/>
                    <a:pt x="66000" y="52800"/>
                    <a:pt x="62000" y="52800"/>
                  </a:cubicBezTo>
                  <a:cubicBezTo>
                    <a:pt x="58000" y="50400"/>
                    <a:pt x="56000" y="45600"/>
                    <a:pt x="54000" y="40800"/>
                  </a:cubicBezTo>
                  <a:cubicBezTo>
                    <a:pt x="50000" y="50400"/>
                    <a:pt x="46000" y="45600"/>
                    <a:pt x="40000" y="43200"/>
                  </a:cubicBezTo>
                  <a:cubicBezTo>
                    <a:pt x="36000" y="43200"/>
                    <a:pt x="36000" y="38400"/>
                    <a:pt x="32000" y="38400"/>
                  </a:cubicBezTo>
                  <a:cubicBezTo>
                    <a:pt x="32000" y="38400"/>
                    <a:pt x="30000" y="40800"/>
                    <a:pt x="28000" y="38400"/>
                  </a:cubicBezTo>
                  <a:cubicBezTo>
                    <a:pt x="26000" y="38400"/>
                    <a:pt x="26000" y="33600"/>
                    <a:pt x="22000" y="33600"/>
                  </a:cubicBezTo>
                  <a:cubicBezTo>
                    <a:pt x="22000" y="38400"/>
                    <a:pt x="22000" y="43200"/>
                    <a:pt x="22000" y="48000"/>
                  </a:cubicBezTo>
                  <a:cubicBezTo>
                    <a:pt x="22000" y="52800"/>
                    <a:pt x="24000" y="57600"/>
                    <a:pt x="20000" y="57600"/>
                  </a:cubicBezTo>
                  <a:cubicBezTo>
                    <a:pt x="14000" y="57600"/>
                    <a:pt x="8000" y="57600"/>
                    <a:pt x="4000" y="57600"/>
                  </a:cubicBezTo>
                  <a:cubicBezTo>
                    <a:pt x="2000" y="57600"/>
                    <a:pt x="2000" y="67200"/>
                    <a:pt x="2000" y="69600"/>
                  </a:cubicBezTo>
                  <a:cubicBezTo>
                    <a:pt x="2000" y="79200"/>
                    <a:pt x="0" y="96000"/>
                    <a:pt x="6000" y="103200"/>
                  </a:cubicBezTo>
                  <a:cubicBezTo>
                    <a:pt x="8000" y="105600"/>
                    <a:pt x="14000" y="115200"/>
                    <a:pt x="16000" y="115200"/>
                  </a:cubicBezTo>
                  <a:cubicBezTo>
                    <a:pt x="20000" y="112800"/>
                    <a:pt x="38000" y="112800"/>
                    <a:pt x="32000" y="120000"/>
                  </a:cubicBezTo>
                  <a:cubicBezTo>
                    <a:pt x="36000" y="120000"/>
                    <a:pt x="34000" y="120000"/>
                    <a:pt x="36000" y="120000"/>
                  </a:cubicBezTo>
                  <a:cubicBezTo>
                    <a:pt x="40000" y="117600"/>
                    <a:pt x="42000" y="120000"/>
                    <a:pt x="44000" y="120000"/>
                  </a:cubicBezTo>
                  <a:cubicBezTo>
                    <a:pt x="50000" y="120000"/>
                    <a:pt x="54000" y="120000"/>
                    <a:pt x="56000" y="112800"/>
                  </a:cubicBezTo>
                  <a:cubicBezTo>
                    <a:pt x="58000" y="110400"/>
                    <a:pt x="60000" y="108000"/>
                    <a:pt x="62000" y="105600"/>
                  </a:cubicBezTo>
                  <a:cubicBezTo>
                    <a:pt x="64000" y="103200"/>
                    <a:pt x="68000" y="103200"/>
                    <a:pt x="70000" y="98400"/>
                  </a:cubicBezTo>
                  <a:cubicBezTo>
                    <a:pt x="72000" y="96000"/>
                    <a:pt x="72000" y="93600"/>
                    <a:pt x="74000" y="91200"/>
                  </a:cubicBezTo>
                  <a:cubicBezTo>
                    <a:pt x="78000" y="91200"/>
                    <a:pt x="82000" y="91200"/>
                    <a:pt x="86000" y="91200"/>
                  </a:cubicBezTo>
                  <a:cubicBezTo>
                    <a:pt x="84000" y="88800"/>
                    <a:pt x="84000" y="84000"/>
                    <a:pt x="84000" y="84000"/>
                  </a:cubicBezTo>
                  <a:cubicBezTo>
                    <a:pt x="88000" y="81600"/>
                    <a:pt x="90000" y="81600"/>
                    <a:pt x="92000" y="79200"/>
                  </a:cubicBezTo>
                  <a:cubicBezTo>
                    <a:pt x="98000" y="76800"/>
                    <a:pt x="106000" y="74400"/>
                    <a:pt x="112000" y="72000"/>
                  </a:cubicBezTo>
                  <a:cubicBezTo>
                    <a:pt x="110000" y="69600"/>
                    <a:pt x="110000" y="72000"/>
                    <a:pt x="112000" y="7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45" name="Shape 2609"/>
            <p:cNvSpPr/>
            <p:nvPr/>
          </p:nvSpPr>
          <p:spPr>
            <a:xfrm>
              <a:off x="12247945" y="9839009"/>
              <a:ext cx="595540" cy="589328"/>
            </a:xfrm>
            <a:custGeom>
              <a:avLst/>
              <a:gdLst/>
              <a:ahLst/>
              <a:cxnLst/>
              <a:rect l="0" t="0" r="0" b="0"/>
              <a:pathLst>
                <a:path w="120000" h="120000" extrusionOk="0">
                  <a:moveTo>
                    <a:pt x="61875" y="9523"/>
                  </a:moveTo>
                  <a:cubicBezTo>
                    <a:pt x="60000" y="9523"/>
                    <a:pt x="58125" y="3809"/>
                    <a:pt x="58125" y="3809"/>
                  </a:cubicBezTo>
                  <a:cubicBezTo>
                    <a:pt x="56250" y="3809"/>
                    <a:pt x="54375" y="3809"/>
                    <a:pt x="52500" y="3809"/>
                  </a:cubicBezTo>
                  <a:cubicBezTo>
                    <a:pt x="46875" y="3809"/>
                    <a:pt x="39375" y="3809"/>
                    <a:pt x="33750" y="3809"/>
                  </a:cubicBezTo>
                  <a:cubicBezTo>
                    <a:pt x="28125" y="3809"/>
                    <a:pt x="24375" y="3809"/>
                    <a:pt x="18750" y="3809"/>
                  </a:cubicBezTo>
                  <a:cubicBezTo>
                    <a:pt x="16875" y="3809"/>
                    <a:pt x="16875" y="0"/>
                    <a:pt x="13125" y="0"/>
                  </a:cubicBezTo>
                  <a:cubicBezTo>
                    <a:pt x="11250" y="0"/>
                    <a:pt x="9375" y="3809"/>
                    <a:pt x="7500" y="3809"/>
                  </a:cubicBezTo>
                  <a:cubicBezTo>
                    <a:pt x="5625" y="3809"/>
                    <a:pt x="3750" y="3809"/>
                    <a:pt x="1875" y="3809"/>
                  </a:cubicBezTo>
                  <a:cubicBezTo>
                    <a:pt x="0" y="13333"/>
                    <a:pt x="7500" y="17142"/>
                    <a:pt x="11250" y="26666"/>
                  </a:cubicBezTo>
                  <a:cubicBezTo>
                    <a:pt x="13125" y="30476"/>
                    <a:pt x="15000" y="36190"/>
                    <a:pt x="16875" y="40000"/>
                  </a:cubicBezTo>
                  <a:cubicBezTo>
                    <a:pt x="18750" y="45714"/>
                    <a:pt x="22500" y="49523"/>
                    <a:pt x="24375" y="55238"/>
                  </a:cubicBezTo>
                  <a:cubicBezTo>
                    <a:pt x="24375" y="57142"/>
                    <a:pt x="24375" y="62857"/>
                    <a:pt x="24375" y="64761"/>
                  </a:cubicBezTo>
                  <a:cubicBezTo>
                    <a:pt x="24375" y="70476"/>
                    <a:pt x="26250" y="74285"/>
                    <a:pt x="26250" y="80000"/>
                  </a:cubicBezTo>
                  <a:cubicBezTo>
                    <a:pt x="28125" y="85714"/>
                    <a:pt x="28125" y="91428"/>
                    <a:pt x="30000" y="97142"/>
                  </a:cubicBezTo>
                  <a:cubicBezTo>
                    <a:pt x="31875" y="104761"/>
                    <a:pt x="37500" y="110476"/>
                    <a:pt x="41250" y="116190"/>
                  </a:cubicBezTo>
                  <a:cubicBezTo>
                    <a:pt x="46875" y="110476"/>
                    <a:pt x="46875" y="114285"/>
                    <a:pt x="52500" y="118095"/>
                  </a:cubicBezTo>
                  <a:cubicBezTo>
                    <a:pt x="54375" y="120000"/>
                    <a:pt x="60000" y="120000"/>
                    <a:pt x="61875" y="118095"/>
                  </a:cubicBezTo>
                  <a:cubicBezTo>
                    <a:pt x="67500" y="118095"/>
                    <a:pt x="71250" y="116190"/>
                    <a:pt x="71250" y="110476"/>
                  </a:cubicBezTo>
                  <a:cubicBezTo>
                    <a:pt x="71250" y="99047"/>
                    <a:pt x="71250" y="87619"/>
                    <a:pt x="71250" y="76190"/>
                  </a:cubicBezTo>
                  <a:cubicBezTo>
                    <a:pt x="71250" y="68571"/>
                    <a:pt x="71250" y="60952"/>
                    <a:pt x="71250" y="53333"/>
                  </a:cubicBezTo>
                  <a:cubicBezTo>
                    <a:pt x="71250" y="51428"/>
                    <a:pt x="71250" y="49523"/>
                    <a:pt x="73125" y="49523"/>
                  </a:cubicBezTo>
                  <a:cubicBezTo>
                    <a:pt x="73125" y="49523"/>
                    <a:pt x="80625" y="49523"/>
                    <a:pt x="80625" y="49523"/>
                  </a:cubicBezTo>
                  <a:cubicBezTo>
                    <a:pt x="80625" y="38095"/>
                    <a:pt x="80625" y="24761"/>
                    <a:pt x="80625" y="13333"/>
                  </a:cubicBezTo>
                  <a:cubicBezTo>
                    <a:pt x="86250" y="15238"/>
                    <a:pt x="90000" y="11428"/>
                    <a:pt x="95625" y="11428"/>
                  </a:cubicBezTo>
                  <a:cubicBezTo>
                    <a:pt x="95625" y="9523"/>
                    <a:pt x="97500" y="9523"/>
                    <a:pt x="99375" y="9523"/>
                  </a:cubicBezTo>
                  <a:cubicBezTo>
                    <a:pt x="99375" y="9523"/>
                    <a:pt x="103125" y="15238"/>
                    <a:pt x="105000" y="15238"/>
                  </a:cubicBezTo>
                  <a:cubicBezTo>
                    <a:pt x="106875" y="13333"/>
                    <a:pt x="105000" y="11428"/>
                    <a:pt x="108750" y="11428"/>
                  </a:cubicBezTo>
                  <a:cubicBezTo>
                    <a:pt x="110625" y="11428"/>
                    <a:pt x="112500" y="9523"/>
                    <a:pt x="116250" y="9523"/>
                  </a:cubicBezTo>
                  <a:cubicBezTo>
                    <a:pt x="120000" y="7619"/>
                    <a:pt x="112500" y="3809"/>
                    <a:pt x="110625" y="3809"/>
                  </a:cubicBezTo>
                  <a:cubicBezTo>
                    <a:pt x="101250" y="3809"/>
                    <a:pt x="93750" y="9523"/>
                    <a:pt x="84375" y="9523"/>
                  </a:cubicBezTo>
                  <a:cubicBezTo>
                    <a:pt x="76875" y="9523"/>
                    <a:pt x="69375" y="9523"/>
                    <a:pt x="61875" y="952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46" name="Shape 2610"/>
            <p:cNvSpPr/>
            <p:nvPr/>
          </p:nvSpPr>
          <p:spPr>
            <a:xfrm>
              <a:off x="12263868" y="8781409"/>
              <a:ext cx="850318" cy="888768"/>
            </a:xfrm>
            <a:custGeom>
              <a:avLst/>
              <a:gdLst/>
              <a:ahLst/>
              <a:cxnLst/>
              <a:rect l="0" t="0" r="0" b="0"/>
              <a:pathLst>
                <a:path w="120000" h="120000" extrusionOk="0">
                  <a:moveTo>
                    <a:pt x="118681" y="18947"/>
                  </a:moveTo>
                  <a:cubicBezTo>
                    <a:pt x="117362" y="17684"/>
                    <a:pt x="117362" y="15157"/>
                    <a:pt x="117362" y="12631"/>
                  </a:cubicBezTo>
                  <a:cubicBezTo>
                    <a:pt x="117362" y="11368"/>
                    <a:pt x="114725" y="10105"/>
                    <a:pt x="113406" y="8842"/>
                  </a:cubicBezTo>
                  <a:cubicBezTo>
                    <a:pt x="113406" y="7578"/>
                    <a:pt x="110769" y="5052"/>
                    <a:pt x="109450" y="5052"/>
                  </a:cubicBezTo>
                  <a:cubicBezTo>
                    <a:pt x="108131" y="5052"/>
                    <a:pt x="108131" y="7578"/>
                    <a:pt x="105494" y="6315"/>
                  </a:cubicBezTo>
                  <a:cubicBezTo>
                    <a:pt x="102857" y="5052"/>
                    <a:pt x="104175" y="6315"/>
                    <a:pt x="101538" y="7578"/>
                  </a:cubicBezTo>
                  <a:cubicBezTo>
                    <a:pt x="101538" y="7578"/>
                    <a:pt x="98901" y="6315"/>
                    <a:pt x="98901" y="5052"/>
                  </a:cubicBezTo>
                  <a:cubicBezTo>
                    <a:pt x="97582" y="3789"/>
                    <a:pt x="96263" y="2526"/>
                    <a:pt x="94945" y="1263"/>
                  </a:cubicBezTo>
                  <a:cubicBezTo>
                    <a:pt x="93626" y="0"/>
                    <a:pt x="92307" y="2526"/>
                    <a:pt x="90989" y="2526"/>
                  </a:cubicBezTo>
                  <a:cubicBezTo>
                    <a:pt x="89670" y="3789"/>
                    <a:pt x="87032" y="2526"/>
                    <a:pt x="85714" y="1263"/>
                  </a:cubicBezTo>
                  <a:cubicBezTo>
                    <a:pt x="83076" y="0"/>
                    <a:pt x="83076" y="1263"/>
                    <a:pt x="80439" y="2526"/>
                  </a:cubicBezTo>
                  <a:cubicBezTo>
                    <a:pt x="79120" y="3789"/>
                    <a:pt x="76483" y="2526"/>
                    <a:pt x="75164" y="2526"/>
                  </a:cubicBezTo>
                  <a:cubicBezTo>
                    <a:pt x="73846" y="3789"/>
                    <a:pt x="69890" y="3789"/>
                    <a:pt x="68571" y="3789"/>
                  </a:cubicBezTo>
                  <a:cubicBezTo>
                    <a:pt x="64615" y="1263"/>
                    <a:pt x="67252" y="7578"/>
                    <a:pt x="63296" y="7578"/>
                  </a:cubicBezTo>
                  <a:cubicBezTo>
                    <a:pt x="60659" y="8842"/>
                    <a:pt x="55384" y="7578"/>
                    <a:pt x="52747" y="6315"/>
                  </a:cubicBezTo>
                  <a:cubicBezTo>
                    <a:pt x="50109" y="5052"/>
                    <a:pt x="48791" y="2526"/>
                    <a:pt x="46153" y="2526"/>
                  </a:cubicBezTo>
                  <a:cubicBezTo>
                    <a:pt x="44835" y="1263"/>
                    <a:pt x="42197" y="3789"/>
                    <a:pt x="40879" y="5052"/>
                  </a:cubicBezTo>
                  <a:cubicBezTo>
                    <a:pt x="38241" y="7578"/>
                    <a:pt x="40879" y="11368"/>
                    <a:pt x="39560" y="15157"/>
                  </a:cubicBezTo>
                  <a:cubicBezTo>
                    <a:pt x="35604" y="21473"/>
                    <a:pt x="35604" y="29052"/>
                    <a:pt x="31648" y="34105"/>
                  </a:cubicBezTo>
                  <a:cubicBezTo>
                    <a:pt x="29010" y="37894"/>
                    <a:pt x="27692" y="40421"/>
                    <a:pt x="25054" y="44210"/>
                  </a:cubicBezTo>
                  <a:cubicBezTo>
                    <a:pt x="23736" y="46736"/>
                    <a:pt x="23736" y="49263"/>
                    <a:pt x="23736" y="51789"/>
                  </a:cubicBezTo>
                  <a:cubicBezTo>
                    <a:pt x="23736" y="55578"/>
                    <a:pt x="25054" y="58105"/>
                    <a:pt x="22417" y="60631"/>
                  </a:cubicBezTo>
                  <a:cubicBezTo>
                    <a:pt x="21098" y="60631"/>
                    <a:pt x="14505" y="64421"/>
                    <a:pt x="14505" y="64421"/>
                  </a:cubicBezTo>
                  <a:cubicBezTo>
                    <a:pt x="13186" y="64421"/>
                    <a:pt x="15824" y="60631"/>
                    <a:pt x="13186" y="61894"/>
                  </a:cubicBezTo>
                  <a:cubicBezTo>
                    <a:pt x="9230" y="64421"/>
                    <a:pt x="9230" y="66947"/>
                    <a:pt x="6593" y="63157"/>
                  </a:cubicBezTo>
                  <a:cubicBezTo>
                    <a:pt x="5274" y="64421"/>
                    <a:pt x="2637" y="66947"/>
                    <a:pt x="2637" y="69473"/>
                  </a:cubicBezTo>
                  <a:cubicBezTo>
                    <a:pt x="2637" y="69473"/>
                    <a:pt x="2637" y="70736"/>
                    <a:pt x="1318" y="70736"/>
                  </a:cubicBezTo>
                  <a:cubicBezTo>
                    <a:pt x="0" y="72000"/>
                    <a:pt x="1318" y="73263"/>
                    <a:pt x="1318" y="74526"/>
                  </a:cubicBezTo>
                  <a:cubicBezTo>
                    <a:pt x="6593" y="70736"/>
                    <a:pt x="10549" y="72000"/>
                    <a:pt x="17142" y="72000"/>
                  </a:cubicBezTo>
                  <a:cubicBezTo>
                    <a:pt x="19780" y="72000"/>
                    <a:pt x="21098" y="72000"/>
                    <a:pt x="23736" y="72000"/>
                  </a:cubicBezTo>
                  <a:cubicBezTo>
                    <a:pt x="26373" y="72000"/>
                    <a:pt x="27692" y="75789"/>
                    <a:pt x="29010" y="78315"/>
                  </a:cubicBezTo>
                  <a:cubicBezTo>
                    <a:pt x="30329" y="80842"/>
                    <a:pt x="31648" y="84631"/>
                    <a:pt x="34285" y="85894"/>
                  </a:cubicBezTo>
                  <a:cubicBezTo>
                    <a:pt x="35604" y="87157"/>
                    <a:pt x="40879" y="85894"/>
                    <a:pt x="43516" y="84631"/>
                  </a:cubicBezTo>
                  <a:cubicBezTo>
                    <a:pt x="44835" y="84631"/>
                    <a:pt x="44835" y="80842"/>
                    <a:pt x="46153" y="79578"/>
                  </a:cubicBezTo>
                  <a:cubicBezTo>
                    <a:pt x="46153" y="77052"/>
                    <a:pt x="50109" y="78315"/>
                    <a:pt x="51428" y="78315"/>
                  </a:cubicBezTo>
                  <a:cubicBezTo>
                    <a:pt x="51428" y="80842"/>
                    <a:pt x="51428" y="80842"/>
                    <a:pt x="54065" y="80842"/>
                  </a:cubicBezTo>
                  <a:cubicBezTo>
                    <a:pt x="55384" y="80842"/>
                    <a:pt x="59340" y="79578"/>
                    <a:pt x="59340" y="82105"/>
                  </a:cubicBezTo>
                  <a:cubicBezTo>
                    <a:pt x="59340" y="84631"/>
                    <a:pt x="60659" y="85894"/>
                    <a:pt x="60659" y="88421"/>
                  </a:cubicBezTo>
                  <a:cubicBezTo>
                    <a:pt x="60659" y="89684"/>
                    <a:pt x="60659" y="90947"/>
                    <a:pt x="59340" y="93473"/>
                  </a:cubicBezTo>
                  <a:cubicBezTo>
                    <a:pt x="59340" y="94736"/>
                    <a:pt x="60659" y="97263"/>
                    <a:pt x="61978" y="98526"/>
                  </a:cubicBezTo>
                  <a:cubicBezTo>
                    <a:pt x="63296" y="99789"/>
                    <a:pt x="61978" y="102315"/>
                    <a:pt x="61978" y="103578"/>
                  </a:cubicBezTo>
                  <a:cubicBezTo>
                    <a:pt x="61978" y="107368"/>
                    <a:pt x="68571" y="103578"/>
                    <a:pt x="69890" y="103578"/>
                  </a:cubicBezTo>
                  <a:cubicBezTo>
                    <a:pt x="72527" y="103578"/>
                    <a:pt x="73846" y="103578"/>
                    <a:pt x="75164" y="104842"/>
                  </a:cubicBezTo>
                  <a:cubicBezTo>
                    <a:pt x="77802" y="107368"/>
                    <a:pt x="76483" y="106105"/>
                    <a:pt x="79120" y="106105"/>
                  </a:cubicBezTo>
                  <a:cubicBezTo>
                    <a:pt x="81758" y="106105"/>
                    <a:pt x="81758" y="107368"/>
                    <a:pt x="83076" y="108631"/>
                  </a:cubicBezTo>
                  <a:cubicBezTo>
                    <a:pt x="84395" y="108631"/>
                    <a:pt x="85714" y="109894"/>
                    <a:pt x="87032" y="109894"/>
                  </a:cubicBezTo>
                  <a:cubicBezTo>
                    <a:pt x="90989" y="111157"/>
                    <a:pt x="92307" y="111157"/>
                    <a:pt x="93626" y="107368"/>
                  </a:cubicBezTo>
                  <a:cubicBezTo>
                    <a:pt x="94945" y="111157"/>
                    <a:pt x="96263" y="112421"/>
                    <a:pt x="100219" y="113684"/>
                  </a:cubicBezTo>
                  <a:cubicBezTo>
                    <a:pt x="102857" y="114947"/>
                    <a:pt x="102857" y="118736"/>
                    <a:pt x="105494" y="120000"/>
                  </a:cubicBezTo>
                  <a:cubicBezTo>
                    <a:pt x="105494" y="120000"/>
                    <a:pt x="110769" y="118736"/>
                    <a:pt x="110769" y="118736"/>
                  </a:cubicBezTo>
                  <a:cubicBezTo>
                    <a:pt x="110769" y="116210"/>
                    <a:pt x="112087" y="111157"/>
                    <a:pt x="109450" y="112421"/>
                  </a:cubicBezTo>
                  <a:cubicBezTo>
                    <a:pt x="105494" y="113684"/>
                    <a:pt x="102857" y="111157"/>
                    <a:pt x="101538" y="107368"/>
                  </a:cubicBezTo>
                  <a:cubicBezTo>
                    <a:pt x="101538" y="104842"/>
                    <a:pt x="104175" y="101052"/>
                    <a:pt x="102857" y="97263"/>
                  </a:cubicBezTo>
                  <a:cubicBezTo>
                    <a:pt x="102857" y="96000"/>
                    <a:pt x="101538" y="93473"/>
                    <a:pt x="102857" y="92210"/>
                  </a:cubicBezTo>
                  <a:cubicBezTo>
                    <a:pt x="102857" y="92210"/>
                    <a:pt x="102857" y="90947"/>
                    <a:pt x="104175" y="90947"/>
                  </a:cubicBezTo>
                  <a:cubicBezTo>
                    <a:pt x="105494" y="90947"/>
                    <a:pt x="104175" y="88421"/>
                    <a:pt x="105494" y="88421"/>
                  </a:cubicBezTo>
                  <a:cubicBezTo>
                    <a:pt x="106813" y="85894"/>
                    <a:pt x="113406" y="85894"/>
                    <a:pt x="114725" y="85894"/>
                  </a:cubicBezTo>
                  <a:cubicBezTo>
                    <a:pt x="112087" y="84631"/>
                    <a:pt x="113406" y="80842"/>
                    <a:pt x="110769" y="79578"/>
                  </a:cubicBezTo>
                  <a:cubicBezTo>
                    <a:pt x="109450" y="78315"/>
                    <a:pt x="108131" y="77052"/>
                    <a:pt x="108131" y="75789"/>
                  </a:cubicBezTo>
                  <a:cubicBezTo>
                    <a:pt x="108131" y="73263"/>
                    <a:pt x="108131" y="70736"/>
                    <a:pt x="106813" y="69473"/>
                  </a:cubicBezTo>
                  <a:cubicBezTo>
                    <a:pt x="106813" y="66947"/>
                    <a:pt x="105494" y="65684"/>
                    <a:pt x="105494" y="63157"/>
                  </a:cubicBezTo>
                  <a:cubicBezTo>
                    <a:pt x="105494" y="61894"/>
                    <a:pt x="105494" y="55578"/>
                    <a:pt x="106813" y="56842"/>
                  </a:cubicBezTo>
                  <a:cubicBezTo>
                    <a:pt x="105494" y="51789"/>
                    <a:pt x="105494" y="49263"/>
                    <a:pt x="108131" y="44210"/>
                  </a:cubicBezTo>
                  <a:cubicBezTo>
                    <a:pt x="109450" y="40421"/>
                    <a:pt x="109450" y="39157"/>
                    <a:pt x="109450" y="35368"/>
                  </a:cubicBezTo>
                  <a:cubicBezTo>
                    <a:pt x="109450" y="31578"/>
                    <a:pt x="112087" y="29052"/>
                    <a:pt x="114725" y="26526"/>
                  </a:cubicBezTo>
                  <a:cubicBezTo>
                    <a:pt x="116043" y="25263"/>
                    <a:pt x="117362" y="24000"/>
                    <a:pt x="118681" y="22736"/>
                  </a:cubicBezTo>
                  <a:cubicBezTo>
                    <a:pt x="120000" y="21473"/>
                    <a:pt x="120000" y="21473"/>
                    <a:pt x="118681" y="18947"/>
                  </a:cubicBezTo>
                  <a:cubicBezTo>
                    <a:pt x="117362" y="18947"/>
                    <a:pt x="120000" y="20210"/>
                    <a:pt x="118681" y="18947"/>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47" name="Shape 2611"/>
            <p:cNvSpPr/>
            <p:nvPr/>
          </p:nvSpPr>
          <p:spPr>
            <a:xfrm>
              <a:off x="12254313" y="9307024"/>
              <a:ext cx="525478" cy="589328"/>
            </a:xfrm>
            <a:custGeom>
              <a:avLst/>
              <a:gdLst/>
              <a:ahLst/>
              <a:cxnLst/>
              <a:rect l="0" t="0" r="0" b="0"/>
              <a:pathLst>
                <a:path w="120000" h="120000" extrusionOk="0">
                  <a:moveTo>
                    <a:pt x="109285" y="51428"/>
                  </a:moveTo>
                  <a:cubicBezTo>
                    <a:pt x="104999" y="51428"/>
                    <a:pt x="102857" y="53333"/>
                    <a:pt x="102857" y="49523"/>
                  </a:cubicBezTo>
                  <a:cubicBezTo>
                    <a:pt x="102857" y="45714"/>
                    <a:pt x="102857" y="43809"/>
                    <a:pt x="100714" y="40000"/>
                  </a:cubicBezTo>
                  <a:cubicBezTo>
                    <a:pt x="96428" y="34285"/>
                    <a:pt x="102857" y="28571"/>
                    <a:pt x="98571" y="22857"/>
                  </a:cubicBezTo>
                  <a:cubicBezTo>
                    <a:pt x="98571" y="20952"/>
                    <a:pt x="98571" y="15238"/>
                    <a:pt x="98571" y="15238"/>
                  </a:cubicBezTo>
                  <a:cubicBezTo>
                    <a:pt x="98571" y="15238"/>
                    <a:pt x="92142" y="15238"/>
                    <a:pt x="92142" y="15238"/>
                  </a:cubicBezTo>
                  <a:cubicBezTo>
                    <a:pt x="85714" y="15238"/>
                    <a:pt x="85714" y="17142"/>
                    <a:pt x="85714" y="11428"/>
                  </a:cubicBezTo>
                  <a:cubicBezTo>
                    <a:pt x="79285" y="11428"/>
                    <a:pt x="77142" y="9523"/>
                    <a:pt x="75000" y="15238"/>
                  </a:cubicBezTo>
                  <a:cubicBezTo>
                    <a:pt x="75000" y="15238"/>
                    <a:pt x="75000" y="20952"/>
                    <a:pt x="72857" y="20952"/>
                  </a:cubicBezTo>
                  <a:cubicBezTo>
                    <a:pt x="70714" y="22857"/>
                    <a:pt x="66428" y="22857"/>
                    <a:pt x="62142" y="22857"/>
                  </a:cubicBezTo>
                  <a:cubicBezTo>
                    <a:pt x="47142" y="24761"/>
                    <a:pt x="51428" y="1904"/>
                    <a:pt x="38571" y="1904"/>
                  </a:cubicBezTo>
                  <a:cubicBezTo>
                    <a:pt x="27857" y="1904"/>
                    <a:pt x="14999" y="0"/>
                    <a:pt x="6428" y="3809"/>
                  </a:cubicBezTo>
                  <a:cubicBezTo>
                    <a:pt x="2142" y="7619"/>
                    <a:pt x="12857" y="19047"/>
                    <a:pt x="12857" y="22857"/>
                  </a:cubicBezTo>
                  <a:cubicBezTo>
                    <a:pt x="14999" y="24761"/>
                    <a:pt x="14999" y="28571"/>
                    <a:pt x="12857" y="30476"/>
                  </a:cubicBezTo>
                  <a:cubicBezTo>
                    <a:pt x="8571" y="32380"/>
                    <a:pt x="12857" y="36190"/>
                    <a:pt x="12857" y="38095"/>
                  </a:cubicBezTo>
                  <a:cubicBezTo>
                    <a:pt x="19285" y="45714"/>
                    <a:pt x="23571" y="55238"/>
                    <a:pt x="17142" y="62857"/>
                  </a:cubicBezTo>
                  <a:cubicBezTo>
                    <a:pt x="12857" y="68571"/>
                    <a:pt x="8571" y="72380"/>
                    <a:pt x="6428" y="78095"/>
                  </a:cubicBezTo>
                  <a:cubicBezTo>
                    <a:pt x="4285" y="83809"/>
                    <a:pt x="2142" y="89523"/>
                    <a:pt x="0" y="95238"/>
                  </a:cubicBezTo>
                  <a:cubicBezTo>
                    <a:pt x="0" y="99047"/>
                    <a:pt x="0" y="102857"/>
                    <a:pt x="0" y="104761"/>
                  </a:cubicBezTo>
                  <a:cubicBezTo>
                    <a:pt x="0" y="106666"/>
                    <a:pt x="0" y="110476"/>
                    <a:pt x="0" y="112380"/>
                  </a:cubicBezTo>
                  <a:cubicBezTo>
                    <a:pt x="2142" y="112380"/>
                    <a:pt x="4285" y="112380"/>
                    <a:pt x="6428" y="112380"/>
                  </a:cubicBezTo>
                  <a:cubicBezTo>
                    <a:pt x="10714" y="112380"/>
                    <a:pt x="10714" y="106666"/>
                    <a:pt x="17142" y="110476"/>
                  </a:cubicBezTo>
                  <a:cubicBezTo>
                    <a:pt x="17142" y="110476"/>
                    <a:pt x="19285" y="112380"/>
                    <a:pt x="19285" y="112380"/>
                  </a:cubicBezTo>
                  <a:cubicBezTo>
                    <a:pt x="25714" y="112380"/>
                    <a:pt x="29999" y="112380"/>
                    <a:pt x="34285" y="112380"/>
                  </a:cubicBezTo>
                  <a:cubicBezTo>
                    <a:pt x="40714" y="112380"/>
                    <a:pt x="47142" y="112380"/>
                    <a:pt x="53571" y="112380"/>
                  </a:cubicBezTo>
                  <a:cubicBezTo>
                    <a:pt x="55714" y="112380"/>
                    <a:pt x="62142" y="112380"/>
                    <a:pt x="64285" y="112380"/>
                  </a:cubicBezTo>
                  <a:cubicBezTo>
                    <a:pt x="68571" y="120000"/>
                    <a:pt x="77142" y="118095"/>
                    <a:pt x="83571" y="118095"/>
                  </a:cubicBezTo>
                  <a:cubicBezTo>
                    <a:pt x="94285" y="118095"/>
                    <a:pt x="102857" y="116190"/>
                    <a:pt x="113571" y="114285"/>
                  </a:cubicBezTo>
                  <a:cubicBezTo>
                    <a:pt x="107142" y="108571"/>
                    <a:pt x="98571" y="104761"/>
                    <a:pt x="98571" y="97142"/>
                  </a:cubicBezTo>
                  <a:cubicBezTo>
                    <a:pt x="98571" y="87619"/>
                    <a:pt x="98571" y="78095"/>
                    <a:pt x="98571" y="70476"/>
                  </a:cubicBezTo>
                  <a:cubicBezTo>
                    <a:pt x="98571" y="68571"/>
                    <a:pt x="119999" y="72380"/>
                    <a:pt x="119999" y="66666"/>
                  </a:cubicBezTo>
                  <a:cubicBezTo>
                    <a:pt x="119999" y="62857"/>
                    <a:pt x="119999" y="57142"/>
                    <a:pt x="119999" y="51428"/>
                  </a:cubicBezTo>
                  <a:cubicBezTo>
                    <a:pt x="119999" y="45714"/>
                    <a:pt x="113571" y="51428"/>
                    <a:pt x="109285" y="5142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48" name="Shape 2612"/>
            <p:cNvSpPr/>
            <p:nvPr/>
          </p:nvSpPr>
          <p:spPr>
            <a:xfrm>
              <a:off x="12591893" y="9867680"/>
              <a:ext cx="429937" cy="449162"/>
            </a:xfrm>
            <a:custGeom>
              <a:avLst/>
              <a:gdLst/>
              <a:ahLst/>
              <a:cxnLst/>
              <a:rect l="0" t="0" r="0" b="0"/>
              <a:pathLst>
                <a:path w="120000" h="120000" extrusionOk="0">
                  <a:moveTo>
                    <a:pt x="65217" y="5000"/>
                  </a:moveTo>
                  <a:cubicBezTo>
                    <a:pt x="62608" y="7500"/>
                    <a:pt x="57391" y="7500"/>
                    <a:pt x="54782" y="7500"/>
                  </a:cubicBezTo>
                  <a:cubicBezTo>
                    <a:pt x="49565" y="7500"/>
                    <a:pt x="52173" y="15000"/>
                    <a:pt x="46956" y="10000"/>
                  </a:cubicBezTo>
                  <a:cubicBezTo>
                    <a:pt x="39130" y="0"/>
                    <a:pt x="26086" y="12500"/>
                    <a:pt x="15652" y="10000"/>
                  </a:cubicBezTo>
                  <a:cubicBezTo>
                    <a:pt x="15652" y="22500"/>
                    <a:pt x="15652" y="35000"/>
                    <a:pt x="15652" y="45000"/>
                  </a:cubicBezTo>
                  <a:cubicBezTo>
                    <a:pt x="15652" y="47500"/>
                    <a:pt x="18260" y="57500"/>
                    <a:pt x="15652" y="57500"/>
                  </a:cubicBezTo>
                  <a:cubicBezTo>
                    <a:pt x="13043" y="60000"/>
                    <a:pt x="2608" y="55000"/>
                    <a:pt x="2608" y="60000"/>
                  </a:cubicBezTo>
                  <a:cubicBezTo>
                    <a:pt x="2608" y="65000"/>
                    <a:pt x="2608" y="72500"/>
                    <a:pt x="2608" y="77500"/>
                  </a:cubicBezTo>
                  <a:cubicBezTo>
                    <a:pt x="2608" y="82500"/>
                    <a:pt x="0" y="90000"/>
                    <a:pt x="2608" y="95000"/>
                  </a:cubicBezTo>
                  <a:cubicBezTo>
                    <a:pt x="13043" y="97500"/>
                    <a:pt x="15652" y="110000"/>
                    <a:pt x="10434" y="117500"/>
                  </a:cubicBezTo>
                  <a:cubicBezTo>
                    <a:pt x="10434" y="120000"/>
                    <a:pt x="20869" y="120000"/>
                    <a:pt x="20869" y="120000"/>
                  </a:cubicBezTo>
                  <a:cubicBezTo>
                    <a:pt x="26086" y="120000"/>
                    <a:pt x="28695" y="115000"/>
                    <a:pt x="33913" y="110000"/>
                  </a:cubicBezTo>
                  <a:cubicBezTo>
                    <a:pt x="39130" y="105000"/>
                    <a:pt x="39130" y="97500"/>
                    <a:pt x="49565" y="102500"/>
                  </a:cubicBezTo>
                  <a:cubicBezTo>
                    <a:pt x="60000" y="107500"/>
                    <a:pt x="70434" y="110000"/>
                    <a:pt x="75652" y="97500"/>
                  </a:cubicBezTo>
                  <a:cubicBezTo>
                    <a:pt x="75652" y="95000"/>
                    <a:pt x="75652" y="92500"/>
                    <a:pt x="80869" y="92500"/>
                  </a:cubicBezTo>
                  <a:cubicBezTo>
                    <a:pt x="86086" y="92500"/>
                    <a:pt x="88695" y="87500"/>
                    <a:pt x="88695" y="85000"/>
                  </a:cubicBezTo>
                  <a:cubicBezTo>
                    <a:pt x="93913" y="77500"/>
                    <a:pt x="104347" y="70000"/>
                    <a:pt x="112173" y="65000"/>
                  </a:cubicBezTo>
                  <a:cubicBezTo>
                    <a:pt x="117391" y="62500"/>
                    <a:pt x="120000" y="60000"/>
                    <a:pt x="114782" y="55000"/>
                  </a:cubicBezTo>
                  <a:cubicBezTo>
                    <a:pt x="112173" y="52500"/>
                    <a:pt x="104347" y="55000"/>
                    <a:pt x="104347" y="52500"/>
                  </a:cubicBezTo>
                  <a:cubicBezTo>
                    <a:pt x="101739" y="50000"/>
                    <a:pt x="99130" y="47500"/>
                    <a:pt x="99130" y="42500"/>
                  </a:cubicBezTo>
                  <a:cubicBezTo>
                    <a:pt x="99130" y="42500"/>
                    <a:pt x="101739" y="40000"/>
                    <a:pt x="101739" y="37500"/>
                  </a:cubicBezTo>
                  <a:cubicBezTo>
                    <a:pt x="99130" y="37500"/>
                    <a:pt x="96521" y="37500"/>
                    <a:pt x="93913" y="35000"/>
                  </a:cubicBezTo>
                  <a:cubicBezTo>
                    <a:pt x="93913" y="35000"/>
                    <a:pt x="96521" y="32500"/>
                    <a:pt x="93913" y="32500"/>
                  </a:cubicBezTo>
                  <a:cubicBezTo>
                    <a:pt x="91304" y="32500"/>
                    <a:pt x="91304" y="30000"/>
                    <a:pt x="88695" y="30000"/>
                  </a:cubicBezTo>
                  <a:cubicBezTo>
                    <a:pt x="83478" y="27500"/>
                    <a:pt x="80869" y="25000"/>
                    <a:pt x="78260" y="17500"/>
                  </a:cubicBezTo>
                  <a:cubicBezTo>
                    <a:pt x="78260" y="15000"/>
                    <a:pt x="70434" y="5000"/>
                    <a:pt x="65217" y="5000"/>
                  </a:cubicBezTo>
                  <a:cubicBezTo>
                    <a:pt x="65217" y="5000"/>
                    <a:pt x="67826" y="5000"/>
                    <a:pt x="65217" y="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49" name="Shape 2613"/>
            <p:cNvSpPr/>
            <p:nvPr/>
          </p:nvSpPr>
          <p:spPr>
            <a:xfrm>
              <a:off x="12824376" y="9775297"/>
              <a:ext cx="366242" cy="324925"/>
            </a:xfrm>
            <a:custGeom>
              <a:avLst/>
              <a:gdLst/>
              <a:ahLst/>
              <a:cxnLst/>
              <a:rect l="0" t="0" r="0" b="0"/>
              <a:pathLst>
                <a:path w="120000" h="120000" extrusionOk="0">
                  <a:moveTo>
                    <a:pt x="120000" y="75428"/>
                  </a:moveTo>
                  <a:cubicBezTo>
                    <a:pt x="120000" y="72000"/>
                    <a:pt x="116923" y="65142"/>
                    <a:pt x="116923" y="61714"/>
                  </a:cubicBezTo>
                  <a:cubicBezTo>
                    <a:pt x="116923" y="54857"/>
                    <a:pt x="120000" y="51428"/>
                    <a:pt x="120000" y="48000"/>
                  </a:cubicBezTo>
                  <a:cubicBezTo>
                    <a:pt x="120000" y="37714"/>
                    <a:pt x="120000" y="30857"/>
                    <a:pt x="116923" y="24000"/>
                  </a:cubicBezTo>
                  <a:cubicBezTo>
                    <a:pt x="116923" y="13714"/>
                    <a:pt x="89230" y="6857"/>
                    <a:pt x="83076" y="6857"/>
                  </a:cubicBezTo>
                  <a:cubicBezTo>
                    <a:pt x="83076" y="0"/>
                    <a:pt x="83076" y="0"/>
                    <a:pt x="73846" y="0"/>
                  </a:cubicBezTo>
                  <a:cubicBezTo>
                    <a:pt x="64615" y="0"/>
                    <a:pt x="64615" y="3428"/>
                    <a:pt x="58461" y="10285"/>
                  </a:cubicBezTo>
                  <a:cubicBezTo>
                    <a:pt x="55384" y="17142"/>
                    <a:pt x="46153" y="20571"/>
                    <a:pt x="40000" y="24000"/>
                  </a:cubicBezTo>
                  <a:cubicBezTo>
                    <a:pt x="36923" y="30857"/>
                    <a:pt x="33846" y="41142"/>
                    <a:pt x="27692" y="41142"/>
                  </a:cubicBezTo>
                  <a:cubicBezTo>
                    <a:pt x="21538" y="41142"/>
                    <a:pt x="15384" y="37714"/>
                    <a:pt x="6153" y="41142"/>
                  </a:cubicBezTo>
                  <a:cubicBezTo>
                    <a:pt x="0" y="44571"/>
                    <a:pt x="12307" y="51428"/>
                    <a:pt x="15384" y="54857"/>
                  </a:cubicBezTo>
                  <a:cubicBezTo>
                    <a:pt x="18461" y="61714"/>
                    <a:pt x="18461" y="68571"/>
                    <a:pt x="24615" y="72000"/>
                  </a:cubicBezTo>
                  <a:cubicBezTo>
                    <a:pt x="27692" y="75428"/>
                    <a:pt x="30769" y="78857"/>
                    <a:pt x="33846" y="78857"/>
                  </a:cubicBezTo>
                  <a:cubicBezTo>
                    <a:pt x="36923" y="78857"/>
                    <a:pt x="33846" y="82285"/>
                    <a:pt x="33846" y="82285"/>
                  </a:cubicBezTo>
                  <a:cubicBezTo>
                    <a:pt x="36923" y="82285"/>
                    <a:pt x="40000" y="85714"/>
                    <a:pt x="43076" y="85714"/>
                  </a:cubicBezTo>
                  <a:cubicBezTo>
                    <a:pt x="43076" y="89142"/>
                    <a:pt x="40000" y="92571"/>
                    <a:pt x="40000" y="96000"/>
                  </a:cubicBezTo>
                  <a:cubicBezTo>
                    <a:pt x="40000" y="99428"/>
                    <a:pt x="43076" y="106285"/>
                    <a:pt x="46153" y="106285"/>
                  </a:cubicBezTo>
                  <a:cubicBezTo>
                    <a:pt x="55384" y="106285"/>
                    <a:pt x="58461" y="106285"/>
                    <a:pt x="61538" y="116571"/>
                  </a:cubicBezTo>
                  <a:cubicBezTo>
                    <a:pt x="64615" y="120000"/>
                    <a:pt x="70769" y="116571"/>
                    <a:pt x="76923" y="120000"/>
                  </a:cubicBezTo>
                  <a:cubicBezTo>
                    <a:pt x="80000" y="120000"/>
                    <a:pt x="80000" y="120000"/>
                    <a:pt x="83076" y="120000"/>
                  </a:cubicBezTo>
                  <a:cubicBezTo>
                    <a:pt x="95384" y="120000"/>
                    <a:pt x="98461" y="116571"/>
                    <a:pt x="104615" y="106285"/>
                  </a:cubicBezTo>
                  <a:cubicBezTo>
                    <a:pt x="107692" y="102857"/>
                    <a:pt x="110769" y="96000"/>
                    <a:pt x="110769" y="92571"/>
                  </a:cubicBezTo>
                  <a:cubicBezTo>
                    <a:pt x="113846" y="85714"/>
                    <a:pt x="120000" y="82285"/>
                    <a:pt x="120000" y="7542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50" name="Shape 2614"/>
            <p:cNvSpPr/>
            <p:nvPr/>
          </p:nvSpPr>
          <p:spPr>
            <a:xfrm>
              <a:off x="13069599" y="10259499"/>
              <a:ext cx="92356" cy="105123"/>
            </a:xfrm>
            <a:custGeom>
              <a:avLst/>
              <a:gdLst/>
              <a:ahLst/>
              <a:cxnLst/>
              <a:rect l="0" t="0" r="0" b="0"/>
              <a:pathLst>
                <a:path w="120000" h="120000" extrusionOk="0">
                  <a:moveTo>
                    <a:pt x="60000" y="10909"/>
                  </a:moveTo>
                  <a:cubicBezTo>
                    <a:pt x="0" y="21818"/>
                    <a:pt x="36000" y="120000"/>
                    <a:pt x="84000" y="98181"/>
                  </a:cubicBezTo>
                  <a:cubicBezTo>
                    <a:pt x="120000" y="87272"/>
                    <a:pt x="108000" y="0"/>
                    <a:pt x="60000" y="10909"/>
                  </a:cubicBezTo>
                  <a:cubicBezTo>
                    <a:pt x="36000" y="10909"/>
                    <a:pt x="72000" y="10909"/>
                    <a:pt x="60000" y="1090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51" name="Shape 2615"/>
            <p:cNvSpPr/>
            <p:nvPr/>
          </p:nvSpPr>
          <p:spPr>
            <a:xfrm>
              <a:off x="12442212" y="10090667"/>
              <a:ext cx="738852" cy="646664"/>
            </a:xfrm>
            <a:custGeom>
              <a:avLst/>
              <a:gdLst/>
              <a:ahLst/>
              <a:cxnLst/>
              <a:rect l="0" t="0" r="0" b="0"/>
              <a:pathLst>
                <a:path w="120000" h="120000" extrusionOk="0">
                  <a:moveTo>
                    <a:pt x="112405" y="46956"/>
                  </a:moveTo>
                  <a:cubicBezTo>
                    <a:pt x="107848" y="46956"/>
                    <a:pt x="103291" y="41739"/>
                    <a:pt x="104810" y="38260"/>
                  </a:cubicBezTo>
                  <a:cubicBezTo>
                    <a:pt x="104810" y="34782"/>
                    <a:pt x="107848" y="33043"/>
                    <a:pt x="109367" y="33043"/>
                  </a:cubicBezTo>
                  <a:cubicBezTo>
                    <a:pt x="110886" y="33043"/>
                    <a:pt x="112405" y="34782"/>
                    <a:pt x="113924" y="34782"/>
                  </a:cubicBezTo>
                  <a:cubicBezTo>
                    <a:pt x="113924" y="29565"/>
                    <a:pt x="115443" y="24347"/>
                    <a:pt x="113924" y="19130"/>
                  </a:cubicBezTo>
                  <a:cubicBezTo>
                    <a:pt x="112405" y="17391"/>
                    <a:pt x="110886" y="13913"/>
                    <a:pt x="110886" y="12173"/>
                  </a:cubicBezTo>
                  <a:cubicBezTo>
                    <a:pt x="109367" y="8695"/>
                    <a:pt x="109367" y="5217"/>
                    <a:pt x="109367" y="1739"/>
                  </a:cubicBezTo>
                  <a:cubicBezTo>
                    <a:pt x="106329" y="3478"/>
                    <a:pt x="101772" y="1739"/>
                    <a:pt x="100253" y="1739"/>
                  </a:cubicBezTo>
                  <a:cubicBezTo>
                    <a:pt x="95696" y="0"/>
                    <a:pt x="92658" y="0"/>
                    <a:pt x="91139" y="3478"/>
                  </a:cubicBezTo>
                  <a:cubicBezTo>
                    <a:pt x="88101" y="5217"/>
                    <a:pt x="85063" y="5217"/>
                    <a:pt x="83544" y="8695"/>
                  </a:cubicBezTo>
                  <a:cubicBezTo>
                    <a:pt x="82025" y="10434"/>
                    <a:pt x="78987" y="12173"/>
                    <a:pt x="77468" y="13913"/>
                  </a:cubicBezTo>
                  <a:cubicBezTo>
                    <a:pt x="75949" y="15652"/>
                    <a:pt x="75949" y="19130"/>
                    <a:pt x="74430" y="20869"/>
                  </a:cubicBezTo>
                  <a:cubicBezTo>
                    <a:pt x="72911" y="24347"/>
                    <a:pt x="69873" y="20869"/>
                    <a:pt x="68354" y="24347"/>
                  </a:cubicBezTo>
                  <a:cubicBezTo>
                    <a:pt x="66835" y="26086"/>
                    <a:pt x="68354" y="27826"/>
                    <a:pt x="66835" y="29565"/>
                  </a:cubicBezTo>
                  <a:cubicBezTo>
                    <a:pt x="63797" y="36521"/>
                    <a:pt x="56202" y="31304"/>
                    <a:pt x="51645" y="29565"/>
                  </a:cubicBezTo>
                  <a:cubicBezTo>
                    <a:pt x="47088" y="26086"/>
                    <a:pt x="45569" y="33043"/>
                    <a:pt x="42531" y="36521"/>
                  </a:cubicBezTo>
                  <a:cubicBezTo>
                    <a:pt x="41012" y="38260"/>
                    <a:pt x="39493" y="41739"/>
                    <a:pt x="36455" y="41739"/>
                  </a:cubicBezTo>
                  <a:cubicBezTo>
                    <a:pt x="36455" y="41739"/>
                    <a:pt x="30379" y="41739"/>
                    <a:pt x="30379" y="40000"/>
                  </a:cubicBezTo>
                  <a:cubicBezTo>
                    <a:pt x="33417" y="34782"/>
                    <a:pt x="31898" y="26086"/>
                    <a:pt x="25822" y="24347"/>
                  </a:cubicBezTo>
                  <a:cubicBezTo>
                    <a:pt x="25822" y="33043"/>
                    <a:pt x="25822" y="41739"/>
                    <a:pt x="25822" y="50434"/>
                  </a:cubicBezTo>
                  <a:cubicBezTo>
                    <a:pt x="25822" y="50434"/>
                    <a:pt x="27341" y="55652"/>
                    <a:pt x="25822" y="57391"/>
                  </a:cubicBezTo>
                  <a:cubicBezTo>
                    <a:pt x="21265" y="60869"/>
                    <a:pt x="19746" y="62608"/>
                    <a:pt x="13670" y="60869"/>
                  </a:cubicBezTo>
                  <a:cubicBezTo>
                    <a:pt x="12151" y="60869"/>
                    <a:pt x="10632" y="60869"/>
                    <a:pt x="9113" y="59130"/>
                  </a:cubicBezTo>
                  <a:cubicBezTo>
                    <a:pt x="7594" y="55652"/>
                    <a:pt x="6075" y="53913"/>
                    <a:pt x="3037" y="57391"/>
                  </a:cubicBezTo>
                  <a:cubicBezTo>
                    <a:pt x="0" y="60869"/>
                    <a:pt x="3037" y="66086"/>
                    <a:pt x="4556" y="69565"/>
                  </a:cubicBezTo>
                  <a:cubicBezTo>
                    <a:pt x="6075" y="71304"/>
                    <a:pt x="7594" y="74782"/>
                    <a:pt x="7594" y="78260"/>
                  </a:cubicBezTo>
                  <a:cubicBezTo>
                    <a:pt x="10632" y="85217"/>
                    <a:pt x="16708" y="88695"/>
                    <a:pt x="13670" y="97391"/>
                  </a:cubicBezTo>
                  <a:cubicBezTo>
                    <a:pt x="12151" y="100869"/>
                    <a:pt x="10632" y="100869"/>
                    <a:pt x="12151" y="104347"/>
                  </a:cubicBezTo>
                  <a:cubicBezTo>
                    <a:pt x="13670" y="106086"/>
                    <a:pt x="13670" y="107826"/>
                    <a:pt x="13670" y="107826"/>
                  </a:cubicBezTo>
                  <a:cubicBezTo>
                    <a:pt x="15189" y="109565"/>
                    <a:pt x="13670" y="113043"/>
                    <a:pt x="15189" y="114782"/>
                  </a:cubicBezTo>
                  <a:cubicBezTo>
                    <a:pt x="15189" y="114782"/>
                    <a:pt x="15189" y="111304"/>
                    <a:pt x="16708" y="111304"/>
                  </a:cubicBezTo>
                  <a:cubicBezTo>
                    <a:pt x="16708" y="111304"/>
                    <a:pt x="21265" y="116521"/>
                    <a:pt x="22784" y="118260"/>
                  </a:cubicBezTo>
                  <a:cubicBezTo>
                    <a:pt x="25822" y="120000"/>
                    <a:pt x="28860" y="114782"/>
                    <a:pt x="31898" y="114782"/>
                  </a:cubicBezTo>
                  <a:cubicBezTo>
                    <a:pt x="34936" y="113043"/>
                    <a:pt x="37974" y="116521"/>
                    <a:pt x="39493" y="113043"/>
                  </a:cubicBezTo>
                  <a:cubicBezTo>
                    <a:pt x="42531" y="111304"/>
                    <a:pt x="44050" y="111304"/>
                    <a:pt x="47088" y="111304"/>
                  </a:cubicBezTo>
                  <a:cubicBezTo>
                    <a:pt x="50126" y="111304"/>
                    <a:pt x="53164" y="111304"/>
                    <a:pt x="57721" y="111304"/>
                  </a:cubicBezTo>
                  <a:cubicBezTo>
                    <a:pt x="57721" y="111304"/>
                    <a:pt x="59240" y="111304"/>
                    <a:pt x="59240" y="111304"/>
                  </a:cubicBezTo>
                  <a:cubicBezTo>
                    <a:pt x="60759" y="111304"/>
                    <a:pt x="60759" y="109565"/>
                    <a:pt x="62278" y="109565"/>
                  </a:cubicBezTo>
                  <a:cubicBezTo>
                    <a:pt x="62278" y="109565"/>
                    <a:pt x="62278" y="107826"/>
                    <a:pt x="63797" y="107826"/>
                  </a:cubicBezTo>
                  <a:cubicBezTo>
                    <a:pt x="63797" y="109565"/>
                    <a:pt x="63797" y="113043"/>
                    <a:pt x="66835" y="113043"/>
                  </a:cubicBezTo>
                  <a:cubicBezTo>
                    <a:pt x="66835" y="113043"/>
                    <a:pt x="65316" y="106086"/>
                    <a:pt x="69873" y="107826"/>
                  </a:cubicBezTo>
                  <a:cubicBezTo>
                    <a:pt x="75949" y="109565"/>
                    <a:pt x="82025" y="102608"/>
                    <a:pt x="86582" y="97391"/>
                  </a:cubicBezTo>
                  <a:cubicBezTo>
                    <a:pt x="91139" y="93913"/>
                    <a:pt x="94177" y="88695"/>
                    <a:pt x="98734" y="83478"/>
                  </a:cubicBezTo>
                  <a:cubicBezTo>
                    <a:pt x="103291" y="78260"/>
                    <a:pt x="104810" y="71304"/>
                    <a:pt x="109367" y="64347"/>
                  </a:cubicBezTo>
                  <a:cubicBezTo>
                    <a:pt x="110886" y="62608"/>
                    <a:pt x="115443" y="60869"/>
                    <a:pt x="116962" y="57391"/>
                  </a:cubicBezTo>
                  <a:cubicBezTo>
                    <a:pt x="118481" y="53913"/>
                    <a:pt x="120000" y="46956"/>
                    <a:pt x="120000" y="43478"/>
                  </a:cubicBezTo>
                  <a:cubicBezTo>
                    <a:pt x="118481" y="43478"/>
                    <a:pt x="116962" y="43478"/>
                    <a:pt x="115443" y="43478"/>
                  </a:cubicBezTo>
                  <a:cubicBezTo>
                    <a:pt x="113924" y="43478"/>
                    <a:pt x="113924" y="46956"/>
                    <a:pt x="112405" y="46956"/>
                  </a:cubicBezTo>
                  <a:close/>
                  <a:moveTo>
                    <a:pt x="94177" y="67826"/>
                  </a:moveTo>
                  <a:cubicBezTo>
                    <a:pt x="92658" y="67826"/>
                    <a:pt x="92658" y="71304"/>
                    <a:pt x="92658" y="71304"/>
                  </a:cubicBezTo>
                  <a:cubicBezTo>
                    <a:pt x="91139" y="74782"/>
                    <a:pt x="88101" y="73043"/>
                    <a:pt x="86582" y="74782"/>
                  </a:cubicBezTo>
                  <a:cubicBezTo>
                    <a:pt x="85063" y="74782"/>
                    <a:pt x="85063" y="76521"/>
                    <a:pt x="83544" y="76521"/>
                  </a:cubicBezTo>
                  <a:cubicBezTo>
                    <a:pt x="80506" y="76521"/>
                    <a:pt x="78987" y="73043"/>
                    <a:pt x="78987" y="71304"/>
                  </a:cubicBezTo>
                  <a:cubicBezTo>
                    <a:pt x="77468" y="67826"/>
                    <a:pt x="82025" y="62608"/>
                    <a:pt x="85063" y="60869"/>
                  </a:cubicBezTo>
                  <a:cubicBezTo>
                    <a:pt x="86582" y="59130"/>
                    <a:pt x="89620" y="59130"/>
                    <a:pt x="91139" y="60869"/>
                  </a:cubicBezTo>
                  <a:cubicBezTo>
                    <a:pt x="92658" y="62608"/>
                    <a:pt x="97215" y="66086"/>
                    <a:pt x="94177" y="67826"/>
                  </a:cubicBezTo>
                  <a:cubicBezTo>
                    <a:pt x="92658" y="67826"/>
                    <a:pt x="95696" y="66086"/>
                    <a:pt x="94177" y="6782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52" name="Shape 2616"/>
            <p:cNvSpPr/>
            <p:nvPr/>
          </p:nvSpPr>
          <p:spPr>
            <a:xfrm>
              <a:off x="12919917" y="10399666"/>
              <a:ext cx="121017" cy="124237"/>
            </a:xfrm>
            <a:custGeom>
              <a:avLst/>
              <a:gdLst/>
              <a:ahLst/>
              <a:cxnLst/>
              <a:rect l="0" t="0" r="0" b="0"/>
              <a:pathLst>
                <a:path w="120000" h="120000" extrusionOk="0">
                  <a:moveTo>
                    <a:pt x="101538" y="36923"/>
                  </a:moveTo>
                  <a:cubicBezTo>
                    <a:pt x="83076" y="18461"/>
                    <a:pt x="46153" y="0"/>
                    <a:pt x="27692" y="27692"/>
                  </a:cubicBezTo>
                  <a:cubicBezTo>
                    <a:pt x="9230" y="46153"/>
                    <a:pt x="0" y="64615"/>
                    <a:pt x="18461" y="83076"/>
                  </a:cubicBezTo>
                  <a:cubicBezTo>
                    <a:pt x="36923" y="120000"/>
                    <a:pt x="46153" y="83076"/>
                    <a:pt x="64615" y="83076"/>
                  </a:cubicBezTo>
                  <a:cubicBezTo>
                    <a:pt x="92307" y="83076"/>
                    <a:pt x="120000" y="46153"/>
                    <a:pt x="101538" y="36923"/>
                  </a:cubicBezTo>
                  <a:cubicBezTo>
                    <a:pt x="92307" y="27692"/>
                    <a:pt x="110769" y="36923"/>
                    <a:pt x="101538" y="3692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53" name="Shape 2617"/>
            <p:cNvSpPr/>
            <p:nvPr/>
          </p:nvSpPr>
          <p:spPr>
            <a:xfrm>
              <a:off x="12263868" y="9240123"/>
              <a:ext cx="47769" cy="76451"/>
            </a:xfrm>
            <a:custGeom>
              <a:avLst/>
              <a:gdLst/>
              <a:ahLst/>
              <a:cxnLst/>
              <a:rect l="0" t="0" r="0" b="0"/>
              <a:pathLst>
                <a:path w="120000" h="120000" extrusionOk="0">
                  <a:moveTo>
                    <a:pt x="48000" y="75000"/>
                  </a:moveTo>
                  <a:cubicBezTo>
                    <a:pt x="48000" y="60000"/>
                    <a:pt x="96000" y="30000"/>
                    <a:pt x="120000" y="15000"/>
                  </a:cubicBezTo>
                  <a:cubicBezTo>
                    <a:pt x="96000" y="0"/>
                    <a:pt x="48000" y="30000"/>
                    <a:pt x="24000" y="45000"/>
                  </a:cubicBezTo>
                  <a:cubicBezTo>
                    <a:pt x="0" y="60000"/>
                    <a:pt x="0" y="90000"/>
                    <a:pt x="0" y="120000"/>
                  </a:cubicBezTo>
                  <a:cubicBezTo>
                    <a:pt x="48000" y="105000"/>
                    <a:pt x="48000" y="90000"/>
                    <a:pt x="48000" y="75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54" name="Shape 2618"/>
            <p:cNvSpPr/>
            <p:nvPr/>
          </p:nvSpPr>
          <p:spPr>
            <a:xfrm>
              <a:off x="12219280" y="8857862"/>
              <a:ext cx="324841" cy="420492"/>
            </a:xfrm>
            <a:custGeom>
              <a:avLst/>
              <a:gdLst/>
              <a:ahLst/>
              <a:cxnLst/>
              <a:rect l="0" t="0" r="0" b="0"/>
              <a:pathLst>
                <a:path w="120000" h="120000" extrusionOk="0">
                  <a:moveTo>
                    <a:pt x="37714" y="117333"/>
                  </a:moveTo>
                  <a:cubicBezTo>
                    <a:pt x="41142" y="117333"/>
                    <a:pt x="48000" y="112000"/>
                    <a:pt x="51428" y="109333"/>
                  </a:cubicBezTo>
                  <a:cubicBezTo>
                    <a:pt x="58285" y="106666"/>
                    <a:pt x="51428" y="114666"/>
                    <a:pt x="54857" y="114666"/>
                  </a:cubicBezTo>
                  <a:cubicBezTo>
                    <a:pt x="54857" y="114666"/>
                    <a:pt x="78857" y="104000"/>
                    <a:pt x="78857" y="98666"/>
                  </a:cubicBezTo>
                  <a:cubicBezTo>
                    <a:pt x="78857" y="88000"/>
                    <a:pt x="78857" y="77333"/>
                    <a:pt x="85714" y="69333"/>
                  </a:cubicBezTo>
                  <a:cubicBezTo>
                    <a:pt x="92571" y="58666"/>
                    <a:pt x="102857" y="50666"/>
                    <a:pt x="106285" y="42666"/>
                  </a:cubicBezTo>
                  <a:cubicBezTo>
                    <a:pt x="109714" y="34666"/>
                    <a:pt x="109714" y="29333"/>
                    <a:pt x="113142" y="21333"/>
                  </a:cubicBezTo>
                  <a:cubicBezTo>
                    <a:pt x="113142" y="16000"/>
                    <a:pt x="120000" y="10666"/>
                    <a:pt x="120000" y="5333"/>
                  </a:cubicBezTo>
                  <a:cubicBezTo>
                    <a:pt x="113142" y="5333"/>
                    <a:pt x="106285" y="0"/>
                    <a:pt x="99428" y="2666"/>
                  </a:cubicBezTo>
                  <a:cubicBezTo>
                    <a:pt x="96000" y="2666"/>
                    <a:pt x="89142" y="2666"/>
                    <a:pt x="89142" y="5333"/>
                  </a:cubicBezTo>
                  <a:cubicBezTo>
                    <a:pt x="85714" y="10666"/>
                    <a:pt x="85714" y="13333"/>
                    <a:pt x="85714" y="16000"/>
                  </a:cubicBezTo>
                  <a:cubicBezTo>
                    <a:pt x="82285" y="24000"/>
                    <a:pt x="78857" y="26666"/>
                    <a:pt x="68571" y="26666"/>
                  </a:cubicBezTo>
                  <a:cubicBezTo>
                    <a:pt x="58285" y="24000"/>
                    <a:pt x="44571" y="21333"/>
                    <a:pt x="34285" y="21333"/>
                  </a:cubicBezTo>
                  <a:cubicBezTo>
                    <a:pt x="34285" y="26666"/>
                    <a:pt x="30857" y="37333"/>
                    <a:pt x="44571" y="34666"/>
                  </a:cubicBezTo>
                  <a:cubicBezTo>
                    <a:pt x="58285" y="29333"/>
                    <a:pt x="48000" y="45333"/>
                    <a:pt x="48000" y="50666"/>
                  </a:cubicBezTo>
                  <a:cubicBezTo>
                    <a:pt x="48000" y="53333"/>
                    <a:pt x="48000" y="56000"/>
                    <a:pt x="51428" y="58666"/>
                  </a:cubicBezTo>
                  <a:cubicBezTo>
                    <a:pt x="54857" y="61333"/>
                    <a:pt x="54857" y="64000"/>
                    <a:pt x="54857" y="66666"/>
                  </a:cubicBezTo>
                  <a:cubicBezTo>
                    <a:pt x="54857" y="72000"/>
                    <a:pt x="54857" y="80000"/>
                    <a:pt x="51428" y="85333"/>
                  </a:cubicBezTo>
                  <a:cubicBezTo>
                    <a:pt x="51428" y="88000"/>
                    <a:pt x="44571" y="82666"/>
                    <a:pt x="44571" y="82666"/>
                  </a:cubicBezTo>
                  <a:cubicBezTo>
                    <a:pt x="37714" y="82666"/>
                    <a:pt x="37714" y="88000"/>
                    <a:pt x="34285" y="85333"/>
                  </a:cubicBezTo>
                  <a:cubicBezTo>
                    <a:pt x="34285" y="82666"/>
                    <a:pt x="30857" y="80000"/>
                    <a:pt x="27428" y="77333"/>
                  </a:cubicBezTo>
                  <a:cubicBezTo>
                    <a:pt x="24000" y="77333"/>
                    <a:pt x="24000" y="82666"/>
                    <a:pt x="20571" y="85333"/>
                  </a:cubicBezTo>
                  <a:cubicBezTo>
                    <a:pt x="20571" y="85333"/>
                    <a:pt x="13714" y="85333"/>
                    <a:pt x="13714" y="85333"/>
                  </a:cubicBezTo>
                  <a:cubicBezTo>
                    <a:pt x="6857" y="85333"/>
                    <a:pt x="10285" y="90666"/>
                    <a:pt x="10285" y="93333"/>
                  </a:cubicBezTo>
                  <a:cubicBezTo>
                    <a:pt x="13714" y="101333"/>
                    <a:pt x="10285" y="98666"/>
                    <a:pt x="0" y="104000"/>
                  </a:cubicBezTo>
                  <a:cubicBezTo>
                    <a:pt x="6857" y="109333"/>
                    <a:pt x="13714" y="112000"/>
                    <a:pt x="17142" y="120000"/>
                  </a:cubicBezTo>
                  <a:cubicBezTo>
                    <a:pt x="20571" y="117333"/>
                    <a:pt x="24000" y="114666"/>
                    <a:pt x="27428" y="112000"/>
                  </a:cubicBezTo>
                  <a:cubicBezTo>
                    <a:pt x="34285" y="109333"/>
                    <a:pt x="34285" y="114666"/>
                    <a:pt x="37714" y="117333"/>
                  </a:cubicBezTo>
                  <a:cubicBezTo>
                    <a:pt x="41142" y="117333"/>
                    <a:pt x="34285" y="114666"/>
                    <a:pt x="37714" y="11733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55" name="Shape 2619"/>
            <p:cNvSpPr/>
            <p:nvPr/>
          </p:nvSpPr>
          <p:spPr>
            <a:xfrm>
              <a:off x="12359408" y="8520191"/>
              <a:ext cx="595540" cy="420492"/>
            </a:xfrm>
            <a:custGeom>
              <a:avLst/>
              <a:gdLst/>
              <a:ahLst/>
              <a:cxnLst/>
              <a:rect l="0" t="0" r="0" b="0"/>
              <a:pathLst>
                <a:path w="120000" h="120000" extrusionOk="0">
                  <a:moveTo>
                    <a:pt x="22500" y="98666"/>
                  </a:moveTo>
                  <a:cubicBezTo>
                    <a:pt x="24375" y="98666"/>
                    <a:pt x="30000" y="96000"/>
                    <a:pt x="31875" y="98666"/>
                  </a:cubicBezTo>
                  <a:cubicBezTo>
                    <a:pt x="31875" y="101333"/>
                    <a:pt x="37500" y="101333"/>
                    <a:pt x="37500" y="101333"/>
                  </a:cubicBezTo>
                  <a:cubicBezTo>
                    <a:pt x="39375" y="96000"/>
                    <a:pt x="37500" y="90666"/>
                    <a:pt x="39375" y="88000"/>
                  </a:cubicBezTo>
                  <a:cubicBezTo>
                    <a:pt x="39375" y="85333"/>
                    <a:pt x="43125" y="77333"/>
                    <a:pt x="46875" y="80000"/>
                  </a:cubicBezTo>
                  <a:cubicBezTo>
                    <a:pt x="50625" y="80000"/>
                    <a:pt x="52500" y="85333"/>
                    <a:pt x="56250" y="88000"/>
                  </a:cubicBezTo>
                  <a:cubicBezTo>
                    <a:pt x="60000" y="90666"/>
                    <a:pt x="63750" y="90666"/>
                    <a:pt x="67500" y="90666"/>
                  </a:cubicBezTo>
                  <a:cubicBezTo>
                    <a:pt x="69375" y="90666"/>
                    <a:pt x="73125" y="93333"/>
                    <a:pt x="73125" y="90666"/>
                  </a:cubicBezTo>
                  <a:cubicBezTo>
                    <a:pt x="75000" y="88000"/>
                    <a:pt x="75000" y="77333"/>
                    <a:pt x="76875" y="80000"/>
                  </a:cubicBezTo>
                  <a:cubicBezTo>
                    <a:pt x="80625" y="82666"/>
                    <a:pt x="80625" y="82666"/>
                    <a:pt x="84375" y="82666"/>
                  </a:cubicBezTo>
                  <a:cubicBezTo>
                    <a:pt x="88125" y="80000"/>
                    <a:pt x="90000" y="82666"/>
                    <a:pt x="93750" y="82666"/>
                  </a:cubicBezTo>
                  <a:cubicBezTo>
                    <a:pt x="97500" y="82666"/>
                    <a:pt x="99375" y="74666"/>
                    <a:pt x="103125" y="77333"/>
                  </a:cubicBezTo>
                  <a:cubicBezTo>
                    <a:pt x="105000" y="77333"/>
                    <a:pt x="108750" y="82666"/>
                    <a:pt x="112500" y="80000"/>
                  </a:cubicBezTo>
                  <a:cubicBezTo>
                    <a:pt x="120000" y="74666"/>
                    <a:pt x="110625" y="69333"/>
                    <a:pt x="108750" y="64000"/>
                  </a:cubicBezTo>
                  <a:cubicBezTo>
                    <a:pt x="106875" y="58666"/>
                    <a:pt x="106875" y="56000"/>
                    <a:pt x="103125" y="53333"/>
                  </a:cubicBezTo>
                  <a:cubicBezTo>
                    <a:pt x="99375" y="50666"/>
                    <a:pt x="97500" y="48000"/>
                    <a:pt x="95625" y="42666"/>
                  </a:cubicBezTo>
                  <a:cubicBezTo>
                    <a:pt x="95625" y="37333"/>
                    <a:pt x="91875" y="37333"/>
                    <a:pt x="88125" y="34666"/>
                  </a:cubicBezTo>
                  <a:cubicBezTo>
                    <a:pt x="88125" y="34666"/>
                    <a:pt x="88125" y="32000"/>
                    <a:pt x="86250" y="32000"/>
                  </a:cubicBezTo>
                  <a:cubicBezTo>
                    <a:pt x="86250" y="32000"/>
                    <a:pt x="82500" y="32000"/>
                    <a:pt x="82500" y="32000"/>
                  </a:cubicBezTo>
                  <a:cubicBezTo>
                    <a:pt x="80625" y="29333"/>
                    <a:pt x="82500" y="18666"/>
                    <a:pt x="82500" y="16000"/>
                  </a:cubicBezTo>
                  <a:cubicBezTo>
                    <a:pt x="82500" y="10666"/>
                    <a:pt x="78750" y="8000"/>
                    <a:pt x="76875" y="2666"/>
                  </a:cubicBezTo>
                  <a:cubicBezTo>
                    <a:pt x="76875" y="2666"/>
                    <a:pt x="76875" y="0"/>
                    <a:pt x="76875" y="0"/>
                  </a:cubicBezTo>
                  <a:cubicBezTo>
                    <a:pt x="75000" y="0"/>
                    <a:pt x="73125" y="0"/>
                    <a:pt x="71250" y="0"/>
                  </a:cubicBezTo>
                  <a:cubicBezTo>
                    <a:pt x="67500" y="2666"/>
                    <a:pt x="67500" y="2666"/>
                    <a:pt x="65625" y="8000"/>
                  </a:cubicBezTo>
                  <a:cubicBezTo>
                    <a:pt x="65625" y="16000"/>
                    <a:pt x="52500" y="26666"/>
                    <a:pt x="48750" y="26666"/>
                  </a:cubicBezTo>
                  <a:cubicBezTo>
                    <a:pt x="46875" y="26666"/>
                    <a:pt x="39375" y="26666"/>
                    <a:pt x="41250" y="29333"/>
                  </a:cubicBezTo>
                  <a:cubicBezTo>
                    <a:pt x="43125" y="34666"/>
                    <a:pt x="37500" y="40000"/>
                    <a:pt x="35625" y="40000"/>
                  </a:cubicBezTo>
                  <a:cubicBezTo>
                    <a:pt x="31875" y="42666"/>
                    <a:pt x="28125" y="45333"/>
                    <a:pt x="24375" y="45333"/>
                  </a:cubicBezTo>
                  <a:cubicBezTo>
                    <a:pt x="20625" y="48000"/>
                    <a:pt x="20625" y="42666"/>
                    <a:pt x="16875" y="45333"/>
                  </a:cubicBezTo>
                  <a:cubicBezTo>
                    <a:pt x="13125" y="48000"/>
                    <a:pt x="11250" y="45333"/>
                    <a:pt x="11250" y="48000"/>
                  </a:cubicBezTo>
                  <a:cubicBezTo>
                    <a:pt x="9375" y="53333"/>
                    <a:pt x="7500" y="58666"/>
                    <a:pt x="5625" y="61333"/>
                  </a:cubicBezTo>
                  <a:cubicBezTo>
                    <a:pt x="0" y="72000"/>
                    <a:pt x="3750" y="80000"/>
                    <a:pt x="7500" y="90666"/>
                  </a:cubicBezTo>
                  <a:cubicBezTo>
                    <a:pt x="9375" y="96000"/>
                    <a:pt x="9375" y="98666"/>
                    <a:pt x="11250" y="104000"/>
                  </a:cubicBezTo>
                  <a:cubicBezTo>
                    <a:pt x="15000" y="109333"/>
                    <a:pt x="16875" y="112000"/>
                    <a:pt x="16875" y="120000"/>
                  </a:cubicBezTo>
                  <a:cubicBezTo>
                    <a:pt x="16875" y="117333"/>
                    <a:pt x="18750" y="98666"/>
                    <a:pt x="22500" y="9866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56" name="Shape 2620"/>
            <p:cNvSpPr/>
            <p:nvPr/>
          </p:nvSpPr>
          <p:spPr>
            <a:xfrm>
              <a:off x="11696987" y="7921310"/>
              <a:ext cx="1092357" cy="767716"/>
            </a:xfrm>
            <a:custGeom>
              <a:avLst/>
              <a:gdLst/>
              <a:ahLst/>
              <a:cxnLst/>
              <a:rect l="0" t="0" r="0" b="0"/>
              <a:pathLst>
                <a:path w="120000" h="120000" extrusionOk="0">
                  <a:moveTo>
                    <a:pt x="82051" y="118536"/>
                  </a:moveTo>
                  <a:cubicBezTo>
                    <a:pt x="83076" y="117073"/>
                    <a:pt x="84102" y="120000"/>
                    <a:pt x="85128" y="120000"/>
                  </a:cubicBezTo>
                  <a:cubicBezTo>
                    <a:pt x="87179" y="118536"/>
                    <a:pt x="89230" y="117073"/>
                    <a:pt x="91282" y="115609"/>
                  </a:cubicBezTo>
                  <a:cubicBezTo>
                    <a:pt x="92307" y="115609"/>
                    <a:pt x="95384" y="114146"/>
                    <a:pt x="95384" y="111219"/>
                  </a:cubicBezTo>
                  <a:cubicBezTo>
                    <a:pt x="95384" y="108292"/>
                    <a:pt x="96410" y="109756"/>
                    <a:pt x="98461" y="108292"/>
                  </a:cubicBezTo>
                  <a:cubicBezTo>
                    <a:pt x="101538" y="108292"/>
                    <a:pt x="105641" y="103902"/>
                    <a:pt x="107692" y="99512"/>
                  </a:cubicBezTo>
                  <a:cubicBezTo>
                    <a:pt x="108717" y="98048"/>
                    <a:pt x="108717" y="96585"/>
                    <a:pt x="109743" y="95121"/>
                  </a:cubicBezTo>
                  <a:cubicBezTo>
                    <a:pt x="110769" y="93658"/>
                    <a:pt x="112820" y="93658"/>
                    <a:pt x="114871" y="93658"/>
                  </a:cubicBezTo>
                  <a:cubicBezTo>
                    <a:pt x="114871" y="90731"/>
                    <a:pt x="112820" y="89268"/>
                    <a:pt x="111794" y="86341"/>
                  </a:cubicBezTo>
                  <a:cubicBezTo>
                    <a:pt x="111794" y="84878"/>
                    <a:pt x="112820" y="80487"/>
                    <a:pt x="109743" y="80487"/>
                  </a:cubicBezTo>
                  <a:cubicBezTo>
                    <a:pt x="108717" y="80487"/>
                    <a:pt x="111794" y="77560"/>
                    <a:pt x="110769" y="76097"/>
                  </a:cubicBezTo>
                  <a:cubicBezTo>
                    <a:pt x="110769" y="71707"/>
                    <a:pt x="111794" y="70243"/>
                    <a:pt x="112820" y="67317"/>
                  </a:cubicBezTo>
                  <a:cubicBezTo>
                    <a:pt x="112820" y="64390"/>
                    <a:pt x="114871" y="64390"/>
                    <a:pt x="114871" y="61463"/>
                  </a:cubicBezTo>
                  <a:cubicBezTo>
                    <a:pt x="114871" y="60000"/>
                    <a:pt x="115897" y="58536"/>
                    <a:pt x="116923" y="58536"/>
                  </a:cubicBezTo>
                  <a:cubicBezTo>
                    <a:pt x="120000" y="58536"/>
                    <a:pt x="120000" y="58536"/>
                    <a:pt x="120000" y="55609"/>
                  </a:cubicBezTo>
                  <a:cubicBezTo>
                    <a:pt x="120000" y="46829"/>
                    <a:pt x="120000" y="39512"/>
                    <a:pt x="120000" y="30731"/>
                  </a:cubicBezTo>
                  <a:cubicBezTo>
                    <a:pt x="120000" y="27804"/>
                    <a:pt x="115897" y="26341"/>
                    <a:pt x="113846" y="24878"/>
                  </a:cubicBezTo>
                  <a:cubicBezTo>
                    <a:pt x="103589" y="17560"/>
                    <a:pt x="93333" y="8780"/>
                    <a:pt x="83076" y="1463"/>
                  </a:cubicBezTo>
                  <a:cubicBezTo>
                    <a:pt x="82051" y="1463"/>
                    <a:pt x="82051" y="0"/>
                    <a:pt x="81025" y="0"/>
                  </a:cubicBezTo>
                  <a:cubicBezTo>
                    <a:pt x="80000" y="1463"/>
                    <a:pt x="77948" y="2926"/>
                    <a:pt x="76923" y="2926"/>
                  </a:cubicBezTo>
                  <a:cubicBezTo>
                    <a:pt x="75897" y="4390"/>
                    <a:pt x="73846" y="7317"/>
                    <a:pt x="72820" y="7317"/>
                  </a:cubicBezTo>
                  <a:cubicBezTo>
                    <a:pt x="71794" y="7317"/>
                    <a:pt x="70769" y="4390"/>
                    <a:pt x="68717" y="2926"/>
                  </a:cubicBezTo>
                  <a:cubicBezTo>
                    <a:pt x="67692" y="1463"/>
                    <a:pt x="66666" y="1463"/>
                    <a:pt x="65641" y="1463"/>
                  </a:cubicBezTo>
                  <a:cubicBezTo>
                    <a:pt x="63589" y="0"/>
                    <a:pt x="62564" y="0"/>
                    <a:pt x="60512" y="1463"/>
                  </a:cubicBezTo>
                  <a:cubicBezTo>
                    <a:pt x="53333" y="7317"/>
                    <a:pt x="46153" y="14634"/>
                    <a:pt x="38974" y="20487"/>
                  </a:cubicBezTo>
                  <a:cubicBezTo>
                    <a:pt x="35897" y="23414"/>
                    <a:pt x="32820" y="26341"/>
                    <a:pt x="29743" y="30731"/>
                  </a:cubicBezTo>
                  <a:cubicBezTo>
                    <a:pt x="28717" y="32195"/>
                    <a:pt x="27692" y="32195"/>
                    <a:pt x="26666" y="32195"/>
                  </a:cubicBezTo>
                  <a:cubicBezTo>
                    <a:pt x="23589" y="32195"/>
                    <a:pt x="22564" y="32195"/>
                    <a:pt x="22564" y="36585"/>
                  </a:cubicBezTo>
                  <a:cubicBezTo>
                    <a:pt x="22564" y="40975"/>
                    <a:pt x="22564" y="45365"/>
                    <a:pt x="22564" y="49756"/>
                  </a:cubicBezTo>
                  <a:cubicBezTo>
                    <a:pt x="22564" y="54146"/>
                    <a:pt x="21538" y="58536"/>
                    <a:pt x="19487" y="61463"/>
                  </a:cubicBezTo>
                  <a:cubicBezTo>
                    <a:pt x="18461" y="62926"/>
                    <a:pt x="15384" y="62926"/>
                    <a:pt x="14358" y="62926"/>
                  </a:cubicBezTo>
                  <a:cubicBezTo>
                    <a:pt x="12307" y="62926"/>
                    <a:pt x="10256" y="62926"/>
                    <a:pt x="8205" y="62926"/>
                  </a:cubicBezTo>
                  <a:cubicBezTo>
                    <a:pt x="6153" y="62926"/>
                    <a:pt x="4102" y="64390"/>
                    <a:pt x="2051" y="64390"/>
                  </a:cubicBezTo>
                  <a:cubicBezTo>
                    <a:pt x="0" y="64390"/>
                    <a:pt x="5128" y="74634"/>
                    <a:pt x="5128" y="74634"/>
                  </a:cubicBezTo>
                  <a:cubicBezTo>
                    <a:pt x="6153" y="79024"/>
                    <a:pt x="7179" y="81951"/>
                    <a:pt x="10256" y="83414"/>
                  </a:cubicBezTo>
                  <a:cubicBezTo>
                    <a:pt x="10256" y="83414"/>
                    <a:pt x="11282" y="81951"/>
                    <a:pt x="11282" y="81951"/>
                  </a:cubicBezTo>
                  <a:cubicBezTo>
                    <a:pt x="12307" y="83414"/>
                    <a:pt x="12307" y="87804"/>
                    <a:pt x="14358" y="84878"/>
                  </a:cubicBezTo>
                  <a:cubicBezTo>
                    <a:pt x="16410" y="81951"/>
                    <a:pt x="18461" y="89268"/>
                    <a:pt x="19487" y="90731"/>
                  </a:cubicBezTo>
                  <a:cubicBezTo>
                    <a:pt x="19487" y="89268"/>
                    <a:pt x="20512" y="86341"/>
                    <a:pt x="20512" y="84878"/>
                  </a:cubicBezTo>
                  <a:cubicBezTo>
                    <a:pt x="20512" y="83414"/>
                    <a:pt x="21538" y="81951"/>
                    <a:pt x="21538" y="80487"/>
                  </a:cubicBezTo>
                  <a:cubicBezTo>
                    <a:pt x="22564" y="76097"/>
                    <a:pt x="22564" y="76097"/>
                    <a:pt x="25641" y="74634"/>
                  </a:cubicBezTo>
                  <a:cubicBezTo>
                    <a:pt x="26666" y="73170"/>
                    <a:pt x="27692" y="73170"/>
                    <a:pt x="28717" y="73170"/>
                  </a:cubicBezTo>
                  <a:cubicBezTo>
                    <a:pt x="29743" y="71707"/>
                    <a:pt x="30769" y="74634"/>
                    <a:pt x="31794" y="74634"/>
                  </a:cubicBezTo>
                  <a:cubicBezTo>
                    <a:pt x="33846" y="74634"/>
                    <a:pt x="34871" y="76097"/>
                    <a:pt x="35897" y="77560"/>
                  </a:cubicBezTo>
                  <a:cubicBezTo>
                    <a:pt x="36923" y="79024"/>
                    <a:pt x="37948" y="79024"/>
                    <a:pt x="40000" y="79024"/>
                  </a:cubicBezTo>
                  <a:cubicBezTo>
                    <a:pt x="43076" y="76097"/>
                    <a:pt x="44102" y="80487"/>
                    <a:pt x="47179" y="80487"/>
                  </a:cubicBezTo>
                  <a:cubicBezTo>
                    <a:pt x="50256" y="80487"/>
                    <a:pt x="53333" y="77560"/>
                    <a:pt x="56410" y="77560"/>
                  </a:cubicBezTo>
                  <a:cubicBezTo>
                    <a:pt x="58461" y="77560"/>
                    <a:pt x="62564" y="79024"/>
                    <a:pt x="65641" y="77560"/>
                  </a:cubicBezTo>
                  <a:cubicBezTo>
                    <a:pt x="66666" y="77560"/>
                    <a:pt x="67692" y="76097"/>
                    <a:pt x="68717" y="74634"/>
                  </a:cubicBezTo>
                  <a:cubicBezTo>
                    <a:pt x="70769" y="73170"/>
                    <a:pt x="69743" y="71707"/>
                    <a:pt x="69743" y="68780"/>
                  </a:cubicBezTo>
                  <a:cubicBezTo>
                    <a:pt x="69743" y="61463"/>
                    <a:pt x="74871" y="57073"/>
                    <a:pt x="78974" y="51219"/>
                  </a:cubicBezTo>
                  <a:cubicBezTo>
                    <a:pt x="80000" y="49756"/>
                    <a:pt x="78974" y="46829"/>
                    <a:pt x="78974" y="45365"/>
                  </a:cubicBezTo>
                  <a:cubicBezTo>
                    <a:pt x="78974" y="40975"/>
                    <a:pt x="78974" y="38048"/>
                    <a:pt x="78974" y="33658"/>
                  </a:cubicBezTo>
                  <a:cubicBezTo>
                    <a:pt x="80000" y="30731"/>
                    <a:pt x="81025" y="26341"/>
                    <a:pt x="81025" y="23414"/>
                  </a:cubicBezTo>
                  <a:cubicBezTo>
                    <a:pt x="80000" y="20487"/>
                    <a:pt x="78974" y="17560"/>
                    <a:pt x="77948" y="16097"/>
                  </a:cubicBezTo>
                  <a:cubicBezTo>
                    <a:pt x="75897" y="11707"/>
                    <a:pt x="76923" y="7317"/>
                    <a:pt x="76923" y="2926"/>
                  </a:cubicBezTo>
                  <a:cubicBezTo>
                    <a:pt x="76923" y="7317"/>
                    <a:pt x="76923" y="10243"/>
                    <a:pt x="76923" y="13170"/>
                  </a:cubicBezTo>
                  <a:cubicBezTo>
                    <a:pt x="76923" y="16097"/>
                    <a:pt x="80000" y="20487"/>
                    <a:pt x="80000" y="23414"/>
                  </a:cubicBezTo>
                  <a:cubicBezTo>
                    <a:pt x="81025" y="27804"/>
                    <a:pt x="78974" y="33658"/>
                    <a:pt x="78974" y="38048"/>
                  </a:cubicBezTo>
                  <a:cubicBezTo>
                    <a:pt x="78974" y="40975"/>
                    <a:pt x="80000" y="46829"/>
                    <a:pt x="78974" y="51219"/>
                  </a:cubicBezTo>
                  <a:cubicBezTo>
                    <a:pt x="77948" y="54146"/>
                    <a:pt x="73846" y="57073"/>
                    <a:pt x="72820" y="60000"/>
                  </a:cubicBezTo>
                  <a:cubicBezTo>
                    <a:pt x="70769" y="61463"/>
                    <a:pt x="69743" y="64390"/>
                    <a:pt x="69743" y="67317"/>
                  </a:cubicBezTo>
                  <a:cubicBezTo>
                    <a:pt x="68717" y="71707"/>
                    <a:pt x="70769" y="73170"/>
                    <a:pt x="71794" y="77560"/>
                  </a:cubicBezTo>
                  <a:cubicBezTo>
                    <a:pt x="71794" y="79024"/>
                    <a:pt x="72820" y="79024"/>
                    <a:pt x="73846" y="80487"/>
                  </a:cubicBezTo>
                  <a:cubicBezTo>
                    <a:pt x="75897" y="81951"/>
                    <a:pt x="76923" y="83414"/>
                    <a:pt x="76923" y="86341"/>
                  </a:cubicBezTo>
                  <a:cubicBezTo>
                    <a:pt x="76923" y="89268"/>
                    <a:pt x="76923" y="92195"/>
                    <a:pt x="76923" y="95121"/>
                  </a:cubicBezTo>
                  <a:cubicBezTo>
                    <a:pt x="76923" y="96585"/>
                    <a:pt x="77948" y="99512"/>
                    <a:pt x="78974" y="102439"/>
                  </a:cubicBezTo>
                  <a:cubicBezTo>
                    <a:pt x="75897" y="102439"/>
                    <a:pt x="68717" y="102439"/>
                    <a:pt x="73846" y="108292"/>
                  </a:cubicBezTo>
                  <a:cubicBezTo>
                    <a:pt x="75897" y="109756"/>
                    <a:pt x="76923" y="111219"/>
                    <a:pt x="77948" y="114146"/>
                  </a:cubicBezTo>
                  <a:cubicBezTo>
                    <a:pt x="77948" y="115609"/>
                    <a:pt x="78974" y="117073"/>
                    <a:pt x="78974" y="118536"/>
                  </a:cubicBezTo>
                  <a:cubicBezTo>
                    <a:pt x="78974" y="120000"/>
                    <a:pt x="82051" y="118536"/>
                    <a:pt x="82051" y="118536"/>
                  </a:cubicBezTo>
                  <a:cubicBezTo>
                    <a:pt x="84102" y="117073"/>
                    <a:pt x="82051" y="118536"/>
                    <a:pt x="82051" y="118536"/>
                  </a:cubicBezTo>
                  <a:close/>
                </a:path>
              </a:pathLst>
            </a:custGeom>
            <a:solidFill>
              <a:schemeClr val="tx2"/>
            </a:solid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57" name="Shape 2621"/>
            <p:cNvSpPr/>
            <p:nvPr/>
          </p:nvSpPr>
          <p:spPr>
            <a:xfrm>
              <a:off x="12684246" y="7940424"/>
              <a:ext cx="767515" cy="946106"/>
            </a:xfrm>
            <a:custGeom>
              <a:avLst/>
              <a:gdLst/>
              <a:ahLst/>
              <a:cxnLst/>
              <a:rect l="0" t="0" r="0" b="0"/>
              <a:pathLst>
                <a:path w="120000" h="120000" extrusionOk="0">
                  <a:moveTo>
                    <a:pt x="8780" y="46336"/>
                  </a:moveTo>
                  <a:cubicBezTo>
                    <a:pt x="8780" y="46336"/>
                    <a:pt x="8780" y="47524"/>
                    <a:pt x="8780" y="48712"/>
                  </a:cubicBezTo>
                  <a:cubicBezTo>
                    <a:pt x="7317" y="49900"/>
                    <a:pt x="5853" y="49900"/>
                    <a:pt x="5853" y="51089"/>
                  </a:cubicBezTo>
                  <a:cubicBezTo>
                    <a:pt x="5853" y="53465"/>
                    <a:pt x="2926" y="55841"/>
                    <a:pt x="2926" y="58217"/>
                  </a:cubicBezTo>
                  <a:cubicBezTo>
                    <a:pt x="2926" y="59405"/>
                    <a:pt x="4390" y="60594"/>
                    <a:pt x="2926" y="60594"/>
                  </a:cubicBezTo>
                  <a:cubicBezTo>
                    <a:pt x="2926" y="61782"/>
                    <a:pt x="0" y="62970"/>
                    <a:pt x="1463" y="62970"/>
                  </a:cubicBezTo>
                  <a:cubicBezTo>
                    <a:pt x="5853" y="62970"/>
                    <a:pt x="4390" y="67722"/>
                    <a:pt x="5853" y="68910"/>
                  </a:cubicBezTo>
                  <a:cubicBezTo>
                    <a:pt x="5853" y="70099"/>
                    <a:pt x="7317" y="70099"/>
                    <a:pt x="8780" y="71287"/>
                  </a:cubicBezTo>
                  <a:cubicBezTo>
                    <a:pt x="8780" y="72475"/>
                    <a:pt x="8780" y="73663"/>
                    <a:pt x="8780" y="74851"/>
                  </a:cubicBezTo>
                  <a:cubicBezTo>
                    <a:pt x="10243" y="77227"/>
                    <a:pt x="13170" y="78415"/>
                    <a:pt x="13170" y="80792"/>
                  </a:cubicBezTo>
                  <a:cubicBezTo>
                    <a:pt x="13170" y="81980"/>
                    <a:pt x="11707" y="87920"/>
                    <a:pt x="13170" y="87920"/>
                  </a:cubicBezTo>
                  <a:cubicBezTo>
                    <a:pt x="17560" y="87920"/>
                    <a:pt x="19024" y="89108"/>
                    <a:pt x="21951" y="90297"/>
                  </a:cubicBezTo>
                  <a:cubicBezTo>
                    <a:pt x="24878" y="91485"/>
                    <a:pt x="23414" y="95049"/>
                    <a:pt x="26341" y="96237"/>
                  </a:cubicBezTo>
                  <a:cubicBezTo>
                    <a:pt x="27804" y="97425"/>
                    <a:pt x="32195" y="97425"/>
                    <a:pt x="32195" y="99801"/>
                  </a:cubicBezTo>
                  <a:cubicBezTo>
                    <a:pt x="32195" y="102178"/>
                    <a:pt x="36585" y="103366"/>
                    <a:pt x="38048" y="104554"/>
                  </a:cubicBezTo>
                  <a:cubicBezTo>
                    <a:pt x="38048" y="105742"/>
                    <a:pt x="38048" y="106930"/>
                    <a:pt x="38048" y="108118"/>
                  </a:cubicBezTo>
                  <a:cubicBezTo>
                    <a:pt x="39512" y="108118"/>
                    <a:pt x="40975" y="109306"/>
                    <a:pt x="40975" y="109306"/>
                  </a:cubicBezTo>
                  <a:cubicBezTo>
                    <a:pt x="42439" y="110495"/>
                    <a:pt x="43902" y="112871"/>
                    <a:pt x="46829" y="114059"/>
                  </a:cubicBezTo>
                  <a:cubicBezTo>
                    <a:pt x="48292" y="115247"/>
                    <a:pt x="48292" y="110495"/>
                    <a:pt x="51219" y="112871"/>
                  </a:cubicBezTo>
                  <a:cubicBezTo>
                    <a:pt x="54146" y="114059"/>
                    <a:pt x="54146" y="111683"/>
                    <a:pt x="57073" y="111683"/>
                  </a:cubicBezTo>
                  <a:cubicBezTo>
                    <a:pt x="60000" y="112871"/>
                    <a:pt x="61463" y="116435"/>
                    <a:pt x="64390" y="118811"/>
                  </a:cubicBezTo>
                  <a:cubicBezTo>
                    <a:pt x="67317" y="112871"/>
                    <a:pt x="71707" y="120000"/>
                    <a:pt x="74634" y="118811"/>
                  </a:cubicBezTo>
                  <a:cubicBezTo>
                    <a:pt x="76097" y="117623"/>
                    <a:pt x="77560" y="116435"/>
                    <a:pt x="80487" y="116435"/>
                  </a:cubicBezTo>
                  <a:cubicBezTo>
                    <a:pt x="81951" y="116435"/>
                    <a:pt x="84878" y="116435"/>
                    <a:pt x="86341" y="115247"/>
                  </a:cubicBezTo>
                  <a:cubicBezTo>
                    <a:pt x="89268" y="110495"/>
                    <a:pt x="95121" y="108118"/>
                    <a:pt x="100975" y="111683"/>
                  </a:cubicBezTo>
                  <a:cubicBezTo>
                    <a:pt x="100975" y="110495"/>
                    <a:pt x="100975" y="109306"/>
                    <a:pt x="100975" y="108118"/>
                  </a:cubicBezTo>
                  <a:cubicBezTo>
                    <a:pt x="100975" y="106930"/>
                    <a:pt x="96585" y="106930"/>
                    <a:pt x="96585" y="106930"/>
                  </a:cubicBezTo>
                  <a:cubicBezTo>
                    <a:pt x="93658" y="104554"/>
                    <a:pt x="92195" y="100990"/>
                    <a:pt x="89268" y="98613"/>
                  </a:cubicBezTo>
                  <a:cubicBezTo>
                    <a:pt x="87804" y="97425"/>
                    <a:pt x="87804" y="96237"/>
                    <a:pt x="86341" y="95049"/>
                  </a:cubicBezTo>
                  <a:cubicBezTo>
                    <a:pt x="84878" y="93861"/>
                    <a:pt x="83414" y="93861"/>
                    <a:pt x="81951" y="92673"/>
                  </a:cubicBezTo>
                  <a:cubicBezTo>
                    <a:pt x="77560" y="89108"/>
                    <a:pt x="86341" y="89108"/>
                    <a:pt x="86341" y="89108"/>
                  </a:cubicBezTo>
                  <a:cubicBezTo>
                    <a:pt x="89268" y="87920"/>
                    <a:pt x="87804" y="81980"/>
                    <a:pt x="89268" y="79603"/>
                  </a:cubicBezTo>
                  <a:cubicBezTo>
                    <a:pt x="89268" y="78415"/>
                    <a:pt x="89268" y="76039"/>
                    <a:pt x="90731" y="76039"/>
                  </a:cubicBezTo>
                  <a:cubicBezTo>
                    <a:pt x="92195" y="74851"/>
                    <a:pt x="95121" y="74851"/>
                    <a:pt x="95121" y="73663"/>
                  </a:cubicBezTo>
                  <a:cubicBezTo>
                    <a:pt x="95121" y="72475"/>
                    <a:pt x="95121" y="71287"/>
                    <a:pt x="95121" y="68910"/>
                  </a:cubicBezTo>
                  <a:cubicBezTo>
                    <a:pt x="95121" y="67722"/>
                    <a:pt x="96585" y="66534"/>
                    <a:pt x="98048" y="65346"/>
                  </a:cubicBezTo>
                  <a:cubicBezTo>
                    <a:pt x="99512" y="62970"/>
                    <a:pt x="102439" y="64158"/>
                    <a:pt x="103902" y="61782"/>
                  </a:cubicBezTo>
                  <a:cubicBezTo>
                    <a:pt x="103902" y="59405"/>
                    <a:pt x="105365" y="57029"/>
                    <a:pt x="105365" y="53465"/>
                  </a:cubicBezTo>
                  <a:cubicBezTo>
                    <a:pt x="105365" y="52277"/>
                    <a:pt x="105365" y="51089"/>
                    <a:pt x="105365" y="49900"/>
                  </a:cubicBezTo>
                  <a:cubicBezTo>
                    <a:pt x="105365" y="47524"/>
                    <a:pt x="108292" y="45148"/>
                    <a:pt x="108292" y="43960"/>
                  </a:cubicBezTo>
                  <a:cubicBezTo>
                    <a:pt x="108292" y="39207"/>
                    <a:pt x="109756" y="35643"/>
                    <a:pt x="115609" y="34455"/>
                  </a:cubicBezTo>
                  <a:cubicBezTo>
                    <a:pt x="117073" y="34455"/>
                    <a:pt x="118536" y="34455"/>
                    <a:pt x="120000" y="32079"/>
                  </a:cubicBezTo>
                  <a:cubicBezTo>
                    <a:pt x="120000" y="30891"/>
                    <a:pt x="117073" y="28514"/>
                    <a:pt x="115609" y="27326"/>
                  </a:cubicBezTo>
                  <a:cubicBezTo>
                    <a:pt x="112682" y="24950"/>
                    <a:pt x="111219" y="22574"/>
                    <a:pt x="111219" y="20198"/>
                  </a:cubicBezTo>
                  <a:cubicBezTo>
                    <a:pt x="111219" y="19009"/>
                    <a:pt x="109756" y="13069"/>
                    <a:pt x="111219" y="13069"/>
                  </a:cubicBezTo>
                  <a:cubicBezTo>
                    <a:pt x="112682" y="11881"/>
                    <a:pt x="111219" y="11881"/>
                    <a:pt x="109756" y="10693"/>
                  </a:cubicBezTo>
                  <a:cubicBezTo>
                    <a:pt x="108292" y="9504"/>
                    <a:pt x="108292" y="8316"/>
                    <a:pt x="108292" y="5940"/>
                  </a:cubicBezTo>
                  <a:cubicBezTo>
                    <a:pt x="105365" y="3564"/>
                    <a:pt x="100975" y="2376"/>
                    <a:pt x="99512" y="0"/>
                  </a:cubicBezTo>
                  <a:cubicBezTo>
                    <a:pt x="98048" y="0"/>
                    <a:pt x="95121" y="1188"/>
                    <a:pt x="93658" y="2376"/>
                  </a:cubicBezTo>
                  <a:cubicBezTo>
                    <a:pt x="92195" y="5940"/>
                    <a:pt x="89268" y="3564"/>
                    <a:pt x="87804" y="5940"/>
                  </a:cubicBezTo>
                  <a:cubicBezTo>
                    <a:pt x="86341" y="10693"/>
                    <a:pt x="84878" y="5940"/>
                    <a:pt x="81951" y="5940"/>
                  </a:cubicBezTo>
                  <a:cubicBezTo>
                    <a:pt x="76097" y="5940"/>
                    <a:pt x="71707" y="5940"/>
                    <a:pt x="67317" y="5940"/>
                  </a:cubicBezTo>
                  <a:cubicBezTo>
                    <a:pt x="54146" y="5940"/>
                    <a:pt x="39512" y="5940"/>
                    <a:pt x="24878" y="5940"/>
                  </a:cubicBezTo>
                  <a:cubicBezTo>
                    <a:pt x="21951" y="5940"/>
                    <a:pt x="23414" y="14257"/>
                    <a:pt x="23414" y="16633"/>
                  </a:cubicBezTo>
                  <a:cubicBezTo>
                    <a:pt x="23414" y="19009"/>
                    <a:pt x="21951" y="19009"/>
                    <a:pt x="19024" y="19009"/>
                  </a:cubicBezTo>
                  <a:cubicBezTo>
                    <a:pt x="14634" y="19009"/>
                    <a:pt x="16097" y="19009"/>
                    <a:pt x="16097" y="21386"/>
                  </a:cubicBezTo>
                  <a:cubicBezTo>
                    <a:pt x="16097" y="27326"/>
                    <a:pt x="16097" y="32079"/>
                    <a:pt x="16097" y="38019"/>
                  </a:cubicBezTo>
                  <a:cubicBezTo>
                    <a:pt x="16097" y="40396"/>
                    <a:pt x="16097" y="42772"/>
                    <a:pt x="16097" y="43960"/>
                  </a:cubicBezTo>
                  <a:cubicBezTo>
                    <a:pt x="16097" y="46336"/>
                    <a:pt x="10243" y="45148"/>
                    <a:pt x="8780" y="4633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58" name="Shape 2622"/>
            <p:cNvSpPr/>
            <p:nvPr/>
          </p:nvSpPr>
          <p:spPr>
            <a:xfrm>
              <a:off x="13356227" y="8182525"/>
              <a:ext cx="299363" cy="270773"/>
            </a:xfrm>
            <a:custGeom>
              <a:avLst/>
              <a:gdLst/>
              <a:ahLst/>
              <a:cxnLst/>
              <a:rect l="0" t="0" r="0" b="0"/>
              <a:pathLst>
                <a:path w="120000" h="120000" extrusionOk="0">
                  <a:moveTo>
                    <a:pt x="11250" y="78620"/>
                  </a:moveTo>
                  <a:cubicBezTo>
                    <a:pt x="15000" y="78620"/>
                    <a:pt x="22500" y="86896"/>
                    <a:pt x="26250" y="82758"/>
                  </a:cubicBezTo>
                  <a:cubicBezTo>
                    <a:pt x="26250" y="78620"/>
                    <a:pt x="22500" y="70344"/>
                    <a:pt x="26250" y="70344"/>
                  </a:cubicBezTo>
                  <a:cubicBezTo>
                    <a:pt x="33750" y="70344"/>
                    <a:pt x="33750" y="78620"/>
                    <a:pt x="37500" y="78620"/>
                  </a:cubicBezTo>
                  <a:cubicBezTo>
                    <a:pt x="41250" y="78620"/>
                    <a:pt x="45000" y="74482"/>
                    <a:pt x="45000" y="74482"/>
                  </a:cubicBezTo>
                  <a:cubicBezTo>
                    <a:pt x="48750" y="70344"/>
                    <a:pt x="52500" y="74482"/>
                    <a:pt x="52500" y="74482"/>
                  </a:cubicBezTo>
                  <a:cubicBezTo>
                    <a:pt x="82500" y="74482"/>
                    <a:pt x="93750" y="99310"/>
                    <a:pt x="108750" y="120000"/>
                  </a:cubicBezTo>
                  <a:cubicBezTo>
                    <a:pt x="112500" y="120000"/>
                    <a:pt x="116250" y="115862"/>
                    <a:pt x="120000" y="111724"/>
                  </a:cubicBezTo>
                  <a:cubicBezTo>
                    <a:pt x="108750" y="103448"/>
                    <a:pt x="97500" y="91034"/>
                    <a:pt x="90000" y="78620"/>
                  </a:cubicBezTo>
                  <a:cubicBezTo>
                    <a:pt x="86250" y="70344"/>
                    <a:pt x="78750" y="70344"/>
                    <a:pt x="71250" y="66206"/>
                  </a:cubicBezTo>
                  <a:cubicBezTo>
                    <a:pt x="67500" y="66206"/>
                    <a:pt x="67500" y="57931"/>
                    <a:pt x="63750" y="57931"/>
                  </a:cubicBezTo>
                  <a:cubicBezTo>
                    <a:pt x="60000" y="57931"/>
                    <a:pt x="63750" y="62068"/>
                    <a:pt x="63750" y="66206"/>
                  </a:cubicBezTo>
                  <a:cubicBezTo>
                    <a:pt x="63750" y="66206"/>
                    <a:pt x="60000" y="57931"/>
                    <a:pt x="60000" y="57931"/>
                  </a:cubicBezTo>
                  <a:cubicBezTo>
                    <a:pt x="56250" y="49655"/>
                    <a:pt x="52500" y="45517"/>
                    <a:pt x="52500" y="37241"/>
                  </a:cubicBezTo>
                  <a:cubicBezTo>
                    <a:pt x="48750" y="24827"/>
                    <a:pt x="48750" y="12413"/>
                    <a:pt x="37500" y="0"/>
                  </a:cubicBezTo>
                  <a:cubicBezTo>
                    <a:pt x="33750" y="16551"/>
                    <a:pt x="15000" y="16551"/>
                    <a:pt x="7500" y="28965"/>
                  </a:cubicBezTo>
                  <a:cubicBezTo>
                    <a:pt x="3750" y="37241"/>
                    <a:pt x="7500" y="45517"/>
                    <a:pt x="3750" y="53793"/>
                  </a:cubicBezTo>
                  <a:cubicBezTo>
                    <a:pt x="0" y="62068"/>
                    <a:pt x="0" y="70344"/>
                    <a:pt x="0" y="82758"/>
                  </a:cubicBezTo>
                  <a:cubicBezTo>
                    <a:pt x="3750" y="78620"/>
                    <a:pt x="7500" y="78620"/>
                    <a:pt x="11250" y="7862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59" name="Shape 2623"/>
            <p:cNvSpPr/>
            <p:nvPr/>
          </p:nvSpPr>
          <p:spPr>
            <a:xfrm>
              <a:off x="13200172" y="8313135"/>
              <a:ext cx="691081" cy="573396"/>
            </a:xfrm>
            <a:custGeom>
              <a:avLst/>
              <a:gdLst/>
              <a:ahLst/>
              <a:cxnLst/>
              <a:rect l="0" t="0" r="0" b="0"/>
              <a:pathLst>
                <a:path w="120000" h="120000" extrusionOk="0">
                  <a:moveTo>
                    <a:pt x="113513" y="74754"/>
                  </a:moveTo>
                  <a:cubicBezTo>
                    <a:pt x="105405" y="70819"/>
                    <a:pt x="98918" y="68852"/>
                    <a:pt x="92432" y="64918"/>
                  </a:cubicBezTo>
                  <a:cubicBezTo>
                    <a:pt x="87567" y="62950"/>
                    <a:pt x="85945" y="60983"/>
                    <a:pt x="82702" y="57049"/>
                  </a:cubicBezTo>
                  <a:cubicBezTo>
                    <a:pt x="81081" y="55081"/>
                    <a:pt x="79459" y="51147"/>
                    <a:pt x="77837" y="47213"/>
                  </a:cubicBezTo>
                  <a:cubicBezTo>
                    <a:pt x="77837" y="45245"/>
                    <a:pt x="82702" y="41311"/>
                    <a:pt x="82702" y="39344"/>
                  </a:cubicBezTo>
                  <a:cubicBezTo>
                    <a:pt x="79459" y="41311"/>
                    <a:pt x="76216" y="43278"/>
                    <a:pt x="72972" y="45245"/>
                  </a:cubicBezTo>
                  <a:cubicBezTo>
                    <a:pt x="69729" y="45245"/>
                    <a:pt x="69729" y="37377"/>
                    <a:pt x="71351" y="35409"/>
                  </a:cubicBezTo>
                  <a:cubicBezTo>
                    <a:pt x="76216" y="29508"/>
                    <a:pt x="74594" y="29508"/>
                    <a:pt x="71351" y="23606"/>
                  </a:cubicBezTo>
                  <a:cubicBezTo>
                    <a:pt x="68108" y="19672"/>
                    <a:pt x="64864" y="11803"/>
                    <a:pt x="60000" y="9836"/>
                  </a:cubicBezTo>
                  <a:cubicBezTo>
                    <a:pt x="56756" y="9836"/>
                    <a:pt x="48648" y="5901"/>
                    <a:pt x="45405" y="7868"/>
                  </a:cubicBezTo>
                  <a:cubicBezTo>
                    <a:pt x="42162" y="13770"/>
                    <a:pt x="38918" y="0"/>
                    <a:pt x="38918" y="9836"/>
                  </a:cubicBezTo>
                  <a:cubicBezTo>
                    <a:pt x="38918" y="13770"/>
                    <a:pt x="35675" y="11803"/>
                    <a:pt x="34054" y="9836"/>
                  </a:cubicBezTo>
                  <a:cubicBezTo>
                    <a:pt x="32432" y="9836"/>
                    <a:pt x="30810" y="9836"/>
                    <a:pt x="29189" y="9836"/>
                  </a:cubicBezTo>
                  <a:cubicBezTo>
                    <a:pt x="25945" y="11803"/>
                    <a:pt x="27567" y="11803"/>
                    <a:pt x="27567" y="15737"/>
                  </a:cubicBezTo>
                  <a:cubicBezTo>
                    <a:pt x="27567" y="17704"/>
                    <a:pt x="25945" y="23606"/>
                    <a:pt x="24324" y="25573"/>
                  </a:cubicBezTo>
                  <a:cubicBezTo>
                    <a:pt x="24324" y="27540"/>
                    <a:pt x="19459" y="25573"/>
                    <a:pt x="19459" y="27540"/>
                  </a:cubicBezTo>
                  <a:cubicBezTo>
                    <a:pt x="19459" y="31475"/>
                    <a:pt x="16216" y="33442"/>
                    <a:pt x="16216" y="35409"/>
                  </a:cubicBezTo>
                  <a:cubicBezTo>
                    <a:pt x="16216" y="37377"/>
                    <a:pt x="17837" y="43278"/>
                    <a:pt x="16216" y="45245"/>
                  </a:cubicBezTo>
                  <a:cubicBezTo>
                    <a:pt x="6486" y="47213"/>
                    <a:pt x="9729" y="59016"/>
                    <a:pt x="8108" y="66885"/>
                  </a:cubicBezTo>
                  <a:cubicBezTo>
                    <a:pt x="6486" y="68852"/>
                    <a:pt x="4864" y="68852"/>
                    <a:pt x="1621" y="68852"/>
                  </a:cubicBezTo>
                  <a:cubicBezTo>
                    <a:pt x="0" y="70819"/>
                    <a:pt x="0" y="74754"/>
                    <a:pt x="3243" y="74754"/>
                  </a:cubicBezTo>
                  <a:cubicBezTo>
                    <a:pt x="8108" y="76721"/>
                    <a:pt x="12972" y="88524"/>
                    <a:pt x="14594" y="92459"/>
                  </a:cubicBezTo>
                  <a:cubicBezTo>
                    <a:pt x="16216" y="96393"/>
                    <a:pt x="17837" y="96393"/>
                    <a:pt x="21081" y="98360"/>
                  </a:cubicBezTo>
                  <a:cubicBezTo>
                    <a:pt x="22702" y="100327"/>
                    <a:pt x="21081" y="104262"/>
                    <a:pt x="22702" y="106229"/>
                  </a:cubicBezTo>
                  <a:cubicBezTo>
                    <a:pt x="25945" y="110163"/>
                    <a:pt x="29189" y="106229"/>
                    <a:pt x="32432" y="108196"/>
                  </a:cubicBezTo>
                  <a:cubicBezTo>
                    <a:pt x="34054" y="110163"/>
                    <a:pt x="37297" y="114098"/>
                    <a:pt x="40540" y="116065"/>
                  </a:cubicBezTo>
                  <a:cubicBezTo>
                    <a:pt x="43783" y="116065"/>
                    <a:pt x="50270" y="120000"/>
                    <a:pt x="53513" y="118032"/>
                  </a:cubicBezTo>
                  <a:cubicBezTo>
                    <a:pt x="56756" y="114098"/>
                    <a:pt x="58378" y="110163"/>
                    <a:pt x="63243" y="112131"/>
                  </a:cubicBezTo>
                  <a:cubicBezTo>
                    <a:pt x="68108" y="114098"/>
                    <a:pt x="72972" y="112131"/>
                    <a:pt x="76216" y="110163"/>
                  </a:cubicBezTo>
                  <a:cubicBezTo>
                    <a:pt x="79459" y="106229"/>
                    <a:pt x="82702" y="104262"/>
                    <a:pt x="87567" y="104262"/>
                  </a:cubicBezTo>
                  <a:cubicBezTo>
                    <a:pt x="89189" y="104262"/>
                    <a:pt x="95675" y="104262"/>
                    <a:pt x="95675" y="104262"/>
                  </a:cubicBezTo>
                  <a:cubicBezTo>
                    <a:pt x="103783" y="94426"/>
                    <a:pt x="111891" y="84590"/>
                    <a:pt x="120000" y="74754"/>
                  </a:cubicBezTo>
                  <a:cubicBezTo>
                    <a:pt x="118378" y="74754"/>
                    <a:pt x="115135" y="74754"/>
                    <a:pt x="113513" y="7475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60" name="Shape 2624"/>
            <p:cNvSpPr/>
            <p:nvPr/>
          </p:nvSpPr>
          <p:spPr>
            <a:xfrm>
              <a:off x="13235204" y="8481967"/>
              <a:ext cx="812101" cy="777271"/>
            </a:xfrm>
            <a:custGeom>
              <a:avLst/>
              <a:gdLst/>
              <a:ahLst/>
              <a:cxnLst/>
              <a:rect l="0" t="0" r="0" b="0"/>
              <a:pathLst>
                <a:path w="120000" h="120000" extrusionOk="0">
                  <a:moveTo>
                    <a:pt x="118620" y="1445"/>
                  </a:moveTo>
                  <a:cubicBezTo>
                    <a:pt x="120000" y="0"/>
                    <a:pt x="115862" y="0"/>
                    <a:pt x="114482" y="0"/>
                  </a:cubicBezTo>
                  <a:cubicBezTo>
                    <a:pt x="113103" y="1445"/>
                    <a:pt x="111724" y="2891"/>
                    <a:pt x="108965" y="4337"/>
                  </a:cubicBezTo>
                  <a:cubicBezTo>
                    <a:pt x="106206" y="4337"/>
                    <a:pt x="102068" y="4337"/>
                    <a:pt x="97931" y="4337"/>
                  </a:cubicBezTo>
                  <a:cubicBezTo>
                    <a:pt x="97931" y="5783"/>
                    <a:pt x="96551" y="5783"/>
                    <a:pt x="95172" y="5783"/>
                  </a:cubicBezTo>
                  <a:cubicBezTo>
                    <a:pt x="93793" y="5783"/>
                    <a:pt x="93793" y="4337"/>
                    <a:pt x="93793" y="4337"/>
                  </a:cubicBezTo>
                  <a:cubicBezTo>
                    <a:pt x="91034" y="5783"/>
                    <a:pt x="89655" y="8674"/>
                    <a:pt x="86896" y="8674"/>
                  </a:cubicBezTo>
                  <a:cubicBezTo>
                    <a:pt x="84137" y="8674"/>
                    <a:pt x="84137" y="7228"/>
                    <a:pt x="80000" y="7228"/>
                  </a:cubicBezTo>
                  <a:cubicBezTo>
                    <a:pt x="78620" y="8674"/>
                    <a:pt x="75862" y="11566"/>
                    <a:pt x="73103" y="10120"/>
                  </a:cubicBezTo>
                  <a:cubicBezTo>
                    <a:pt x="68965" y="8674"/>
                    <a:pt x="67586" y="7228"/>
                    <a:pt x="64827" y="2891"/>
                  </a:cubicBezTo>
                  <a:cubicBezTo>
                    <a:pt x="64827" y="4337"/>
                    <a:pt x="60689" y="7228"/>
                    <a:pt x="60689" y="8674"/>
                  </a:cubicBezTo>
                  <a:cubicBezTo>
                    <a:pt x="62068" y="11566"/>
                    <a:pt x="63448" y="14457"/>
                    <a:pt x="66206" y="17349"/>
                  </a:cubicBezTo>
                  <a:cubicBezTo>
                    <a:pt x="68965" y="20240"/>
                    <a:pt x="73103" y="21686"/>
                    <a:pt x="77241" y="23132"/>
                  </a:cubicBezTo>
                  <a:cubicBezTo>
                    <a:pt x="84137" y="26024"/>
                    <a:pt x="89655" y="28915"/>
                    <a:pt x="96551" y="28915"/>
                  </a:cubicBezTo>
                  <a:cubicBezTo>
                    <a:pt x="93793" y="31807"/>
                    <a:pt x="89655" y="36144"/>
                    <a:pt x="86896" y="39036"/>
                  </a:cubicBezTo>
                  <a:cubicBezTo>
                    <a:pt x="84137" y="41927"/>
                    <a:pt x="81379" y="44819"/>
                    <a:pt x="80000" y="47710"/>
                  </a:cubicBezTo>
                  <a:cubicBezTo>
                    <a:pt x="78620" y="47710"/>
                    <a:pt x="77241" y="50602"/>
                    <a:pt x="75862" y="50602"/>
                  </a:cubicBezTo>
                  <a:cubicBezTo>
                    <a:pt x="73103" y="52048"/>
                    <a:pt x="68965" y="49156"/>
                    <a:pt x="66206" y="50602"/>
                  </a:cubicBezTo>
                  <a:cubicBezTo>
                    <a:pt x="63448" y="50602"/>
                    <a:pt x="60689" y="53493"/>
                    <a:pt x="57931" y="54939"/>
                  </a:cubicBezTo>
                  <a:cubicBezTo>
                    <a:pt x="55172" y="56385"/>
                    <a:pt x="52413" y="57831"/>
                    <a:pt x="49655" y="56385"/>
                  </a:cubicBezTo>
                  <a:cubicBezTo>
                    <a:pt x="48275" y="56385"/>
                    <a:pt x="45517" y="54939"/>
                    <a:pt x="44137" y="56385"/>
                  </a:cubicBezTo>
                  <a:cubicBezTo>
                    <a:pt x="40000" y="59277"/>
                    <a:pt x="40000" y="62168"/>
                    <a:pt x="35862" y="60722"/>
                  </a:cubicBezTo>
                  <a:cubicBezTo>
                    <a:pt x="33103" y="59277"/>
                    <a:pt x="30344" y="59277"/>
                    <a:pt x="28965" y="59277"/>
                  </a:cubicBezTo>
                  <a:cubicBezTo>
                    <a:pt x="26206" y="57831"/>
                    <a:pt x="23448" y="54939"/>
                    <a:pt x="22068" y="53493"/>
                  </a:cubicBezTo>
                  <a:cubicBezTo>
                    <a:pt x="20689" y="53493"/>
                    <a:pt x="16551" y="54939"/>
                    <a:pt x="15172" y="53493"/>
                  </a:cubicBezTo>
                  <a:cubicBezTo>
                    <a:pt x="13793" y="52048"/>
                    <a:pt x="11034" y="49156"/>
                    <a:pt x="9655" y="49156"/>
                  </a:cubicBezTo>
                  <a:cubicBezTo>
                    <a:pt x="4137" y="50602"/>
                    <a:pt x="2758" y="52048"/>
                    <a:pt x="0" y="56385"/>
                  </a:cubicBezTo>
                  <a:cubicBezTo>
                    <a:pt x="0" y="57831"/>
                    <a:pt x="4137" y="57831"/>
                    <a:pt x="4137" y="59277"/>
                  </a:cubicBezTo>
                  <a:cubicBezTo>
                    <a:pt x="4137" y="62168"/>
                    <a:pt x="4137" y="63614"/>
                    <a:pt x="5517" y="65060"/>
                  </a:cubicBezTo>
                  <a:cubicBezTo>
                    <a:pt x="8275" y="67951"/>
                    <a:pt x="6896" y="75180"/>
                    <a:pt x="4137" y="78072"/>
                  </a:cubicBezTo>
                  <a:cubicBezTo>
                    <a:pt x="2758" y="79518"/>
                    <a:pt x="1379" y="80963"/>
                    <a:pt x="0" y="83855"/>
                  </a:cubicBezTo>
                  <a:cubicBezTo>
                    <a:pt x="0" y="88192"/>
                    <a:pt x="2758" y="85301"/>
                    <a:pt x="4137" y="86746"/>
                  </a:cubicBezTo>
                  <a:cubicBezTo>
                    <a:pt x="4137" y="86746"/>
                    <a:pt x="0" y="92530"/>
                    <a:pt x="1379" y="93975"/>
                  </a:cubicBezTo>
                  <a:cubicBezTo>
                    <a:pt x="2758" y="93975"/>
                    <a:pt x="4137" y="95421"/>
                    <a:pt x="5517" y="95421"/>
                  </a:cubicBezTo>
                  <a:cubicBezTo>
                    <a:pt x="11034" y="99759"/>
                    <a:pt x="16551" y="102650"/>
                    <a:pt x="20689" y="105542"/>
                  </a:cubicBezTo>
                  <a:cubicBezTo>
                    <a:pt x="24827" y="106987"/>
                    <a:pt x="26206" y="106987"/>
                    <a:pt x="26206" y="111325"/>
                  </a:cubicBezTo>
                  <a:cubicBezTo>
                    <a:pt x="26206" y="114216"/>
                    <a:pt x="34482" y="118554"/>
                    <a:pt x="35862" y="119999"/>
                  </a:cubicBezTo>
                  <a:cubicBezTo>
                    <a:pt x="38620" y="115662"/>
                    <a:pt x="40000" y="112771"/>
                    <a:pt x="41379" y="109879"/>
                  </a:cubicBezTo>
                  <a:cubicBezTo>
                    <a:pt x="41379" y="106987"/>
                    <a:pt x="42758" y="104096"/>
                    <a:pt x="45517" y="104096"/>
                  </a:cubicBezTo>
                  <a:cubicBezTo>
                    <a:pt x="46896" y="102650"/>
                    <a:pt x="46896" y="101204"/>
                    <a:pt x="48275" y="99759"/>
                  </a:cubicBezTo>
                  <a:cubicBezTo>
                    <a:pt x="51034" y="98313"/>
                    <a:pt x="52413" y="96867"/>
                    <a:pt x="55172" y="93975"/>
                  </a:cubicBezTo>
                  <a:cubicBezTo>
                    <a:pt x="62068" y="82409"/>
                    <a:pt x="71724" y="76626"/>
                    <a:pt x="81379" y="69397"/>
                  </a:cubicBezTo>
                  <a:cubicBezTo>
                    <a:pt x="93793" y="60722"/>
                    <a:pt x="100689" y="47710"/>
                    <a:pt x="106206" y="34698"/>
                  </a:cubicBezTo>
                  <a:cubicBezTo>
                    <a:pt x="108965" y="28915"/>
                    <a:pt x="113103" y="26024"/>
                    <a:pt x="115862" y="20240"/>
                  </a:cubicBezTo>
                  <a:cubicBezTo>
                    <a:pt x="117241" y="17349"/>
                    <a:pt x="117241" y="13012"/>
                    <a:pt x="118620" y="10120"/>
                  </a:cubicBezTo>
                  <a:cubicBezTo>
                    <a:pt x="118620" y="8674"/>
                    <a:pt x="117241" y="2891"/>
                    <a:pt x="118620" y="1445"/>
                  </a:cubicBezTo>
                  <a:cubicBezTo>
                    <a:pt x="118620" y="1445"/>
                    <a:pt x="118620" y="1445"/>
                    <a:pt x="118620" y="144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61" name="Shape 2625"/>
            <p:cNvSpPr/>
            <p:nvPr/>
          </p:nvSpPr>
          <p:spPr>
            <a:xfrm>
              <a:off x="13601448" y="8437371"/>
              <a:ext cx="82802" cy="101936"/>
            </a:xfrm>
            <a:custGeom>
              <a:avLst/>
              <a:gdLst/>
              <a:ahLst/>
              <a:cxnLst/>
              <a:rect l="0" t="0" r="0" b="0"/>
              <a:pathLst>
                <a:path w="120000" h="120000" extrusionOk="0">
                  <a:moveTo>
                    <a:pt x="40000" y="21818"/>
                  </a:moveTo>
                  <a:cubicBezTo>
                    <a:pt x="26666" y="32727"/>
                    <a:pt x="13333" y="43636"/>
                    <a:pt x="13333" y="54545"/>
                  </a:cubicBezTo>
                  <a:cubicBezTo>
                    <a:pt x="0" y="54545"/>
                    <a:pt x="0" y="98181"/>
                    <a:pt x="0" y="109090"/>
                  </a:cubicBezTo>
                  <a:cubicBezTo>
                    <a:pt x="26666" y="120000"/>
                    <a:pt x="93333" y="76363"/>
                    <a:pt x="106666" y="76363"/>
                  </a:cubicBezTo>
                  <a:cubicBezTo>
                    <a:pt x="106666" y="65454"/>
                    <a:pt x="66666" y="54545"/>
                    <a:pt x="53333" y="65454"/>
                  </a:cubicBezTo>
                  <a:cubicBezTo>
                    <a:pt x="66666" y="54545"/>
                    <a:pt x="120000" y="43636"/>
                    <a:pt x="106666" y="32727"/>
                  </a:cubicBezTo>
                  <a:cubicBezTo>
                    <a:pt x="93333" y="0"/>
                    <a:pt x="66666" y="0"/>
                    <a:pt x="40000" y="2181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62" name="Shape 2626"/>
            <p:cNvSpPr/>
            <p:nvPr/>
          </p:nvSpPr>
          <p:spPr>
            <a:xfrm>
              <a:off x="13040939" y="8848306"/>
              <a:ext cx="242034" cy="261214"/>
            </a:xfrm>
            <a:custGeom>
              <a:avLst/>
              <a:gdLst/>
              <a:ahLst/>
              <a:cxnLst/>
              <a:rect l="0" t="0" r="0" b="0"/>
              <a:pathLst>
                <a:path w="120000" h="120000" extrusionOk="0">
                  <a:moveTo>
                    <a:pt x="101538" y="77142"/>
                  </a:moveTo>
                  <a:cubicBezTo>
                    <a:pt x="101538" y="68571"/>
                    <a:pt x="110769" y="64285"/>
                    <a:pt x="115384" y="59999"/>
                  </a:cubicBezTo>
                  <a:cubicBezTo>
                    <a:pt x="120000" y="55714"/>
                    <a:pt x="120000" y="42857"/>
                    <a:pt x="120000" y="34285"/>
                  </a:cubicBezTo>
                  <a:cubicBezTo>
                    <a:pt x="120000" y="25714"/>
                    <a:pt x="110769" y="21428"/>
                    <a:pt x="110769" y="12857"/>
                  </a:cubicBezTo>
                  <a:cubicBezTo>
                    <a:pt x="110769" y="4285"/>
                    <a:pt x="101538" y="4285"/>
                    <a:pt x="96923" y="0"/>
                  </a:cubicBezTo>
                  <a:cubicBezTo>
                    <a:pt x="92307" y="4285"/>
                    <a:pt x="83076" y="0"/>
                    <a:pt x="73846" y="4285"/>
                  </a:cubicBezTo>
                  <a:cubicBezTo>
                    <a:pt x="69230" y="8571"/>
                    <a:pt x="60000" y="17142"/>
                    <a:pt x="55384" y="12857"/>
                  </a:cubicBezTo>
                  <a:cubicBezTo>
                    <a:pt x="46153" y="4285"/>
                    <a:pt x="32307" y="0"/>
                    <a:pt x="27692" y="8571"/>
                  </a:cubicBezTo>
                  <a:cubicBezTo>
                    <a:pt x="23076" y="17142"/>
                    <a:pt x="27692" y="29999"/>
                    <a:pt x="32307" y="34285"/>
                  </a:cubicBezTo>
                  <a:cubicBezTo>
                    <a:pt x="36923" y="42857"/>
                    <a:pt x="32307" y="42857"/>
                    <a:pt x="27692" y="51428"/>
                  </a:cubicBezTo>
                  <a:cubicBezTo>
                    <a:pt x="23076" y="59999"/>
                    <a:pt x="13846" y="64285"/>
                    <a:pt x="9230" y="68571"/>
                  </a:cubicBezTo>
                  <a:cubicBezTo>
                    <a:pt x="4615" y="77142"/>
                    <a:pt x="0" y="81428"/>
                    <a:pt x="0" y="94285"/>
                  </a:cubicBezTo>
                  <a:cubicBezTo>
                    <a:pt x="0" y="98571"/>
                    <a:pt x="4615" y="107142"/>
                    <a:pt x="0" y="115714"/>
                  </a:cubicBezTo>
                  <a:cubicBezTo>
                    <a:pt x="9230" y="119999"/>
                    <a:pt x="9230" y="115714"/>
                    <a:pt x="18461" y="111428"/>
                  </a:cubicBezTo>
                  <a:cubicBezTo>
                    <a:pt x="27692" y="107142"/>
                    <a:pt x="41538" y="107142"/>
                    <a:pt x="50769" y="107142"/>
                  </a:cubicBezTo>
                  <a:cubicBezTo>
                    <a:pt x="46153" y="94285"/>
                    <a:pt x="55384" y="89999"/>
                    <a:pt x="64615" y="85714"/>
                  </a:cubicBezTo>
                  <a:cubicBezTo>
                    <a:pt x="73846" y="81428"/>
                    <a:pt x="92307" y="72857"/>
                    <a:pt x="96923" y="85714"/>
                  </a:cubicBezTo>
                  <a:cubicBezTo>
                    <a:pt x="96923" y="81428"/>
                    <a:pt x="96923" y="77142"/>
                    <a:pt x="101538" y="77142"/>
                  </a:cubicBezTo>
                  <a:cubicBezTo>
                    <a:pt x="101538" y="68571"/>
                    <a:pt x="96923" y="77142"/>
                    <a:pt x="101538" y="77142"/>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63" name="Shape 2627"/>
            <p:cNvSpPr/>
            <p:nvPr/>
          </p:nvSpPr>
          <p:spPr>
            <a:xfrm>
              <a:off x="13012274" y="9147745"/>
              <a:ext cx="92356" cy="92380"/>
            </a:xfrm>
            <a:custGeom>
              <a:avLst/>
              <a:gdLst/>
              <a:ahLst/>
              <a:cxnLst/>
              <a:rect l="0" t="0" r="0" b="0"/>
              <a:pathLst>
                <a:path w="120000" h="120000" extrusionOk="0">
                  <a:moveTo>
                    <a:pt x="12000" y="72000"/>
                  </a:moveTo>
                  <a:cubicBezTo>
                    <a:pt x="24000" y="84000"/>
                    <a:pt x="24000" y="108000"/>
                    <a:pt x="36000" y="120000"/>
                  </a:cubicBezTo>
                  <a:cubicBezTo>
                    <a:pt x="60000" y="108000"/>
                    <a:pt x="84000" y="84000"/>
                    <a:pt x="108000" y="60000"/>
                  </a:cubicBezTo>
                  <a:cubicBezTo>
                    <a:pt x="120000" y="36000"/>
                    <a:pt x="60000" y="48000"/>
                    <a:pt x="96000" y="0"/>
                  </a:cubicBezTo>
                  <a:cubicBezTo>
                    <a:pt x="84000" y="0"/>
                    <a:pt x="36000" y="0"/>
                    <a:pt x="48000" y="12000"/>
                  </a:cubicBezTo>
                  <a:cubicBezTo>
                    <a:pt x="60000" y="36000"/>
                    <a:pt x="12000" y="24000"/>
                    <a:pt x="0" y="12000"/>
                  </a:cubicBezTo>
                  <a:cubicBezTo>
                    <a:pt x="0" y="36000"/>
                    <a:pt x="12000" y="48000"/>
                    <a:pt x="12000" y="7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64" name="Shape 2628"/>
            <p:cNvSpPr/>
            <p:nvPr/>
          </p:nvSpPr>
          <p:spPr>
            <a:xfrm>
              <a:off x="13012274" y="9090408"/>
              <a:ext cx="101909" cy="86009"/>
            </a:xfrm>
            <a:custGeom>
              <a:avLst/>
              <a:gdLst/>
              <a:ahLst/>
              <a:cxnLst/>
              <a:rect l="0" t="0" r="0" b="0"/>
              <a:pathLst>
                <a:path w="120000" h="120000" extrusionOk="0">
                  <a:moveTo>
                    <a:pt x="32727" y="13333"/>
                  </a:moveTo>
                  <a:cubicBezTo>
                    <a:pt x="10909" y="26666"/>
                    <a:pt x="0" y="66666"/>
                    <a:pt x="0" y="93333"/>
                  </a:cubicBezTo>
                  <a:cubicBezTo>
                    <a:pt x="10909" y="106666"/>
                    <a:pt x="54545" y="120000"/>
                    <a:pt x="43636" y="93333"/>
                  </a:cubicBezTo>
                  <a:cubicBezTo>
                    <a:pt x="32727" y="80000"/>
                    <a:pt x="76363" y="80000"/>
                    <a:pt x="87272" y="80000"/>
                  </a:cubicBezTo>
                  <a:cubicBezTo>
                    <a:pt x="120000" y="66666"/>
                    <a:pt x="87272" y="13333"/>
                    <a:pt x="76363" y="0"/>
                  </a:cubicBezTo>
                  <a:cubicBezTo>
                    <a:pt x="54545" y="13333"/>
                    <a:pt x="54545" y="26666"/>
                    <a:pt x="32727" y="13333"/>
                  </a:cubicBezTo>
                  <a:cubicBezTo>
                    <a:pt x="21818" y="13333"/>
                    <a:pt x="43636" y="13333"/>
                    <a:pt x="32727" y="1333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65" name="Shape 2629"/>
            <p:cNvSpPr/>
            <p:nvPr/>
          </p:nvSpPr>
          <p:spPr>
            <a:xfrm>
              <a:off x="13031384" y="9061736"/>
              <a:ext cx="503184" cy="544727"/>
            </a:xfrm>
            <a:custGeom>
              <a:avLst/>
              <a:gdLst/>
              <a:ahLst/>
              <a:cxnLst/>
              <a:rect l="0" t="0" r="0" b="0"/>
              <a:pathLst>
                <a:path w="120000" h="120000" extrusionOk="0">
                  <a:moveTo>
                    <a:pt x="91111" y="26896"/>
                  </a:moveTo>
                  <a:cubicBezTo>
                    <a:pt x="77777" y="18620"/>
                    <a:pt x="64444" y="12413"/>
                    <a:pt x="51111" y="6206"/>
                  </a:cubicBezTo>
                  <a:cubicBezTo>
                    <a:pt x="48888" y="10344"/>
                    <a:pt x="42222" y="14482"/>
                    <a:pt x="37777" y="14482"/>
                  </a:cubicBezTo>
                  <a:cubicBezTo>
                    <a:pt x="37777" y="14482"/>
                    <a:pt x="46666" y="16551"/>
                    <a:pt x="46666" y="18620"/>
                  </a:cubicBezTo>
                  <a:cubicBezTo>
                    <a:pt x="44444" y="20689"/>
                    <a:pt x="40000" y="18620"/>
                    <a:pt x="37777" y="18620"/>
                  </a:cubicBezTo>
                  <a:cubicBezTo>
                    <a:pt x="33333" y="16551"/>
                    <a:pt x="33333" y="18620"/>
                    <a:pt x="28888" y="20689"/>
                  </a:cubicBezTo>
                  <a:cubicBezTo>
                    <a:pt x="28888" y="20689"/>
                    <a:pt x="24444" y="18620"/>
                    <a:pt x="24444" y="16551"/>
                  </a:cubicBezTo>
                  <a:cubicBezTo>
                    <a:pt x="22222" y="14482"/>
                    <a:pt x="24444" y="10344"/>
                    <a:pt x="26666" y="8275"/>
                  </a:cubicBezTo>
                  <a:cubicBezTo>
                    <a:pt x="28888" y="0"/>
                    <a:pt x="15555" y="4137"/>
                    <a:pt x="11111" y="6206"/>
                  </a:cubicBezTo>
                  <a:cubicBezTo>
                    <a:pt x="13333" y="8275"/>
                    <a:pt x="17777" y="14482"/>
                    <a:pt x="15555" y="16551"/>
                  </a:cubicBezTo>
                  <a:cubicBezTo>
                    <a:pt x="15555" y="18620"/>
                    <a:pt x="6666" y="24827"/>
                    <a:pt x="11111" y="24827"/>
                  </a:cubicBezTo>
                  <a:cubicBezTo>
                    <a:pt x="17777" y="26896"/>
                    <a:pt x="15555" y="28965"/>
                    <a:pt x="13333" y="33103"/>
                  </a:cubicBezTo>
                  <a:cubicBezTo>
                    <a:pt x="11111" y="33103"/>
                    <a:pt x="6666" y="35172"/>
                    <a:pt x="4444" y="37241"/>
                  </a:cubicBezTo>
                  <a:cubicBezTo>
                    <a:pt x="0" y="39310"/>
                    <a:pt x="2222" y="39310"/>
                    <a:pt x="2222" y="43448"/>
                  </a:cubicBezTo>
                  <a:cubicBezTo>
                    <a:pt x="4444" y="53793"/>
                    <a:pt x="8888" y="60000"/>
                    <a:pt x="11111" y="68275"/>
                  </a:cubicBezTo>
                  <a:cubicBezTo>
                    <a:pt x="11111" y="78620"/>
                    <a:pt x="20000" y="82758"/>
                    <a:pt x="26666" y="86896"/>
                  </a:cubicBezTo>
                  <a:cubicBezTo>
                    <a:pt x="28888" y="88965"/>
                    <a:pt x="31111" y="88965"/>
                    <a:pt x="33333" y="88965"/>
                  </a:cubicBezTo>
                  <a:cubicBezTo>
                    <a:pt x="35555" y="88965"/>
                    <a:pt x="35555" y="91034"/>
                    <a:pt x="37777" y="93103"/>
                  </a:cubicBezTo>
                  <a:cubicBezTo>
                    <a:pt x="42222" y="93103"/>
                    <a:pt x="48888" y="93103"/>
                    <a:pt x="53333" y="97241"/>
                  </a:cubicBezTo>
                  <a:cubicBezTo>
                    <a:pt x="55555" y="99310"/>
                    <a:pt x="55555" y="105517"/>
                    <a:pt x="55555" y="109655"/>
                  </a:cubicBezTo>
                  <a:cubicBezTo>
                    <a:pt x="57777" y="111724"/>
                    <a:pt x="55555" y="113793"/>
                    <a:pt x="60000" y="113793"/>
                  </a:cubicBezTo>
                  <a:cubicBezTo>
                    <a:pt x="62222" y="113793"/>
                    <a:pt x="64444" y="113793"/>
                    <a:pt x="66666" y="113793"/>
                  </a:cubicBezTo>
                  <a:cubicBezTo>
                    <a:pt x="68888" y="113793"/>
                    <a:pt x="71111" y="113793"/>
                    <a:pt x="73333" y="115862"/>
                  </a:cubicBezTo>
                  <a:cubicBezTo>
                    <a:pt x="75555" y="117931"/>
                    <a:pt x="77777" y="115862"/>
                    <a:pt x="80000" y="113793"/>
                  </a:cubicBezTo>
                  <a:cubicBezTo>
                    <a:pt x="84444" y="111724"/>
                    <a:pt x="88888" y="120000"/>
                    <a:pt x="93333" y="113793"/>
                  </a:cubicBezTo>
                  <a:cubicBezTo>
                    <a:pt x="93333" y="109655"/>
                    <a:pt x="100000" y="111724"/>
                    <a:pt x="102222" y="111724"/>
                  </a:cubicBezTo>
                  <a:cubicBezTo>
                    <a:pt x="108888" y="109655"/>
                    <a:pt x="113333" y="105517"/>
                    <a:pt x="120000" y="101379"/>
                  </a:cubicBezTo>
                  <a:cubicBezTo>
                    <a:pt x="108888" y="95172"/>
                    <a:pt x="108888" y="86896"/>
                    <a:pt x="108888" y="74482"/>
                  </a:cubicBezTo>
                  <a:cubicBezTo>
                    <a:pt x="106666" y="72413"/>
                    <a:pt x="111111" y="68275"/>
                    <a:pt x="108888" y="66206"/>
                  </a:cubicBezTo>
                  <a:cubicBezTo>
                    <a:pt x="106666" y="64137"/>
                    <a:pt x="102222" y="62068"/>
                    <a:pt x="102222" y="57931"/>
                  </a:cubicBezTo>
                  <a:cubicBezTo>
                    <a:pt x="102222" y="55862"/>
                    <a:pt x="106666" y="41379"/>
                    <a:pt x="106666" y="41379"/>
                  </a:cubicBezTo>
                  <a:cubicBezTo>
                    <a:pt x="104444" y="41379"/>
                    <a:pt x="102222" y="39310"/>
                    <a:pt x="100000" y="37241"/>
                  </a:cubicBezTo>
                  <a:cubicBezTo>
                    <a:pt x="97777" y="35172"/>
                    <a:pt x="95555" y="35172"/>
                    <a:pt x="91111" y="33103"/>
                  </a:cubicBezTo>
                  <a:cubicBezTo>
                    <a:pt x="91111" y="31034"/>
                    <a:pt x="91111" y="28965"/>
                    <a:pt x="91111" y="2689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66" name="Shape 2630"/>
            <p:cNvSpPr/>
            <p:nvPr/>
          </p:nvSpPr>
          <p:spPr>
            <a:xfrm>
              <a:off x="12117371" y="8931129"/>
              <a:ext cx="251592" cy="289887"/>
            </a:xfrm>
            <a:custGeom>
              <a:avLst/>
              <a:gdLst/>
              <a:ahLst/>
              <a:cxnLst/>
              <a:rect l="0" t="0" r="0" b="0"/>
              <a:pathLst>
                <a:path w="120000" h="120000" extrusionOk="0">
                  <a:moveTo>
                    <a:pt x="66666" y="112258"/>
                  </a:moveTo>
                  <a:cubicBezTo>
                    <a:pt x="66666" y="108387"/>
                    <a:pt x="57777" y="92903"/>
                    <a:pt x="66666" y="92903"/>
                  </a:cubicBezTo>
                  <a:cubicBezTo>
                    <a:pt x="66666" y="92903"/>
                    <a:pt x="75555" y="92903"/>
                    <a:pt x="75555" y="92903"/>
                  </a:cubicBezTo>
                  <a:cubicBezTo>
                    <a:pt x="80000" y="89032"/>
                    <a:pt x="80000" y="81290"/>
                    <a:pt x="84444" y="81290"/>
                  </a:cubicBezTo>
                  <a:cubicBezTo>
                    <a:pt x="88888" y="85161"/>
                    <a:pt x="93333" y="89032"/>
                    <a:pt x="93333" y="92903"/>
                  </a:cubicBezTo>
                  <a:cubicBezTo>
                    <a:pt x="97777" y="96774"/>
                    <a:pt x="97777" y="89032"/>
                    <a:pt x="106666" y="89032"/>
                  </a:cubicBezTo>
                  <a:cubicBezTo>
                    <a:pt x="106666" y="89032"/>
                    <a:pt x="115555" y="96774"/>
                    <a:pt x="115555" y="92903"/>
                  </a:cubicBezTo>
                  <a:cubicBezTo>
                    <a:pt x="115555" y="89032"/>
                    <a:pt x="115555" y="85161"/>
                    <a:pt x="115555" y="81290"/>
                  </a:cubicBezTo>
                  <a:cubicBezTo>
                    <a:pt x="120000" y="73548"/>
                    <a:pt x="120000" y="61935"/>
                    <a:pt x="115555" y="54193"/>
                  </a:cubicBezTo>
                  <a:cubicBezTo>
                    <a:pt x="111111" y="50322"/>
                    <a:pt x="111111" y="46451"/>
                    <a:pt x="111111" y="42580"/>
                  </a:cubicBezTo>
                  <a:cubicBezTo>
                    <a:pt x="111111" y="34838"/>
                    <a:pt x="120000" y="30967"/>
                    <a:pt x="115555" y="23225"/>
                  </a:cubicBezTo>
                  <a:cubicBezTo>
                    <a:pt x="111111" y="11612"/>
                    <a:pt x="93333" y="27096"/>
                    <a:pt x="93333" y="15483"/>
                  </a:cubicBezTo>
                  <a:cubicBezTo>
                    <a:pt x="93333" y="7741"/>
                    <a:pt x="97777" y="0"/>
                    <a:pt x="84444" y="0"/>
                  </a:cubicBezTo>
                  <a:cubicBezTo>
                    <a:pt x="80000" y="0"/>
                    <a:pt x="71111" y="0"/>
                    <a:pt x="62222" y="0"/>
                  </a:cubicBezTo>
                  <a:cubicBezTo>
                    <a:pt x="44444" y="0"/>
                    <a:pt x="66666" y="27096"/>
                    <a:pt x="48888" y="27096"/>
                  </a:cubicBezTo>
                  <a:cubicBezTo>
                    <a:pt x="40000" y="27096"/>
                    <a:pt x="31111" y="27096"/>
                    <a:pt x="22222" y="27096"/>
                  </a:cubicBezTo>
                  <a:cubicBezTo>
                    <a:pt x="17777" y="27096"/>
                    <a:pt x="17777" y="27096"/>
                    <a:pt x="17777" y="27096"/>
                  </a:cubicBezTo>
                  <a:cubicBezTo>
                    <a:pt x="8888" y="34838"/>
                    <a:pt x="17777" y="34838"/>
                    <a:pt x="17777" y="38709"/>
                  </a:cubicBezTo>
                  <a:cubicBezTo>
                    <a:pt x="17777" y="46451"/>
                    <a:pt x="0" y="54193"/>
                    <a:pt x="0" y="61935"/>
                  </a:cubicBezTo>
                  <a:cubicBezTo>
                    <a:pt x="4444" y="69677"/>
                    <a:pt x="13333" y="81290"/>
                    <a:pt x="17777" y="89032"/>
                  </a:cubicBezTo>
                  <a:cubicBezTo>
                    <a:pt x="26666" y="92903"/>
                    <a:pt x="31111" y="100645"/>
                    <a:pt x="40000" y="108387"/>
                  </a:cubicBezTo>
                  <a:cubicBezTo>
                    <a:pt x="44444" y="112258"/>
                    <a:pt x="48888" y="116129"/>
                    <a:pt x="48888" y="120000"/>
                  </a:cubicBezTo>
                  <a:cubicBezTo>
                    <a:pt x="53333" y="116129"/>
                    <a:pt x="62222" y="116129"/>
                    <a:pt x="66666" y="112258"/>
                  </a:cubicBezTo>
                  <a:cubicBezTo>
                    <a:pt x="66666" y="112258"/>
                    <a:pt x="62222" y="116129"/>
                    <a:pt x="66666" y="11225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67" name="Shape 2631"/>
            <p:cNvSpPr/>
            <p:nvPr/>
          </p:nvSpPr>
          <p:spPr>
            <a:xfrm>
              <a:off x="12133293" y="8931129"/>
              <a:ext cx="105096" cy="66896"/>
            </a:xfrm>
            <a:custGeom>
              <a:avLst/>
              <a:gdLst/>
              <a:ahLst/>
              <a:cxnLst/>
              <a:rect l="0" t="0" r="0" b="0"/>
              <a:pathLst>
                <a:path w="120000" h="120000" extrusionOk="0">
                  <a:moveTo>
                    <a:pt x="120000" y="119999"/>
                  </a:moveTo>
                  <a:cubicBezTo>
                    <a:pt x="120000" y="85714"/>
                    <a:pt x="120000" y="34285"/>
                    <a:pt x="120000" y="0"/>
                  </a:cubicBezTo>
                  <a:cubicBezTo>
                    <a:pt x="87272" y="0"/>
                    <a:pt x="65454" y="17142"/>
                    <a:pt x="32727" y="17142"/>
                  </a:cubicBezTo>
                  <a:cubicBezTo>
                    <a:pt x="43636" y="34285"/>
                    <a:pt x="10909" y="51428"/>
                    <a:pt x="0" y="68571"/>
                  </a:cubicBezTo>
                  <a:cubicBezTo>
                    <a:pt x="0" y="85714"/>
                    <a:pt x="21818" y="102857"/>
                    <a:pt x="21818" y="119999"/>
                  </a:cubicBezTo>
                  <a:lnTo>
                    <a:pt x="120000" y="119999"/>
                  </a:ln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68" name="Shape 2632"/>
            <p:cNvSpPr/>
            <p:nvPr/>
          </p:nvSpPr>
          <p:spPr>
            <a:xfrm>
              <a:off x="12098261" y="8427813"/>
              <a:ext cx="343950" cy="531985"/>
            </a:xfrm>
            <a:custGeom>
              <a:avLst/>
              <a:gdLst/>
              <a:ahLst/>
              <a:cxnLst/>
              <a:rect l="0" t="0" r="0" b="0"/>
              <a:pathLst>
                <a:path w="120000" h="120000" extrusionOk="0">
                  <a:moveTo>
                    <a:pt x="94054" y="115789"/>
                  </a:moveTo>
                  <a:cubicBezTo>
                    <a:pt x="103783" y="115789"/>
                    <a:pt x="113513" y="119999"/>
                    <a:pt x="120000" y="115789"/>
                  </a:cubicBezTo>
                  <a:cubicBezTo>
                    <a:pt x="120000" y="107368"/>
                    <a:pt x="113513" y="105263"/>
                    <a:pt x="107027" y="101052"/>
                  </a:cubicBezTo>
                  <a:cubicBezTo>
                    <a:pt x="103783" y="98947"/>
                    <a:pt x="103783" y="96842"/>
                    <a:pt x="103783" y="92631"/>
                  </a:cubicBezTo>
                  <a:cubicBezTo>
                    <a:pt x="100540" y="90526"/>
                    <a:pt x="97297" y="88421"/>
                    <a:pt x="97297" y="84210"/>
                  </a:cubicBezTo>
                  <a:cubicBezTo>
                    <a:pt x="94054" y="75789"/>
                    <a:pt x="100540" y="73684"/>
                    <a:pt x="103783" y="67368"/>
                  </a:cubicBezTo>
                  <a:cubicBezTo>
                    <a:pt x="107027" y="63157"/>
                    <a:pt x="110270" y="61052"/>
                    <a:pt x="110270" y="56842"/>
                  </a:cubicBezTo>
                  <a:cubicBezTo>
                    <a:pt x="107027" y="52631"/>
                    <a:pt x="107027" y="48421"/>
                    <a:pt x="100540" y="44210"/>
                  </a:cubicBezTo>
                  <a:cubicBezTo>
                    <a:pt x="100540" y="44210"/>
                    <a:pt x="84324" y="37894"/>
                    <a:pt x="90810" y="33684"/>
                  </a:cubicBezTo>
                  <a:cubicBezTo>
                    <a:pt x="94054" y="31578"/>
                    <a:pt x="103783" y="33684"/>
                    <a:pt x="110270" y="33684"/>
                  </a:cubicBezTo>
                  <a:cubicBezTo>
                    <a:pt x="103783" y="25263"/>
                    <a:pt x="103783" y="21052"/>
                    <a:pt x="103783" y="12631"/>
                  </a:cubicBezTo>
                  <a:cubicBezTo>
                    <a:pt x="103783" y="10526"/>
                    <a:pt x="103783" y="6315"/>
                    <a:pt x="97297" y="4210"/>
                  </a:cubicBezTo>
                  <a:cubicBezTo>
                    <a:pt x="97297" y="2105"/>
                    <a:pt x="87567" y="0"/>
                    <a:pt x="87567" y="0"/>
                  </a:cubicBezTo>
                  <a:cubicBezTo>
                    <a:pt x="87567" y="4210"/>
                    <a:pt x="107027" y="14736"/>
                    <a:pt x="90810" y="18947"/>
                  </a:cubicBezTo>
                  <a:cubicBezTo>
                    <a:pt x="81081" y="23157"/>
                    <a:pt x="77837" y="29473"/>
                    <a:pt x="74594" y="37894"/>
                  </a:cubicBezTo>
                  <a:cubicBezTo>
                    <a:pt x="71351" y="40000"/>
                    <a:pt x="71351" y="46315"/>
                    <a:pt x="68108" y="46315"/>
                  </a:cubicBezTo>
                  <a:cubicBezTo>
                    <a:pt x="61621" y="48421"/>
                    <a:pt x="61621" y="52631"/>
                    <a:pt x="58378" y="56842"/>
                  </a:cubicBezTo>
                  <a:cubicBezTo>
                    <a:pt x="55135" y="61052"/>
                    <a:pt x="51891" y="65263"/>
                    <a:pt x="48648" y="69473"/>
                  </a:cubicBezTo>
                  <a:cubicBezTo>
                    <a:pt x="42162" y="73684"/>
                    <a:pt x="38918" y="65263"/>
                    <a:pt x="35675" y="65263"/>
                  </a:cubicBezTo>
                  <a:cubicBezTo>
                    <a:pt x="19459" y="65263"/>
                    <a:pt x="9729" y="73684"/>
                    <a:pt x="6486" y="82105"/>
                  </a:cubicBezTo>
                  <a:cubicBezTo>
                    <a:pt x="6486" y="84210"/>
                    <a:pt x="0" y="86315"/>
                    <a:pt x="3243" y="88421"/>
                  </a:cubicBezTo>
                  <a:cubicBezTo>
                    <a:pt x="6486" y="90526"/>
                    <a:pt x="9729" y="92631"/>
                    <a:pt x="12972" y="94736"/>
                  </a:cubicBezTo>
                  <a:cubicBezTo>
                    <a:pt x="12972" y="96842"/>
                    <a:pt x="16216" y="92631"/>
                    <a:pt x="16216" y="94736"/>
                  </a:cubicBezTo>
                  <a:cubicBezTo>
                    <a:pt x="19459" y="96842"/>
                    <a:pt x="22702" y="98947"/>
                    <a:pt x="22702" y="101052"/>
                  </a:cubicBezTo>
                  <a:cubicBezTo>
                    <a:pt x="25945" y="105263"/>
                    <a:pt x="22702" y="111578"/>
                    <a:pt x="22702" y="115789"/>
                  </a:cubicBezTo>
                  <a:cubicBezTo>
                    <a:pt x="32432" y="113684"/>
                    <a:pt x="42162" y="113684"/>
                    <a:pt x="51891" y="113684"/>
                  </a:cubicBezTo>
                  <a:cubicBezTo>
                    <a:pt x="64864" y="113684"/>
                    <a:pt x="81081" y="115789"/>
                    <a:pt x="94054" y="11578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69" name="Shape 2633"/>
            <p:cNvSpPr/>
            <p:nvPr/>
          </p:nvSpPr>
          <p:spPr>
            <a:xfrm>
              <a:off x="11732022" y="8453298"/>
              <a:ext cx="140126" cy="289887"/>
            </a:xfrm>
            <a:custGeom>
              <a:avLst/>
              <a:gdLst/>
              <a:ahLst/>
              <a:cxnLst/>
              <a:rect l="0" t="0" r="0" b="0"/>
              <a:pathLst>
                <a:path w="120000" h="120000" extrusionOk="0">
                  <a:moveTo>
                    <a:pt x="88000" y="0"/>
                  </a:moveTo>
                  <a:cubicBezTo>
                    <a:pt x="72000" y="7741"/>
                    <a:pt x="80000" y="7741"/>
                    <a:pt x="72000" y="15483"/>
                  </a:cubicBezTo>
                  <a:cubicBezTo>
                    <a:pt x="64000" y="23225"/>
                    <a:pt x="48000" y="19354"/>
                    <a:pt x="32000" y="19354"/>
                  </a:cubicBezTo>
                  <a:cubicBezTo>
                    <a:pt x="32000" y="19354"/>
                    <a:pt x="16000" y="27096"/>
                    <a:pt x="8000" y="30967"/>
                  </a:cubicBezTo>
                  <a:cubicBezTo>
                    <a:pt x="0" y="34838"/>
                    <a:pt x="16000" y="42580"/>
                    <a:pt x="24000" y="50322"/>
                  </a:cubicBezTo>
                  <a:cubicBezTo>
                    <a:pt x="56000" y="69677"/>
                    <a:pt x="32000" y="96774"/>
                    <a:pt x="48000" y="120000"/>
                  </a:cubicBezTo>
                  <a:cubicBezTo>
                    <a:pt x="56000" y="120000"/>
                    <a:pt x="72000" y="120000"/>
                    <a:pt x="88000" y="116129"/>
                  </a:cubicBezTo>
                  <a:cubicBezTo>
                    <a:pt x="96000" y="116129"/>
                    <a:pt x="96000" y="112258"/>
                    <a:pt x="88000" y="104516"/>
                  </a:cubicBezTo>
                  <a:cubicBezTo>
                    <a:pt x="88000" y="92903"/>
                    <a:pt x="88000" y="81290"/>
                    <a:pt x="88000" y="69677"/>
                  </a:cubicBezTo>
                  <a:cubicBezTo>
                    <a:pt x="88000" y="54193"/>
                    <a:pt x="112000" y="46451"/>
                    <a:pt x="120000" y="34838"/>
                  </a:cubicBezTo>
                  <a:cubicBezTo>
                    <a:pt x="120000" y="23225"/>
                    <a:pt x="120000" y="19354"/>
                    <a:pt x="112000" y="11612"/>
                  </a:cubicBezTo>
                  <a:cubicBezTo>
                    <a:pt x="112000" y="11612"/>
                    <a:pt x="88000" y="0"/>
                    <a:pt x="88000" y="0"/>
                  </a:cubicBezTo>
                  <a:cubicBezTo>
                    <a:pt x="80000" y="3870"/>
                    <a:pt x="88000" y="0"/>
                    <a:pt x="88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70" name="Shape 2634"/>
            <p:cNvSpPr/>
            <p:nvPr/>
          </p:nvSpPr>
          <p:spPr>
            <a:xfrm>
              <a:off x="11827563" y="8380028"/>
              <a:ext cx="550954" cy="477832"/>
            </a:xfrm>
            <a:custGeom>
              <a:avLst/>
              <a:gdLst/>
              <a:ahLst/>
              <a:cxnLst/>
              <a:rect l="0" t="0" r="0" b="0"/>
              <a:pathLst>
                <a:path w="120000" h="120000" extrusionOk="0">
                  <a:moveTo>
                    <a:pt x="63050" y="98823"/>
                  </a:moveTo>
                  <a:cubicBezTo>
                    <a:pt x="65084" y="94117"/>
                    <a:pt x="71186" y="87058"/>
                    <a:pt x="75254" y="87058"/>
                  </a:cubicBezTo>
                  <a:cubicBezTo>
                    <a:pt x="77288" y="84705"/>
                    <a:pt x="81355" y="84705"/>
                    <a:pt x="81355" y="84705"/>
                  </a:cubicBezTo>
                  <a:cubicBezTo>
                    <a:pt x="83389" y="87058"/>
                    <a:pt x="85423" y="91764"/>
                    <a:pt x="87457" y="89411"/>
                  </a:cubicBezTo>
                  <a:cubicBezTo>
                    <a:pt x="91525" y="87058"/>
                    <a:pt x="93559" y="80000"/>
                    <a:pt x="95593" y="75294"/>
                  </a:cubicBezTo>
                  <a:cubicBezTo>
                    <a:pt x="95593" y="72941"/>
                    <a:pt x="97627" y="68235"/>
                    <a:pt x="97627" y="65882"/>
                  </a:cubicBezTo>
                  <a:cubicBezTo>
                    <a:pt x="99661" y="63529"/>
                    <a:pt x="101694" y="65882"/>
                    <a:pt x="103728" y="63529"/>
                  </a:cubicBezTo>
                  <a:cubicBezTo>
                    <a:pt x="103728" y="58823"/>
                    <a:pt x="107796" y="32941"/>
                    <a:pt x="113898" y="32941"/>
                  </a:cubicBezTo>
                  <a:cubicBezTo>
                    <a:pt x="117966" y="32941"/>
                    <a:pt x="120000" y="28235"/>
                    <a:pt x="120000" y="25882"/>
                  </a:cubicBezTo>
                  <a:cubicBezTo>
                    <a:pt x="120000" y="21176"/>
                    <a:pt x="115932" y="21176"/>
                    <a:pt x="115932" y="18823"/>
                  </a:cubicBezTo>
                  <a:cubicBezTo>
                    <a:pt x="115932" y="16470"/>
                    <a:pt x="113898" y="16470"/>
                    <a:pt x="113898" y="14117"/>
                  </a:cubicBezTo>
                  <a:cubicBezTo>
                    <a:pt x="111864" y="9411"/>
                    <a:pt x="111864" y="7058"/>
                    <a:pt x="109830" y="2352"/>
                  </a:cubicBezTo>
                  <a:cubicBezTo>
                    <a:pt x="107796" y="4705"/>
                    <a:pt x="101694" y="11764"/>
                    <a:pt x="97627" y="11764"/>
                  </a:cubicBezTo>
                  <a:cubicBezTo>
                    <a:pt x="91525" y="9411"/>
                    <a:pt x="87457" y="9411"/>
                    <a:pt x="81355" y="9411"/>
                  </a:cubicBezTo>
                  <a:cubicBezTo>
                    <a:pt x="75254" y="9411"/>
                    <a:pt x="71186" y="14117"/>
                    <a:pt x="65084" y="14117"/>
                  </a:cubicBezTo>
                  <a:cubicBezTo>
                    <a:pt x="61016" y="14117"/>
                    <a:pt x="56949" y="7058"/>
                    <a:pt x="52881" y="9411"/>
                  </a:cubicBezTo>
                  <a:cubicBezTo>
                    <a:pt x="44745" y="14117"/>
                    <a:pt x="42711" y="11764"/>
                    <a:pt x="38644" y="7058"/>
                  </a:cubicBezTo>
                  <a:cubicBezTo>
                    <a:pt x="36610" y="4705"/>
                    <a:pt x="30508" y="0"/>
                    <a:pt x="26440" y="2352"/>
                  </a:cubicBezTo>
                  <a:cubicBezTo>
                    <a:pt x="24406" y="2352"/>
                    <a:pt x="18305" y="4705"/>
                    <a:pt x="16271" y="7058"/>
                  </a:cubicBezTo>
                  <a:cubicBezTo>
                    <a:pt x="14237" y="9411"/>
                    <a:pt x="16271" y="11764"/>
                    <a:pt x="14237" y="14117"/>
                  </a:cubicBezTo>
                  <a:cubicBezTo>
                    <a:pt x="14237" y="16470"/>
                    <a:pt x="12203" y="21176"/>
                    <a:pt x="12203" y="23529"/>
                  </a:cubicBezTo>
                  <a:cubicBezTo>
                    <a:pt x="10169" y="28235"/>
                    <a:pt x="10169" y="32941"/>
                    <a:pt x="10169" y="37647"/>
                  </a:cubicBezTo>
                  <a:cubicBezTo>
                    <a:pt x="10169" y="44705"/>
                    <a:pt x="4067" y="49411"/>
                    <a:pt x="2033" y="56470"/>
                  </a:cubicBezTo>
                  <a:cubicBezTo>
                    <a:pt x="0" y="63529"/>
                    <a:pt x="2033" y="80000"/>
                    <a:pt x="4067" y="89411"/>
                  </a:cubicBezTo>
                  <a:cubicBezTo>
                    <a:pt x="4067" y="91764"/>
                    <a:pt x="8135" y="89411"/>
                    <a:pt x="10169" y="89411"/>
                  </a:cubicBezTo>
                  <a:cubicBezTo>
                    <a:pt x="12203" y="89411"/>
                    <a:pt x="16271" y="91764"/>
                    <a:pt x="18305" y="91764"/>
                  </a:cubicBezTo>
                  <a:cubicBezTo>
                    <a:pt x="20338" y="94117"/>
                    <a:pt x="28474" y="98823"/>
                    <a:pt x="28474" y="101176"/>
                  </a:cubicBezTo>
                  <a:cubicBezTo>
                    <a:pt x="28474" y="103529"/>
                    <a:pt x="28474" y="103529"/>
                    <a:pt x="28474" y="105882"/>
                  </a:cubicBezTo>
                  <a:cubicBezTo>
                    <a:pt x="28474" y="108235"/>
                    <a:pt x="30508" y="110588"/>
                    <a:pt x="32542" y="112941"/>
                  </a:cubicBezTo>
                  <a:cubicBezTo>
                    <a:pt x="36610" y="120000"/>
                    <a:pt x="42711" y="108235"/>
                    <a:pt x="46779" y="110588"/>
                  </a:cubicBezTo>
                  <a:cubicBezTo>
                    <a:pt x="46779" y="110588"/>
                    <a:pt x="44745" y="112941"/>
                    <a:pt x="44745" y="112941"/>
                  </a:cubicBezTo>
                  <a:cubicBezTo>
                    <a:pt x="44745" y="110588"/>
                    <a:pt x="54915" y="110588"/>
                    <a:pt x="54915" y="110588"/>
                  </a:cubicBezTo>
                  <a:cubicBezTo>
                    <a:pt x="58983" y="110588"/>
                    <a:pt x="58983" y="105882"/>
                    <a:pt x="61016" y="110588"/>
                  </a:cubicBezTo>
                  <a:cubicBezTo>
                    <a:pt x="63050" y="105882"/>
                    <a:pt x="63050" y="103529"/>
                    <a:pt x="63050" y="98823"/>
                  </a:cubicBezTo>
                  <a:cubicBezTo>
                    <a:pt x="65084" y="96470"/>
                    <a:pt x="63050" y="101176"/>
                    <a:pt x="63050" y="9882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71" name="Shape 2635"/>
            <p:cNvSpPr/>
            <p:nvPr/>
          </p:nvSpPr>
          <p:spPr>
            <a:xfrm>
              <a:off x="11432658" y="8322686"/>
              <a:ext cx="394903" cy="280327"/>
            </a:xfrm>
            <a:custGeom>
              <a:avLst/>
              <a:gdLst/>
              <a:ahLst/>
              <a:cxnLst/>
              <a:rect l="0" t="0" r="0" b="0"/>
              <a:pathLst>
                <a:path w="120000" h="120000" extrusionOk="0">
                  <a:moveTo>
                    <a:pt x="100000" y="80000"/>
                  </a:moveTo>
                  <a:cubicBezTo>
                    <a:pt x="105714" y="68000"/>
                    <a:pt x="114285" y="80000"/>
                    <a:pt x="117142" y="68000"/>
                  </a:cubicBezTo>
                  <a:cubicBezTo>
                    <a:pt x="120000" y="64000"/>
                    <a:pt x="111428" y="52000"/>
                    <a:pt x="108571" y="52000"/>
                  </a:cubicBezTo>
                  <a:cubicBezTo>
                    <a:pt x="105714" y="60000"/>
                    <a:pt x="97142" y="44000"/>
                    <a:pt x="94285" y="40000"/>
                  </a:cubicBezTo>
                  <a:cubicBezTo>
                    <a:pt x="94285" y="36000"/>
                    <a:pt x="94285" y="32000"/>
                    <a:pt x="91428" y="28000"/>
                  </a:cubicBezTo>
                  <a:cubicBezTo>
                    <a:pt x="85714" y="20000"/>
                    <a:pt x="85714" y="16000"/>
                    <a:pt x="85714" y="4000"/>
                  </a:cubicBezTo>
                  <a:cubicBezTo>
                    <a:pt x="82857" y="4000"/>
                    <a:pt x="77142" y="0"/>
                    <a:pt x="74285" y="0"/>
                  </a:cubicBezTo>
                  <a:cubicBezTo>
                    <a:pt x="68571" y="4000"/>
                    <a:pt x="65714" y="8000"/>
                    <a:pt x="62857" y="8000"/>
                  </a:cubicBezTo>
                  <a:cubicBezTo>
                    <a:pt x="60000" y="12000"/>
                    <a:pt x="57142" y="16000"/>
                    <a:pt x="54285" y="16000"/>
                  </a:cubicBezTo>
                  <a:cubicBezTo>
                    <a:pt x="51428" y="24000"/>
                    <a:pt x="51428" y="16000"/>
                    <a:pt x="48571" y="20000"/>
                  </a:cubicBezTo>
                  <a:cubicBezTo>
                    <a:pt x="42857" y="24000"/>
                    <a:pt x="37142" y="44000"/>
                    <a:pt x="31428" y="40000"/>
                  </a:cubicBezTo>
                  <a:cubicBezTo>
                    <a:pt x="28571" y="40000"/>
                    <a:pt x="25714" y="32000"/>
                    <a:pt x="25714" y="40000"/>
                  </a:cubicBezTo>
                  <a:cubicBezTo>
                    <a:pt x="22857" y="44000"/>
                    <a:pt x="22857" y="52000"/>
                    <a:pt x="20000" y="56000"/>
                  </a:cubicBezTo>
                  <a:cubicBezTo>
                    <a:pt x="20000" y="60000"/>
                    <a:pt x="20000" y="64000"/>
                    <a:pt x="14285" y="64000"/>
                  </a:cubicBezTo>
                  <a:cubicBezTo>
                    <a:pt x="14285" y="64000"/>
                    <a:pt x="2857" y="68000"/>
                    <a:pt x="5714" y="72000"/>
                  </a:cubicBezTo>
                  <a:cubicBezTo>
                    <a:pt x="14285" y="80000"/>
                    <a:pt x="0" y="92000"/>
                    <a:pt x="2857" y="96000"/>
                  </a:cubicBezTo>
                  <a:cubicBezTo>
                    <a:pt x="8571" y="100000"/>
                    <a:pt x="14285" y="120000"/>
                    <a:pt x="22857" y="112000"/>
                  </a:cubicBezTo>
                  <a:cubicBezTo>
                    <a:pt x="31428" y="104000"/>
                    <a:pt x="37142" y="108000"/>
                    <a:pt x="45714" y="120000"/>
                  </a:cubicBezTo>
                  <a:cubicBezTo>
                    <a:pt x="42857" y="108000"/>
                    <a:pt x="42857" y="96000"/>
                    <a:pt x="42857" y="88000"/>
                  </a:cubicBezTo>
                  <a:cubicBezTo>
                    <a:pt x="54285" y="88000"/>
                    <a:pt x="62857" y="88000"/>
                    <a:pt x="74285" y="88000"/>
                  </a:cubicBezTo>
                  <a:cubicBezTo>
                    <a:pt x="82857" y="88000"/>
                    <a:pt x="97142" y="92000"/>
                    <a:pt x="100000" y="80000"/>
                  </a:cubicBezTo>
                  <a:cubicBezTo>
                    <a:pt x="102857" y="72000"/>
                    <a:pt x="100000" y="80000"/>
                    <a:pt x="100000" y="8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72" name="Shape 2636"/>
            <p:cNvSpPr/>
            <p:nvPr/>
          </p:nvSpPr>
          <p:spPr>
            <a:xfrm>
              <a:off x="11696990" y="8529749"/>
              <a:ext cx="92356" cy="222989"/>
            </a:xfrm>
            <a:custGeom>
              <a:avLst/>
              <a:gdLst/>
              <a:ahLst/>
              <a:cxnLst/>
              <a:rect l="0" t="0" r="0" b="0"/>
              <a:pathLst>
                <a:path w="120000" h="120000" extrusionOk="0">
                  <a:moveTo>
                    <a:pt x="108000" y="50000"/>
                  </a:moveTo>
                  <a:cubicBezTo>
                    <a:pt x="108000" y="45000"/>
                    <a:pt x="108000" y="35000"/>
                    <a:pt x="96000" y="30000"/>
                  </a:cubicBezTo>
                  <a:cubicBezTo>
                    <a:pt x="84000" y="25000"/>
                    <a:pt x="48000" y="5000"/>
                    <a:pt x="60000" y="0"/>
                  </a:cubicBezTo>
                  <a:cubicBezTo>
                    <a:pt x="48000" y="0"/>
                    <a:pt x="36000" y="0"/>
                    <a:pt x="24000" y="0"/>
                  </a:cubicBezTo>
                  <a:cubicBezTo>
                    <a:pt x="0" y="0"/>
                    <a:pt x="24000" y="10000"/>
                    <a:pt x="24000" y="15000"/>
                  </a:cubicBezTo>
                  <a:cubicBezTo>
                    <a:pt x="36000" y="25000"/>
                    <a:pt x="24000" y="35000"/>
                    <a:pt x="24000" y="45000"/>
                  </a:cubicBezTo>
                  <a:cubicBezTo>
                    <a:pt x="12000" y="60000"/>
                    <a:pt x="36000" y="60000"/>
                    <a:pt x="48000" y="75000"/>
                  </a:cubicBezTo>
                  <a:cubicBezTo>
                    <a:pt x="48000" y="85000"/>
                    <a:pt x="36000" y="95000"/>
                    <a:pt x="48000" y="105000"/>
                  </a:cubicBezTo>
                  <a:cubicBezTo>
                    <a:pt x="48000" y="110000"/>
                    <a:pt x="60000" y="115000"/>
                    <a:pt x="72000" y="115000"/>
                  </a:cubicBezTo>
                  <a:cubicBezTo>
                    <a:pt x="84000" y="120000"/>
                    <a:pt x="120000" y="120000"/>
                    <a:pt x="108000" y="115000"/>
                  </a:cubicBezTo>
                  <a:cubicBezTo>
                    <a:pt x="108000" y="95000"/>
                    <a:pt x="108000" y="75000"/>
                    <a:pt x="108000" y="50000"/>
                  </a:cubicBezTo>
                  <a:cubicBezTo>
                    <a:pt x="108000" y="35000"/>
                    <a:pt x="108000" y="65000"/>
                    <a:pt x="108000" y="5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73" name="Shape 2637"/>
            <p:cNvSpPr/>
            <p:nvPr/>
          </p:nvSpPr>
          <p:spPr>
            <a:xfrm>
              <a:off x="11295714" y="8539305"/>
              <a:ext cx="296177" cy="289887"/>
            </a:xfrm>
            <a:custGeom>
              <a:avLst/>
              <a:gdLst/>
              <a:ahLst/>
              <a:cxnLst/>
              <a:rect l="0" t="0" r="0" b="0"/>
              <a:pathLst>
                <a:path w="120000" h="120000" extrusionOk="0">
                  <a:moveTo>
                    <a:pt x="97500" y="15483"/>
                  </a:moveTo>
                  <a:cubicBezTo>
                    <a:pt x="90000" y="15483"/>
                    <a:pt x="86250" y="23225"/>
                    <a:pt x="78750" y="19354"/>
                  </a:cubicBezTo>
                  <a:cubicBezTo>
                    <a:pt x="71250" y="19354"/>
                    <a:pt x="63750" y="0"/>
                    <a:pt x="56250" y="3870"/>
                  </a:cubicBezTo>
                  <a:cubicBezTo>
                    <a:pt x="52500" y="7741"/>
                    <a:pt x="48750" y="7741"/>
                    <a:pt x="48750" y="3870"/>
                  </a:cubicBezTo>
                  <a:cubicBezTo>
                    <a:pt x="45000" y="0"/>
                    <a:pt x="41250" y="7741"/>
                    <a:pt x="37500" y="7741"/>
                  </a:cubicBezTo>
                  <a:cubicBezTo>
                    <a:pt x="30000" y="11612"/>
                    <a:pt x="26250" y="7741"/>
                    <a:pt x="22500" y="7741"/>
                  </a:cubicBezTo>
                  <a:cubicBezTo>
                    <a:pt x="18750" y="3870"/>
                    <a:pt x="18750" y="11612"/>
                    <a:pt x="15000" y="11612"/>
                  </a:cubicBezTo>
                  <a:cubicBezTo>
                    <a:pt x="11250" y="11612"/>
                    <a:pt x="7500" y="19354"/>
                    <a:pt x="11250" y="23225"/>
                  </a:cubicBezTo>
                  <a:cubicBezTo>
                    <a:pt x="11250" y="27096"/>
                    <a:pt x="18750" y="27096"/>
                    <a:pt x="18750" y="27096"/>
                  </a:cubicBezTo>
                  <a:cubicBezTo>
                    <a:pt x="18750" y="30967"/>
                    <a:pt x="11250" y="34838"/>
                    <a:pt x="11250" y="34838"/>
                  </a:cubicBezTo>
                  <a:cubicBezTo>
                    <a:pt x="11250" y="38709"/>
                    <a:pt x="18750" y="42580"/>
                    <a:pt x="18750" y="46451"/>
                  </a:cubicBezTo>
                  <a:cubicBezTo>
                    <a:pt x="18750" y="46451"/>
                    <a:pt x="11250" y="42580"/>
                    <a:pt x="11250" y="50322"/>
                  </a:cubicBezTo>
                  <a:cubicBezTo>
                    <a:pt x="11250" y="54193"/>
                    <a:pt x="15000" y="61935"/>
                    <a:pt x="7500" y="61935"/>
                  </a:cubicBezTo>
                  <a:cubicBezTo>
                    <a:pt x="11250" y="65806"/>
                    <a:pt x="11250" y="69677"/>
                    <a:pt x="7500" y="73548"/>
                  </a:cubicBezTo>
                  <a:cubicBezTo>
                    <a:pt x="7500" y="81290"/>
                    <a:pt x="0" y="81290"/>
                    <a:pt x="11250" y="89032"/>
                  </a:cubicBezTo>
                  <a:cubicBezTo>
                    <a:pt x="15000" y="89032"/>
                    <a:pt x="22500" y="92903"/>
                    <a:pt x="26250" y="100645"/>
                  </a:cubicBezTo>
                  <a:cubicBezTo>
                    <a:pt x="30000" y="104516"/>
                    <a:pt x="26250" y="112258"/>
                    <a:pt x="26250" y="120000"/>
                  </a:cubicBezTo>
                  <a:cubicBezTo>
                    <a:pt x="41250" y="116129"/>
                    <a:pt x="52500" y="108387"/>
                    <a:pt x="71250" y="108387"/>
                  </a:cubicBezTo>
                  <a:cubicBezTo>
                    <a:pt x="78750" y="104516"/>
                    <a:pt x="90000" y="108387"/>
                    <a:pt x="97500" y="108387"/>
                  </a:cubicBezTo>
                  <a:cubicBezTo>
                    <a:pt x="105000" y="108387"/>
                    <a:pt x="116250" y="112258"/>
                    <a:pt x="112500" y="100645"/>
                  </a:cubicBezTo>
                  <a:cubicBezTo>
                    <a:pt x="112500" y="92903"/>
                    <a:pt x="108750" y="89032"/>
                    <a:pt x="105000" y="81290"/>
                  </a:cubicBezTo>
                  <a:cubicBezTo>
                    <a:pt x="105000" y="73548"/>
                    <a:pt x="108750" y="65806"/>
                    <a:pt x="112500" y="58064"/>
                  </a:cubicBezTo>
                  <a:cubicBezTo>
                    <a:pt x="116250" y="42580"/>
                    <a:pt x="120000" y="15483"/>
                    <a:pt x="97500" y="1548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74" name="Shape 2638"/>
            <p:cNvSpPr/>
            <p:nvPr/>
          </p:nvSpPr>
          <p:spPr>
            <a:xfrm>
              <a:off x="11547308" y="8529749"/>
              <a:ext cx="213379" cy="280327"/>
            </a:xfrm>
            <a:custGeom>
              <a:avLst/>
              <a:gdLst/>
              <a:ahLst/>
              <a:cxnLst/>
              <a:rect l="0" t="0" r="0" b="0"/>
              <a:pathLst>
                <a:path w="120000" h="120000" extrusionOk="0">
                  <a:moveTo>
                    <a:pt x="99130" y="52000"/>
                  </a:moveTo>
                  <a:cubicBezTo>
                    <a:pt x="88695" y="44000"/>
                    <a:pt x="93913" y="32000"/>
                    <a:pt x="93913" y="24000"/>
                  </a:cubicBezTo>
                  <a:cubicBezTo>
                    <a:pt x="99130" y="16000"/>
                    <a:pt x="83478" y="8000"/>
                    <a:pt x="88695" y="0"/>
                  </a:cubicBezTo>
                  <a:cubicBezTo>
                    <a:pt x="62608" y="0"/>
                    <a:pt x="41739" y="0"/>
                    <a:pt x="15652" y="0"/>
                  </a:cubicBezTo>
                  <a:cubicBezTo>
                    <a:pt x="15652" y="12000"/>
                    <a:pt x="20869" y="28000"/>
                    <a:pt x="20869" y="44000"/>
                  </a:cubicBezTo>
                  <a:cubicBezTo>
                    <a:pt x="20869" y="60000"/>
                    <a:pt x="0" y="72000"/>
                    <a:pt x="5217" y="88000"/>
                  </a:cubicBezTo>
                  <a:cubicBezTo>
                    <a:pt x="10434" y="100000"/>
                    <a:pt x="20869" y="104000"/>
                    <a:pt x="15652" y="120000"/>
                  </a:cubicBezTo>
                  <a:cubicBezTo>
                    <a:pt x="31304" y="120000"/>
                    <a:pt x="36521" y="120000"/>
                    <a:pt x="52173" y="116000"/>
                  </a:cubicBezTo>
                  <a:cubicBezTo>
                    <a:pt x="78260" y="112000"/>
                    <a:pt x="99130" y="104000"/>
                    <a:pt x="120000" y="96000"/>
                  </a:cubicBezTo>
                  <a:cubicBezTo>
                    <a:pt x="109565" y="92000"/>
                    <a:pt x="104347" y="84000"/>
                    <a:pt x="104347" y="76000"/>
                  </a:cubicBezTo>
                  <a:cubicBezTo>
                    <a:pt x="104347" y="68000"/>
                    <a:pt x="104347" y="60000"/>
                    <a:pt x="99130" y="52000"/>
                  </a:cubicBezTo>
                  <a:cubicBezTo>
                    <a:pt x="88695" y="44000"/>
                    <a:pt x="104347" y="60000"/>
                    <a:pt x="99130" y="5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75" name="Shape 2639"/>
            <p:cNvSpPr/>
            <p:nvPr/>
          </p:nvSpPr>
          <p:spPr>
            <a:xfrm>
              <a:off x="11079156" y="8558417"/>
              <a:ext cx="140126" cy="168834"/>
            </a:xfrm>
            <a:custGeom>
              <a:avLst/>
              <a:gdLst/>
              <a:ahLst/>
              <a:cxnLst/>
              <a:rect l="0" t="0" r="0" b="0"/>
              <a:pathLst>
                <a:path w="120000" h="120000" extrusionOk="0">
                  <a:moveTo>
                    <a:pt x="96000" y="93333"/>
                  </a:moveTo>
                  <a:cubicBezTo>
                    <a:pt x="120000" y="86666"/>
                    <a:pt x="120000" y="53333"/>
                    <a:pt x="112000" y="40000"/>
                  </a:cubicBezTo>
                  <a:cubicBezTo>
                    <a:pt x="96000" y="13333"/>
                    <a:pt x="64000" y="0"/>
                    <a:pt x="40000" y="20000"/>
                  </a:cubicBezTo>
                  <a:cubicBezTo>
                    <a:pt x="24000" y="26666"/>
                    <a:pt x="0" y="40000"/>
                    <a:pt x="8000" y="53333"/>
                  </a:cubicBezTo>
                  <a:cubicBezTo>
                    <a:pt x="16000" y="66666"/>
                    <a:pt x="16000" y="73333"/>
                    <a:pt x="32000" y="80000"/>
                  </a:cubicBezTo>
                  <a:cubicBezTo>
                    <a:pt x="40000" y="93333"/>
                    <a:pt x="40000" y="100000"/>
                    <a:pt x="56000" y="106666"/>
                  </a:cubicBezTo>
                  <a:cubicBezTo>
                    <a:pt x="64000" y="113333"/>
                    <a:pt x="72000" y="120000"/>
                    <a:pt x="80000" y="106666"/>
                  </a:cubicBezTo>
                  <a:cubicBezTo>
                    <a:pt x="80000" y="100000"/>
                    <a:pt x="88000" y="100000"/>
                    <a:pt x="96000" y="93333"/>
                  </a:cubicBezTo>
                  <a:cubicBezTo>
                    <a:pt x="112000" y="86666"/>
                    <a:pt x="88000" y="100000"/>
                    <a:pt x="96000" y="93333"/>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76" name="Shape 2640"/>
            <p:cNvSpPr/>
            <p:nvPr/>
          </p:nvSpPr>
          <p:spPr>
            <a:xfrm>
              <a:off x="11161956" y="8631686"/>
              <a:ext cx="207006" cy="197506"/>
            </a:xfrm>
            <a:custGeom>
              <a:avLst/>
              <a:gdLst/>
              <a:ahLst/>
              <a:cxnLst/>
              <a:rect l="0" t="0" r="0" b="0"/>
              <a:pathLst>
                <a:path w="120000" h="120000" extrusionOk="0">
                  <a:moveTo>
                    <a:pt x="114545" y="97142"/>
                  </a:moveTo>
                  <a:cubicBezTo>
                    <a:pt x="120000" y="85714"/>
                    <a:pt x="109090" y="80000"/>
                    <a:pt x="103636" y="74285"/>
                  </a:cubicBezTo>
                  <a:cubicBezTo>
                    <a:pt x="98181" y="74285"/>
                    <a:pt x="76363" y="68571"/>
                    <a:pt x="87272" y="62857"/>
                  </a:cubicBezTo>
                  <a:cubicBezTo>
                    <a:pt x="92727" y="57142"/>
                    <a:pt x="92727" y="40000"/>
                    <a:pt x="87272" y="34285"/>
                  </a:cubicBezTo>
                  <a:cubicBezTo>
                    <a:pt x="81818" y="22857"/>
                    <a:pt x="76363" y="45714"/>
                    <a:pt x="70909" y="45714"/>
                  </a:cubicBezTo>
                  <a:cubicBezTo>
                    <a:pt x="54545" y="45714"/>
                    <a:pt x="60000" y="0"/>
                    <a:pt x="49090" y="5714"/>
                  </a:cubicBezTo>
                  <a:cubicBezTo>
                    <a:pt x="43636" y="11428"/>
                    <a:pt x="32727" y="17142"/>
                    <a:pt x="27272" y="22857"/>
                  </a:cubicBezTo>
                  <a:cubicBezTo>
                    <a:pt x="21818" y="34285"/>
                    <a:pt x="10909" y="40000"/>
                    <a:pt x="0" y="51428"/>
                  </a:cubicBezTo>
                  <a:cubicBezTo>
                    <a:pt x="27272" y="68571"/>
                    <a:pt x="43636" y="85714"/>
                    <a:pt x="65454" y="102857"/>
                  </a:cubicBezTo>
                  <a:cubicBezTo>
                    <a:pt x="76363" y="114285"/>
                    <a:pt x="87272" y="120000"/>
                    <a:pt x="103636" y="120000"/>
                  </a:cubicBezTo>
                  <a:cubicBezTo>
                    <a:pt x="120000" y="120000"/>
                    <a:pt x="109090" y="108571"/>
                    <a:pt x="114545" y="97142"/>
                  </a:cubicBezTo>
                  <a:cubicBezTo>
                    <a:pt x="120000" y="85714"/>
                    <a:pt x="114545" y="108571"/>
                    <a:pt x="114545" y="97142"/>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77" name="Shape 2641"/>
            <p:cNvSpPr/>
            <p:nvPr/>
          </p:nvSpPr>
          <p:spPr>
            <a:xfrm>
              <a:off x="11015459" y="8443740"/>
              <a:ext cx="324840" cy="273957"/>
            </a:xfrm>
            <a:custGeom>
              <a:avLst/>
              <a:gdLst/>
              <a:ahLst/>
              <a:cxnLst/>
              <a:rect l="0" t="0" r="0" b="0"/>
              <a:pathLst>
                <a:path w="120000" h="120000" extrusionOk="0">
                  <a:moveTo>
                    <a:pt x="34285" y="66206"/>
                  </a:moveTo>
                  <a:cubicBezTo>
                    <a:pt x="48000" y="57931"/>
                    <a:pt x="61714" y="49655"/>
                    <a:pt x="68571" y="70344"/>
                  </a:cubicBezTo>
                  <a:cubicBezTo>
                    <a:pt x="75428" y="78620"/>
                    <a:pt x="72000" y="82758"/>
                    <a:pt x="72000" y="95172"/>
                  </a:cubicBezTo>
                  <a:cubicBezTo>
                    <a:pt x="75428" y="99310"/>
                    <a:pt x="82285" y="86896"/>
                    <a:pt x="85714" y="86896"/>
                  </a:cubicBezTo>
                  <a:cubicBezTo>
                    <a:pt x="92571" y="82758"/>
                    <a:pt x="92571" y="120000"/>
                    <a:pt x="99428" y="111724"/>
                  </a:cubicBezTo>
                  <a:cubicBezTo>
                    <a:pt x="102857" y="111724"/>
                    <a:pt x="102857" y="107586"/>
                    <a:pt x="106285" y="107586"/>
                  </a:cubicBezTo>
                  <a:cubicBezTo>
                    <a:pt x="106285" y="103448"/>
                    <a:pt x="113142" y="107586"/>
                    <a:pt x="113142" y="103448"/>
                  </a:cubicBezTo>
                  <a:cubicBezTo>
                    <a:pt x="116571" y="99310"/>
                    <a:pt x="113142" y="95172"/>
                    <a:pt x="113142" y="95172"/>
                  </a:cubicBezTo>
                  <a:cubicBezTo>
                    <a:pt x="113142" y="86896"/>
                    <a:pt x="120000" y="91034"/>
                    <a:pt x="120000" y="91034"/>
                  </a:cubicBezTo>
                  <a:cubicBezTo>
                    <a:pt x="120000" y="86896"/>
                    <a:pt x="109714" y="82758"/>
                    <a:pt x="116571" y="78620"/>
                  </a:cubicBezTo>
                  <a:cubicBezTo>
                    <a:pt x="120000" y="74482"/>
                    <a:pt x="120000" y="70344"/>
                    <a:pt x="113142" y="66206"/>
                  </a:cubicBezTo>
                  <a:cubicBezTo>
                    <a:pt x="109714" y="62068"/>
                    <a:pt x="116571" y="53793"/>
                    <a:pt x="113142" y="49655"/>
                  </a:cubicBezTo>
                  <a:cubicBezTo>
                    <a:pt x="109714" y="45517"/>
                    <a:pt x="113142" y="41379"/>
                    <a:pt x="109714" y="33103"/>
                  </a:cubicBezTo>
                  <a:cubicBezTo>
                    <a:pt x="106285" y="28965"/>
                    <a:pt x="99428" y="0"/>
                    <a:pt x="89142" y="8275"/>
                  </a:cubicBezTo>
                  <a:cubicBezTo>
                    <a:pt x="89142" y="8275"/>
                    <a:pt x="85714" y="12413"/>
                    <a:pt x="82285" y="12413"/>
                  </a:cubicBezTo>
                  <a:cubicBezTo>
                    <a:pt x="78857" y="12413"/>
                    <a:pt x="78857" y="12413"/>
                    <a:pt x="75428" y="12413"/>
                  </a:cubicBezTo>
                  <a:cubicBezTo>
                    <a:pt x="72000" y="16551"/>
                    <a:pt x="68571" y="12413"/>
                    <a:pt x="65142" y="12413"/>
                  </a:cubicBezTo>
                  <a:cubicBezTo>
                    <a:pt x="61714" y="12413"/>
                    <a:pt x="61714" y="16551"/>
                    <a:pt x="61714" y="12413"/>
                  </a:cubicBezTo>
                  <a:cubicBezTo>
                    <a:pt x="54857" y="8275"/>
                    <a:pt x="58285" y="8275"/>
                    <a:pt x="51428" y="8275"/>
                  </a:cubicBezTo>
                  <a:cubicBezTo>
                    <a:pt x="41142" y="12413"/>
                    <a:pt x="41142" y="4137"/>
                    <a:pt x="34285" y="4137"/>
                  </a:cubicBezTo>
                  <a:cubicBezTo>
                    <a:pt x="27428" y="0"/>
                    <a:pt x="20571" y="0"/>
                    <a:pt x="17142" y="4137"/>
                  </a:cubicBezTo>
                  <a:cubicBezTo>
                    <a:pt x="17142" y="8275"/>
                    <a:pt x="10285" y="12413"/>
                    <a:pt x="17142" y="16551"/>
                  </a:cubicBezTo>
                  <a:cubicBezTo>
                    <a:pt x="20571" y="20689"/>
                    <a:pt x="17142" y="24827"/>
                    <a:pt x="10285" y="24827"/>
                  </a:cubicBezTo>
                  <a:cubicBezTo>
                    <a:pt x="3428" y="24827"/>
                    <a:pt x="0" y="24827"/>
                    <a:pt x="0" y="33103"/>
                  </a:cubicBezTo>
                  <a:cubicBezTo>
                    <a:pt x="3428" y="41379"/>
                    <a:pt x="6857" y="45517"/>
                    <a:pt x="10285" y="53793"/>
                  </a:cubicBezTo>
                  <a:cubicBezTo>
                    <a:pt x="17142" y="62068"/>
                    <a:pt x="20571" y="66206"/>
                    <a:pt x="27428" y="78620"/>
                  </a:cubicBezTo>
                  <a:cubicBezTo>
                    <a:pt x="30857" y="74482"/>
                    <a:pt x="30857" y="70344"/>
                    <a:pt x="34285" y="66206"/>
                  </a:cubicBezTo>
                  <a:cubicBezTo>
                    <a:pt x="37714" y="66206"/>
                    <a:pt x="34285" y="70344"/>
                    <a:pt x="34285" y="6620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78" name="Shape 2642"/>
            <p:cNvSpPr/>
            <p:nvPr/>
          </p:nvSpPr>
          <p:spPr>
            <a:xfrm>
              <a:off x="10929474" y="8453298"/>
              <a:ext cx="149682" cy="66896"/>
            </a:xfrm>
            <a:custGeom>
              <a:avLst/>
              <a:gdLst/>
              <a:ahLst/>
              <a:cxnLst/>
              <a:rect l="0" t="0" r="0" b="0"/>
              <a:pathLst>
                <a:path w="120000" h="120000" extrusionOk="0">
                  <a:moveTo>
                    <a:pt x="75000" y="85714"/>
                  </a:moveTo>
                  <a:cubicBezTo>
                    <a:pt x="82500" y="85714"/>
                    <a:pt x="120000" y="85714"/>
                    <a:pt x="105000" y="51428"/>
                  </a:cubicBezTo>
                  <a:cubicBezTo>
                    <a:pt x="90000" y="34285"/>
                    <a:pt x="105000" y="17142"/>
                    <a:pt x="105000" y="0"/>
                  </a:cubicBezTo>
                  <a:cubicBezTo>
                    <a:pt x="90000" y="0"/>
                    <a:pt x="67500" y="0"/>
                    <a:pt x="52500" y="0"/>
                  </a:cubicBezTo>
                  <a:cubicBezTo>
                    <a:pt x="37500" y="0"/>
                    <a:pt x="37500" y="17142"/>
                    <a:pt x="30000" y="0"/>
                  </a:cubicBezTo>
                  <a:cubicBezTo>
                    <a:pt x="15000" y="0"/>
                    <a:pt x="15000" y="0"/>
                    <a:pt x="0" y="17142"/>
                  </a:cubicBezTo>
                  <a:cubicBezTo>
                    <a:pt x="7500" y="34285"/>
                    <a:pt x="7500" y="51428"/>
                    <a:pt x="22500" y="51428"/>
                  </a:cubicBezTo>
                  <a:cubicBezTo>
                    <a:pt x="30000" y="51428"/>
                    <a:pt x="52500" y="51428"/>
                    <a:pt x="52500" y="51428"/>
                  </a:cubicBezTo>
                  <a:cubicBezTo>
                    <a:pt x="37500" y="85714"/>
                    <a:pt x="52500" y="102857"/>
                    <a:pt x="67500" y="119999"/>
                  </a:cubicBezTo>
                  <a:cubicBezTo>
                    <a:pt x="67500" y="119999"/>
                    <a:pt x="67500" y="85714"/>
                    <a:pt x="75000" y="8571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79" name="Shape 2643"/>
            <p:cNvSpPr/>
            <p:nvPr/>
          </p:nvSpPr>
          <p:spPr>
            <a:xfrm>
              <a:off x="10919917" y="8389584"/>
              <a:ext cx="140126" cy="38226"/>
            </a:xfrm>
            <a:custGeom>
              <a:avLst/>
              <a:gdLst/>
              <a:ahLst/>
              <a:cxnLst/>
              <a:rect l="0" t="0" r="0" b="0"/>
              <a:pathLst>
                <a:path w="120000" h="120000" extrusionOk="0">
                  <a:moveTo>
                    <a:pt x="32000" y="120000"/>
                  </a:moveTo>
                  <a:cubicBezTo>
                    <a:pt x="48000" y="90000"/>
                    <a:pt x="56000" y="60000"/>
                    <a:pt x="72000" y="90000"/>
                  </a:cubicBezTo>
                  <a:cubicBezTo>
                    <a:pt x="80000" y="90000"/>
                    <a:pt x="112000" y="120000"/>
                    <a:pt x="120000" y="60000"/>
                  </a:cubicBezTo>
                  <a:cubicBezTo>
                    <a:pt x="120000" y="90000"/>
                    <a:pt x="72000" y="0"/>
                    <a:pt x="64000" y="30000"/>
                  </a:cubicBezTo>
                  <a:cubicBezTo>
                    <a:pt x="40000" y="60000"/>
                    <a:pt x="8000" y="0"/>
                    <a:pt x="0" y="120000"/>
                  </a:cubicBezTo>
                  <a:cubicBezTo>
                    <a:pt x="16000" y="120000"/>
                    <a:pt x="24000" y="120000"/>
                    <a:pt x="32000" y="120000"/>
                  </a:cubicBezTo>
                  <a:cubicBezTo>
                    <a:pt x="40000" y="120000"/>
                    <a:pt x="32000" y="120000"/>
                    <a:pt x="32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80" name="Shape 2644"/>
            <p:cNvSpPr/>
            <p:nvPr/>
          </p:nvSpPr>
          <p:spPr>
            <a:xfrm>
              <a:off x="10900809" y="7733364"/>
              <a:ext cx="560507" cy="637105"/>
            </a:xfrm>
            <a:custGeom>
              <a:avLst/>
              <a:gdLst/>
              <a:ahLst/>
              <a:cxnLst/>
              <a:rect l="0" t="0" r="0" b="0"/>
              <a:pathLst>
                <a:path w="120000" h="120000" extrusionOk="0">
                  <a:moveTo>
                    <a:pt x="10000" y="100588"/>
                  </a:moveTo>
                  <a:cubicBezTo>
                    <a:pt x="14000" y="100588"/>
                    <a:pt x="26000" y="97058"/>
                    <a:pt x="30000" y="100588"/>
                  </a:cubicBezTo>
                  <a:cubicBezTo>
                    <a:pt x="32000" y="102352"/>
                    <a:pt x="34000" y="102352"/>
                    <a:pt x="36000" y="104117"/>
                  </a:cubicBezTo>
                  <a:cubicBezTo>
                    <a:pt x="38000" y="107647"/>
                    <a:pt x="40000" y="109411"/>
                    <a:pt x="42000" y="111176"/>
                  </a:cubicBezTo>
                  <a:cubicBezTo>
                    <a:pt x="44000" y="112941"/>
                    <a:pt x="52000" y="120000"/>
                    <a:pt x="54000" y="112941"/>
                  </a:cubicBezTo>
                  <a:cubicBezTo>
                    <a:pt x="56000" y="102352"/>
                    <a:pt x="60000" y="114705"/>
                    <a:pt x="64000" y="112941"/>
                  </a:cubicBezTo>
                  <a:cubicBezTo>
                    <a:pt x="66000" y="109411"/>
                    <a:pt x="66000" y="109411"/>
                    <a:pt x="70000" y="109411"/>
                  </a:cubicBezTo>
                  <a:cubicBezTo>
                    <a:pt x="74000" y="109411"/>
                    <a:pt x="76000" y="109411"/>
                    <a:pt x="78000" y="109411"/>
                  </a:cubicBezTo>
                  <a:cubicBezTo>
                    <a:pt x="82000" y="107647"/>
                    <a:pt x="86000" y="107647"/>
                    <a:pt x="88000" y="107647"/>
                  </a:cubicBezTo>
                  <a:cubicBezTo>
                    <a:pt x="94000" y="107647"/>
                    <a:pt x="100000" y="107647"/>
                    <a:pt x="106000" y="107647"/>
                  </a:cubicBezTo>
                  <a:cubicBezTo>
                    <a:pt x="108000" y="107647"/>
                    <a:pt x="114000" y="109411"/>
                    <a:pt x="116000" y="107647"/>
                  </a:cubicBezTo>
                  <a:cubicBezTo>
                    <a:pt x="118000" y="107647"/>
                    <a:pt x="116000" y="97058"/>
                    <a:pt x="116000" y="95294"/>
                  </a:cubicBezTo>
                  <a:cubicBezTo>
                    <a:pt x="114000" y="84705"/>
                    <a:pt x="112000" y="75882"/>
                    <a:pt x="112000" y="67058"/>
                  </a:cubicBezTo>
                  <a:cubicBezTo>
                    <a:pt x="110000" y="51176"/>
                    <a:pt x="106000" y="37058"/>
                    <a:pt x="104000" y="21176"/>
                  </a:cubicBezTo>
                  <a:cubicBezTo>
                    <a:pt x="110000" y="21176"/>
                    <a:pt x="116000" y="21176"/>
                    <a:pt x="120000" y="21176"/>
                  </a:cubicBezTo>
                  <a:cubicBezTo>
                    <a:pt x="108000" y="14117"/>
                    <a:pt x="96000" y="7058"/>
                    <a:pt x="86000" y="0"/>
                  </a:cubicBezTo>
                  <a:cubicBezTo>
                    <a:pt x="86000" y="1764"/>
                    <a:pt x="86000" y="12352"/>
                    <a:pt x="84000" y="12352"/>
                  </a:cubicBezTo>
                  <a:cubicBezTo>
                    <a:pt x="82000" y="12352"/>
                    <a:pt x="78000" y="12352"/>
                    <a:pt x="74000" y="12352"/>
                  </a:cubicBezTo>
                  <a:cubicBezTo>
                    <a:pt x="70000" y="12352"/>
                    <a:pt x="64000" y="12352"/>
                    <a:pt x="58000" y="12352"/>
                  </a:cubicBezTo>
                  <a:cubicBezTo>
                    <a:pt x="58000" y="12352"/>
                    <a:pt x="52000" y="12352"/>
                    <a:pt x="52000" y="12352"/>
                  </a:cubicBezTo>
                  <a:cubicBezTo>
                    <a:pt x="50000" y="14117"/>
                    <a:pt x="52000" y="19411"/>
                    <a:pt x="52000" y="21176"/>
                  </a:cubicBezTo>
                  <a:cubicBezTo>
                    <a:pt x="52000" y="24705"/>
                    <a:pt x="52000" y="30000"/>
                    <a:pt x="52000" y="33529"/>
                  </a:cubicBezTo>
                  <a:cubicBezTo>
                    <a:pt x="52000" y="38823"/>
                    <a:pt x="40000" y="37058"/>
                    <a:pt x="40000" y="44117"/>
                  </a:cubicBezTo>
                  <a:cubicBezTo>
                    <a:pt x="40000" y="45882"/>
                    <a:pt x="42000" y="54705"/>
                    <a:pt x="40000" y="56470"/>
                  </a:cubicBezTo>
                  <a:cubicBezTo>
                    <a:pt x="40000" y="56470"/>
                    <a:pt x="34000" y="56470"/>
                    <a:pt x="32000" y="56470"/>
                  </a:cubicBezTo>
                  <a:cubicBezTo>
                    <a:pt x="24000" y="56470"/>
                    <a:pt x="14000" y="56470"/>
                    <a:pt x="6000" y="56470"/>
                  </a:cubicBezTo>
                  <a:cubicBezTo>
                    <a:pt x="4000" y="56470"/>
                    <a:pt x="0" y="54705"/>
                    <a:pt x="2000" y="58235"/>
                  </a:cubicBezTo>
                  <a:cubicBezTo>
                    <a:pt x="4000" y="60000"/>
                    <a:pt x="6000" y="61764"/>
                    <a:pt x="8000" y="63529"/>
                  </a:cubicBezTo>
                  <a:cubicBezTo>
                    <a:pt x="10000" y="67058"/>
                    <a:pt x="8000" y="70588"/>
                    <a:pt x="6000" y="72352"/>
                  </a:cubicBezTo>
                  <a:cubicBezTo>
                    <a:pt x="6000" y="77647"/>
                    <a:pt x="12000" y="79411"/>
                    <a:pt x="12000" y="84705"/>
                  </a:cubicBezTo>
                  <a:cubicBezTo>
                    <a:pt x="14000" y="90000"/>
                    <a:pt x="8000" y="97058"/>
                    <a:pt x="6000" y="102352"/>
                  </a:cubicBezTo>
                  <a:cubicBezTo>
                    <a:pt x="8000" y="102352"/>
                    <a:pt x="8000" y="100588"/>
                    <a:pt x="10000" y="10058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81" name="Shape 2645"/>
            <p:cNvSpPr/>
            <p:nvPr/>
          </p:nvSpPr>
          <p:spPr>
            <a:xfrm>
              <a:off x="10900809" y="8258977"/>
              <a:ext cx="270700" cy="213434"/>
            </a:xfrm>
            <a:custGeom>
              <a:avLst/>
              <a:gdLst/>
              <a:ahLst/>
              <a:cxnLst/>
              <a:rect l="0" t="0" r="0" b="0"/>
              <a:pathLst>
                <a:path w="120000" h="120000" extrusionOk="0">
                  <a:moveTo>
                    <a:pt x="33103" y="114782"/>
                  </a:moveTo>
                  <a:cubicBezTo>
                    <a:pt x="37241" y="114782"/>
                    <a:pt x="37241" y="109565"/>
                    <a:pt x="41379" y="109565"/>
                  </a:cubicBezTo>
                  <a:cubicBezTo>
                    <a:pt x="49655" y="109565"/>
                    <a:pt x="53793" y="109565"/>
                    <a:pt x="62068" y="109565"/>
                  </a:cubicBezTo>
                  <a:cubicBezTo>
                    <a:pt x="70344" y="109565"/>
                    <a:pt x="82758" y="104347"/>
                    <a:pt x="95172" y="109565"/>
                  </a:cubicBezTo>
                  <a:cubicBezTo>
                    <a:pt x="99310" y="114782"/>
                    <a:pt x="103448" y="120000"/>
                    <a:pt x="111724" y="114782"/>
                  </a:cubicBezTo>
                  <a:cubicBezTo>
                    <a:pt x="120000" y="114782"/>
                    <a:pt x="120000" y="109565"/>
                    <a:pt x="120000" y="99130"/>
                  </a:cubicBezTo>
                  <a:cubicBezTo>
                    <a:pt x="120000" y="88695"/>
                    <a:pt x="103448" y="83478"/>
                    <a:pt x="103448" y="73043"/>
                  </a:cubicBezTo>
                  <a:cubicBezTo>
                    <a:pt x="103448" y="73043"/>
                    <a:pt x="103448" y="52173"/>
                    <a:pt x="103448" y="52173"/>
                  </a:cubicBezTo>
                  <a:cubicBezTo>
                    <a:pt x="99310" y="52173"/>
                    <a:pt x="82758" y="26086"/>
                    <a:pt x="78620" y="20869"/>
                  </a:cubicBezTo>
                  <a:cubicBezTo>
                    <a:pt x="66206" y="5217"/>
                    <a:pt x="53793" y="0"/>
                    <a:pt x="37241" y="5217"/>
                  </a:cubicBezTo>
                  <a:cubicBezTo>
                    <a:pt x="33103" y="5217"/>
                    <a:pt x="20689" y="0"/>
                    <a:pt x="20689" y="5217"/>
                  </a:cubicBezTo>
                  <a:cubicBezTo>
                    <a:pt x="16551" y="10434"/>
                    <a:pt x="8275" y="20869"/>
                    <a:pt x="8275" y="31304"/>
                  </a:cubicBezTo>
                  <a:cubicBezTo>
                    <a:pt x="12413" y="41739"/>
                    <a:pt x="12413" y="46956"/>
                    <a:pt x="4137" y="52173"/>
                  </a:cubicBezTo>
                  <a:cubicBezTo>
                    <a:pt x="0" y="52173"/>
                    <a:pt x="12413" y="62608"/>
                    <a:pt x="8275" y="62608"/>
                  </a:cubicBezTo>
                  <a:cubicBezTo>
                    <a:pt x="16551" y="67826"/>
                    <a:pt x="8275" y="67826"/>
                    <a:pt x="8275" y="73043"/>
                  </a:cubicBezTo>
                  <a:cubicBezTo>
                    <a:pt x="8275" y="73043"/>
                    <a:pt x="12413" y="78260"/>
                    <a:pt x="16551" y="78260"/>
                  </a:cubicBezTo>
                  <a:cubicBezTo>
                    <a:pt x="16551" y="83478"/>
                    <a:pt x="33103" y="78260"/>
                    <a:pt x="37241" y="78260"/>
                  </a:cubicBezTo>
                  <a:cubicBezTo>
                    <a:pt x="41379" y="78260"/>
                    <a:pt x="41379" y="73043"/>
                    <a:pt x="41379" y="73043"/>
                  </a:cubicBezTo>
                  <a:cubicBezTo>
                    <a:pt x="45517" y="73043"/>
                    <a:pt x="70344" y="88695"/>
                    <a:pt x="70344" y="83478"/>
                  </a:cubicBezTo>
                  <a:cubicBezTo>
                    <a:pt x="66206" y="93913"/>
                    <a:pt x="49655" y="88695"/>
                    <a:pt x="45517" y="88695"/>
                  </a:cubicBezTo>
                  <a:cubicBezTo>
                    <a:pt x="37241" y="83478"/>
                    <a:pt x="33103" y="93913"/>
                    <a:pt x="24827" y="93913"/>
                  </a:cubicBezTo>
                  <a:cubicBezTo>
                    <a:pt x="12413" y="93913"/>
                    <a:pt x="4137" y="93913"/>
                    <a:pt x="12413" y="109565"/>
                  </a:cubicBezTo>
                  <a:cubicBezTo>
                    <a:pt x="12413" y="114782"/>
                    <a:pt x="16551" y="109565"/>
                    <a:pt x="20689" y="109565"/>
                  </a:cubicBezTo>
                  <a:cubicBezTo>
                    <a:pt x="24827" y="109565"/>
                    <a:pt x="28965" y="114782"/>
                    <a:pt x="33103" y="114782"/>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82" name="Shape 2646"/>
            <p:cNvSpPr/>
            <p:nvPr/>
          </p:nvSpPr>
          <p:spPr>
            <a:xfrm>
              <a:off x="11136480" y="7838485"/>
              <a:ext cx="783437" cy="729491"/>
            </a:xfrm>
            <a:custGeom>
              <a:avLst/>
              <a:gdLst/>
              <a:ahLst/>
              <a:cxnLst/>
              <a:rect l="0" t="0" r="0" b="0"/>
              <a:pathLst>
                <a:path w="120000" h="120000" extrusionOk="0">
                  <a:moveTo>
                    <a:pt x="38571" y="1538"/>
                  </a:moveTo>
                  <a:cubicBezTo>
                    <a:pt x="41428" y="24615"/>
                    <a:pt x="44285" y="47692"/>
                    <a:pt x="47142" y="69230"/>
                  </a:cubicBezTo>
                  <a:cubicBezTo>
                    <a:pt x="47142" y="72307"/>
                    <a:pt x="50000" y="76923"/>
                    <a:pt x="45714" y="76923"/>
                  </a:cubicBezTo>
                  <a:cubicBezTo>
                    <a:pt x="40000" y="76923"/>
                    <a:pt x="32857" y="76923"/>
                    <a:pt x="27142" y="76923"/>
                  </a:cubicBezTo>
                  <a:cubicBezTo>
                    <a:pt x="24285" y="76923"/>
                    <a:pt x="22857" y="76923"/>
                    <a:pt x="21428" y="76923"/>
                  </a:cubicBezTo>
                  <a:cubicBezTo>
                    <a:pt x="20000" y="76923"/>
                    <a:pt x="18571" y="78461"/>
                    <a:pt x="17142" y="78461"/>
                  </a:cubicBezTo>
                  <a:cubicBezTo>
                    <a:pt x="15714" y="80000"/>
                    <a:pt x="14285" y="78461"/>
                    <a:pt x="11428" y="78461"/>
                  </a:cubicBezTo>
                  <a:cubicBezTo>
                    <a:pt x="10000" y="78461"/>
                    <a:pt x="10000" y="81538"/>
                    <a:pt x="8571" y="80000"/>
                  </a:cubicBezTo>
                  <a:cubicBezTo>
                    <a:pt x="7142" y="80000"/>
                    <a:pt x="5714" y="76923"/>
                    <a:pt x="4285" y="76923"/>
                  </a:cubicBezTo>
                  <a:cubicBezTo>
                    <a:pt x="2857" y="76923"/>
                    <a:pt x="2857" y="86153"/>
                    <a:pt x="0" y="84615"/>
                  </a:cubicBezTo>
                  <a:cubicBezTo>
                    <a:pt x="0" y="86153"/>
                    <a:pt x="0" y="89230"/>
                    <a:pt x="0" y="90769"/>
                  </a:cubicBezTo>
                  <a:cubicBezTo>
                    <a:pt x="0" y="93846"/>
                    <a:pt x="2857" y="93846"/>
                    <a:pt x="4285" y="96923"/>
                  </a:cubicBezTo>
                  <a:cubicBezTo>
                    <a:pt x="5714" y="98461"/>
                    <a:pt x="4285" y="101538"/>
                    <a:pt x="5714" y="103076"/>
                  </a:cubicBezTo>
                  <a:cubicBezTo>
                    <a:pt x="7142" y="106153"/>
                    <a:pt x="8571" y="103076"/>
                    <a:pt x="10000" y="104615"/>
                  </a:cubicBezTo>
                  <a:cubicBezTo>
                    <a:pt x="10000" y="106153"/>
                    <a:pt x="14285" y="104615"/>
                    <a:pt x="15714" y="104615"/>
                  </a:cubicBezTo>
                  <a:cubicBezTo>
                    <a:pt x="17142" y="104615"/>
                    <a:pt x="20000" y="101538"/>
                    <a:pt x="21428" y="101538"/>
                  </a:cubicBezTo>
                  <a:cubicBezTo>
                    <a:pt x="24285" y="104615"/>
                    <a:pt x="25714" y="112307"/>
                    <a:pt x="28571" y="115384"/>
                  </a:cubicBezTo>
                  <a:cubicBezTo>
                    <a:pt x="28571" y="115384"/>
                    <a:pt x="27142" y="118461"/>
                    <a:pt x="28571" y="118461"/>
                  </a:cubicBezTo>
                  <a:cubicBezTo>
                    <a:pt x="30000" y="120000"/>
                    <a:pt x="31428" y="116923"/>
                    <a:pt x="32857" y="118461"/>
                  </a:cubicBezTo>
                  <a:cubicBezTo>
                    <a:pt x="34285" y="120000"/>
                    <a:pt x="37142" y="120000"/>
                    <a:pt x="38571" y="118461"/>
                  </a:cubicBezTo>
                  <a:cubicBezTo>
                    <a:pt x="41428" y="115384"/>
                    <a:pt x="41428" y="118461"/>
                    <a:pt x="42857" y="118461"/>
                  </a:cubicBezTo>
                  <a:cubicBezTo>
                    <a:pt x="47142" y="118461"/>
                    <a:pt x="50000" y="112307"/>
                    <a:pt x="50000" y="109230"/>
                  </a:cubicBezTo>
                  <a:cubicBezTo>
                    <a:pt x="50000" y="107692"/>
                    <a:pt x="47142" y="107692"/>
                    <a:pt x="50000" y="106153"/>
                  </a:cubicBezTo>
                  <a:cubicBezTo>
                    <a:pt x="51428" y="104615"/>
                    <a:pt x="54285" y="106153"/>
                    <a:pt x="55714" y="103076"/>
                  </a:cubicBezTo>
                  <a:cubicBezTo>
                    <a:pt x="55714" y="101538"/>
                    <a:pt x="57142" y="98461"/>
                    <a:pt x="57142" y="96923"/>
                  </a:cubicBezTo>
                  <a:cubicBezTo>
                    <a:pt x="58571" y="93846"/>
                    <a:pt x="58571" y="92307"/>
                    <a:pt x="60000" y="95384"/>
                  </a:cubicBezTo>
                  <a:cubicBezTo>
                    <a:pt x="64285" y="98461"/>
                    <a:pt x="67142" y="86153"/>
                    <a:pt x="70000" y="87692"/>
                  </a:cubicBezTo>
                  <a:cubicBezTo>
                    <a:pt x="71428" y="87692"/>
                    <a:pt x="71428" y="87692"/>
                    <a:pt x="72857" y="87692"/>
                  </a:cubicBezTo>
                  <a:cubicBezTo>
                    <a:pt x="72857" y="87692"/>
                    <a:pt x="74285" y="86153"/>
                    <a:pt x="74285" y="86153"/>
                  </a:cubicBezTo>
                  <a:cubicBezTo>
                    <a:pt x="75714" y="84615"/>
                    <a:pt x="77142" y="84615"/>
                    <a:pt x="78571" y="83076"/>
                  </a:cubicBezTo>
                  <a:cubicBezTo>
                    <a:pt x="82857" y="78461"/>
                    <a:pt x="87142" y="83076"/>
                    <a:pt x="92857" y="81538"/>
                  </a:cubicBezTo>
                  <a:cubicBezTo>
                    <a:pt x="95714" y="81538"/>
                    <a:pt x="97142" y="80000"/>
                    <a:pt x="100000" y="80000"/>
                  </a:cubicBezTo>
                  <a:cubicBezTo>
                    <a:pt x="104285" y="80000"/>
                    <a:pt x="108571" y="80000"/>
                    <a:pt x="111428" y="78461"/>
                  </a:cubicBezTo>
                  <a:cubicBezTo>
                    <a:pt x="120000" y="75384"/>
                    <a:pt x="117142" y="55384"/>
                    <a:pt x="117142" y="47692"/>
                  </a:cubicBezTo>
                  <a:cubicBezTo>
                    <a:pt x="115714" y="49230"/>
                    <a:pt x="111428" y="52307"/>
                    <a:pt x="110000" y="49230"/>
                  </a:cubicBezTo>
                  <a:cubicBezTo>
                    <a:pt x="108571" y="47692"/>
                    <a:pt x="111428" y="44615"/>
                    <a:pt x="110000" y="43076"/>
                  </a:cubicBezTo>
                  <a:cubicBezTo>
                    <a:pt x="108571" y="40000"/>
                    <a:pt x="102857" y="41538"/>
                    <a:pt x="100000" y="40000"/>
                  </a:cubicBezTo>
                  <a:cubicBezTo>
                    <a:pt x="97142" y="40000"/>
                    <a:pt x="95714" y="35384"/>
                    <a:pt x="94285" y="33846"/>
                  </a:cubicBezTo>
                  <a:cubicBezTo>
                    <a:pt x="94285" y="32307"/>
                    <a:pt x="92857" y="30769"/>
                    <a:pt x="90000" y="30769"/>
                  </a:cubicBezTo>
                  <a:cubicBezTo>
                    <a:pt x="87142" y="27692"/>
                    <a:pt x="82857" y="24615"/>
                    <a:pt x="80000" y="21538"/>
                  </a:cubicBezTo>
                  <a:cubicBezTo>
                    <a:pt x="71428" y="16923"/>
                    <a:pt x="62857" y="10769"/>
                    <a:pt x="55714" y="4615"/>
                  </a:cubicBezTo>
                  <a:cubicBezTo>
                    <a:pt x="54285" y="4615"/>
                    <a:pt x="51428" y="1538"/>
                    <a:pt x="50000" y="1538"/>
                  </a:cubicBezTo>
                  <a:cubicBezTo>
                    <a:pt x="47142" y="0"/>
                    <a:pt x="42857" y="1538"/>
                    <a:pt x="38571" y="1538"/>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83" name="Shape 2647"/>
            <p:cNvSpPr/>
            <p:nvPr/>
          </p:nvSpPr>
          <p:spPr>
            <a:xfrm>
              <a:off x="12814822" y="7500817"/>
              <a:ext cx="515921" cy="503317"/>
            </a:xfrm>
            <a:custGeom>
              <a:avLst/>
              <a:gdLst/>
              <a:ahLst/>
              <a:cxnLst/>
              <a:rect l="0" t="0" r="0" b="0"/>
              <a:pathLst>
                <a:path w="120000" h="120000" extrusionOk="0">
                  <a:moveTo>
                    <a:pt x="98181" y="120000"/>
                  </a:moveTo>
                  <a:cubicBezTo>
                    <a:pt x="100363" y="120000"/>
                    <a:pt x="100363" y="113333"/>
                    <a:pt x="104727" y="113333"/>
                  </a:cubicBezTo>
                  <a:cubicBezTo>
                    <a:pt x="111272" y="113333"/>
                    <a:pt x="106909" y="108888"/>
                    <a:pt x="111272" y="106666"/>
                  </a:cubicBezTo>
                  <a:cubicBezTo>
                    <a:pt x="117818" y="104444"/>
                    <a:pt x="117818" y="104444"/>
                    <a:pt x="117818" y="97777"/>
                  </a:cubicBezTo>
                  <a:cubicBezTo>
                    <a:pt x="115636" y="93333"/>
                    <a:pt x="115636" y="93333"/>
                    <a:pt x="120000" y="93333"/>
                  </a:cubicBezTo>
                  <a:cubicBezTo>
                    <a:pt x="117818" y="93333"/>
                    <a:pt x="111272" y="82222"/>
                    <a:pt x="109090" y="80000"/>
                  </a:cubicBezTo>
                  <a:cubicBezTo>
                    <a:pt x="106909" y="71111"/>
                    <a:pt x="102545" y="62222"/>
                    <a:pt x="98181" y="55555"/>
                  </a:cubicBezTo>
                  <a:cubicBezTo>
                    <a:pt x="93818" y="48888"/>
                    <a:pt x="91636" y="40000"/>
                    <a:pt x="87272" y="35555"/>
                  </a:cubicBezTo>
                  <a:cubicBezTo>
                    <a:pt x="85090" y="33333"/>
                    <a:pt x="80727" y="20000"/>
                    <a:pt x="82909" y="17777"/>
                  </a:cubicBezTo>
                  <a:cubicBezTo>
                    <a:pt x="82909" y="17777"/>
                    <a:pt x="100363" y="48888"/>
                    <a:pt x="102545" y="48888"/>
                  </a:cubicBezTo>
                  <a:cubicBezTo>
                    <a:pt x="104727" y="48888"/>
                    <a:pt x="106909" y="42222"/>
                    <a:pt x="106909" y="42222"/>
                  </a:cubicBezTo>
                  <a:cubicBezTo>
                    <a:pt x="106909" y="37777"/>
                    <a:pt x="106909" y="33333"/>
                    <a:pt x="104727" y="31111"/>
                  </a:cubicBezTo>
                  <a:cubicBezTo>
                    <a:pt x="104727" y="22222"/>
                    <a:pt x="102545" y="13333"/>
                    <a:pt x="102545" y="4444"/>
                  </a:cubicBezTo>
                  <a:cubicBezTo>
                    <a:pt x="98181" y="8888"/>
                    <a:pt x="87272" y="8888"/>
                    <a:pt x="82909" y="4444"/>
                  </a:cubicBezTo>
                  <a:cubicBezTo>
                    <a:pt x="74181" y="0"/>
                    <a:pt x="63272" y="2222"/>
                    <a:pt x="54545" y="6666"/>
                  </a:cubicBezTo>
                  <a:cubicBezTo>
                    <a:pt x="48000" y="11111"/>
                    <a:pt x="41454" y="8888"/>
                    <a:pt x="34909" y="6666"/>
                  </a:cubicBezTo>
                  <a:cubicBezTo>
                    <a:pt x="26181" y="4444"/>
                    <a:pt x="17454" y="4444"/>
                    <a:pt x="8727" y="2222"/>
                  </a:cubicBezTo>
                  <a:cubicBezTo>
                    <a:pt x="8727" y="2222"/>
                    <a:pt x="6545" y="0"/>
                    <a:pt x="6545" y="0"/>
                  </a:cubicBezTo>
                  <a:cubicBezTo>
                    <a:pt x="4363" y="2222"/>
                    <a:pt x="4363" y="4444"/>
                    <a:pt x="2181" y="6666"/>
                  </a:cubicBezTo>
                  <a:cubicBezTo>
                    <a:pt x="0" y="8888"/>
                    <a:pt x="6545" y="11111"/>
                    <a:pt x="4363" y="15555"/>
                  </a:cubicBezTo>
                  <a:cubicBezTo>
                    <a:pt x="2181" y="17777"/>
                    <a:pt x="2181" y="20000"/>
                    <a:pt x="2181" y="24444"/>
                  </a:cubicBezTo>
                  <a:cubicBezTo>
                    <a:pt x="4363" y="24444"/>
                    <a:pt x="4363" y="26666"/>
                    <a:pt x="4363" y="28888"/>
                  </a:cubicBezTo>
                  <a:cubicBezTo>
                    <a:pt x="4363" y="37777"/>
                    <a:pt x="4363" y="46666"/>
                    <a:pt x="4363" y="55555"/>
                  </a:cubicBezTo>
                  <a:cubicBezTo>
                    <a:pt x="4363" y="62222"/>
                    <a:pt x="4363" y="115555"/>
                    <a:pt x="4363" y="115555"/>
                  </a:cubicBezTo>
                  <a:cubicBezTo>
                    <a:pt x="28363" y="115555"/>
                    <a:pt x="50181" y="115555"/>
                    <a:pt x="74181" y="115555"/>
                  </a:cubicBezTo>
                  <a:cubicBezTo>
                    <a:pt x="78545" y="115555"/>
                    <a:pt x="82909" y="115555"/>
                    <a:pt x="87272" y="115555"/>
                  </a:cubicBezTo>
                  <a:cubicBezTo>
                    <a:pt x="91636" y="115555"/>
                    <a:pt x="93818" y="120000"/>
                    <a:pt x="98181"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84" name="Shape 2648"/>
            <p:cNvSpPr/>
            <p:nvPr/>
          </p:nvSpPr>
          <p:spPr>
            <a:xfrm>
              <a:off x="12050489" y="7210934"/>
              <a:ext cx="187900" cy="363151"/>
            </a:xfrm>
            <a:custGeom>
              <a:avLst/>
              <a:gdLst/>
              <a:ahLst/>
              <a:cxnLst/>
              <a:rect l="0" t="0" r="0" b="0"/>
              <a:pathLst>
                <a:path w="120000" h="120000" extrusionOk="0">
                  <a:moveTo>
                    <a:pt x="84000" y="104615"/>
                  </a:moveTo>
                  <a:cubicBezTo>
                    <a:pt x="72000" y="98461"/>
                    <a:pt x="96000" y="92307"/>
                    <a:pt x="102000" y="92307"/>
                  </a:cubicBezTo>
                  <a:cubicBezTo>
                    <a:pt x="114000" y="89230"/>
                    <a:pt x="120000" y="86153"/>
                    <a:pt x="120000" y="83076"/>
                  </a:cubicBezTo>
                  <a:cubicBezTo>
                    <a:pt x="120000" y="80000"/>
                    <a:pt x="120000" y="76923"/>
                    <a:pt x="120000" y="73846"/>
                  </a:cubicBezTo>
                  <a:cubicBezTo>
                    <a:pt x="120000" y="70769"/>
                    <a:pt x="114000" y="70769"/>
                    <a:pt x="114000" y="70769"/>
                  </a:cubicBezTo>
                  <a:cubicBezTo>
                    <a:pt x="108000" y="67692"/>
                    <a:pt x="108000" y="64615"/>
                    <a:pt x="102000" y="61538"/>
                  </a:cubicBezTo>
                  <a:cubicBezTo>
                    <a:pt x="96000" y="61538"/>
                    <a:pt x="90000" y="64615"/>
                    <a:pt x="84000" y="61538"/>
                  </a:cubicBezTo>
                  <a:cubicBezTo>
                    <a:pt x="66000" y="55384"/>
                    <a:pt x="84000" y="52307"/>
                    <a:pt x="96000" y="49230"/>
                  </a:cubicBezTo>
                  <a:cubicBezTo>
                    <a:pt x="108000" y="46153"/>
                    <a:pt x="114000" y="36923"/>
                    <a:pt x="102000" y="30769"/>
                  </a:cubicBezTo>
                  <a:cubicBezTo>
                    <a:pt x="102000" y="27692"/>
                    <a:pt x="84000" y="21538"/>
                    <a:pt x="90000" y="18461"/>
                  </a:cubicBezTo>
                  <a:cubicBezTo>
                    <a:pt x="96000" y="15384"/>
                    <a:pt x="102000" y="15384"/>
                    <a:pt x="108000" y="12307"/>
                  </a:cubicBezTo>
                  <a:cubicBezTo>
                    <a:pt x="108000" y="12307"/>
                    <a:pt x="108000" y="3076"/>
                    <a:pt x="108000" y="3076"/>
                  </a:cubicBezTo>
                  <a:cubicBezTo>
                    <a:pt x="102000" y="3076"/>
                    <a:pt x="96000" y="12307"/>
                    <a:pt x="90000" y="9230"/>
                  </a:cubicBezTo>
                  <a:cubicBezTo>
                    <a:pt x="90000" y="9230"/>
                    <a:pt x="84000" y="6153"/>
                    <a:pt x="84000" y="6153"/>
                  </a:cubicBezTo>
                  <a:cubicBezTo>
                    <a:pt x="78000" y="3076"/>
                    <a:pt x="72000" y="0"/>
                    <a:pt x="66000" y="0"/>
                  </a:cubicBezTo>
                  <a:cubicBezTo>
                    <a:pt x="54000" y="3076"/>
                    <a:pt x="36000" y="6153"/>
                    <a:pt x="30000" y="12307"/>
                  </a:cubicBezTo>
                  <a:cubicBezTo>
                    <a:pt x="18000" y="24615"/>
                    <a:pt x="30000" y="43076"/>
                    <a:pt x="12000" y="52307"/>
                  </a:cubicBezTo>
                  <a:cubicBezTo>
                    <a:pt x="0" y="58461"/>
                    <a:pt x="0" y="58461"/>
                    <a:pt x="6000" y="64615"/>
                  </a:cubicBezTo>
                  <a:cubicBezTo>
                    <a:pt x="6000" y="70769"/>
                    <a:pt x="24000" y="73846"/>
                    <a:pt x="24000" y="80000"/>
                  </a:cubicBezTo>
                  <a:cubicBezTo>
                    <a:pt x="30000" y="86153"/>
                    <a:pt x="48000" y="89230"/>
                    <a:pt x="48000" y="92307"/>
                  </a:cubicBezTo>
                  <a:cubicBezTo>
                    <a:pt x="54000" y="101538"/>
                    <a:pt x="60000" y="113846"/>
                    <a:pt x="60000" y="120000"/>
                  </a:cubicBezTo>
                  <a:cubicBezTo>
                    <a:pt x="72000" y="120000"/>
                    <a:pt x="96000" y="113846"/>
                    <a:pt x="84000" y="104615"/>
                  </a:cubicBezTo>
                  <a:cubicBezTo>
                    <a:pt x="78000" y="101538"/>
                    <a:pt x="90000" y="107692"/>
                    <a:pt x="84000" y="104615"/>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85" name="Shape 2649"/>
            <p:cNvSpPr/>
            <p:nvPr/>
          </p:nvSpPr>
          <p:spPr>
            <a:xfrm>
              <a:off x="12133296" y="7424364"/>
              <a:ext cx="710193" cy="684895"/>
            </a:xfrm>
            <a:custGeom>
              <a:avLst/>
              <a:gdLst/>
              <a:ahLst/>
              <a:cxnLst/>
              <a:rect l="0" t="0" r="0" b="0"/>
              <a:pathLst>
                <a:path w="120000" h="120000" extrusionOk="0">
                  <a:moveTo>
                    <a:pt x="33157" y="90410"/>
                  </a:moveTo>
                  <a:cubicBezTo>
                    <a:pt x="33157" y="92054"/>
                    <a:pt x="37894" y="95342"/>
                    <a:pt x="39473" y="93698"/>
                  </a:cubicBezTo>
                  <a:cubicBezTo>
                    <a:pt x="41052" y="92054"/>
                    <a:pt x="42631" y="92054"/>
                    <a:pt x="44210" y="90410"/>
                  </a:cubicBezTo>
                  <a:cubicBezTo>
                    <a:pt x="45789" y="90410"/>
                    <a:pt x="50526" y="87123"/>
                    <a:pt x="52105" y="87123"/>
                  </a:cubicBezTo>
                  <a:cubicBezTo>
                    <a:pt x="58421" y="90410"/>
                    <a:pt x="63157" y="93698"/>
                    <a:pt x="69473" y="96986"/>
                  </a:cubicBezTo>
                  <a:cubicBezTo>
                    <a:pt x="83684" y="105205"/>
                    <a:pt x="96315" y="113424"/>
                    <a:pt x="110526" y="119999"/>
                  </a:cubicBezTo>
                  <a:cubicBezTo>
                    <a:pt x="110526" y="116712"/>
                    <a:pt x="108947" y="116712"/>
                    <a:pt x="112105" y="116712"/>
                  </a:cubicBezTo>
                  <a:cubicBezTo>
                    <a:pt x="112105" y="116712"/>
                    <a:pt x="118421" y="116712"/>
                    <a:pt x="118421" y="116712"/>
                  </a:cubicBezTo>
                  <a:cubicBezTo>
                    <a:pt x="118421" y="113424"/>
                    <a:pt x="118421" y="111780"/>
                    <a:pt x="118421" y="108493"/>
                  </a:cubicBezTo>
                  <a:cubicBezTo>
                    <a:pt x="118421" y="96986"/>
                    <a:pt x="118421" y="85479"/>
                    <a:pt x="118421" y="72328"/>
                  </a:cubicBezTo>
                  <a:cubicBezTo>
                    <a:pt x="118421" y="60821"/>
                    <a:pt x="118421" y="49315"/>
                    <a:pt x="118421" y="39452"/>
                  </a:cubicBezTo>
                  <a:cubicBezTo>
                    <a:pt x="118421" y="36164"/>
                    <a:pt x="118421" y="34520"/>
                    <a:pt x="118421" y="32876"/>
                  </a:cubicBezTo>
                  <a:cubicBezTo>
                    <a:pt x="116842" y="31232"/>
                    <a:pt x="116842" y="29589"/>
                    <a:pt x="116842" y="27945"/>
                  </a:cubicBezTo>
                  <a:cubicBezTo>
                    <a:pt x="116842" y="26301"/>
                    <a:pt x="120000" y="24657"/>
                    <a:pt x="120000" y="23013"/>
                  </a:cubicBezTo>
                  <a:cubicBezTo>
                    <a:pt x="120000" y="21369"/>
                    <a:pt x="116842" y="19726"/>
                    <a:pt x="116842" y="18082"/>
                  </a:cubicBezTo>
                  <a:cubicBezTo>
                    <a:pt x="116842" y="16438"/>
                    <a:pt x="118421" y="14794"/>
                    <a:pt x="120000" y="13150"/>
                  </a:cubicBezTo>
                  <a:cubicBezTo>
                    <a:pt x="115263" y="9863"/>
                    <a:pt x="110526" y="11506"/>
                    <a:pt x="105789" y="8219"/>
                  </a:cubicBezTo>
                  <a:cubicBezTo>
                    <a:pt x="102631" y="6575"/>
                    <a:pt x="101052" y="3287"/>
                    <a:pt x="96315" y="3287"/>
                  </a:cubicBezTo>
                  <a:cubicBezTo>
                    <a:pt x="90000" y="3287"/>
                    <a:pt x="83684" y="4931"/>
                    <a:pt x="80526" y="9863"/>
                  </a:cubicBezTo>
                  <a:cubicBezTo>
                    <a:pt x="78947" y="11506"/>
                    <a:pt x="78947" y="13150"/>
                    <a:pt x="80526" y="14794"/>
                  </a:cubicBezTo>
                  <a:cubicBezTo>
                    <a:pt x="82105" y="18082"/>
                    <a:pt x="80526" y="19726"/>
                    <a:pt x="78947" y="23013"/>
                  </a:cubicBezTo>
                  <a:cubicBezTo>
                    <a:pt x="75789" y="27945"/>
                    <a:pt x="69473" y="24657"/>
                    <a:pt x="64736" y="21369"/>
                  </a:cubicBezTo>
                  <a:cubicBezTo>
                    <a:pt x="61578" y="21369"/>
                    <a:pt x="60000" y="19726"/>
                    <a:pt x="56842" y="19726"/>
                  </a:cubicBezTo>
                  <a:cubicBezTo>
                    <a:pt x="53684" y="18082"/>
                    <a:pt x="50526" y="19726"/>
                    <a:pt x="48947" y="16438"/>
                  </a:cubicBezTo>
                  <a:cubicBezTo>
                    <a:pt x="47368" y="14794"/>
                    <a:pt x="47368" y="11506"/>
                    <a:pt x="45789" y="9863"/>
                  </a:cubicBezTo>
                  <a:cubicBezTo>
                    <a:pt x="44210" y="6575"/>
                    <a:pt x="39473" y="6575"/>
                    <a:pt x="36315" y="4931"/>
                  </a:cubicBezTo>
                  <a:cubicBezTo>
                    <a:pt x="33157" y="3287"/>
                    <a:pt x="30000" y="3287"/>
                    <a:pt x="26842" y="3287"/>
                  </a:cubicBezTo>
                  <a:cubicBezTo>
                    <a:pt x="23684" y="3287"/>
                    <a:pt x="22105" y="1643"/>
                    <a:pt x="17368" y="0"/>
                  </a:cubicBezTo>
                  <a:cubicBezTo>
                    <a:pt x="17368" y="1643"/>
                    <a:pt x="17368" y="3287"/>
                    <a:pt x="17368" y="6575"/>
                  </a:cubicBezTo>
                  <a:cubicBezTo>
                    <a:pt x="17368" y="8219"/>
                    <a:pt x="17368" y="6575"/>
                    <a:pt x="14210" y="9863"/>
                  </a:cubicBezTo>
                  <a:cubicBezTo>
                    <a:pt x="12631" y="11506"/>
                    <a:pt x="11052" y="11506"/>
                    <a:pt x="7894" y="13150"/>
                  </a:cubicBezTo>
                  <a:cubicBezTo>
                    <a:pt x="4736" y="16438"/>
                    <a:pt x="9473" y="19726"/>
                    <a:pt x="7894" y="23013"/>
                  </a:cubicBezTo>
                  <a:cubicBezTo>
                    <a:pt x="6315" y="26301"/>
                    <a:pt x="1578" y="26301"/>
                    <a:pt x="1578" y="27945"/>
                  </a:cubicBezTo>
                  <a:cubicBezTo>
                    <a:pt x="1578" y="31232"/>
                    <a:pt x="3157" y="32876"/>
                    <a:pt x="4736" y="34520"/>
                  </a:cubicBezTo>
                  <a:cubicBezTo>
                    <a:pt x="4736" y="37808"/>
                    <a:pt x="4736" y="41095"/>
                    <a:pt x="4736" y="42739"/>
                  </a:cubicBezTo>
                  <a:cubicBezTo>
                    <a:pt x="4736" y="46027"/>
                    <a:pt x="6315" y="47671"/>
                    <a:pt x="4736" y="50958"/>
                  </a:cubicBezTo>
                  <a:cubicBezTo>
                    <a:pt x="4736" y="52602"/>
                    <a:pt x="4736" y="54246"/>
                    <a:pt x="4736" y="55890"/>
                  </a:cubicBezTo>
                  <a:cubicBezTo>
                    <a:pt x="4736" y="57534"/>
                    <a:pt x="6315" y="59178"/>
                    <a:pt x="4736" y="60821"/>
                  </a:cubicBezTo>
                  <a:cubicBezTo>
                    <a:pt x="4736" y="62465"/>
                    <a:pt x="0" y="62465"/>
                    <a:pt x="1578" y="65753"/>
                  </a:cubicBezTo>
                  <a:cubicBezTo>
                    <a:pt x="4736" y="69041"/>
                    <a:pt x="6315" y="70684"/>
                    <a:pt x="6315" y="75616"/>
                  </a:cubicBezTo>
                  <a:cubicBezTo>
                    <a:pt x="6315" y="78904"/>
                    <a:pt x="9473" y="77260"/>
                    <a:pt x="11052" y="78904"/>
                  </a:cubicBezTo>
                  <a:cubicBezTo>
                    <a:pt x="14210" y="78904"/>
                    <a:pt x="15789" y="78904"/>
                    <a:pt x="17368" y="80547"/>
                  </a:cubicBezTo>
                  <a:cubicBezTo>
                    <a:pt x="18947" y="82191"/>
                    <a:pt x="20526" y="85479"/>
                    <a:pt x="22105" y="87123"/>
                  </a:cubicBezTo>
                  <a:cubicBezTo>
                    <a:pt x="25263" y="88767"/>
                    <a:pt x="30000" y="87123"/>
                    <a:pt x="33157" y="90410"/>
                  </a:cubicBezTo>
                  <a:cubicBezTo>
                    <a:pt x="34736" y="92054"/>
                    <a:pt x="31578" y="88767"/>
                    <a:pt x="33157" y="9041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86" name="Shape 2650"/>
            <p:cNvSpPr/>
            <p:nvPr/>
          </p:nvSpPr>
          <p:spPr>
            <a:xfrm>
              <a:off x="10910365" y="7714251"/>
              <a:ext cx="391719" cy="318555"/>
            </a:xfrm>
            <a:custGeom>
              <a:avLst/>
              <a:gdLst/>
              <a:ahLst/>
              <a:cxnLst/>
              <a:rect l="0" t="0" r="0" b="0"/>
              <a:pathLst>
                <a:path w="120000" h="120000" extrusionOk="0">
                  <a:moveTo>
                    <a:pt x="54285" y="120000"/>
                  </a:moveTo>
                  <a:cubicBezTo>
                    <a:pt x="54285" y="109411"/>
                    <a:pt x="51428" y="91764"/>
                    <a:pt x="57142" y="88235"/>
                  </a:cubicBezTo>
                  <a:cubicBezTo>
                    <a:pt x="60000" y="84705"/>
                    <a:pt x="65714" y="81176"/>
                    <a:pt x="68571" y="77647"/>
                  </a:cubicBezTo>
                  <a:cubicBezTo>
                    <a:pt x="71428" y="77647"/>
                    <a:pt x="71428" y="70588"/>
                    <a:pt x="71428" y="70588"/>
                  </a:cubicBezTo>
                  <a:cubicBezTo>
                    <a:pt x="71428" y="56470"/>
                    <a:pt x="71428" y="45882"/>
                    <a:pt x="71428" y="31764"/>
                  </a:cubicBezTo>
                  <a:cubicBezTo>
                    <a:pt x="71428" y="31764"/>
                    <a:pt x="88571" y="31764"/>
                    <a:pt x="91428" y="31764"/>
                  </a:cubicBezTo>
                  <a:cubicBezTo>
                    <a:pt x="100000" y="31764"/>
                    <a:pt x="108571" y="31764"/>
                    <a:pt x="117142" y="31764"/>
                  </a:cubicBezTo>
                  <a:cubicBezTo>
                    <a:pt x="120000" y="31764"/>
                    <a:pt x="120000" y="10588"/>
                    <a:pt x="120000" y="7058"/>
                  </a:cubicBezTo>
                  <a:cubicBezTo>
                    <a:pt x="120000" y="0"/>
                    <a:pt x="120000" y="0"/>
                    <a:pt x="114285" y="0"/>
                  </a:cubicBezTo>
                  <a:cubicBezTo>
                    <a:pt x="94285" y="0"/>
                    <a:pt x="77142" y="0"/>
                    <a:pt x="57142" y="0"/>
                  </a:cubicBezTo>
                  <a:cubicBezTo>
                    <a:pt x="51428" y="7058"/>
                    <a:pt x="48571" y="14117"/>
                    <a:pt x="42857" y="21176"/>
                  </a:cubicBezTo>
                  <a:cubicBezTo>
                    <a:pt x="31428" y="31764"/>
                    <a:pt x="31428" y="42352"/>
                    <a:pt x="28571" y="60000"/>
                  </a:cubicBezTo>
                  <a:cubicBezTo>
                    <a:pt x="28571" y="60000"/>
                    <a:pt x="25714" y="63529"/>
                    <a:pt x="22857" y="63529"/>
                  </a:cubicBezTo>
                  <a:cubicBezTo>
                    <a:pt x="17142" y="70588"/>
                    <a:pt x="14285" y="77647"/>
                    <a:pt x="11428" y="88235"/>
                  </a:cubicBezTo>
                  <a:cubicBezTo>
                    <a:pt x="5714" y="98823"/>
                    <a:pt x="0" y="105882"/>
                    <a:pt x="0" y="120000"/>
                  </a:cubicBezTo>
                  <a:cubicBezTo>
                    <a:pt x="17142" y="120000"/>
                    <a:pt x="37142" y="120000"/>
                    <a:pt x="54285"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87" name="Shape 2651"/>
            <p:cNvSpPr/>
            <p:nvPr/>
          </p:nvSpPr>
          <p:spPr>
            <a:xfrm>
              <a:off x="11098262" y="7265087"/>
              <a:ext cx="560507" cy="449162"/>
            </a:xfrm>
            <a:custGeom>
              <a:avLst/>
              <a:gdLst/>
              <a:ahLst/>
              <a:cxnLst/>
              <a:rect l="0" t="0" r="0" b="0"/>
              <a:pathLst>
                <a:path w="120000" h="120000" extrusionOk="0">
                  <a:moveTo>
                    <a:pt x="44000" y="120000"/>
                  </a:moveTo>
                  <a:cubicBezTo>
                    <a:pt x="44000" y="112500"/>
                    <a:pt x="42000" y="107500"/>
                    <a:pt x="46000" y="102500"/>
                  </a:cubicBezTo>
                  <a:cubicBezTo>
                    <a:pt x="50000" y="100000"/>
                    <a:pt x="56000" y="97500"/>
                    <a:pt x="58000" y="92500"/>
                  </a:cubicBezTo>
                  <a:cubicBezTo>
                    <a:pt x="60000" y="92500"/>
                    <a:pt x="64000" y="92500"/>
                    <a:pt x="66000" y="92500"/>
                  </a:cubicBezTo>
                  <a:cubicBezTo>
                    <a:pt x="68000" y="90000"/>
                    <a:pt x="72000" y="90000"/>
                    <a:pt x="76000" y="87500"/>
                  </a:cubicBezTo>
                  <a:cubicBezTo>
                    <a:pt x="78000" y="85000"/>
                    <a:pt x="78000" y="82500"/>
                    <a:pt x="80000" y="80000"/>
                  </a:cubicBezTo>
                  <a:cubicBezTo>
                    <a:pt x="82000" y="77500"/>
                    <a:pt x="88000" y="80000"/>
                    <a:pt x="90000" y="77500"/>
                  </a:cubicBezTo>
                  <a:cubicBezTo>
                    <a:pt x="92000" y="75000"/>
                    <a:pt x="92000" y="72500"/>
                    <a:pt x="92000" y="70000"/>
                  </a:cubicBezTo>
                  <a:cubicBezTo>
                    <a:pt x="92000" y="65000"/>
                    <a:pt x="98000" y="65000"/>
                    <a:pt x="100000" y="62500"/>
                  </a:cubicBezTo>
                  <a:cubicBezTo>
                    <a:pt x="102000" y="60000"/>
                    <a:pt x="102000" y="57500"/>
                    <a:pt x="106000" y="57500"/>
                  </a:cubicBezTo>
                  <a:cubicBezTo>
                    <a:pt x="108000" y="57500"/>
                    <a:pt x="114000" y="60000"/>
                    <a:pt x="116000" y="60000"/>
                  </a:cubicBezTo>
                  <a:cubicBezTo>
                    <a:pt x="120000" y="57500"/>
                    <a:pt x="112000" y="42500"/>
                    <a:pt x="112000" y="40000"/>
                  </a:cubicBezTo>
                  <a:cubicBezTo>
                    <a:pt x="112000" y="35000"/>
                    <a:pt x="112000" y="30000"/>
                    <a:pt x="112000" y="25000"/>
                  </a:cubicBezTo>
                  <a:cubicBezTo>
                    <a:pt x="110000" y="22500"/>
                    <a:pt x="110000" y="20000"/>
                    <a:pt x="110000" y="17500"/>
                  </a:cubicBezTo>
                  <a:cubicBezTo>
                    <a:pt x="106000" y="17500"/>
                    <a:pt x="104000" y="15000"/>
                    <a:pt x="102000" y="15000"/>
                  </a:cubicBezTo>
                  <a:cubicBezTo>
                    <a:pt x="100000" y="12500"/>
                    <a:pt x="96000" y="15000"/>
                    <a:pt x="94000" y="15000"/>
                  </a:cubicBezTo>
                  <a:cubicBezTo>
                    <a:pt x="92000" y="12500"/>
                    <a:pt x="88000" y="15000"/>
                    <a:pt x="84000" y="15000"/>
                  </a:cubicBezTo>
                  <a:cubicBezTo>
                    <a:pt x="80000" y="15000"/>
                    <a:pt x="72000" y="0"/>
                    <a:pt x="70000" y="10000"/>
                  </a:cubicBezTo>
                  <a:cubicBezTo>
                    <a:pt x="68000" y="17500"/>
                    <a:pt x="66000" y="25000"/>
                    <a:pt x="60000" y="32500"/>
                  </a:cubicBezTo>
                  <a:cubicBezTo>
                    <a:pt x="54000" y="40000"/>
                    <a:pt x="46000" y="40000"/>
                    <a:pt x="40000" y="47500"/>
                  </a:cubicBezTo>
                  <a:cubicBezTo>
                    <a:pt x="36000" y="52500"/>
                    <a:pt x="34000" y="60000"/>
                    <a:pt x="32000" y="67500"/>
                  </a:cubicBezTo>
                  <a:cubicBezTo>
                    <a:pt x="32000" y="72500"/>
                    <a:pt x="34000" y="80000"/>
                    <a:pt x="32000" y="87500"/>
                  </a:cubicBezTo>
                  <a:cubicBezTo>
                    <a:pt x="30000" y="90000"/>
                    <a:pt x="28000" y="95000"/>
                    <a:pt x="28000" y="97500"/>
                  </a:cubicBezTo>
                  <a:cubicBezTo>
                    <a:pt x="26000" y="102500"/>
                    <a:pt x="22000" y="102500"/>
                    <a:pt x="18000" y="105000"/>
                  </a:cubicBezTo>
                  <a:cubicBezTo>
                    <a:pt x="16000" y="107500"/>
                    <a:pt x="14000" y="110000"/>
                    <a:pt x="10000" y="112500"/>
                  </a:cubicBezTo>
                  <a:cubicBezTo>
                    <a:pt x="8000" y="115000"/>
                    <a:pt x="4000" y="115000"/>
                    <a:pt x="0" y="120000"/>
                  </a:cubicBezTo>
                  <a:lnTo>
                    <a:pt x="44000" y="120000"/>
                  </a:ln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88" name="Shape 2652"/>
            <p:cNvSpPr/>
            <p:nvPr/>
          </p:nvSpPr>
          <p:spPr>
            <a:xfrm>
              <a:off x="11295714" y="7220491"/>
              <a:ext cx="968151" cy="923807"/>
            </a:xfrm>
            <a:custGeom>
              <a:avLst/>
              <a:gdLst/>
              <a:ahLst/>
              <a:cxnLst/>
              <a:rect l="0" t="0" r="0" b="0"/>
              <a:pathLst>
                <a:path w="120000" h="120000" extrusionOk="0">
                  <a:moveTo>
                    <a:pt x="40384" y="26666"/>
                  </a:moveTo>
                  <a:cubicBezTo>
                    <a:pt x="41538" y="27878"/>
                    <a:pt x="46153" y="35151"/>
                    <a:pt x="41538" y="35151"/>
                  </a:cubicBezTo>
                  <a:cubicBezTo>
                    <a:pt x="40384" y="33939"/>
                    <a:pt x="36923" y="32727"/>
                    <a:pt x="35769" y="33939"/>
                  </a:cubicBezTo>
                  <a:cubicBezTo>
                    <a:pt x="34615" y="35151"/>
                    <a:pt x="34615" y="35151"/>
                    <a:pt x="33461" y="36363"/>
                  </a:cubicBezTo>
                  <a:cubicBezTo>
                    <a:pt x="32307" y="37575"/>
                    <a:pt x="31153" y="37575"/>
                    <a:pt x="30000" y="37575"/>
                  </a:cubicBezTo>
                  <a:cubicBezTo>
                    <a:pt x="27692" y="38787"/>
                    <a:pt x="28846" y="41212"/>
                    <a:pt x="27692" y="42424"/>
                  </a:cubicBezTo>
                  <a:cubicBezTo>
                    <a:pt x="27692" y="44848"/>
                    <a:pt x="24230" y="43636"/>
                    <a:pt x="23076" y="44848"/>
                  </a:cubicBezTo>
                  <a:cubicBezTo>
                    <a:pt x="20769" y="44848"/>
                    <a:pt x="20769" y="47272"/>
                    <a:pt x="19615" y="48484"/>
                  </a:cubicBezTo>
                  <a:cubicBezTo>
                    <a:pt x="17307" y="50909"/>
                    <a:pt x="15000" y="49696"/>
                    <a:pt x="12692" y="50909"/>
                  </a:cubicBezTo>
                  <a:cubicBezTo>
                    <a:pt x="11538" y="50909"/>
                    <a:pt x="10384" y="50909"/>
                    <a:pt x="9230" y="52121"/>
                  </a:cubicBezTo>
                  <a:cubicBezTo>
                    <a:pt x="8076" y="52121"/>
                    <a:pt x="5769" y="53333"/>
                    <a:pt x="4615" y="54545"/>
                  </a:cubicBezTo>
                  <a:cubicBezTo>
                    <a:pt x="0" y="56969"/>
                    <a:pt x="1153" y="58181"/>
                    <a:pt x="1153" y="63030"/>
                  </a:cubicBezTo>
                  <a:cubicBezTo>
                    <a:pt x="1153" y="66666"/>
                    <a:pt x="0" y="66666"/>
                    <a:pt x="2307" y="67878"/>
                  </a:cubicBezTo>
                  <a:cubicBezTo>
                    <a:pt x="3461" y="69090"/>
                    <a:pt x="5769" y="70303"/>
                    <a:pt x="6923" y="71515"/>
                  </a:cubicBezTo>
                  <a:cubicBezTo>
                    <a:pt x="18461" y="80000"/>
                    <a:pt x="30000" y="87272"/>
                    <a:pt x="42692" y="95757"/>
                  </a:cubicBezTo>
                  <a:cubicBezTo>
                    <a:pt x="46153" y="98181"/>
                    <a:pt x="50769" y="101818"/>
                    <a:pt x="55384" y="104242"/>
                  </a:cubicBezTo>
                  <a:cubicBezTo>
                    <a:pt x="55384" y="105454"/>
                    <a:pt x="56538" y="105454"/>
                    <a:pt x="56538" y="105454"/>
                  </a:cubicBezTo>
                  <a:cubicBezTo>
                    <a:pt x="60000" y="111515"/>
                    <a:pt x="62307" y="111515"/>
                    <a:pt x="66923" y="112727"/>
                  </a:cubicBezTo>
                  <a:cubicBezTo>
                    <a:pt x="70384" y="113939"/>
                    <a:pt x="66923" y="118787"/>
                    <a:pt x="70384" y="119999"/>
                  </a:cubicBezTo>
                  <a:cubicBezTo>
                    <a:pt x="71538" y="119999"/>
                    <a:pt x="75000" y="118787"/>
                    <a:pt x="77307" y="117575"/>
                  </a:cubicBezTo>
                  <a:cubicBezTo>
                    <a:pt x="78461" y="117575"/>
                    <a:pt x="81923" y="117575"/>
                    <a:pt x="83076" y="116363"/>
                  </a:cubicBezTo>
                  <a:cubicBezTo>
                    <a:pt x="87692" y="112727"/>
                    <a:pt x="92307" y="109090"/>
                    <a:pt x="98076" y="105454"/>
                  </a:cubicBezTo>
                  <a:cubicBezTo>
                    <a:pt x="103846" y="101818"/>
                    <a:pt x="109615" y="96969"/>
                    <a:pt x="115384" y="93333"/>
                  </a:cubicBezTo>
                  <a:cubicBezTo>
                    <a:pt x="116538" y="93333"/>
                    <a:pt x="117692" y="92121"/>
                    <a:pt x="120000" y="90909"/>
                  </a:cubicBezTo>
                  <a:cubicBezTo>
                    <a:pt x="117692" y="86060"/>
                    <a:pt x="116538" y="84848"/>
                    <a:pt x="111923" y="83636"/>
                  </a:cubicBezTo>
                  <a:cubicBezTo>
                    <a:pt x="110769" y="83636"/>
                    <a:pt x="108461" y="83636"/>
                    <a:pt x="108461" y="83636"/>
                  </a:cubicBezTo>
                  <a:cubicBezTo>
                    <a:pt x="108461" y="80000"/>
                    <a:pt x="108461" y="78787"/>
                    <a:pt x="106153" y="76363"/>
                  </a:cubicBezTo>
                  <a:cubicBezTo>
                    <a:pt x="105000" y="73939"/>
                    <a:pt x="105000" y="73939"/>
                    <a:pt x="106153" y="72727"/>
                  </a:cubicBezTo>
                  <a:cubicBezTo>
                    <a:pt x="108461" y="70303"/>
                    <a:pt x="107307" y="69090"/>
                    <a:pt x="107307" y="66666"/>
                  </a:cubicBezTo>
                  <a:cubicBezTo>
                    <a:pt x="107307" y="64242"/>
                    <a:pt x="108461" y="63030"/>
                    <a:pt x="107307" y="60606"/>
                  </a:cubicBezTo>
                  <a:cubicBezTo>
                    <a:pt x="107307" y="59393"/>
                    <a:pt x="107307" y="58181"/>
                    <a:pt x="107307" y="55757"/>
                  </a:cubicBezTo>
                  <a:cubicBezTo>
                    <a:pt x="107307" y="54545"/>
                    <a:pt x="107307" y="52121"/>
                    <a:pt x="106153" y="50909"/>
                  </a:cubicBezTo>
                  <a:cubicBezTo>
                    <a:pt x="105000" y="49696"/>
                    <a:pt x="105000" y="47272"/>
                    <a:pt x="105000" y="44848"/>
                  </a:cubicBezTo>
                  <a:cubicBezTo>
                    <a:pt x="105000" y="41212"/>
                    <a:pt x="103846" y="36363"/>
                    <a:pt x="100384" y="32727"/>
                  </a:cubicBezTo>
                  <a:cubicBezTo>
                    <a:pt x="98076" y="30303"/>
                    <a:pt x="95769" y="27878"/>
                    <a:pt x="94615" y="24242"/>
                  </a:cubicBezTo>
                  <a:cubicBezTo>
                    <a:pt x="92307" y="19393"/>
                    <a:pt x="96923" y="20606"/>
                    <a:pt x="98076" y="15757"/>
                  </a:cubicBezTo>
                  <a:cubicBezTo>
                    <a:pt x="98076" y="10909"/>
                    <a:pt x="98076" y="7272"/>
                    <a:pt x="99230" y="2424"/>
                  </a:cubicBezTo>
                  <a:cubicBezTo>
                    <a:pt x="98076" y="2424"/>
                    <a:pt x="98076" y="1212"/>
                    <a:pt x="96923" y="1212"/>
                  </a:cubicBezTo>
                  <a:cubicBezTo>
                    <a:pt x="94615" y="2424"/>
                    <a:pt x="94615" y="0"/>
                    <a:pt x="93461" y="0"/>
                  </a:cubicBezTo>
                  <a:cubicBezTo>
                    <a:pt x="92307" y="0"/>
                    <a:pt x="92307" y="1212"/>
                    <a:pt x="91153" y="1212"/>
                  </a:cubicBezTo>
                  <a:cubicBezTo>
                    <a:pt x="88846" y="1212"/>
                    <a:pt x="88846" y="0"/>
                    <a:pt x="86538" y="0"/>
                  </a:cubicBezTo>
                  <a:cubicBezTo>
                    <a:pt x="85384" y="1212"/>
                    <a:pt x="84230" y="1212"/>
                    <a:pt x="83076" y="2424"/>
                  </a:cubicBezTo>
                  <a:cubicBezTo>
                    <a:pt x="80769" y="3636"/>
                    <a:pt x="80769" y="2424"/>
                    <a:pt x="78461" y="1212"/>
                  </a:cubicBezTo>
                  <a:cubicBezTo>
                    <a:pt x="76153" y="1212"/>
                    <a:pt x="72692" y="1212"/>
                    <a:pt x="70384" y="2424"/>
                  </a:cubicBezTo>
                  <a:cubicBezTo>
                    <a:pt x="64615" y="3636"/>
                    <a:pt x="58846" y="3636"/>
                    <a:pt x="53076" y="6060"/>
                  </a:cubicBezTo>
                  <a:cubicBezTo>
                    <a:pt x="51923" y="7272"/>
                    <a:pt x="50769" y="8484"/>
                    <a:pt x="49615" y="8484"/>
                  </a:cubicBezTo>
                  <a:cubicBezTo>
                    <a:pt x="48461" y="9696"/>
                    <a:pt x="46153" y="9696"/>
                    <a:pt x="45000" y="9696"/>
                  </a:cubicBezTo>
                  <a:cubicBezTo>
                    <a:pt x="42692" y="10909"/>
                    <a:pt x="42692" y="14545"/>
                    <a:pt x="39230" y="14545"/>
                  </a:cubicBezTo>
                  <a:cubicBezTo>
                    <a:pt x="40384" y="18181"/>
                    <a:pt x="40384" y="21818"/>
                    <a:pt x="40384" y="26666"/>
                  </a:cubicBezTo>
                  <a:cubicBezTo>
                    <a:pt x="41538" y="27878"/>
                    <a:pt x="40384" y="24242"/>
                    <a:pt x="40384" y="26666"/>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89" name="Shape 2653"/>
            <p:cNvSpPr/>
            <p:nvPr/>
          </p:nvSpPr>
          <p:spPr>
            <a:xfrm>
              <a:off x="8295717" y="3719579"/>
              <a:ext cx="2850317" cy="2124757"/>
            </a:xfrm>
            <a:custGeom>
              <a:avLst/>
              <a:gdLst/>
              <a:ahLst/>
              <a:cxnLst/>
              <a:rect l="0" t="0" r="0" b="0"/>
              <a:pathLst>
                <a:path w="120000" h="120000" extrusionOk="0">
                  <a:moveTo>
                    <a:pt x="12590" y="19559"/>
                  </a:moveTo>
                  <a:cubicBezTo>
                    <a:pt x="12196" y="20088"/>
                    <a:pt x="10229" y="21145"/>
                    <a:pt x="10622" y="21674"/>
                  </a:cubicBezTo>
                  <a:cubicBezTo>
                    <a:pt x="11016" y="22202"/>
                    <a:pt x="11803" y="22202"/>
                    <a:pt x="12590" y="22731"/>
                  </a:cubicBezTo>
                  <a:cubicBezTo>
                    <a:pt x="13377" y="22731"/>
                    <a:pt x="14163" y="22731"/>
                    <a:pt x="15344" y="22731"/>
                  </a:cubicBezTo>
                  <a:cubicBezTo>
                    <a:pt x="15344" y="22731"/>
                    <a:pt x="17311" y="22202"/>
                    <a:pt x="17704" y="22202"/>
                  </a:cubicBezTo>
                  <a:cubicBezTo>
                    <a:pt x="17311" y="22202"/>
                    <a:pt x="16524" y="22731"/>
                    <a:pt x="16131" y="23259"/>
                  </a:cubicBezTo>
                  <a:cubicBezTo>
                    <a:pt x="15737" y="23788"/>
                    <a:pt x="15344" y="24317"/>
                    <a:pt x="15737" y="25374"/>
                  </a:cubicBezTo>
                  <a:cubicBezTo>
                    <a:pt x="16524" y="26431"/>
                    <a:pt x="14163" y="29074"/>
                    <a:pt x="12983" y="28546"/>
                  </a:cubicBezTo>
                  <a:cubicBezTo>
                    <a:pt x="12590" y="28017"/>
                    <a:pt x="11803" y="28546"/>
                    <a:pt x="11016" y="28546"/>
                  </a:cubicBezTo>
                  <a:cubicBezTo>
                    <a:pt x="10622" y="28017"/>
                    <a:pt x="9836" y="28546"/>
                    <a:pt x="9442" y="28546"/>
                  </a:cubicBezTo>
                  <a:cubicBezTo>
                    <a:pt x="9049" y="28546"/>
                    <a:pt x="8262" y="28546"/>
                    <a:pt x="7868" y="29603"/>
                  </a:cubicBezTo>
                  <a:cubicBezTo>
                    <a:pt x="7475" y="30132"/>
                    <a:pt x="7081" y="30132"/>
                    <a:pt x="6295" y="30132"/>
                  </a:cubicBezTo>
                  <a:cubicBezTo>
                    <a:pt x="5114" y="30660"/>
                    <a:pt x="3934" y="31189"/>
                    <a:pt x="2754" y="31189"/>
                  </a:cubicBezTo>
                  <a:cubicBezTo>
                    <a:pt x="2360" y="31189"/>
                    <a:pt x="1573" y="30660"/>
                    <a:pt x="1573" y="31189"/>
                  </a:cubicBezTo>
                  <a:cubicBezTo>
                    <a:pt x="1180" y="31718"/>
                    <a:pt x="0" y="31718"/>
                    <a:pt x="0" y="32775"/>
                  </a:cubicBezTo>
                  <a:cubicBezTo>
                    <a:pt x="0" y="33303"/>
                    <a:pt x="393" y="32775"/>
                    <a:pt x="393" y="33303"/>
                  </a:cubicBezTo>
                  <a:cubicBezTo>
                    <a:pt x="393" y="33303"/>
                    <a:pt x="0" y="33832"/>
                    <a:pt x="0" y="33832"/>
                  </a:cubicBezTo>
                  <a:cubicBezTo>
                    <a:pt x="0" y="34361"/>
                    <a:pt x="786" y="35418"/>
                    <a:pt x="1180" y="35947"/>
                  </a:cubicBezTo>
                  <a:cubicBezTo>
                    <a:pt x="1180" y="35947"/>
                    <a:pt x="1573" y="35418"/>
                    <a:pt x="1573" y="35418"/>
                  </a:cubicBezTo>
                  <a:cubicBezTo>
                    <a:pt x="1967" y="34889"/>
                    <a:pt x="2360" y="35418"/>
                    <a:pt x="2754" y="35947"/>
                  </a:cubicBezTo>
                  <a:cubicBezTo>
                    <a:pt x="3147" y="35947"/>
                    <a:pt x="5114" y="36475"/>
                    <a:pt x="5114" y="35418"/>
                  </a:cubicBezTo>
                  <a:cubicBezTo>
                    <a:pt x="5114" y="35947"/>
                    <a:pt x="4721" y="35947"/>
                    <a:pt x="5114" y="36475"/>
                  </a:cubicBezTo>
                  <a:cubicBezTo>
                    <a:pt x="5114" y="37004"/>
                    <a:pt x="5901" y="37533"/>
                    <a:pt x="6295" y="37533"/>
                  </a:cubicBezTo>
                  <a:cubicBezTo>
                    <a:pt x="6688" y="38061"/>
                    <a:pt x="7081" y="38061"/>
                    <a:pt x="7475" y="38061"/>
                  </a:cubicBezTo>
                  <a:cubicBezTo>
                    <a:pt x="8262" y="38061"/>
                    <a:pt x="8262" y="37004"/>
                    <a:pt x="8655" y="37533"/>
                  </a:cubicBezTo>
                  <a:cubicBezTo>
                    <a:pt x="9442" y="37533"/>
                    <a:pt x="10622" y="37533"/>
                    <a:pt x="11016" y="37533"/>
                  </a:cubicBezTo>
                  <a:cubicBezTo>
                    <a:pt x="11409" y="37533"/>
                    <a:pt x="11409" y="37004"/>
                    <a:pt x="11803" y="36475"/>
                  </a:cubicBezTo>
                  <a:cubicBezTo>
                    <a:pt x="12196" y="36475"/>
                    <a:pt x="13377" y="37533"/>
                    <a:pt x="13377" y="38061"/>
                  </a:cubicBezTo>
                  <a:cubicBezTo>
                    <a:pt x="13377" y="38590"/>
                    <a:pt x="9442" y="38061"/>
                    <a:pt x="8655" y="38590"/>
                  </a:cubicBezTo>
                  <a:cubicBezTo>
                    <a:pt x="7868" y="38590"/>
                    <a:pt x="9049" y="39118"/>
                    <a:pt x="9442" y="39118"/>
                  </a:cubicBezTo>
                  <a:cubicBezTo>
                    <a:pt x="10229" y="39647"/>
                    <a:pt x="10622" y="39118"/>
                    <a:pt x="11409" y="39647"/>
                  </a:cubicBezTo>
                  <a:cubicBezTo>
                    <a:pt x="11016" y="39118"/>
                    <a:pt x="10229" y="39647"/>
                    <a:pt x="9442" y="39647"/>
                  </a:cubicBezTo>
                  <a:cubicBezTo>
                    <a:pt x="8262" y="39647"/>
                    <a:pt x="7081" y="39118"/>
                    <a:pt x="5901" y="39118"/>
                  </a:cubicBezTo>
                  <a:cubicBezTo>
                    <a:pt x="5114" y="39118"/>
                    <a:pt x="3540" y="39118"/>
                    <a:pt x="3540" y="40176"/>
                  </a:cubicBezTo>
                  <a:cubicBezTo>
                    <a:pt x="3147" y="40704"/>
                    <a:pt x="4327" y="41233"/>
                    <a:pt x="4721" y="41233"/>
                  </a:cubicBezTo>
                  <a:cubicBezTo>
                    <a:pt x="5114" y="41233"/>
                    <a:pt x="5901" y="40704"/>
                    <a:pt x="5901" y="40704"/>
                  </a:cubicBezTo>
                  <a:cubicBezTo>
                    <a:pt x="6295" y="41233"/>
                    <a:pt x="5901" y="41233"/>
                    <a:pt x="5901" y="41762"/>
                  </a:cubicBezTo>
                  <a:cubicBezTo>
                    <a:pt x="6295" y="42290"/>
                    <a:pt x="7081" y="42290"/>
                    <a:pt x="7475" y="42290"/>
                  </a:cubicBezTo>
                  <a:cubicBezTo>
                    <a:pt x="8262" y="42290"/>
                    <a:pt x="9049" y="42290"/>
                    <a:pt x="9836" y="42290"/>
                  </a:cubicBezTo>
                  <a:cubicBezTo>
                    <a:pt x="9836" y="42290"/>
                    <a:pt x="8262" y="42819"/>
                    <a:pt x="7868" y="42819"/>
                  </a:cubicBezTo>
                  <a:cubicBezTo>
                    <a:pt x="6295" y="43348"/>
                    <a:pt x="7475" y="44405"/>
                    <a:pt x="8262" y="44933"/>
                  </a:cubicBezTo>
                  <a:cubicBezTo>
                    <a:pt x="9049" y="45462"/>
                    <a:pt x="9836" y="45462"/>
                    <a:pt x="10622" y="45991"/>
                  </a:cubicBezTo>
                  <a:cubicBezTo>
                    <a:pt x="10622" y="45991"/>
                    <a:pt x="12196" y="45991"/>
                    <a:pt x="12196" y="45991"/>
                  </a:cubicBezTo>
                  <a:cubicBezTo>
                    <a:pt x="12196" y="45991"/>
                    <a:pt x="11409" y="45462"/>
                    <a:pt x="11409" y="44933"/>
                  </a:cubicBezTo>
                  <a:cubicBezTo>
                    <a:pt x="11409" y="44405"/>
                    <a:pt x="12196" y="44933"/>
                    <a:pt x="12196" y="44933"/>
                  </a:cubicBezTo>
                  <a:cubicBezTo>
                    <a:pt x="12590" y="45462"/>
                    <a:pt x="12983" y="44933"/>
                    <a:pt x="13377" y="44405"/>
                  </a:cubicBezTo>
                  <a:cubicBezTo>
                    <a:pt x="13377" y="44405"/>
                    <a:pt x="13770" y="43876"/>
                    <a:pt x="14163" y="43876"/>
                  </a:cubicBezTo>
                  <a:cubicBezTo>
                    <a:pt x="14557" y="44405"/>
                    <a:pt x="14163" y="45462"/>
                    <a:pt x="14163" y="45462"/>
                  </a:cubicBezTo>
                  <a:cubicBezTo>
                    <a:pt x="14557" y="45991"/>
                    <a:pt x="15737" y="44933"/>
                    <a:pt x="16131" y="44933"/>
                  </a:cubicBezTo>
                  <a:cubicBezTo>
                    <a:pt x="16918" y="44405"/>
                    <a:pt x="16918" y="44405"/>
                    <a:pt x="17311" y="44933"/>
                  </a:cubicBezTo>
                  <a:cubicBezTo>
                    <a:pt x="17704" y="45462"/>
                    <a:pt x="18098" y="44405"/>
                    <a:pt x="18491" y="44405"/>
                  </a:cubicBezTo>
                  <a:cubicBezTo>
                    <a:pt x="18885" y="43876"/>
                    <a:pt x="19672" y="44405"/>
                    <a:pt x="20065" y="44405"/>
                  </a:cubicBezTo>
                  <a:cubicBezTo>
                    <a:pt x="21245" y="44405"/>
                    <a:pt x="22819" y="44933"/>
                    <a:pt x="24000" y="45462"/>
                  </a:cubicBezTo>
                  <a:cubicBezTo>
                    <a:pt x="24786" y="45462"/>
                    <a:pt x="25573" y="46519"/>
                    <a:pt x="26360" y="46519"/>
                  </a:cubicBezTo>
                  <a:cubicBezTo>
                    <a:pt x="27147" y="46519"/>
                    <a:pt x="27934" y="47048"/>
                    <a:pt x="28327" y="47577"/>
                  </a:cubicBezTo>
                  <a:cubicBezTo>
                    <a:pt x="29114" y="48105"/>
                    <a:pt x="28721" y="48634"/>
                    <a:pt x="28721" y="49162"/>
                  </a:cubicBezTo>
                  <a:cubicBezTo>
                    <a:pt x="28721" y="49691"/>
                    <a:pt x="29508" y="50748"/>
                    <a:pt x="29901" y="50748"/>
                  </a:cubicBezTo>
                  <a:cubicBezTo>
                    <a:pt x="30295" y="51277"/>
                    <a:pt x="31081" y="50748"/>
                    <a:pt x="31475" y="51277"/>
                  </a:cubicBezTo>
                  <a:cubicBezTo>
                    <a:pt x="31475" y="52334"/>
                    <a:pt x="32262" y="52863"/>
                    <a:pt x="32655" y="53392"/>
                  </a:cubicBezTo>
                  <a:cubicBezTo>
                    <a:pt x="33049" y="53920"/>
                    <a:pt x="32655" y="54977"/>
                    <a:pt x="33049" y="55506"/>
                  </a:cubicBezTo>
                  <a:cubicBezTo>
                    <a:pt x="33049" y="56035"/>
                    <a:pt x="33836" y="56563"/>
                    <a:pt x="33836" y="57621"/>
                  </a:cubicBezTo>
                  <a:cubicBezTo>
                    <a:pt x="33836" y="58149"/>
                    <a:pt x="33442" y="58149"/>
                    <a:pt x="33836" y="58678"/>
                  </a:cubicBezTo>
                  <a:cubicBezTo>
                    <a:pt x="33836" y="58678"/>
                    <a:pt x="34229" y="59207"/>
                    <a:pt x="34229" y="59207"/>
                  </a:cubicBezTo>
                  <a:cubicBezTo>
                    <a:pt x="34229" y="59207"/>
                    <a:pt x="34229" y="59207"/>
                    <a:pt x="34229" y="59207"/>
                  </a:cubicBezTo>
                  <a:cubicBezTo>
                    <a:pt x="34622" y="58678"/>
                    <a:pt x="35409" y="59735"/>
                    <a:pt x="35016" y="60264"/>
                  </a:cubicBezTo>
                  <a:cubicBezTo>
                    <a:pt x="34622" y="60792"/>
                    <a:pt x="34622" y="60792"/>
                    <a:pt x="34622" y="61850"/>
                  </a:cubicBezTo>
                  <a:cubicBezTo>
                    <a:pt x="34622" y="61321"/>
                    <a:pt x="35409" y="60792"/>
                    <a:pt x="35803" y="61850"/>
                  </a:cubicBezTo>
                  <a:cubicBezTo>
                    <a:pt x="35803" y="62378"/>
                    <a:pt x="35803" y="62378"/>
                    <a:pt x="35803" y="62907"/>
                  </a:cubicBezTo>
                  <a:cubicBezTo>
                    <a:pt x="35803" y="62907"/>
                    <a:pt x="35803" y="63964"/>
                    <a:pt x="35803" y="63436"/>
                  </a:cubicBezTo>
                  <a:cubicBezTo>
                    <a:pt x="35803" y="63964"/>
                    <a:pt x="36590" y="63964"/>
                    <a:pt x="36590" y="63964"/>
                  </a:cubicBezTo>
                  <a:cubicBezTo>
                    <a:pt x="36196" y="63436"/>
                    <a:pt x="35016" y="66607"/>
                    <a:pt x="35409" y="64493"/>
                  </a:cubicBezTo>
                  <a:cubicBezTo>
                    <a:pt x="35409" y="64493"/>
                    <a:pt x="34622" y="63964"/>
                    <a:pt x="34622" y="64493"/>
                  </a:cubicBezTo>
                  <a:cubicBezTo>
                    <a:pt x="34622" y="64493"/>
                    <a:pt x="35016" y="64493"/>
                    <a:pt x="35016" y="64493"/>
                  </a:cubicBezTo>
                  <a:cubicBezTo>
                    <a:pt x="35016" y="65022"/>
                    <a:pt x="33836" y="65022"/>
                    <a:pt x="34229" y="65550"/>
                  </a:cubicBezTo>
                  <a:cubicBezTo>
                    <a:pt x="34229" y="65550"/>
                    <a:pt x="35409" y="66079"/>
                    <a:pt x="35016" y="66079"/>
                  </a:cubicBezTo>
                  <a:cubicBezTo>
                    <a:pt x="34229" y="67136"/>
                    <a:pt x="35803" y="67136"/>
                    <a:pt x="36196" y="66607"/>
                  </a:cubicBezTo>
                  <a:cubicBezTo>
                    <a:pt x="35803" y="67136"/>
                    <a:pt x="35409" y="67136"/>
                    <a:pt x="34622" y="67136"/>
                  </a:cubicBezTo>
                  <a:cubicBezTo>
                    <a:pt x="34622" y="67136"/>
                    <a:pt x="33836" y="68193"/>
                    <a:pt x="33836" y="68193"/>
                  </a:cubicBezTo>
                  <a:cubicBezTo>
                    <a:pt x="33836" y="68193"/>
                    <a:pt x="34229" y="68722"/>
                    <a:pt x="34229" y="68722"/>
                  </a:cubicBezTo>
                  <a:cubicBezTo>
                    <a:pt x="35016" y="69251"/>
                    <a:pt x="34622" y="69251"/>
                    <a:pt x="35016" y="69251"/>
                  </a:cubicBezTo>
                  <a:cubicBezTo>
                    <a:pt x="35409" y="69251"/>
                    <a:pt x="36983" y="70308"/>
                    <a:pt x="37377" y="69251"/>
                  </a:cubicBezTo>
                  <a:cubicBezTo>
                    <a:pt x="37377" y="67665"/>
                    <a:pt x="38163" y="68193"/>
                    <a:pt x="38557" y="67665"/>
                  </a:cubicBezTo>
                  <a:cubicBezTo>
                    <a:pt x="38557" y="67665"/>
                    <a:pt x="37770" y="64493"/>
                    <a:pt x="37770" y="64493"/>
                  </a:cubicBezTo>
                  <a:cubicBezTo>
                    <a:pt x="37770" y="65022"/>
                    <a:pt x="38557" y="66607"/>
                    <a:pt x="38557" y="66607"/>
                  </a:cubicBezTo>
                  <a:cubicBezTo>
                    <a:pt x="38950" y="67665"/>
                    <a:pt x="39344" y="66607"/>
                    <a:pt x="39737" y="66607"/>
                  </a:cubicBezTo>
                  <a:cubicBezTo>
                    <a:pt x="39737" y="66607"/>
                    <a:pt x="38557" y="68722"/>
                    <a:pt x="38557" y="68722"/>
                  </a:cubicBezTo>
                  <a:cubicBezTo>
                    <a:pt x="38557" y="68722"/>
                    <a:pt x="40131" y="68193"/>
                    <a:pt x="40131" y="68193"/>
                  </a:cubicBezTo>
                  <a:cubicBezTo>
                    <a:pt x="40524" y="68193"/>
                    <a:pt x="40918" y="68193"/>
                    <a:pt x="40918" y="68193"/>
                  </a:cubicBezTo>
                  <a:cubicBezTo>
                    <a:pt x="41311" y="68193"/>
                    <a:pt x="41704" y="67665"/>
                    <a:pt x="42098" y="67665"/>
                  </a:cubicBezTo>
                  <a:cubicBezTo>
                    <a:pt x="42098" y="68193"/>
                    <a:pt x="41704" y="68722"/>
                    <a:pt x="41311" y="68722"/>
                  </a:cubicBezTo>
                  <a:cubicBezTo>
                    <a:pt x="40918" y="68722"/>
                    <a:pt x="40131" y="68722"/>
                    <a:pt x="39737" y="69251"/>
                  </a:cubicBezTo>
                  <a:cubicBezTo>
                    <a:pt x="39344" y="69779"/>
                    <a:pt x="40524" y="69251"/>
                    <a:pt x="40524" y="69251"/>
                  </a:cubicBezTo>
                  <a:cubicBezTo>
                    <a:pt x="41311" y="69251"/>
                    <a:pt x="42098" y="69251"/>
                    <a:pt x="42885" y="69251"/>
                  </a:cubicBezTo>
                  <a:cubicBezTo>
                    <a:pt x="42491" y="69251"/>
                    <a:pt x="40918" y="69251"/>
                    <a:pt x="40918" y="69779"/>
                  </a:cubicBezTo>
                  <a:cubicBezTo>
                    <a:pt x="40918" y="69779"/>
                    <a:pt x="41704" y="70308"/>
                    <a:pt x="41704" y="70837"/>
                  </a:cubicBezTo>
                  <a:cubicBezTo>
                    <a:pt x="41704" y="70837"/>
                    <a:pt x="41704" y="71365"/>
                    <a:pt x="41704" y="71365"/>
                  </a:cubicBezTo>
                  <a:cubicBezTo>
                    <a:pt x="41704" y="71894"/>
                    <a:pt x="41311" y="71894"/>
                    <a:pt x="41704" y="72422"/>
                  </a:cubicBezTo>
                  <a:cubicBezTo>
                    <a:pt x="41704" y="72422"/>
                    <a:pt x="42491" y="71894"/>
                    <a:pt x="42885" y="71894"/>
                  </a:cubicBezTo>
                  <a:cubicBezTo>
                    <a:pt x="43278" y="71894"/>
                    <a:pt x="42885" y="71894"/>
                    <a:pt x="43278" y="72422"/>
                  </a:cubicBezTo>
                  <a:cubicBezTo>
                    <a:pt x="43672" y="72951"/>
                    <a:pt x="43672" y="73480"/>
                    <a:pt x="44065" y="74008"/>
                  </a:cubicBezTo>
                  <a:cubicBezTo>
                    <a:pt x="44065" y="74537"/>
                    <a:pt x="42885" y="74537"/>
                    <a:pt x="42885" y="74537"/>
                  </a:cubicBezTo>
                  <a:cubicBezTo>
                    <a:pt x="41311" y="72951"/>
                    <a:pt x="38950" y="71894"/>
                    <a:pt x="37377" y="72422"/>
                  </a:cubicBezTo>
                  <a:cubicBezTo>
                    <a:pt x="35803" y="72422"/>
                    <a:pt x="37770" y="74008"/>
                    <a:pt x="38557" y="74008"/>
                  </a:cubicBezTo>
                  <a:cubicBezTo>
                    <a:pt x="39737" y="74537"/>
                    <a:pt x="40524" y="76123"/>
                    <a:pt x="41704" y="76123"/>
                  </a:cubicBezTo>
                  <a:cubicBezTo>
                    <a:pt x="42098" y="76123"/>
                    <a:pt x="42491" y="75594"/>
                    <a:pt x="43278" y="75594"/>
                  </a:cubicBezTo>
                  <a:cubicBezTo>
                    <a:pt x="43278" y="76123"/>
                    <a:pt x="44459" y="76123"/>
                    <a:pt x="44459" y="76123"/>
                  </a:cubicBezTo>
                  <a:cubicBezTo>
                    <a:pt x="44852" y="76651"/>
                    <a:pt x="44459" y="77180"/>
                    <a:pt x="44459" y="77180"/>
                  </a:cubicBezTo>
                  <a:cubicBezTo>
                    <a:pt x="43278" y="77709"/>
                    <a:pt x="44852" y="78237"/>
                    <a:pt x="44459" y="78766"/>
                  </a:cubicBezTo>
                  <a:cubicBezTo>
                    <a:pt x="44459" y="79295"/>
                    <a:pt x="43672" y="78766"/>
                    <a:pt x="43672" y="79823"/>
                  </a:cubicBezTo>
                  <a:cubicBezTo>
                    <a:pt x="43672" y="80352"/>
                    <a:pt x="44459" y="80352"/>
                    <a:pt x="44459" y="80352"/>
                  </a:cubicBezTo>
                  <a:cubicBezTo>
                    <a:pt x="44065" y="80881"/>
                    <a:pt x="43278" y="79823"/>
                    <a:pt x="43278" y="80352"/>
                  </a:cubicBezTo>
                  <a:cubicBezTo>
                    <a:pt x="42885" y="80881"/>
                    <a:pt x="42885" y="81409"/>
                    <a:pt x="42885" y="81938"/>
                  </a:cubicBezTo>
                  <a:cubicBezTo>
                    <a:pt x="42885" y="81938"/>
                    <a:pt x="43672" y="81938"/>
                    <a:pt x="43672" y="81938"/>
                  </a:cubicBezTo>
                  <a:cubicBezTo>
                    <a:pt x="43672" y="82466"/>
                    <a:pt x="42885" y="82995"/>
                    <a:pt x="42491" y="82995"/>
                  </a:cubicBezTo>
                  <a:cubicBezTo>
                    <a:pt x="42098" y="82995"/>
                    <a:pt x="41704" y="82995"/>
                    <a:pt x="41311" y="82995"/>
                  </a:cubicBezTo>
                  <a:cubicBezTo>
                    <a:pt x="40918" y="82466"/>
                    <a:pt x="40524" y="82466"/>
                    <a:pt x="40131" y="82995"/>
                  </a:cubicBezTo>
                  <a:cubicBezTo>
                    <a:pt x="39737" y="83524"/>
                    <a:pt x="39737" y="82995"/>
                    <a:pt x="39344" y="83524"/>
                  </a:cubicBezTo>
                  <a:cubicBezTo>
                    <a:pt x="39344" y="83524"/>
                    <a:pt x="40524" y="85110"/>
                    <a:pt x="40918" y="85110"/>
                  </a:cubicBezTo>
                  <a:cubicBezTo>
                    <a:pt x="40918" y="84581"/>
                    <a:pt x="40918" y="84581"/>
                    <a:pt x="40524" y="84581"/>
                  </a:cubicBezTo>
                  <a:cubicBezTo>
                    <a:pt x="40524" y="84581"/>
                    <a:pt x="41704" y="84581"/>
                    <a:pt x="41704" y="84581"/>
                  </a:cubicBezTo>
                  <a:cubicBezTo>
                    <a:pt x="41704" y="84581"/>
                    <a:pt x="43672" y="83524"/>
                    <a:pt x="43672" y="84052"/>
                  </a:cubicBezTo>
                  <a:cubicBezTo>
                    <a:pt x="43278" y="84052"/>
                    <a:pt x="42885" y="84052"/>
                    <a:pt x="42491" y="84581"/>
                  </a:cubicBezTo>
                  <a:cubicBezTo>
                    <a:pt x="42885" y="84052"/>
                    <a:pt x="43672" y="85110"/>
                    <a:pt x="43278" y="85110"/>
                  </a:cubicBezTo>
                  <a:cubicBezTo>
                    <a:pt x="43672" y="85110"/>
                    <a:pt x="44852" y="85638"/>
                    <a:pt x="45245" y="85638"/>
                  </a:cubicBezTo>
                  <a:cubicBezTo>
                    <a:pt x="44852" y="85638"/>
                    <a:pt x="44065" y="85638"/>
                    <a:pt x="44065" y="85638"/>
                  </a:cubicBezTo>
                  <a:cubicBezTo>
                    <a:pt x="44065" y="85638"/>
                    <a:pt x="45639" y="87224"/>
                    <a:pt x="45639" y="87224"/>
                  </a:cubicBezTo>
                  <a:cubicBezTo>
                    <a:pt x="44459" y="87224"/>
                    <a:pt x="43672" y="85110"/>
                    <a:pt x="42491" y="85110"/>
                  </a:cubicBezTo>
                  <a:cubicBezTo>
                    <a:pt x="41704" y="85110"/>
                    <a:pt x="39737" y="84581"/>
                    <a:pt x="39344" y="85638"/>
                  </a:cubicBezTo>
                  <a:cubicBezTo>
                    <a:pt x="39344" y="86167"/>
                    <a:pt x="38950" y="86167"/>
                    <a:pt x="38557" y="86696"/>
                  </a:cubicBezTo>
                  <a:cubicBezTo>
                    <a:pt x="38163" y="86696"/>
                    <a:pt x="38163" y="87753"/>
                    <a:pt x="38557" y="87224"/>
                  </a:cubicBezTo>
                  <a:cubicBezTo>
                    <a:pt x="39344" y="87224"/>
                    <a:pt x="40131" y="86696"/>
                    <a:pt x="40524" y="85638"/>
                  </a:cubicBezTo>
                  <a:cubicBezTo>
                    <a:pt x="40524" y="86167"/>
                    <a:pt x="41311" y="86167"/>
                    <a:pt x="41311" y="86167"/>
                  </a:cubicBezTo>
                  <a:cubicBezTo>
                    <a:pt x="41704" y="86167"/>
                    <a:pt x="42491" y="87753"/>
                    <a:pt x="42491" y="86167"/>
                  </a:cubicBezTo>
                  <a:cubicBezTo>
                    <a:pt x="42491" y="85638"/>
                    <a:pt x="43278" y="86696"/>
                    <a:pt x="43278" y="86696"/>
                  </a:cubicBezTo>
                  <a:cubicBezTo>
                    <a:pt x="43278" y="86696"/>
                    <a:pt x="44852" y="86696"/>
                    <a:pt x="44459" y="87224"/>
                  </a:cubicBezTo>
                  <a:cubicBezTo>
                    <a:pt x="44459" y="87224"/>
                    <a:pt x="44065" y="87224"/>
                    <a:pt x="44065" y="87224"/>
                  </a:cubicBezTo>
                  <a:cubicBezTo>
                    <a:pt x="44065" y="87224"/>
                    <a:pt x="44852" y="87753"/>
                    <a:pt x="44852" y="87753"/>
                  </a:cubicBezTo>
                  <a:cubicBezTo>
                    <a:pt x="44459" y="87753"/>
                    <a:pt x="43672" y="87753"/>
                    <a:pt x="43278" y="87224"/>
                  </a:cubicBezTo>
                  <a:cubicBezTo>
                    <a:pt x="42885" y="86696"/>
                    <a:pt x="42885" y="87224"/>
                    <a:pt x="42885" y="87753"/>
                  </a:cubicBezTo>
                  <a:cubicBezTo>
                    <a:pt x="42885" y="87224"/>
                    <a:pt x="40524" y="86696"/>
                    <a:pt x="40131" y="86696"/>
                  </a:cubicBezTo>
                  <a:cubicBezTo>
                    <a:pt x="39737" y="86696"/>
                    <a:pt x="37377" y="87753"/>
                    <a:pt x="37770" y="88810"/>
                  </a:cubicBezTo>
                  <a:cubicBezTo>
                    <a:pt x="38163" y="89339"/>
                    <a:pt x="40524" y="88281"/>
                    <a:pt x="40918" y="88281"/>
                  </a:cubicBezTo>
                  <a:cubicBezTo>
                    <a:pt x="41311" y="88281"/>
                    <a:pt x="42098" y="88281"/>
                    <a:pt x="42491" y="88810"/>
                  </a:cubicBezTo>
                  <a:cubicBezTo>
                    <a:pt x="42491" y="88810"/>
                    <a:pt x="44065" y="89339"/>
                    <a:pt x="44065" y="89339"/>
                  </a:cubicBezTo>
                  <a:cubicBezTo>
                    <a:pt x="44065" y="89867"/>
                    <a:pt x="42098" y="88810"/>
                    <a:pt x="42098" y="88810"/>
                  </a:cubicBezTo>
                  <a:cubicBezTo>
                    <a:pt x="41311" y="88281"/>
                    <a:pt x="40131" y="88810"/>
                    <a:pt x="39344" y="88810"/>
                  </a:cubicBezTo>
                  <a:cubicBezTo>
                    <a:pt x="36590" y="89867"/>
                    <a:pt x="39737" y="90925"/>
                    <a:pt x="40524" y="90396"/>
                  </a:cubicBezTo>
                  <a:cubicBezTo>
                    <a:pt x="40131" y="90925"/>
                    <a:pt x="39737" y="91453"/>
                    <a:pt x="38950" y="91453"/>
                  </a:cubicBezTo>
                  <a:cubicBezTo>
                    <a:pt x="37770" y="91982"/>
                    <a:pt x="39737" y="92511"/>
                    <a:pt x="39737" y="92511"/>
                  </a:cubicBezTo>
                  <a:cubicBezTo>
                    <a:pt x="39737" y="92511"/>
                    <a:pt x="38163" y="91982"/>
                    <a:pt x="38163" y="93039"/>
                  </a:cubicBezTo>
                  <a:cubicBezTo>
                    <a:pt x="38163" y="94625"/>
                    <a:pt x="38950" y="93568"/>
                    <a:pt x="39737" y="93039"/>
                  </a:cubicBezTo>
                  <a:cubicBezTo>
                    <a:pt x="40524" y="92511"/>
                    <a:pt x="41311" y="91453"/>
                    <a:pt x="42098" y="90925"/>
                  </a:cubicBezTo>
                  <a:cubicBezTo>
                    <a:pt x="42491" y="90925"/>
                    <a:pt x="44852" y="89339"/>
                    <a:pt x="44852" y="90396"/>
                  </a:cubicBezTo>
                  <a:cubicBezTo>
                    <a:pt x="44852" y="90396"/>
                    <a:pt x="43672" y="90396"/>
                    <a:pt x="43672" y="90396"/>
                  </a:cubicBezTo>
                  <a:cubicBezTo>
                    <a:pt x="43672" y="90396"/>
                    <a:pt x="44459" y="90396"/>
                    <a:pt x="44852" y="90925"/>
                  </a:cubicBezTo>
                  <a:cubicBezTo>
                    <a:pt x="43672" y="89867"/>
                    <a:pt x="38557" y="94096"/>
                    <a:pt x="38950" y="94625"/>
                  </a:cubicBezTo>
                  <a:cubicBezTo>
                    <a:pt x="38950" y="95154"/>
                    <a:pt x="41311" y="94096"/>
                    <a:pt x="41704" y="94096"/>
                  </a:cubicBezTo>
                  <a:cubicBezTo>
                    <a:pt x="41704" y="94096"/>
                    <a:pt x="40131" y="94625"/>
                    <a:pt x="39737" y="95154"/>
                  </a:cubicBezTo>
                  <a:cubicBezTo>
                    <a:pt x="39737" y="95154"/>
                    <a:pt x="40524" y="97268"/>
                    <a:pt x="40918" y="96740"/>
                  </a:cubicBezTo>
                  <a:cubicBezTo>
                    <a:pt x="41311" y="96211"/>
                    <a:pt x="41704" y="95154"/>
                    <a:pt x="42098" y="95154"/>
                  </a:cubicBezTo>
                  <a:cubicBezTo>
                    <a:pt x="42491" y="95154"/>
                    <a:pt x="44065" y="95682"/>
                    <a:pt x="44065" y="95682"/>
                  </a:cubicBezTo>
                  <a:cubicBezTo>
                    <a:pt x="44065" y="95682"/>
                    <a:pt x="42491" y="95682"/>
                    <a:pt x="42491" y="95682"/>
                  </a:cubicBezTo>
                  <a:cubicBezTo>
                    <a:pt x="41704" y="95682"/>
                    <a:pt x="41311" y="96211"/>
                    <a:pt x="40918" y="96740"/>
                  </a:cubicBezTo>
                  <a:cubicBezTo>
                    <a:pt x="40918" y="97268"/>
                    <a:pt x="40918" y="97797"/>
                    <a:pt x="40918" y="98325"/>
                  </a:cubicBezTo>
                  <a:cubicBezTo>
                    <a:pt x="41311" y="99911"/>
                    <a:pt x="41311" y="99383"/>
                    <a:pt x="42098" y="98854"/>
                  </a:cubicBezTo>
                  <a:cubicBezTo>
                    <a:pt x="41704" y="99383"/>
                    <a:pt x="41311" y="101497"/>
                    <a:pt x="41704" y="102026"/>
                  </a:cubicBezTo>
                  <a:cubicBezTo>
                    <a:pt x="41704" y="102026"/>
                    <a:pt x="42885" y="99911"/>
                    <a:pt x="43278" y="99911"/>
                  </a:cubicBezTo>
                  <a:cubicBezTo>
                    <a:pt x="43278" y="100440"/>
                    <a:pt x="42885" y="100969"/>
                    <a:pt x="43278" y="101497"/>
                  </a:cubicBezTo>
                  <a:cubicBezTo>
                    <a:pt x="43278" y="102026"/>
                    <a:pt x="43672" y="100969"/>
                    <a:pt x="44065" y="100969"/>
                  </a:cubicBezTo>
                  <a:cubicBezTo>
                    <a:pt x="44852" y="99911"/>
                    <a:pt x="43278" y="98854"/>
                    <a:pt x="43278" y="98325"/>
                  </a:cubicBezTo>
                  <a:cubicBezTo>
                    <a:pt x="43278" y="98325"/>
                    <a:pt x="44065" y="99911"/>
                    <a:pt x="44459" y="99911"/>
                  </a:cubicBezTo>
                  <a:cubicBezTo>
                    <a:pt x="44852" y="100440"/>
                    <a:pt x="44852" y="99911"/>
                    <a:pt x="45245" y="99383"/>
                  </a:cubicBezTo>
                  <a:cubicBezTo>
                    <a:pt x="44852" y="99383"/>
                    <a:pt x="46032" y="100969"/>
                    <a:pt x="45639" y="101497"/>
                  </a:cubicBezTo>
                  <a:cubicBezTo>
                    <a:pt x="46032" y="100969"/>
                    <a:pt x="44852" y="99911"/>
                    <a:pt x="44852" y="100969"/>
                  </a:cubicBezTo>
                  <a:cubicBezTo>
                    <a:pt x="44852" y="102026"/>
                    <a:pt x="45639" y="103083"/>
                    <a:pt x="44852" y="103612"/>
                  </a:cubicBezTo>
                  <a:cubicBezTo>
                    <a:pt x="44852" y="103612"/>
                    <a:pt x="44852" y="102026"/>
                    <a:pt x="44852" y="102026"/>
                  </a:cubicBezTo>
                  <a:cubicBezTo>
                    <a:pt x="44852" y="101497"/>
                    <a:pt x="44065" y="102555"/>
                    <a:pt x="43672" y="102555"/>
                  </a:cubicBezTo>
                  <a:cubicBezTo>
                    <a:pt x="43278" y="102555"/>
                    <a:pt x="42885" y="103612"/>
                    <a:pt x="42885" y="104140"/>
                  </a:cubicBezTo>
                  <a:cubicBezTo>
                    <a:pt x="42491" y="105198"/>
                    <a:pt x="43672" y="104140"/>
                    <a:pt x="43672" y="104669"/>
                  </a:cubicBezTo>
                  <a:cubicBezTo>
                    <a:pt x="44065" y="105198"/>
                    <a:pt x="43278" y="105726"/>
                    <a:pt x="43278" y="105726"/>
                  </a:cubicBezTo>
                  <a:cubicBezTo>
                    <a:pt x="43278" y="105726"/>
                    <a:pt x="44065" y="105198"/>
                    <a:pt x="44459" y="106255"/>
                  </a:cubicBezTo>
                  <a:cubicBezTo>
                    <a:pt x="44459" y="107312"/>
                    <a:pt x="45245" y="107841"/>
                    <a:pt x="45245" y="108370"/>
                  </a:cubicBezTo>
                  <a:cubicBezTo>
                    <a:pt x="44852" y="109427"/>
                    <a:pt x="45245" y="109427"/>
                    <a:pt x="46032" y="110484"/>
                  </a:cubicBezTo>
                  <a:cubicBezTo>
                    <a:pt x="46426" y="111013"/>
                    <a:pt x="46819" y="112070"/>
                    <a:pt x="47213" y="111013"/>
                  </a:cubicBezTo>
                  <a:cubicBezTo>
                    <a:pt x="47213" y="111013"/>
                    <a:pt x="47606" y="113656"/>
                    <a:pt x="48000" y="113656"/>
                  </a:cubicBezTo>
                  <a:cubicBezTo>
                    <a:pt x="48393" y="114185"/>
                    <a:pt x="48000" y="113656"/>
                    <a:pt x="48393" y="113656"/>
                  </a:cubicBezTo>
                  <a:cubicBezTo>
                    <a:pt x="48786" y="114185"/>
                    <a:pt x="49180" y="114713"/>
                    <a:pt x="49573" y="115242"/>
                  </a:cubicBezTo>
                  <a:cubicBezTo>
                    <a:pt x="50360" y="115770"/>
                    <a:pt x="51147" y="116299"/>
                    <a:pt x="51934" y="115770"/>
                  </a:cubicBezTo>
                  <a:cubicBezTo>
                    <a:pt x="52327" y="115770"/>
                    <a:pt x="53508" y="115770"/>
                    <a:pt x="53508" y="115242"/>
                  </a:cubicBezTo>
                  <a:cubicBezTo>
                    <a:pt x="53508" y="115242"/>
                    <a:pt x="53508" y="116828"/>
                    <a:pt x="53508" y="116828"/>
                  </a:cubicBezTo>
                  <a:cubicBezTo>
                    <a:pt x="53508" y="116828"/>
                    <a:pt x="54295" y="114713"/>
                    <a:pt x="54295" y="115242"/>
                  </a:cubicBezTo>
                  <a:cubicBezTo>
                    <a:pt x="54688" y="115242"/>
                    <a:pt x="54295" y="115770"/>
                    <a:pt x="54295" y="115770"/>
                  </a:cubicBezTo>
                  <a:cubicBezTo>
                    <a:pt x="54295" y="116299"/>
                    <a:pt x="54688" y="116299"/>
                    <a:pt x="54688" y="116299"/>
                  </a:cubicBezTo>
                  <a:cubicBezTo>
                    <a:pt x="54688" y="116299"/>
                    <a:pt x="53508" y="116828"/>
                    <a:pt x="53901" y="117356"/>
                  </a:cubicBezTo>
                  <a:cubicBezTo>
                    <a:pt x="54295" y="117356"/>
                    <a:pt x="54295" y="117356"/>
                    <a:pt x="54688" y="116828"/>
                  </a:cubicBezTo>
                  <a:cubicBezTo>
                    <a:pt x="55081" y="117356"/>
                    <a:pt x="54688" y="117885"/>
                    <a:pt x="54688" y="117885"/>
                  </a:cubicBezTo>
                  <a:cubicBezTo>
                    <a:pt x="54688" y="118414"/>
                    <a:pt x="55868" y="116828"/>
                    <a:pt x="55868" y="117356"/>
                  </a:cubicBezTo>
                  <a:cubicBezTo>
                    <a:pt x="55868" y="117885"/>
                    <a:pt x="55081" y="118414"/>
                    <a:pt x="55081" y="118942"/>
                  </a:cubicBezTo>
                  <a:cubicBezTo>
                    <a:pt x="55081" y="118414"/>
                    <a:pt x="56262" y="117885"/>
                    <a:pt x="55868" y="118942"/>
                  </a:cubicBezTo>
                  <a:cubicBezTo>
                    <a:pt x="55868" y="118942"/>
                    <a:pt x="55868" y="118942"/>
                    <a:pt x="55868" y="118414"/>
                  </a:cubicBezTo>
                  <a:cubicBezTo>
                    <a:pt x="55868" y="119471"/>
                    <a:pt x="57049" y="117885"/>
                    <a:pt x="57049" y="117885"/>
                  </a:cubicBezTo>
                  <a:cubicBezTo>
                    <a:pt x="57442" y="118414"/>
                    <a:pt x="57049" y="119471"/>
                    <a:pt x="57049" y="120000"/>
                  </a:cubicBezTo>
                  <a:cubicBezTo>
                    <a:pt x="56655" y="118942"/>
                    <a:pt x="60196" y="118942"/>
                    <a:pt x="57836" y="117356"/>
                  </a:cubicBezTo>
                  <a:cubicBezTo>
                    <a:pt x="58229" y="117356"/>
                    <a:pt x="60196" y="117356"/>
                    <a:pt x="59016" y="116828"/>
                  </a:cubicBezTo>
                  <a:cubicBezTo>
                    <a:pt x="57836" y="115770"/>
                    <a:pt x="59409" y="116299"/>
                    <a:pt x="59803" y="115242"/>
                  </a:cubicBezTo>
                  <a:cubicBezTo>
                    <a:pt x="59803" y="115242"/>
                    <a:pt x="58622" y="115242"/>
                    <a:pt x="58622" y="115242"/>
                  </a:cubicBezTo>
                  <a:cubicBezTo>
                    <a:pt x="59016" y="114713"/>
                    <a:pt x="59409" y="114185"/>
                    <a:pt x="59803" y="114185"/>
                  </a:cubicBezTo>
                  <a:cubicBezTo>
                    <a:pt x="60590" y="113127"/>
                    <a:pt x="59409" y="113656"/>
                    <a:pt x="59409" y="113127"/>
                  </a:cubicBezTo>
                  <a:cubicBezTo>
                    <a:pt x="59409" y="113127"/>
                    <a:pt x="60590" y="112599"/>
                    <a:pt x="60590" y="112070"/>
                  </a:cubicBezTo>
                  <a:cubicBezTo>
                    <a:pt x="60590" y="111541"/>
                    <a:pt x="60590" y="110484"/>
                    <a:pt x="60196" y="109955"/>
                  </a:cubicBezTo>
                  <a:cubicBezTo>
                    <a:pt x="59803" y="109955"/>
                    <a:pt x="60590" y="109427"/>
                    <a:pt x="60196" y="108898"/>
                  </a:cubicBezTo>
                  <a:cubicBezTo>
                    <a:pt x="60196" y="108898"/>
                    <a:pt x="59409" y="108370"/>
                    <a:pt x="59409" y="108370"/>
                  </a:cubicBezTo>
                  <a:cubicBezTo>
                    <a:pt x="59409" y="108370"/>
                    <a:pt x="60983" y="107841"/>
                    <a:pt x="61377" y="107841"/>
                  </a:cubicBezTo>
                  <a:cubicBezTo>
                    <a:pt x="62557" y="107841"/>
                    <a:pt x="61377" y="107312"/>
                    <a:pt x="60983" y="106784"/>
                  </a:cubicBezTo>
                  <a:cubicBezTo>
                    <a:pt x="60983" y="106784"/>
                    <a:pt x="62950" y="106784"/>
                    <a:pt x="62950" y="106784"/>
                  </a:cubicBezTo>
                  <a:cubicBezTo>
                    <a:pt x="62557" y="106255"/>
                    <a:pt x="61770" y="106255"/>
                    <a:pt x="61377" y="105726"/>
                  </a:cubicBezTo>
                  <a:cubicBezTo>
                    <a:pt x="61377" y="105726"/>
                    <a:pt x="62950" y="106255"/>
                    <a:pt x="62950" y="105726"/>
                  </a:cubicBezTo>
                  <a:cubicBezTo>
                    <a:pt x="63344" y="105726"/>
                    <a:pt x="62950" y="105726"/>
                    <a:pt x="62950" y="105198"/>
                  </a:cubicBezTo>
                  <a:cubicBezTo>
                    <a:pt x="63344" y="105198"/>
                    <a:pt x="63344" y="105198"/>
                    <a:pt x="63344" y="105198"/>
                  </a:cubicBezTo>
                  <a:cubicBezTo>
                    <a:pt x="63737" y="104669"/>
                    <a:pt x="62163" y="104140"/>
                    <a:pt x="62163" y="104140"/>
                  </a:cubicBezTo>
                  <a:cubicBezTo>
                    <a:pt x="62163" y="104140"/>
                    <a:pt x="64131" y="104140"/>
                    <a:pt x="63737" y="103612"/>
                  </a:cubicBezTo>
                  <a:cubicBezTo>
                    <a:pt x="63737" y="103083"/>
                    <a:pt x="64131" y="103083"/>
                    <a:pt x="63344" y="102555"/>
                  </a:cubicBezTo>
                  <a:cubicBezTo>
                    <a:pt x="63344" y="102555"/>
                    <a:pt x="62163" y="102555"/>
                    <a:pt x="62163" y="102026"/>
                  </a:cubicBezTo>
                  <a:cubicBezTo>
                    <a:pt x="62163" y="102026"/>
                    <a:pt x="64131" y="101497"/>
                    <a:pt x="64131" y="101497"/>
                  </a:cubicBezTo>
                  <a:cubicBezTo>
                    <a:pt x="64918" y="101497"/>
                    <a:pt x="64524" y="99911"/>
                    <a:pt x="63737" y="99911"/>
                  </a:cubicBezTo>
                  <a:cubicBezTo>
                    <a:pt x="63344" y="99383"/>
                    <a:pt x="62163" y="98854"/>
                    <a:pt x="63344" y="98325"/>
                  </a:cubicBezTo>
                  <a:cubicBezTo>
                    <a:pt x="64131" y="98325"/>
                    <a:pt x="65311" y="98854"/>
                    <a:pt x="65704" y="97797"/>
                  </a:cubicBezTo>
                  <a:cubicBezTo>
                    <a:pt x="65704" y="97797"/>
                    <a:pt x="64918" y="96740"/>
                    <a:pt x="64918" y="96740"/>
                  </a:cubicBezTo>
                  <a:cubicBezTo>
                    <a:pt x="64918" y="96211"/>
                    <a:pt x="65704" y="96211"/>
                    <a:pt x="65704" y="96211"/>
                  </a:cubicBezTo>
                  <a:cubicBezTo>
                    <a:pt x="66098" y="95682"/>
                    <a:pt x="66885" y="95682"/>
                    <a:pt x="67672" y="96211"/>
                  </a:cubicBezTo>
                  <a:cubicBezTo>
                    <a:pt x="67672" y="96211"/>
                    <a:pt x="68459" y="96211"/>
                    <a:pt x="68459" y="96211"/>
                  </a:cubicBezTo>
                  <a:cubicBezTo>
                    <a:pt x="68852" y="95682"/>
                    <a:pt x="68065" y="95154"/>
                    <a:pt x="68065" y="94625"/>
                  </a:cubicBezTo>
                  <a:cubicBezTo>
                    <a:pt x="68459" y="94096"/>
                    <a:pt x="69639" y="91982"/>
                    <a:pt x="70426" y="93039"/>
                  </a:cubicBezTo>
                  <a:cubicBezTo>
                    <a:pt x="70032" y="92511"/>
                    <a:pt x="68852" y="95682"/>
                    <a:pt x="69245" y="95682"/>
                  </a:cubicBezTo>
                  <a:cubicBezTo>
                    <a:pt x="69639" y="96211"/>
                    <a:pt x="70426" y="94625"/>
                    <a:pt x="71213" y="94625"/>
                  </a:cubicBezTo>
                  <a:cubicBezTo>
                    <a:pt x="71213" y="94625"/>
                    <a:pt x="72000" y="95154"/>
                    <a:pt x="72000" y="95154"/>
                  </a:cubicBezTo>
                  <a:cubicBezTo>
                    <a:pt x="72000" y="95154"/>
                    <a:pt x="72000" y="94096"/>
                    <a:pt x="72000" y="94096"/>
                  </a:cubicBezTo>
                  <a:cubicBezTo>
                    <a:pt x="73180" y="94625"/>
                    <a:pt x="73180" y="94096"/>
                    <a:pt x="73573" y="93568"/>
                  </a:cubicBezTo>
                  <a:cubicBezTo>
                    <a:pt x="73967" y="93039"/>
                    <a:pt x="74360" y="93039"/>
                    <a:pt x="74754" y="93039"/>
                  </a:cubicBezTo>
                  <a:cubicBezTo>
                    <a:pt x="75540" y="92511"/>
                    <a:pt x="75540" y="91982"/>
                    <a:pt x="75934" y="91453"/>
                  </a:cubicBezTo>
                  <a:cubicBezTo>
                    <a:pt x="76327" y="90925"/>
                    <a:pt x="77114" y="89867"/>
                    <a:pt x="77508" y="88810"/>
                  </a:cubicBezTo>
                  <a:cubicBezTo>
                    <a:pt x="78295" y="87753"/>
                    <a:pt x="78295" y="87224"/>
                    <a:pt x="79081" y="87224"/>
                  </a:cubicBezTo>
                  <a:cubicBezTo>
                    <a:pt x="79475" y="86696"/>
                    <a:pt x="80655" y="86696"/>
                    <a:pt x="80655" y="85638"/>
                  </a:cubicBezTo>
                  <a:cubicBezTo>
                    <a:pt x="80262" y="85638"/>
                    <a:pt x="79868" y="82995"/>
                    <a:pt x="79868" y="82995"/>
                  </a:cubicBezTo>
                  <a:cubicBezTo>
                    <a:pt x="80262" y="82995"/>
                    <a:pt x="81442" y="84581"/>
                    <a:pt x="81836" y="84581"/>
                  </a:cubicBezTo>
                  <a:cubicBezTo>
                    <a:pt x="82229" y="85110"/>
                    <a:pt x="82622" y="85110"/>
                    <a:pt x="83016" y="85110"/>
                  </a:cubicBezTo>
                  <a:cubicBezTo>
                    <a:pt x="83016" y="85110"/>
                    <a:pt x="83803" y="84581"/>
                    <a:pt x="83803" y="84581"/>
                  </a:cubicBezTo>
                  <a:cubicBezTo>
                    <a:pt x="84196" y="84581"/>
                    <a:pt x="84590" y="85110"/>
                    <a:pt x="84983" y="84581"/>
                  </a:cubicBezTo>
                  <a:cubicBezTo>
                    <a:pt x="84983" y="84581"/>
                    <a:pt x="84196" y="83524"/>
                    <a:pt x="85377" y="84052"/>
                  </a:cubicBezTo>
                  <a:cubicBezTo>
                    <a:pt x="86163" y="84052"/>
                    <a:pt x="86950" y="84052"/>
                    <a:pt x="87737" y="83524"/>
                  </a:cubicBezTo>
                  <a:cubicBezTo>
                    <a:pt x="89704" y="82995"/>
                    <a:pt x="91278" y="82466"/>
                    <a:pt x="93245" y="81409"/>
                  </a:cubicBezTo>
                  <a:cubicBezTo>
                    <a:pt x="93639" y="80881"/>
                    <a:pt x="99934" y="75594"/>
                    <a:pt x="100327" y="75594"/>
                  </a:cubicBezTo>
                  <a:cubicBezTo>
                    <a:pt x="99934" y="75594"/>
                    <a:pt x="97180" y="75594"/>
                    <a:pt x="96786" y="75594"/>
                  </a:cubicBezTo>
                  <a:cubicBezTo>
                    <a:pt x="96000" y="75066"/>
                    <a:pt x="95213" y="74537"/>
                    <a:pt x="94426" y="74537"/>
                  </a:cubicBezTo>
                  <a:cubicBezTo>
                    <a:pt x="93639" y="74537"/>
                    <a:pt x="92852" y="75066"/>
                    <a:pt x="92459" y="75066"/>
                  </a:cubicBezTo>
                  <a:cubicBezTo>
                    <a:pt x="91672" y="75594"/>
                    <a:pt x="91672" y="74537"/>
                    <a:pt x="91278" y="75066"/>
                  </a:cubicBezTo>
                  <a:cubicBezTo>
                    <a:pt x="90885" y="75066"/>
                    <a:pt x="90491" y="76123"/>
                    <a:pt x="90098" y="76123"/>
                  </a:cubicBezTo>
                  <a:cubicBezTo>
                    <a:pt x="88524" y="76123"/>
                    <a:pt x="91278" y="74008"/>
                    <a:pt x="91672" y="74537"/>
                  </a:cubicBezTo>
                  <a:cubicBezTo>
                    <a:pt x="91278" y="74008"/>
                    <a:pt x="90098" y="74537"/>
                    <a:pt x="89704" y="74537"/>
                  </a:cubicBezTo>
                  <a:cubicBezTo>
                    <a:pt x="88524" y="74537"/>
                    <a:pt x="87737" y="74008"/>
                    <a:pt x="86950" y="74008"/>
                  </a:cubicBezTo>
                  <a:cubicBezTo>
                    <a:pt x="87344" y="74008"/>
                    <a:pt x="88524" y="72951"/>
                    <a:pt x="88918" y="72422"/>
                  </a:cubicBezTo>
                  <a:cubicBezTo>
                    <a:pt x="88918" y="70837"/>
                    <a:pt x="89704" y="71365"/>
                    <a:pt x="90098" y="71894"/>
                  </a:cubicBezTo>
                  <a:cubicBezTo>
                    <a:pt x="90885" y="71894"/>
                    <a:pt x="94032" y="70837"/>
                    <a:pt x="94426" y="70308"/>
                  </a:cubicBezTo>
                  <a:cubicBezTo>
                    <a:pt x="94426" y="69779"/>
                    <a:pt x="92459" y="69251"/>
                    <a:pt x="92065" y="68722"/>
                  </a:cubicBezTo>
                  <a:cubicBezTo>
                    <a:pt x="92459" y="69251"/>
                    <a:pt x="94032" y="69779"/>
                    <a:pt x="94426" y="69779"/>
                  </a:cubicBezTo>
                  <a:cubicBezTo>
                    <a:pt x="94819" y="70308"/>
                    <a:pt x="96393" y="70308"/>
                    <a:pt x="96393" y="71365"/>
                  </a:cubicBezTo>
                  <a:cubicBezTo>
                    <a:pt x="96000" y="72951"/>
                    <a:pt x="96786" y="73480"/>
                    <a:pt x="97573" y="73480"/>
                  </a:cubicBezTo>
                  <a:cubicBezTo>
                    <a:pt x="97573" y="73480"/>
                    <a:pt x="99934" y="73480"/>
                    <a:pt x="99540" y="72951"/>
                  </a:cubicBezTo>
                  <a:cubicBezTo>
                    <a:pt x="99540" y="72951"/>
                    <a:pt x="99540" y="74008"/>
                    <a:pt x="99934" y="74008"/>
                  </a:cubicBezTo>
                  <a:cubicBezTo>
                    <a:pt x="100721" y="73480"/>
                    <a:pt x="101114" y="71894"/>
                    <a:pt x="101114" y="70837"/>
                  </a:cubicBezTo>
                  <a:cubicBezTo>
                    <a:pt x="101114" y="70308"/>
                    <a:pt x="101114" y="68193"/>
                    <a:pt x="100327" y="68722"/>
                  </a:cubicBezTo>
                  <a:cubicBezTo>
                    <a:pt x="99540" y="69779"/>
                    <a:pt x="99934" y="68722"/>
                    <a:pt x="99540" y="68193"/>
                  </a:cubicBezTo>
                  <a:cubicBezTo>
                    <a:pt x="98754" y="67136"/>
                    <a:pt x="97573" y="66607"/>
                    <a:pt x="96393" y="65550"/>
                  </a:cubicBezTo>
                  <a:cubicBezTo>
                    <a:pt x="96000" y="65022"/>
                    <a:pt x="95606" y="65022"/>
                    <a:pt x="95213" y="64493"/>
                  </a:cubicBezTo>
                  <a:cubicBezTo>
                    <a:pt x="95213" y="64493"/>
                    <a:pt x="93639" y="65022"/>
                    <a:pt x="93639" y="65550"/>
                  </a:cubicBezTo>
                  <a:cubicBezTo>
                    <a:pt x="93639" y="65550"/>
                    <a:pt x="94032" y="65022"/>
                    <a:pt x="93639" y="65022"/>
                  </a:cubicBezTo>
                  <a:cubicBezTo>
                    <a:pt x="93639" y="65022"/>
                    <a:pt x="93245" y="64493"/>
                    <a:pt x="93245" y="64493"/>
                  </a:cubicBezTo>
                  <a:cubicBezTo>
                    <a:pt x="93245" y="63964"/>
                    <a:pt x="94819" y="64493"/>
                    <a:pt x="94819" y="63964"/>
                  </a:cubicBezTo>
                  <a:cubicBezTo>
                    <a:pt x="94819" y="62907"/>
                    <a:pt x="94819" y="62378"/>
                    <a:pt x="93639" y="62378"/>
                  </a:cubicBezTo>
                  <a:cubicBezTo>
                    <a:pt x="92852" y="62907"/>
                    <a:pt x="92459" y="63964"/>
                    <a:pt x="91672" y="62907"/>
                  </a:cubicBezTo>
                  <a:cubicBezTo>
                    <a:pt x="91672" y="62907"/>
                    <a:pt x="90098" y="62907"/>
                    <a:pt x="90098" y="62378"/>
                  </a:cubicBezTo>
                  <a:cubicBezTo>
                    <a:pt x="90098" y="61321"/>
                    <a:pt x="92065" y="62907"/>
                    <a:pt x="92065" y="62907"/>
                  </a:cubicBezTo>
                  <a:cubicBezTo>
                    <a:pt x="92459" y="62907"/>
                    <a:pt x="94426" y="62378"/>
                    <a:pt x="94426" y="61850"/>
                  </a:cubicBezTo>
                  <a:cubicBezTo>
                    <a:pt x="94819" y="61850"/>
                    <a:pt x="92852" y="60792"/>
                    <a:pt x="92459" y="60792"/>
                  </a:cubicBezTo>
                  <a:cubicBezTo>
                    <a:pt x="91672" y="60792"/>
                    <a:pt x="90491" y="60792"/>
                    <a:pt x="89704" y="61321"/>
                  </a:cubicBezTo>
                  <a:cubicBezTo>
                    <a:pt x="90098" y="61321"/>
                    <a:pt x="91672" y="59735"/>
                    <a:pt x="91672" y="60264"/>
                  </a:cubicBezTo>
                  <a:cubicBezTo>
                    <a:pt x="91672" y="59735"/>
                    <a:pt x="90098" y="59735"/>
                    <a:pt x="90098" y="59207"/>
                  </a:cubicBezTo>
                  <a:cubicBezTo>
                    <a:pt x="91278" y="59735"/>
                    <a:pt x="92459" y="60792"/>
                    <a:pt x="93639" y="59735"/>
                  </a:cubicBezTo>
                  <a:cubicBezTo>
                    <a:pt x="93639" y="59735"/>
                    <a:pt x="94819" y="59207"/>
                    <a:pt x="94819" y="58678"/>
                  </a:cubicBezTo>
                  <a:cubicBezTo>
                    <a:pt x="94426" y="58149"/>
                    <a:pt x="93639" y="57621"/>
                    <a:pt x="93639" y="57092"/>
                  </a:cubicBezTo>
                  <a:cubicBezTo>
                    <a:pt x="93639" y="57621"/>
                    <a:pt x="94819" y="58149"/>
                    <a:pt x="95213" y="58149"/>
                  </a:cubicBezTo>
                  <a:cubicBezTo>
                    <a:pt x="96000" y="58678"/>
                    <a:pt x="95606" y="57621"/>
                    <a:pt x="96393" y="57621"/>
                  </a:cubicBezTo>
                  <a:cubicBezTo>
                    <a:pt x="96786" y="57621"/>
                    <a:pt x="99934" y="58678"/>
                    <a:pt x="99934" y="58678"/>
                  </a:cubicBezTo>
                  <a:cubicBezTo>
                    <a:pt x="99540" y="58678"/>
                    <a:pt x="96786" y="58149"/>
                    <a:pt x="96786" y="58149"/>
                  </a:cubicBezTo>
                  <a:cubicBezTo>
                    <a:pt x="97573" y="60264"/>
                    <a:pt x="99934" y="59735"/>
                    <a:pt x="101114" y="59735"/>
                  </a:cubicBezTo>
                  <a:cubicBezTo>
                    <a:pt x="101508" y="59207"/>
                    <a:pt x="102688" y="59735"/>
                    <a:pt x="103081" y="59207"/>
                  </a:cubicBezTo>
                  <a:cubicBezTo>
                    <a:pt x="104262" y="58678"/>
                    <a:pt x="103868" y="57621"/>
                    <a:pt x="103081" y="57092"/>
                  </a:cubicBezTo>
                  <a:cubicBezTo>
                    <a:pt x="102688" y="56563"/>
                    <a:pt x="101508" y="56035"/>
                    <a:pt x="101114" y="56035"/>
                  </a:cubicBezTo>
                  <a:cubicBezTo>
                    <a:pt x="100721" y="56035"/>
                    <a:pt x="101114" y="57621"/>
                    <a:pt x="101114" y="58149"/>
                  </a:cubicBezTo>
                  <a:cubicBezTo>
                    <a:pt x="100721" y="57621"/>
                    <a:pt x="100721" y="57092"/>
                    <a:pt x="100327" y="56563"/>
                  </a:cubicBezTo>
                  <a:cubicBezTo>
                    <a:pt x="100327" y="56035"/>
                    <a:pt x="99934" y="56563"/>
                    <a:pt x="99540" y="56035"/>
                  </a:cubicBezTo>
                  <a:cubicBezTo>
                    <a:pt x="99934" y="56563"/>
                    <a:pt x="100721" y="53392"/>
                    <a:pt x="100721" y="52863"/>
                  </a:cubicBezTo>
                  <a:cubicBezTo>
                    <a:pt x="100721" y="52863"/>
                    <a:pt x="101114" y="54449"/>
                    <a:pt x="101114" y="54449"/>
                  </a:cubicBezTo>
                  <a:cubicBezTo>
                    <a:pt x="101114" y="55506"/>
                    <a:pt x="101114" y="56035"/>
                    <a:pt x="101508" y="56035"/>
                  </a:cubicBezTo>
                  <a:cubicBezTo>
                    <a:pt x="102688" y="56035"/>
                    <a:pt x="103475" y="55506"/>
                    <a:pt x="104262" y="55506"/>
                  </a:cubicBezTo>
                  <a:cubicBezTo>
                    <a:pt x="104655" y="55506"/>
                    <a:pt x="107016" y="54449"/>
                    <a:pt x="106229" y="53392"/>
                  </a:cubicBezTo>
                  <a:cubicBezTo>
                    <a:pt x="105442" y="52863"/>
                    <a:pt x="105049" y="53920"/>
                    <a:pt x="104655" y="53392"/>
                  </a:cubicBezTo>
                  <a:cubicBezTo>
                    <a:pt x="104655" y="52863"/>
                    <a:pt x="104655" y="52863"/>
                    <a:pt x="104655" y="52334"/>
                  </a:cubicBezTo>
                  <a:cubicBezTo>
                    <a:pt x="105049" y="51806"/>
                    <a:pt x="104655" y="51277"/>
                    <a:pt x="104262" y="51277"/>
                  </a:cubicBezTo>
                  <a:cubicBezTo>
                    <a:pt x="104262" y="50748"/>
                    <a:pt x="103081" y="50748"/>
                    <a:pt x="102688" y="50748"/>
                  </a:cubicBezTo>
                  <a:cubicBezTo>
                    <a:pt x="101901" y="50748"/>
                    <a:pt x="101508" y="51806"/>
                    <a:pt x="100721" y="50748"/>
                  </a:cubicBezTo>
                  <a:cubicBezTo>
                    <a:pt x="102295" y="52334"/>
                    <a:pt x="103081" y="48105"/>
                    <a:pt x="104655" y="50220"/>
                  </a:cubicBezTo>
                  <a:cubicBezTo>
                    <a:pt x="105049" y="51277"/>
                    <a:pt x="105836" y="49691"/>
                    <a:pt x="105836" y="48634"/>
                  </a:cubicBezTo>
                  <a:cubicBezTo>
                    <a:pt x="105836" y="48105"/>
                    <a:pt x="104655" y="46519"/>
                    <a:pt x="104655" y="46519"/>
                  </a:cubicBezTo>
                  <a:cubicBezTo>
                    <a:pt x="104655" y="45991"/>
                    <a:pt x="105836" y="47577"/>
                    <a:pt x="105836" y="48105"/>
                  </a:cubicBezTo>
                  <a:cubicBezTo>
                    <a:pt x="105836" y="48634"/>
                    <a:pt x="106622" y="47577"/>
                    <a:pt x="106229" y="46519"/>
                  </a:cubicBezTo>
                  <a:cubicBezTo>
                    <a:pt x="105836" y="45991"/>
                    <a:pt x="105049" y="44933"/>
                    <a:pt x="104655" y="44405"/>
                  </a:cubicBezTo>
                  <a:cubicBezTo>
                    <a:pt x="103868" y="44405"/>
                    <a:pt x="102688" y="44933"/>
                    <a:pt x="101901" y="44405"/>
                  </a:cubicBezTo>
                  <a:cubicBezTo>
                    <a:pt x="101508" y="43876"/>
                    <a:pt x="101508" y="42819"/>
                    <a:pt x="100721" y="42819"/>
                  </a:cubicBezTo>
                  <a:cubicBezTo>
                    <a:pt x="100721" y="42290"/>
                    <a:pt x="99147" y="42819"/>
                    <a:pt x="99540" y="42290"/>
                  </a:cubicBezTo>
                  <a:cubicBezTo>
                    <a:pt x="99934" y="41233"/>
                    <a:pt x="99934" y="40704"/>
                    <a:pt x="100721" y="41762"/>
                  </a:cubicBezTo>
                  <a:cubicBezTo>
                    <a:pt x="101508" y="42819"/>
                    <a:pt x="102295" y="41233"/>
                    <a:pt x="103081" y="40704"/>
                  </a:cubicBezTo>
                  <a:cubicBezTo>
                    <a:pt x="104262" y="39647"/>
                    <a:pt x="106622" y="42819"/>
                    <a:pt x="107803" y="41233"/>
                  </a:cubicBezTo>
                  <a:cubicBezTo>
                    <a:pt x="108196" y="40704"/>
                    <a:pt x="108196" y="38061"/>
                    <a:pt x="107016" y="38590"/>
                  </a:cubicBezTo>
                  <a:cubicBezTo>
                    <a:pt x="106622" y="38590"/>
                    <a:pt x="106229" y="39118"/>
                    <a:pt x="105836" y="38590"/>
                  </a:cubicBezTo>
                  <a:cubicBezTo>
                    <a:pt x="105049" y="38590"/>
                    <a:pt x="104262" y="38061"/>
                    <a:pt x="103475" y="37004"/>
                  </a:cubicBezTo>
                  <a:cubicBezTo>
                    <a:pt x="102295" y="35947"/>
                    <a:pt x="106622" y="37533"/>
                    <a:pt x="106622" y="37004"/>
                  </a:cubicBezTo>
                  <a:cubicBezTo>
                    <a:pt x="106229" y="35947"/>
                    <a:pt x="104262" y="35418"/>
                    <a:pt x="103475" y="34889"/>
                  </a:cubicBezTo>
                  <a:cubicBezTo>
                    <a:pt x="102295" y="34361"/>
                    <a:pt x="102295" y="34889"/>
                    <a:pt x="101901" y="35947"/>
                  </a:cubicBezTo>
                  <a:cubicBezTo>
                    <a:pt x="101901" y="36475"/>
                    <a:pt x="101114" y="37004"/>
                    <a:pt x="100721" y="36475"/>
                  </a:cubicBezTo>
                  <a:cubicBezTo>
                    <a:pt x="100327" y="36475"/>
                    <a:pt x="101508" y="34361"/>
                    <a:pt x="101508" y="33832"/>
                  </a:cubicBezTo>
                  <a:cubicBezTo>
                    <a:pt x="101508" y="33303"/>
                    <a:pt x="101901" y="32246"/>
                    <a:pt x="102295" y="31718"/>
                  </a:cubicBezTo>
                  <a:cubicBezTo>
                    <a:pt x="102295" y="31189"/>
                    <a:pt x="102295" y="30132"/>
                    <a:pt x="102688" y="30132"/>
                  </a:cubicBezTo>
                  <a:cubicBezTo>
                    <a:pt x="103081" y="30132"/>
                    <a:pt x="103868" y="30132"/>
                    <a:pt x="104262" y="29603"/>
                  </a:cubicBezTo>
                  <a:cubicBezTo>
                    <a:pt x="104262" y="29603"/>
                    <a:pt x="106229" y="26960"/>
                    <a:pt x="106229" y="27488"/>
                  </a:cubicBezTo>
                  <a:cubicBezTo>
                    <a:pt x="106229" y="27488"/>
                    <a:pt x="105442" y="26960"/>
                    <a:pt x="105442" y="26960"/>
                  </a:cubicBezTo>
                  <a:cubicBezTo>
                    <a:pt x="105442" y="26431"/>
                    <a:pt x="105442" y="25903"/>
                    <a:pt x="105442" y="25374"/>
                  </a:cubicBezTo>
                  <a:cubicBezTo>
                    <a:pt x="105442" y="24317"/>
                    <a:pt x="105836" y="24317"/>
                    <a:pt x="106622" y="24317"/>
                  </a:cubicBezTo>
                  <a:cubicBezTo>
                    <a:pt x="107409" y="24317"/>
                    <a:pt x="110557" y="22731"/>
                    <a:pt x="108590" y="22731"/>
                  </a:cubicBezTo>
                  <a:cubicBezTo>
                    <a:pt x="107409" y="22731"/>
                    <a:pt x="105442" y="22202"/>
                    <a:pt x="104655" y="23259"/>
                  </a:cubicBezTo>
                  <a:cubicBezTo>
                    <a:pt x="104262" y="23788"/>
                    <a:pt x="104262" y="24845"/>
                    <a:pt x="103475" y="24317"/>
                  </a:cubicBezTo>
                  <a:cubicBezTo>
                    <a:pt x="102688" y="23788"/>
                    <a:pt x="103475" y="22731"/>
                    <a:pt x="103868" y="22202"/>
                  </a:cubicBezTo>
                  <a:cubicBezTo>
                    <a:pt x="104655" y="20616"/>
                    <a:pt x="106229" y="21674"/>
                    <a:pt x="107409" y="21674"/>
                  </a:cubicBezTo>
                  <a:cubicBezTo>
                    <a:pt x="108983" y="21674"/>
                    <a:pt x="110557" y="22202"/>
                    <a:pt x="111344" y="20088"/>
                  </a:cubicBezTo>
                  <a:cubicBezTo>
                    <a:pt x="111737" y="20088"/>
                    <a:pt x="110163" y="19559"/>
                    <a:pt x="110163" y="19559"/>
                  </a:cubicBezTo>
                  <a:cubicBezTo>
                    <a:pt x="109377" y="19030"/>
                    <a:pt x="108590" y="19559"/>
                    <a:pt x="107803" y="19559"/>
                  </a:cubicBezTo>
                  <a:cubicBezTo>
                    <a:pt x="107016" y="19559"/>
                    <a:pt x="106622" y="19030"/>
                    <a:pt x="105836" y="19030"/>
                  </a:cubicBezTo>
                  <a:cubicBezTo>
                    <a:pt x="105442" y="19030"/>
                    <a:pt x="104655" y="19030"/>
                    <a:pt x="104262" y="19030"/>
                  </a:cubicBezTo>
                  <a:cubicBezTo>
                    <a:pt x="104655" y="19559"/>
                    <a:pt x="105836" y="19030"/>
                    <a:pt x="106622" y="19030"/>
                  </a:cubicBezTo>
                  <a:cubicBezTo>
                    <a:pt x="107803" y="19030"/>
                    <a:pt x="108590" y="18502"/>
                    <a:pt x="109770" y="18502"/>
                  </a:cubicBezTo>
                  <a:cubicBezTo>
                    <a:pt x="111344" y="19030"/>
                    <a:pt x="112131" y="17973"/>
                    <a:pt x="113311" y="17973"/>
                  </a:cubicBezTo>
                  <a:cubicBezTo>
                    <a:pt x="113704" y="17973"/>
                    <a:pt x="114491" y="17973"/>
                    <a:pt x="114491" y="17444"/>
                  </a:cubicBezTo>
                  <a:cubicBezTo>
                    <a:pt x="114491" y="17444"/>
                    <a:pt x="113704" y="16387"/>
                    <a:pt x="114098" y="16387"/>
                  </a:cubicBezTo>
                  <a:cubicBezTo>
                    <a:pt x="116065" y="15859"/>
                    <a:pt x="118032" y="15330"/>
                    <a:pt x="119606" y="13744"/>
                  </a:cubicBezTo>
                  <a:cubicBezTo>
                    <a:pt x="120000" y="13215"/>
                    <a:pt x="118426" y="12687"/>
                    <a:pt x="118426" y="12687"/>
                  </a:cubicBezTo>
                  <a:cubicBezTo>
                    <a:pt x="117245" y="12158"/>
                    <a:pt x="116065" y="11629"/>
                    <a:pt x="115278" y="11629"/>
                  </a:cubicBezTo>
                  <a:cubicBezTo>
                    <a:pt x="112918" y="11101"/>
                    <a:pt x="110950" y="10572"/>
                    <a:pt x="108983" y="13215"/>
                  </a:cubicBezTo>
                  <a:cubicBezTo>
                    <a:pt x="108196" y="14801"/>
                    <a:pt x="107409" y="13744"/>
                    <a:pt x="105836" y="13744"/>
                  </a:cubicBezTo>
                  <a:cubicBezTo>
                    <a:pt x="105442" y="13744"/>
                    <a:pt x="103868" y="15330"/>
                    <a:pt x="104262" y="13744"/>
                  </a:cubicBezTo>
                  <a:cubicBezTo>
                    <a:pt x="104262" y="12687"/>
                    <a:pt x="102295" y="14273"/>
                    <a:pt x="101901" y="14801"/>
                  </a:cubicBezTo>
                  <a:cubicBezTo>
                    <a:pt x="101114" y="15330"/>
                    <a:pt x="100327" y="15859"/>
                    <a:pt x="99540" y="16387"/>
                  </a:cubicBezTo>
                  <a:cubicBezTo>
                    <a:pt x="99147" y="16387"/>
                    <a:pt x="96000" y="19559"/>
                    <a:pt x="96000" y="19559"/>
                  </a:cubicBezTo>
                  <a:cubicBezTo>
                    <a:pt x="95213" y="18502"/>
                    <a:pt x="103868" y="11629"/>
                    <a:pt x="98754" y="10044"/>
                  </a:cubicBezTo>
                  <a:cubicBezTo>
                    <a:pt x="96786" y="10044"/>
                    <a:pt x="97180" y="11629"/>
                    <a:pt x="95606" y="12687"/>
                  </a:cubicBezTo>
                  <a:cubicBezTo>
                    <a:pt x="94426" y="13215"/>
                    <a:pt x="93639" y="13215"/>
                    <a:pt x="92459" y="13744"/>
                  </a:cubicBezTo>
                  <a:cubicBezTo>
                    <a:pt x="92065" y="13744"/>
                    <a:pt x="90098" y="14801"/>
                    <a:pt x="89704" y="14801"/>
                  </a:cubicBezTo>
                  <a:cubicBezTo>
                    <a:pt x="88918" y="13215"/>
                    <a:pt x="91672" y="12687"/>
                    <a:pt x="92459" y="12687"/>
                  </a:cubicBezTo>
                  <a:cubicBezTo>
                    <a:pt x="92459" y="12158"/>
                    <a:pt x="94819" y="11629"/>
                    <a:pt x="93639" y="11101"/>
                  </a:cubicBezTo>
                  <a:cubicBezTo>
                    <a:pt x="92459" y="10572"/>
                    <a:pt x="91278" y="10572"/>
                    <a:pt x="90098" y="10572"/>
                  </a:cubicBezTo>
                  <a:cubicBezTo>
                    <a:pt x="86950" y="10572"/>
                    <a:pt x="83803" y="11101"/>
                    <a:pt x="80655" y="12158"/>
                  </a:cubicBezTo>
                  <a:cubicBezTo>
                    <a:pt x="80655" y="12158"/>
                    <a:pt x="79475" y="13215"/>
                    <a:pt x="79081" y="12687"/>
                  </a:cubicBezTo>
                  <a:cubicBezTo>
                    <a:pt x="79081" y="11629"/>
                    <a:pt x="78688" y="11629"/>
                    <a:pt x="79475" y="11629"/>
                  </a:cubicBezTo>
                  <a:cubicBezTo>
                    <a:pt x="81049" y="10572"/>
                    <a:pt x="82622" y="10044"/>
                    <a:pt x="84196" y="9515"/>
                  </a:cubicBezTo>
                  <a:cubicBezTo>
                    <a:pt x="86950" y="8986"/>
                    <a:pt x="90098" y="9515"/>
                    <a:pt x="93245" y="9515"/>
                  </a:cubicBezTo>
                  <a:cubicBezTo>
                    <a:pt x="94032" y="9515"/>
                    <a:pt x="94819" y="9515"/>
                    <a:pt x="95606" y="9515"/>
                  </a:cubicBezTo>
                  <a:cubicBezTo>
                    <a:pt x="97180" y="8458"/>
                    <a:pt x="99147" y="8458"/>
                    <a:pt x="100721" y="7400"/>
                  </a:cubicBezTo>
                  <a:cubicBezTo>
                    <a:pt x="101508" y="7400"/>
                    <a:pt x="101901" y="6872"/>
                    <a:pt x="100721" y="6343"/>
                  </a:cubicBezTo>
                  <a:cubicBezTo>
                    <a:pt x="99934" y="5814"/>
                    <a:pt x="98360" y="5286"/>
                    <a:pt x="97573" y="5814"/>
                  </a:cubicBezTo>
                  <a:cubicBezTo>
                    <a:pt x="96786" y="5814"/>
                    <a:pt x="96786" y="5286"/>
                    <a:pt x="96000" y="4757"/>
                  </a:cubicBezTo>
                  <a:cubicBezTo>
                    <a:pt x="95213" y="4757"/>
                    <a:pt x="94426" y="5814"/>
                    <a:pt x="93639" y="5814"/>
                  </a:cubicBezTo>
                  <a:cubicBezTo>
                    <a:pt x="93639" y="5814"/>
                    <a:pt x="94426" y="4229"/>
                    <a:pt x="94819" y="4229"/>
                  </a:cubicBezTo>
                  <a:cubicBezTo>
                    <a:pt x="95213" y="3171"/>
                    <a:pt x="93639" y="3171"/>
                    <a:pt x="93245" y="3171"/>
                  </a:cubicBezTo>
                  <a:cubicBezTo>
                    <a:pt x="90885" y="3700"/>
                    <a:pt x="88918" y="3700"/>
                    <a:pt x="86557" y="3171"/>
                  </a:cubicBezTo>
                  <a:cubicBezTo>
                    <a:pt x="84590" y="3171"/>
                    <a:pt x="83016" y="4229"/>
                    <a:pt x="81049" y="4229"/>
                  </a:cubicBezTo>
                  <a:cubicBezTo>
                    <a:pt x="80262" y="4229"/>
                    <a:pt x="79081" y="4229"/>
                    <a:pt x="78295" y="4229"/>
                  </a:cubicBezTo>
                  <a:cubicBezTo>
                    <a:pt x="77508" y="4757"/>
                    <a:pt x="76327" y="4229"/>
                    <a:pt x="75934" y="4757"/>
                  </a:cubicBezTo>
                  <a:cubicBezTo>
                    <a:pt x="77114" y="4229"/>
                    <a:pt x="78295" y="4229"/>
                    <a:pt x="79475" y="3700"/>
                  </a:cubicBezTo>
                  <a:cubicBezTo>
                    <a:pt x="81442" y="3700"/>
                    <a:pt x="83016" y="3171"/>
                    <a:pt x="84590" y="3171"/>
                  </a:cubicBezTo>
                  <a:cubicBezTo>
                    <a:pt x="85377" y="3171"/>
                    <a:pt x="93245" y="3171"/>
                    <a:pt x="93245" y="2114"/>
                  </a:cubicBezTo>
                  <a:cubicBezTo>
                    <a:pt x="92852" y="2114"/>
                    <a:pt x="91672" y="1585"/>
                    <a:pt x="91278" y="1057"/>
                  </a:cubicBezTo>
                  <a:cubicBezTo>
                    <a:pt x="90098" y="1057"/>
                    <a:pt x="89311" y="1057"/>
                    <a:pt x="88131" y="1057"/>
                  </a:cubicBezTo>
                  <a:cubicBezTo>
                    <a:pt x="86557" y="1057"/>
                    <a:pt x="84983" y="528"/>
                    <a:pt x="83803" y="0"/>
                  </a:cubicBezTo>
                  <a:cubicBezTo>
                    <a:pt x="81049" y="0"/>
                    <a:pt x="78688" y="0"/>
                    <a:pt x="76327" y="0"/>
                  </a:cubicBezTo>
                  <a:cubicBezTo>
                    <a:pt x="75147" y="528"/>
                    <a:pt x="73967" y="528"/>
                    <a:pt x="72786" y="528"/>
                  </a:cubicBezTo>
                  <a:cubicBezTo>
                    <a:pt x="72393" y="528"/>
                    <a:pt x="72000" y="1585"/>
                    <a:pt x="72000" y="1585"/>
                  </a:cubicBezTo>
                  <a:cubicBezTo>
                    <a:pt x="71213" y="1585"/>
                    <a:pt x="70426" y="1057"/>
                    <a:pt x="69639" y="1057"/>
                  </a:cubicBezTo>
                  <a:cubicBezTo>
                    <a:pt x="69245" y="1057"/>
                    <a:pt x="68852" y="1585"/>
                    <a:pt x="68065" y="1585"/>
                  </a:cubicBezTo>
                  <a:cubicBezTo>
                    <a:pt x="67278" y="1585"/>
                    <a:pt x="67278" y="2114"/>
                    <a:pt x="68065" y="2114"/>
                  </a:cubicBezTo>
                  <a:cubicBezTo>
                    <a:pt x="69245" y="2643"/>
                    <a:pt x="70426" y="2643"/>
                    <a:pt x="71213" y="3171"/>
                  </a:cubicBezTo>
                  <a:cubicBezTo>
                    <a:pt x="70819" y="2643"/>
                    <a:pt x="68459" y="3700"/>
                    <a:pt x="68065" y="4229"/>
                  </a:cubicBezTo>
                  <a:cubicBezTo>
                    <a:pt x="68065" y="4229"/>
                    <a:pt x="66885" y="4229"/>
                    <a:pt x="66885" y="4229"/>
                  </a:cubicBezTo>
                  <a:cubicBezTo>
                    <a:pt x="66885" y="4229"/>
                    <a:pt x="67672" y="5286"/>
                    <a:pt x="67672" y="5286"/>
                  </a:cubicBezTo>
                  <a:cubicBezTo>
                    <a:pt x="67278" y="5286"/>
                    <a:pt x="66491" y="4757"/>
                    <a:pt x="66098" y="4229"/>
                  </a:cubicBezTo>
                  <a:cubicBezTo>
                    <a:pt x="65704" y="3700"/>
                    <a:pt x="64524" y="4229"/>
                    <a:pt x="64131" y="4229"/>
                  </a:cubicBezTo>
                  <a:cubicBezTo>
                    <a:pt x="62950" y="3700"/>
                    <a:pt x="61770" y="3171"/>
                    <a:pt x="60590" y="2643"/>
                  </a:cubicBezTo>
                  <a:cubicBezTo>
                    <a:pt x="59803" y="2114"/>
                    <a:pt x="59016" y="3171"/>
                    <a:pt x="57836" y="3171"/>
                  </a:cubicBezTo>
                  <a:cubicBezTo>
                    <a:pt x="57442" y="3171"/>
                    <a:pt x="55081" y="2643"/>
                    <a:pt x="55081" y="3700"/>
                  </a:cubicBezTo>
                  <a:cubicBezTo>
                    <a:pt x="54688" y="3700"/>
                    <a:pt x="60196" y="4757"/>
                    <a:pt x="60983" y="5286"/>
                  </a:cubicBezTo>
                  <a:cubicBezTo>
                    <a:pt x="62163" y="5286"/>
                    <a:pt x="63344" y="5286"/>
                    <a:pt x="64131" y="5814"/>
                  </a:cubicBezTo>
                  <a:cubicBezTo>
                    <a:pt x="64524" y="5814"/>
                    <a:pt x="64918" y="5814"/>
                    <a:pt x="65311" y="6343"/>
                  </a:cubicBezTo>
                  <a:cubicBezTo>
                    <a:pt x="65311" y="6343"/>
                    <a:pt x="65311" y="7929"/>
                    <a:pt x="65311" y="7929"/>
                  </a:cubicBezTo>
                  <a:cubicBezTo>
                    <a:pt x="65311" y="8458"/>
                    <a:pt x="64918" y="7400"/>
                    <a:pt x="64918" y="6872"/>
                  </a:cubicBezTo>
                  <a:cubicBezTo>
                    <a:pt x="64524" y="6343"/>
                    <a:pt x="63344" y="6343"/>
                    <a:pt x="62950" y="5814"/>
                  </a:cubicBezTo>
                  <a:cubicBezTo>
                    <a:pt x="62950" y="5814"/>
                    <a:pt x="61770" y="5814"/>
                    <a:pt x="61770" y="5814"/>
                  </a:cubicBezTo>
                  <a:cubicBezTo>
                    <a:pt x="61770" y="6343"/>
                    <a:pt x="62163" y="7400"/>
                    <a:pt x="62163" y="7400"/>
                  </a:cubicBezTo>
                  <a:cubicBezTo>
                    <a:pt x="61377" y="7400"/>
                    <a:pt x="60983" y="5814"/>
                    <a:pt x="60590" y="5814"/>
                  </a:cubicBezTo>
                  <a:cubicBezTo>
                    <a:pt x="59803" y="5814"/>
                    <a:pt x="59016" y="5814"/>
                    <a:pt x="58229" y="5286"/>
                  </a:cubicBezTo>
                  <a:cubicBezTo>
                    <a:pt x="57836" y="5286"/>
                    <a:pt x="54688" y="5286"/>
                    <a:pt x="54688" y="5286"/>
                  </a:cubicBezTo>
                  <a:cubicBezTo>
                    <a:pt x="54295" y="6343"/>
                    <a:pt x="59409" y="8986"/>
                    <a:pt x="59409" y="8986"/>
                  </a:cubicBezTo>
                  <a:cubicBezTo>
                    <a:pt x="59409" y="9515"/>
                    <a:pt x="57442" y="8986"/>
                    <a:pt x="57442" y="8986"/>
                  </a:cubicBezTo>
                  <a:cubicBezTo>
                    <a:pt x="56262" y="8986"/>
                    <a:pt x="55868" y="8458"/>
                    <a:pt x="56262" y="10044"/>
                  </a:cubicBezTo>
                  <a:cubicBezTo>
                    <a:pt x="55868" y="10044"/>
                    <a:pt x="55475" y="9515"/>
                    <a:pt x="55081" y="8986"/>
                  </a:cubicBezTo>
                  <a:cubicBezTo>
                    <a:pt x="55081" y="8458"/>
                    <a:pt x="55868" y="8986"/>
                    <a:pt x="56262" y="8458"/>
                  </a:cubicBezTo>
                  <a:cubicBezTo>
                    <a:pt x="56262" y="8458"/>
                    <a:pt x="55475" y="7400"/>
                    <a:pt x="55081" y="7400"/>
                  </a:cubicBezTo>
                  <a:cubicBezTo>
                    <a:pt x="54295" y="6872"/>
                    <a:pt x="53508" y="6343"/>
                    <a:pt x="52327" y="6343"/>
                  </a:cubicBezTo>
                  <a:cubicBezTo>
                    <a:pt x="51934" y="6343"/>
                    <a:pt x="51147" y="5814"/>
                    <a:pt x="50754" y="6343"/>
                  </a:cubicBezTo>
                  <a:cubicBezTo>
                    <a:pt x="50360" y="6343"/>
                    <a:pt x="51540" y="7929"/>
                    <a:pt x="51540" y="7929"/>
                  </a:cubicBezTo>
                  <a:cubicBezTo>
                    <a:pt x="52721" y="8986"/>
                    <a:pt x="54295" y="8986"/>
                    <a:pt x="55868" y="10572"/>
                  </a:cubicBezTo>
                  <a:cubicBezTo>
                    <a:pt x="56262" y="10572"/>
                    <a:pt x="56655" y="11101"/>
                    <a:pt x="56262" y="11629"/>
                  </a:cubicBezTo>
                  <a:cubicBezTo>
                    <a:pt x="55475" y="12687"/>
                    <a:pt x="54688" y="11629"/>
                    <a:pt x="53901" y="11101"/>
                  </a:cubicBezTo>
                  <a:cubicBezTo>
                    <a:pt x="51934" y="9515"/>
                    <a:pt x="49573" y="8458"/>
                    <a:pt x="47213" y="7929"/>
                  </a:cubicBezTo>
                  <a:cubicBezTo>
                    <a:pt x="46032" y="7400"/>
                    <a:pt x="44852" y="6872"/>
                    <a:pt x="43672" y="7400"/>
                  </a:cubicBezTo>
                  <a:cubicBezTo>
                    <a:pt x="43278" y="7400"/>
                    <a:pt x="44459" y="8986"/>
                    <a:pt x="44459" y="9515"/>
                  </a:cubicBezTo>
                  <a:cubicBezTo>
                    <a:pt x="44459" y="9515"/>
                    <a:pt x="46032" y="11101"/>
                    <a:pt x="46032" y="11101"/>
                  </a:cubicBezTo>
                  <a:cubicBezTo>
                    <a:pt x="46032" y="11629"/>
                    <a:pt x="43672" y="11101"/>
                    <a:pt x="43672" y="11101"/>
                  </a:cubicBezTo>
                  <a:cubicBezTo>
                    <a:pt x="43672" y="12158"/>
                    <a:pt x="45245" y="11629"/>
                    <a:pt x="45245" y="12687"/>
                  </a:cubicBezTo>
                  <a:cubicBezTo>
                    <a:pt x="45245" y="12687"/>
                    <a:pt x="43672" y="12158"/>
                    <a:pt x="43278" y="11629"/>
                  </a:cubicBezTo>
                  <a:cubicBezTo>
                    <a:pt x="42491" y="11101"/>
                    <a:pt x="41704" y="11101"/>
                    <a:pt x="40524" y="10572"/>
                  </a:cubicBezTo>
                  <a:cubicBezTo>
                    <a:pt x="39737" y="10044"/>
                    <a:pt x="39737" y="10572"/>
                    <a:pt x="39737" y="11629"/>
                  </a:cubicBezTo>
                  <a:cubicBezTo>
                    <a:pt x="39344" y="12158"/>
                    <a:pt x="38950" y="12158"/>
                    <a:pt x="38557" y="12158"/>
                  </a:cubicBezTo>
                  <a:cubicBezTo>
                    <a:pt x="38557" y="12687"/>
                    <a:pt x="38557" y="13744"/>
                    <a:pt x="38163" y="13744"/>
                  </a:cubicBezTo>
                  <a:cubicBezTo>
                    <a:pt x="38163" y="14273"/>
                    <a:pt x="38163" y="12687"/>
                    <a:pt x="38163" y="12158"/>
                  </a:cubicBezTo>
                  <a:cubicBezTo>
                    <a:pt x="38163" y="11629"/>
                    <a:pt x="38557" y="11101"/>
                    <a:pt x="38557" y="10572"/>
                  </a:cubicBezTo>
                  <a:cubicBezTo>
                    <a:pt x="38163" y="8458"/>
                    <a:pt x="36590" y="8458"/>
                    <a:pt x="35409" y="8458"/>
                  </a:cubicBezTo>
                  <a:cubicBezTo>
                    <a:pt x="33836" y="8986"/>
                    <a:pt x="32262" y="9515"/>
                    <a:pt x="30688" y="9515"/>
                  </a:cubicBezTo>
                  <a:cubicBezTo>
                    <a:pt x="30295" y="10044"/>
                    <a:pt x="29508" y="10044"/>
                    <a:pt x="29114" y="10044"/>
                  </a:cubicBezTo>
                  <a:cubicBezTo>
                    <a:pt x="29114" y="10044"/>
                    <a:pt x="27147" y="10572"/>
                    <a:pt x="27147" y="10572"/>
                  </a:cubicBezTo>
                  <a:cubicBezTo>
                    <a:pt x="27540" y="11101"/>
                    <a:pt x="28327" y="11101"/>
                    <a:pt x="28721" y="11101"/>
                  </a:cubicBezTo>
                  <a:cubicBezTo>
                    <a:pt x="29114" y="11629"/>
                    <a:pt x="29508" y="12158"/>
                    <a:pt x="30295" y="12687"/>
                  </a:cubicBezTo>
                  <a:cubicBezTo>
                    <a:pt x="30295" y="12687"/>
                    <a:pt x="31868" y="14273"/>
                    <a:pt x="31868" y="14273"/>
                  </a:cubicBezTo>
                  <a:cubicBezTo>
                    <a:pt x="31475" y="14273"/>
                    <a:pt x="29901" y="13215"/>
                    <a:pt x="29508" y="13215"/>
                  </a:cubicBezTo>
                  <a:cubicBezTo>
                    <a:pt x="28721" y="12687"/>
                    <a:pt x="28327" y="11629"/>
                    <a:pt x="27540" y="11629"/>
                  </a:cubicBezTo>
                  <a:cubicBezTo>
                    <a:pt x="26360" y="11101"/>
                    <a:pt x="25180" y="11629"/>
                    <a:pt x="24000" y="11629"/>
                  </a:cubicBezTo>
                  <a:cubicBezTo>
                    <a:pt x="22819" y="12158"/>
                    <a:pt x="22819" y="11629"/>
                    <a:pt x="23606" y="13215"/>
                  </a:cubicBezTo>
                  <a:cubicBezTo>
                    <a:pt x="23606" y="13744"/>
                    <a:pt x="23606" y="15330"/>
                    <a:pt x="23606" y="15859"/>
                  </a:cubicBezTo>
                  <a:cubicBezTo>
                    <a:pt x="23606" y="16916"/>
                    <a:pt x="22032" y="15859"/>
                    <a:pt x="21639" y="15859"/>
                  </a:cubicBezTo>
                  <a:cubicBezTo>
                    <a:pt x="21245" y="15859"/>
                    <a:pt x="20065" y="14801"/>
                    <a:pt x="19672" y="15859"/>
                  </a:cubicBezTo>
                  <a:cubicBezTo>
                    <a:pt x="19278" y="16387"/>
                    <a:pt x="19672" y="17973"/>
                    <a:pt x="19672" y="17973"/>
                  </a:cubicBezTo>
                  <a:cubicBezTo>
                    <a:pt x="19278" y="18502"/>
                    <a:pt x="18885" y="17444"/>
                    <a:pt x="18491" y="16916"/>
                  </a:cubicBezTo>
                  <a:cubicBezTo>
                    <a:pt x="17704" y="16387"/>
                    <a:pt x="16918" y="16387"/>
                    <a:pt x="16524" y="16916"/>
                  </a:cubicBezTo>
                  <a:cubicBezTo>
                    <a:pt x="15344" y="17973"/>
                    <a:pt x="14163" y="19030"/>
                    <a:pt x="12590" y="19559"/>
                  </a:cubicBezTo>
                  <a:cubicBezTo>
                    <a:pt x="12196" y="20088"/>
                    <a:pt x="13377" y="19559"/>
                    <a:pt x="12590" y="19559"/>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90" name="Shape 2654"/>
            <p:cNvSpPr/>
            <p:nvPr/>
          </p:nvSpPr>
          <p:spPr>
            <a:xfrm>
              <a:off x="9136479" y="5038394"/>
              <a:ext cx="149682" cy="105123"/>
            </a:xfrm>
            <a:custGeom>
              <a:avLst/>
              <a:gdLst/>
              <a:ahLst/>
              <a:cxnLst/>
              <a:rect l="0" t="0" r="0" b="0"/>
              <a:pathLst>
                <a:path w="120000" h="120000" extrusionOk="0">
                  <a:moveTo>
                    <a:pt x="120000" y="65454"/>
                  </a:moveTo>
                  <a:cubicBezTo>
                    <a:pt x="112500" y="54545"/>
                    <a:pt x="82500" y="32727"/>
                    <a:pt x="82500" y="32727"/>
                  </a:cubicBezTo>
                  <a:cubicBezTo>
                    <a:pt x="67500" y="21818"/>
                    <a:pt x="52500" y="10909"/>
                    <a:pt x="37500" y="10909"/>
                  </a:cubicBezTo>
                  <a:cubicBezTo>
                    <a:pt x="30000" y="10909"/>
                    <a:pt x="15000" y="0"/>
                    <a:pt x="7500" y="10909"/>
                  </a:cubicBezTo>
                  <a:cubicBezTo>
                    <a:pt x="0" y="21818"/>
                    <a:pt x="22500" y="32727"/>
                    <a:pt x="22500" y="32727"/>
                  </a:cubicBezTo>
                  <a:cubicBezTo>
                    <a:pt x="15000" y="32727"/>
                    <a:pt x="0" y="65454"/>
                    <a:pt x="7500" y="76363"/>
                  </a:cubicBezTo>
                  <a:cubicBezTo>
                    <a:pt x="15000" y="76363"/>
                    <a:pt x="30000" y="65454"/>
                    <a:pt x="37500" y="76363"/>
                  </a:cubicBezTo>
                  <a:cubicBezTo>
                    <a:pt x="52500" y="87272"/>
                    <a:pt x="37500" y="87272"/>
                    <a:pt x="37500" y="98181"/>
                  </a:cubicBezTo>
                  <a:cubicBezTo>
                    <a:pt x="37500" y="120000"/>
                    <a:pt x="120000" y="87272"/>
                    <a:pt x="120000" y="65454"/>
                  </a:cubicBezTo>
                  <a:cubicBezTo>
                    <a:pt x="112500" y="54545"/>
                    <a:pt x="120000" y="76363"/>
                    <a:pt x="120000" y="65454"/>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91" name="Shape 2655"/>
            <p:cNvSpPr/>
            <p:nvPr/>
          </p:nvSpPr>
          <p:spPr>
            <a:xfrm>
              <a:off x="9184253" y="4965124"/>
              <a:ext cx="38216" cy="19113"/>
            </a:xfrm>
            <a:custGeom>
              <a:avLst/>
              <a:gdLst/>
              <a:ahLst/>
              <a:cxnLst/>
              <a:rect l="0" t="0" r="0" b="0"/>
              <a:pathLst>
                <a:path w="120000" h="120000" extrusionOk="0">
                  <a:moveTo>
                    <a:pt x="60000" y="120000"/>
                  </a:moveTo>
                  <a:cubicBezTo>
                    <a:pt x="0" y="120000"/>
                    <a:pt x="30000" y="0"/>
                    <a:pt x="60000" y="0"/>
                  </a:cubicBezTo>
                  <a:cubicBezTo>
                    <a:pt x="90000" y="0"/>
                    <a:pt x="120000" y="120000"/>
                    <a:pt x="6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92" name="Shape 2656"/>
            <p:cNvSpPr/>
            <p:nvPr/>
          </p:nvSpPr>
          <p:spPr>
            <a:xfrm>
              <a:off x="9212915" y="3859741"/>
              <a:ext cx="101909" cy="57338"/>
            </a:xfrm>
            <a:custGeom>
              <a:avLst/>
              <a:gdLst/>
              <a:ahLst/>
              <a:cxnLst/>
              <a:rect l="0" t="0" r="0" b="0"/>
              <a:pathLst>
                <a:path w="120000" h="120000" extrusionOk="0">
                  <a:moveTo>
                    <a:pt x="98181" y="80000"/>
                  </a:moveTo>
                  <a:cubicBezTo>
                    <a:pt x="120000" y="100000"/>
                    <a:pt x="120000" y="120000"/>
                    <a:pt x="98181" y="100000"/>
                  </a:cubicBezTo>
                  <a:cubicBezTo>
                    <a:pt x="76363" y="100000"/>
                    <a:pt x="43636" y="80000"/>
                    <a:pt x="32727" y="80000"/>
                  </a:cubicBezTo>
                  <a:cubicBezTo>
                    <a:pt x="21818" y="60000"/>
                    <a:pt x="0" y="0"/>
                    <a:pt x="21818" y="20000"/>
                  </a:cubicBezTo>
                  <a:cubicBezTo>
                    <a:pt x="43636" y="40000"/>
                    <a:pt x="76363" y="60000"/>
                    <a:pt x="98181" y="80000"/>
                  </a:cubicBezTo>
                  <a:cubicBezTo>
                    <a:pt x="120000" y="100000"/>
                    <a:pt x="76363" y="60000"/>
                    <a:pt x="98181" y="8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93" name="Shape 2657"/>
            <p:cNvSpPr/>
            <p:nvPr/>
          </p:nvSpPr>
          <p:spPr>
            <a:xfrm>
              <a:off x="9528200" y="3776913"/>
              <a:ext cx="76431" cy="44598"/>
            </a:xfrm>
            <a:custGeom>
              <a:avLst/>
              <a:gdLst/>
              <a:ahLst/>
              <a:cxnLst/>
              <a:rect l="0" t="0" r="0" b="0"/>
              <a:pathLst>
                <a:path w="120000" h="120000" extrusionOk="0">
                  <a:moveTo>
                    <a:pt x="120000" y="72000"/>
                  </a:moveTo>
                  <a:cubicBezTo>
                    <a:pt x="120000" y="120000"/>
                    <a:pt x="0" y="96000"/>
                    <a:pt x="0" y="48000"/>
                  </a:cubicBezTo>
                  <a:cubicBezTo>
                    <a:pt x="0" y="0"/>
                    <a:pt x="120000" y="24000"/>
                    <a:pt x="120000" y="72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94" name="Shape 2658"/>
            <p:cNvSpPr/>
            <p:nvPr/>
          </p:nvSpPr>
          <p:spPr>
            <a:xfrm>
              <a:off x="10735205" y="3897967"/>
              <a:ext cx="54141" cy="38226"/>
            </a:xfrm>
            <a:custGeom>
              <a:avLst/>
              <a:gdLst/>
              <a:ahLst/>
              <a:cxnLst/>
              <a:rect l="0" t="0" r="0" b="0"/>
              <a:pathLst>
                <a:path w="120000" h="120000" extrusionOk="0">
                  <a:moveTo>
                    <a:pt x="100000" y="90000"/>
                  </a:moveTo>
                  <a:cubicBezTo>
                    <a:pt x="80000" y="120000"/>
                    <a:pt x="0" y="0"/>
                    <a:pt x="20000" y="0"/>
                  </a:cubicBezTo>
                  <a:cubicBezTo>
                    <a:pt x="40000" y="0"/>
                    <a:pt x="120000" y="60000"/>
                    <a:pt x="100000" y="9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95" name="Shape 2659"/>
            <p:cNvSpPr/>
            <p:nvPr/>
          </p:nvSpPr>
          <p:spPr>
            <a:xfrm>
              <a:off x="10808455" y="3936192"/>
              <a:ext cx="47769" cy="9559"/>
            </a:xfrm>
            <a:custGeom>
              <a:avLst/>
              <a:gdLst/>
              <a:ahLst/>
              <a:cxnLst/>
              <a:rect l="0" t="0" r="0" b="0"/>
              <a:pathLst>
                <a:path w="120000" h="120000" extrusionOk="0">
                  <a:moveTo>
                    <a:pt x="96000" y="120000"/>
                  </a:moveTo>
                  <a:cubicBezTo>
                    <a:pt x="48000" y="120000"/>
                    <a:pt x="0" y="0"/>
                    <a:pt x="48000" y="0"/>
                  </a:cubicBezTo>
                  <a:cubicBezTo>
                    <a:pt x="72000" y="0"/>
                    <a:pt x="120000" y="120000"/>
                    <a:pt x="96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96" name="Shape 2660"/>
            <p:cNvSpPr/>
            <p:nvPr/>
          </p:nvSpPr>
          <p:spPr>
            <a:xfrm>
              <a:off x="10808455" y="4468178"/>
              <a:ext cx="38216" cy="66896"/>
            </a:xfrm>
            <a:custGeom>
              <a:avLst/>
              <a:gdLst/>
              <a:ahLst/>
              <a:cxnLst/>
              <a:rect l="0" t="0" r="0" b="0"/>
              <a:pathLst>
                <a:path w="120000" h="120000" extrusionOk="0">
                  <a:moveTo>
                    <a:pt x="60000" y="0"/>
                  </a:moveTo>
                  <a:cubicBezTo>
                    <a:pt x="0" y="0"/>
                    <a:pt x="90000" y="119999"/>
                    <a:pt x="120000" y="119999"/>
                  </a:cubicBezTo>
                  <a:cubicBezTo>
                    <a:pt x="120000" y="119999"/>
                    <a:pt x="90000" y="0"/>
                    <a:pt x="6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97" name="Shape 2661"/>
            <p:cNvSpPr/>
            <p:nvPr/>
          </p:nvSpPr>
          <p:spPr>
            <a:xfrm>
              <a:off x="10827563" y="4589228"/>
              <a:ext cx="63694" cy="38226"/>
            </a:xfrm>
            <a:custGeom>
              <a:avLst/>
              <a:gdLst/>
              <a:ahLst/>
              <a:cxnLst/>
              <a:rect l="0" t="0" r="0" b="0"/>
              <a:pathLst>
                <a:path w="120000" h="120000" extrusionOk="0">
                  <a:moveTo>
                    <a:pt x="17142" y="0"/>
                  </a:moveTo>
                  <a:cubicBezTo>
                    <a:pt x="0" y="30000"/>
                    <a:pt x="0" y="90000"/>
                    <a:pt x="17142" y="120000"/>
                  </a:cubicBezTo>
                  <a:cubicBezTo>
                    <a:pt x="34285" y="120000"/>
                    <a:pt x="51428" y="120000"/>
                    <a:pt x="85714" y="120000"/>
                  </a:cubicBezTo>
                  <a:cubicBezTo>
                    <a:pt x="119999" y="120000"/>
                    <a:pt x="17142" y="0"/>
                    <a:pt x="17142" y="0"/>
                  </a:cubicBezTo>
                  <a:cubicBezTo>
                    <a:pt x="0" y="30000"/>
                    <a:pt x="17142" y="0"/>
                    <a:pt x="17142"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98" name="Shape 2662"/>
            <p:cNvSpPr/>
            <p:nvPr/>
          </p:nvSpPr>
          <p:spPr>
            <a:xfrm>
              <a:off x="10566415" y="4796290"/>
              <a:ext cx="159235" cy="92380"/>
            </a:xfrm>
            <a:custGeom>
              <a:avLst/>
              <a:gdLst/>
              <a:ahLst/>
              <a:cxnLst/>
              <a:rect l="0" t="0" r="0" b="0"/>
              <a:pathLst>
                <a:path w="120000" h="120000" extrusionOk="0">
                  <a:moveTo>
                    <a:pt x="0" y="48000"/>
                  </a:moveTo>
                  <a:cubicBezTo>
                    <a:pt x="7058" y="0"/>
                    <a:pt x="49411" y="24000"/>
                    <a:pt x="70588" y="24000"/>
                  </a:cubicBezTo>
                  <a:cubicBezTo>
                    <a:pt x="120000" y="36000"/>
                    <a:pt x="56470" y="48000"/>
                    <a:pt x="56470" y="48000"/>
                  </a:cubicBezTo>
                  <a:cubicBezTo>
                    <a:pt x="56470" y="72000"/>
                    <a:pt x="84705" y="60000"/>
                    <a:pt x="84705" y="84000"/>
                  </a:cubicBezTo>
                  <a:cubicBezTo>
                    <a:pt x="84705" y="84000"/>
                    <a:pt x="70588" y="72000"/>
                    <a:pt x="63529" y="84000"/>
                  </a:cubicBezTo>
                  <a:cubicBezTo>
                    <a:pt x="63529" y="84000"/>
                    <a:pt x="84705" y="120000"/>
                    <a:pt x="77647" y="120000"/>
                  </a:cubicBezTo>
                  <a:cubicBezTo>
                    <a:pt x="70588" y="120000"/>
                    <a:pt x="63529" y="108000"/>
                    <a:pt x="56470" y="108000"/>
                  </a:cubicBezTo>
                  <a:cubicBezTo>
                    <a:pt x="42352" y="96000"/>
                    <a:pt x="0" y="84000"/>
                    <a:pt x="0" y="48000"/>
                  </a:cubicBezTo>
                  <a:cubicBezTo>
                    <a:pt x="0" y="36000"/>
                    <a:pt x="0" y="84000"/>
                    <a:pt x="0" y="48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199" name="Shape 2663"/>
            <p:cNvSpPr/>
            <p:nvPr/>
          </p:nvSpPr>
          <p:spPr>
            <a:xfrm>
              <a:off x="10537755" y="4777177"/>
              <a:ext cx="82802" cy="28672"/>
            </a:xfrm>
            <a:custGeom>
              <a:avLst/>
              <a:gdLst/>
              <a:ahLst/>
              <a:cxnLst/>
              <a:rect l="0" t="0" r="0" b="0"/>
              <a:pathLst>
                <a:path w="120000" h="120000" extrusionOk="0">
                  <a:moveTo>
                    <a:pt x="106666" y="40000"/>
                  </a:moveTo>
                  <a:cubicBezTo>
                    <a:pt x="120000" y="40000"/>
                    <a:pt x="66666" y="0"/>
                    <a:pt x="66666" y="0"/>
                  </a:cubicBezTo>
                  <a:cubicBezTo>
                    <a:pt x="40000" y="0"/>
                    <a:pt x="13333" y="0"/>
                    <a:pt x="0" y="0"/>
                  </a:cubicBezTo>
                  <a:cubicBezTo>
                    <a:pt x="26666" y="0"/>
                    <a:pt x="80000" y="120000"/>
                    <a:pt x="106666" y="40000"/>
                  </a:cubicBezTo>
                  <a:cubicBezTo>
                    <a:pt x="120000" y="40000"/>
                    <a:pt x="93333" y="80000"/>
                    <a:pt x="106666"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200" name="Shape 2664"/>
            <p:cNvSpPr/>
            <p:nvPr/>
          </p:nvSpPr>
          <p:spPr>
            <a:xfrm>
              <a:off x="10407181" y="4974681"/>
              <a:ext cx="121017" cy="63711"/>
            </a:xfrm>
            <a:custGeom>
              <a:avLst/>
              <a:gdLst/>
              <a:ahLst/>
              <a:cxnLst/>
              <a:rect l="0" t="0" r="0" b="0"/>
              <a:pathLst>
                <a:path w="120000" h="120000" extrusionOk="0">
                  <a:moveTo>
                    <a:pt x="110769" y="68571"/>
                  </a:moveTo>
                  <a:cubicBezTo>
                    <a:pt x="120000" y="51428"/>
                    <a:pt x="120000" y="34285"/>
                    <a:pt x="110769" y="17142"/>
                  </a:cubicBezTo>
                  <a:cubicBezTo>
                    <a:pt x="101538" y="0"/>
                    <a:pt x="73846" y="17142"/>
                    <a:pt x="64615" y="34285"/>
                  </a:cubicBezTo>
                  <a:cubicBezTo>
                    <a:pt x="55384" y="34285"/>
                    <a:pt x="36923" y="34285"/>
                    <a:pt x="27692" y="51428"/>
                  </a:cubicBezTo>
                  <a:cubicBezTo>
                    <a:pt x="27692" y="51428"/>
                    <a:pt x="0" y="85714"/>
                    <a:pt x="0" y="85714"/>
                  </a:cubicBezTo>
                  <a:cubicBezTo>
                    <a:pt x="27692" y="119999"/>
                    <a:pt x="92307" y="102857"/>
                    <a:pt x="110769" y="68571"/>
                  </a:cubicBezTo>
                  <a:cubicBezTo>
                    <a:pt x="120000" y="51428"/>
                    <a:pt x="83076" y="102857"/>
                    <a:pt x="110769" y="68571"/>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201" name="Shape 2665"/>
            <p:cNvSpPr/>
            <p:nvPr/>
          </p:nvSpPr>
          <p:spPr>
            <a:xfrm>
              <a:off x="9305272" y="5067062"/>
              <a:ext cx="38216" cy="57338"/>
            </a:xfrm>
            <a:custGeom>
              <a:avLst/>
              <a:gdLst/>
              <a:ahLst/>
              <a:cxnLst/>
              <a:rect l="0" t="0" r="0" b="0"/>
              <a:pathLst>
                <a:path w="120000" h="120000" extrusionOk="0">
                  <a:moveTo>
                    <a:pt x="90000" y="40000"/>
                  </a:moveTo>
                  <a:cubicBezTo>
                    <a:pt x="60000" y="0"/>
                    <a:pt x="30000" y="20000"/>
                    <a:pt x="30000" y="60000"/>
                  </a:cubicBezTo>
                  <a:cubicBezTo>
                    <a:pt x="0" y="120000"/>
                    <a:pt x="120000" y="80000"/>
                    <a:pt x="90000" y="40000"/>
                  </a:cubicBezTo>
                  <a:cubicBezTo>
                    <a:pt x="90000" y="40000"/>
                    <a:pt x="120000" y="60000"/>
                    <a:pt x="90000"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202" name="Shape 2666"/>
            <p:cNvSpPr/>
            <p:nvPr/>
          </p:nvSpPr>
          <p:spPr>
            <a:xfrm>
              <a:off x="9222469" y="4946012"/>
              <a:ext cx="35032" cy="38226"/>
            </a:xfrm>
            <a:custGeom>
              <a:avLst/>
              <a:gdLst/>
              <a:ahLst/>
              <a:cxnLst/>
              <a:rect l="0" t="0" r="0" b="0"/>
              <a:pathLst>
                <a:path w="120000" h="120000" extrusionOk="0">
                  <a:moveTo>
                    <a:pt x="120000" y="60000"/>
                  </a:moveTo>
                  <a:cubicBezTo>
                    <a:pt x="90000" y="60000"/>
                    <a:pt x="30000" y="0"/>
                    <a:pt x="30000" y="30000"/>
                  </a:cubicBezTo>
                  <a:cubicBezTo>
                    <a:pt x="0" y="120000"/>
                    <a:pt x="120000" y="60000"/>
                    <a:pt x="120000" y="60000"/>
                  </a:cubicBezTo>
                  <a:cubicBezTo>
                    <a:pt x="90000" y="60000"/>
                    <a:pt x="120000" y="60000"/>
                    <a:pt x="120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203" name="Shape 2667"/>
            <p:cNvSpPr/>
            <p:nvPr/>
          </p:nvSpPr>
          <p:spPr>
            <a:xfrm>
              <a:off x="10865778" y="4347129"/>
              <a:ext cx="19108" cy="19113"/>
            </a:xfrm>
            <a:custGeom>
              <a:avLst/>
              <a:gdLst/>
              <a:ahLst/>
              <a:cxnLst/>
              <a:rect l="0" t="0" r="0" b="0"/>
              <a:pathLst>
                <a:path w="120000" h="120000" extrusionOk="0">
                  <a:moveTo>
                    <a:pt x="120000" y="60000"/>
                  </a:moveTo>
                  <a:cubicBezTo>
                    <a:pt x="120000" y="0"/>
                    <a:pt x="0" y="60000"/>
                    <a:pt x="0" y="120000"/>
                  </a:cubicBezTo>
                  <a:cubicBezTo>
                    <a:pt x="60000" y="120000"/>
                    <a:pt x="120000" y="120000"/>
                    <a:pt x="120000" y="6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204" name="Shape 2668"/>
            <p:cNvSpPr/>
            <p:nvPr/>
          </p:nvSpPr>
          <p:spPr>
            <a:xfrm>
              <a:off x="10789345" y="4245190"/>
              <a:ext cx="28663" cy="15928"/>
            </a:xfrm>
            <a:custGeom>
              <a:avLst/>
              <a:gdLst/>
              <a:ahLst/>
              <a:cxnLst/>
              <a:rect l="0" t="0" r="0" b="0"/>
              <a:pathLst>
                <a:path w="120000" h="120000" extrusionOk="0">
                  <a:moveTo>
                    <a:pt x="80000" y="0"/>
                  </a:moveTo>
                  <a:cubicBezTo>
                    <a:pt x="40000" y="0"/>
                    <a:pt x="0" y="60000"/>
                    <a:pt x="40000" y="60000"/>
                  </a:cubicBezTo>
                  <a:cubicBezTo>
                    <a:pt x="80000" y="120000"/>
                    <a:pt x="120000" y="60000"/>
                    <a:pt x="8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205" name="Shape 2669"/>
            <p:cNvSpPr/>
            <p:nvPr/>
          </p:nvSpPr>
          <p:spPr>
            <a:xfrm>
              <a:off x="10865778" y="4206963"/>
              <a:ext cx="25476" cy="28672"/>
            </a:xfrm>
            <a:custGeom>
              <a:avLst/>
              <a:gdLst/>
              <a:ahLst/>
              <a:cxnLst/>
              <a:rect l="0" t="0" r="0" b="0"/>
              <a:pathLst>
                <a:path w="120000" h="120000" extrusionOk="0">
                  <a:moveTo>
                    <a:pt x="80000" y="40000"/>
                  </a:moveTo>
                  <a:cubicBezTo>
                    <a:pt x="80000" y="0"/>
                    <a:pt x="0" y="40000"/>
                    <a:pt x="40000" y="80000"/>
                  </a:cubicBezTo>
                  <a:cubicBezTo>
                    <a:pt x="40000" y="120000"/>
                    <a:pt x="120000" y="40000"/>
                    <a:pt x="80000" y="4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206" name="Shape 2670"/>
            <p:cNvSpPr/>
            <p:nvPr/>
          </p:nvSpPr>
          <p:spPr>
            <a:xfrm>
              <a:off x="8314825" y="4394912"/>
              <a:ext cx="47769" cy="6369"/>
            </a:xfrm>
            <a:custGeom>
              <a:avLst/>
              <a:gdLst/>
              <a:ahLst/>
              <a:cxnLst/>
              <a:rect l="0" t="0" r="0" b="0"/>
              <a:pathLst>
                <a:path w="120000" h="120000" extrusionOk="0">
                  <a:moveTo>
                    <a:pt x="120000" y="120000"/>
                  </a:moveTo>
                  <a:cubicBezTo>
                    <a:pt x="96000" y="0"/>
                    <a:pt x="0" y="0"/>
                    <a:pt x="24000" y="0"/>
                  </a:cubicBezTo>
                  <a:cubicBezTo>
                    <a:pt x="48000" y="120000"/>
                    <a:pt x="120000" y="120000"/>
                    <a:pt x="12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207" name="Shape 2671"/>
            <p:cNvSpPr/>
            <p:nvPr/>
          </p:nvSpPr>
          <p:spPr>
            <a:xfrm>
              <a:off x="8372149" y="4394912"/>
              <a:ext cx="57322" cy="0"/>
            </a:xfrm>
            <a:custGeom>
              <a:avLst/>
              <a:gdLst/>
              <a:ahLst/>
              <a:cxnLst/>
              <a:rect l="0" t="0" r="0" b="0"/>
              <a:pathLst>
                <a:path w="120000" h="120000" extrusionOk="0">
                  <a:moveTo>
                    <a:pt x="100000" y="0"/>
                  </a:moveTo>
                  <a:cubicBezTo>
                    <a:pt x="80000" y="0"/>
                    <a:pt x="0" y="0"/>
                    <a:pt x="20000" y="0"/>
                  </a:cubicBezTo>
                  <a:cubicBezTo>
                    <a:pt x="40000" y="0"/>
                    <a:pt x="120000" y="0"/>
                    <a:pt x="100000" y="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208" name="Shape 2672"/>
            <p:cNvSpPr/>
            <p:nvPr/>
          </p:nvSpPr>
          <p:spPr>
            <a:xfrm>
              <a:off x="9445402" y="3802404"/>
              <a:ext cx="38216" cy="19113"/>
            </a:xfrm>
            <a:custGeom>
              <a:avLst/>
              <a:gdLst/>
              <a:ahLst/>
              <a:cxnLst/>
              <a:rect l="0" t="0" r="0" b="0"/>
              <a:pathLst>
                <a:path w="120000" h="120000" extrusionOk="0">
                  <a:moveTo>
                    <a:pt x="90000" y="120000"/>
                  </a:moveTo>
                  <a:cubicBezTo>
                    <a:pt x="30000" y="120000"/>
                    <a:pt x="0" y="0"/>
                    <a:pt x="60000" y="0"/>
                  </a:cubicBezTo>
                  <a:cubicBezTo>
                    <a:pt x="90000" y="0"/>
                    <a:pt x="120000" y="120000"/>
                    <a:pt x="90000" y="12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sp>
          <p:nvSpPr>
            <p:cNvPr id="1209" name="Shape 2673"/>
            <p:cNvSpPr/>
            <p:nvPr/>
          </p:nvSpPr>
          <p:spPr>
            <a:xfrm>
              <a:off x="5467694" y="6086410"/>
              <a:ext cx="85988" cy="111493"/>
            </a:xfrm>
            <a:custGeom>
              <a:avLst/>
              <a:gdLst/>
              <a:ahLst/>
              <a:cxnLst/>
              <a:rect l="0" t="0" r="0" b="0"/>
              <a:pathLst>
                <a:path w="120000" h="120000" extrusionOk="0">
                  <a:moveTo>
                    <a:pt x="120000" y="110000"/>
                  </a:moveTo>
                  <a:cubicBezTo>
                    <a:pt x="106666" y="80000"/>
                    <a:pt x="93333" y="40000"/>
                    <a:pt x="66666" y="20000"/>
                  </a:cubicBezTo>
                  <a:cubicBezTo>
                    <a:pt x="53333" y="10000"/>
                    <a:pt x="40000" y="0"/>
                    <a:pt x="26666" y="20000"/>
                  </a:cubicBezTo>
                  <a:cubicBezTo>
                    <a:pt x="26666" y="20000"/>
                    <a:pt x="0" y="20000"/>
                    <a:pt x="0" y="30000"/>
                  </a:cubicBezTo>
                  <a:cubicBezTo>
                    <a:pt x="13333" y="40000"/>
                    <a:pt x="40000" y="30000"/>
                    <a:pt x="40000" y="50000"/>
                  </a:cubicBezTo>
                  <a:cubicBezTo>
                    <a:pt x="40000" y="60000"/>
                    <a:pt x="40000" y="60000"/>
                    <a:pt x="40000" y="70000"/>
                  </a:cubicBezTo>
                  <a:cubicBezTo>
                    <a:pt x="40000" y="80000"/>
                    <a:pt x="53333" y="70000"/>
                    <a:pt x="53333" y="70000"/>
                  </a:cubicBezTo>
                  <a:cubicBezTo>
                    <a:pt x="66666" y="80000"/>
                    <a:pt x="40000" y="80000"/>
                    <a:pt x="40000" y="80000"/>
                  </a:cubicBezTo>
                  <a:cubicBezTo>
                    <a:pt x="40000" y="90000"/>
                    <a:pt x="66666" y="110000"/>
                    <a:pt x="80000" y="110000"/>
                  </a:cubicBezTo>
                  <a:cubicBezTo>
                    <a:pt x="80000" y="110000"/>
                    <a:pt x="26666" y="70000"/>
                    <a:pt x="80000" y="90000"/>
                  </a:cubicBezTo>
                  <a:cubicBezTo>
                    <a:pt x="93333" y="90000"/>
                    <a:pt x="120000" y="120000"/>
                    <a:pt x="120000" y="110000"/>
                  </a:cubicBezTo>
                  <a:cubicBezTo>
                    <a:pt x="106666" y="100000"/>
                    <a:pt x="120000" y="120000"/>
                    <a:pt x="120000" y="110000"/>
                  </a:cubicBezTo>
                  <a:close/>
                </a:path>
              </a:pathLst>
            </a:custGeom>
            <a:grpFill/>
            <a:ln w="9525" cap="flat" cmpd="sng">
              <a:noFill/>
              <a:prstDash val="solid"/>
              <a:round/>
              <a:headEnd type="none" w="med" len="med"/>
              <a:tailEnd type="none" w="med" len="med"/>
            </a:ln>
          </p:spPr>
          <p:txBody>
            <a:bodyPr lIns="45713" tIns="22850" rIns="45713" bIns="22850" anchor="t" anchorCtr="0">
              <a:noAutofit/>
            </a:bodyPr>
            <a:lstStyle/>
            <a:p>
              <a:pPr defTabSz="228600"/>
              <a:endParaRPr>
                <a:solidFill>
                  <a:srgbClr val="F9F9F9">
                    <a:lumMod val="50000"/>
                  </a:srgbClr>
                </a:solidFill>
                <a:latin typeface="Lato"/>
                <a:ea typeface="Lato"/>
                <a:cs typeface="Lato"/>
                <a:sym typeface="Lato"/>
              </a:endParaRPr>
            </a:p>
          </p:txBody>
        </p:sp>
      </p:grpSp>
      <p:cxnSp>
        <p:nvCxnSpPr>
          <p:cNvPr id="425" name="Gerader Verbinder 424"/>
          <p:cNvCxnSpPr/>
          <p:nvPr/>
        </p:nvCxnSpPr>
        <p:spPr>
          <a:xfrm>
            <a:off x="9203561" y="2368367"/>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426" name="Textfeld 425"/>
          <p:cNvSpPr txBox="1"/>
          <p:nvPr/>
        </p:nvSpPr>
        <p:spPr>
          <a:xfrm>
            <a:off x="8334427" y="2467235"/>
            <a:ext cx="795392" cy="215444"/>
          </a:xfrm>
          <a:prstGeom prst="rect">
            <a:avLst/>
          </a:prstGeom>
          <a:noFill/>
        </p:spPr>
        <p:txBody>
          <a:bodyPr wrap="square" rtlCol="0">
            <a:spAutoFit/>
          </a:bodyPr>
          <a:lstStyle/>
          <a:p>
            <a:pPr algn="r" defTabSz="228600"/>
            <a:r>
              <a:rPr lang="de-DE" sz="800">
                <a:solidFill>
                  <a:srgbClr val="F9F9F9">
                    <a:lumMod val="50000"/>
                  </a:srgbClr>
                </a:solidFill>
                <a:latin typeface="Century Gothic" panose="020B0502020202020204" pitchFamily="34" charset="0"/>
              </a:rPr>
              <a:t>Agenda</a:t>
            </a:r>
          </a:p>
        </p:txBody>
      </p:sp>
      <p:sp>
        <p:nvSpPr>
          <p:cNvPr id="427" name="Textfeld 426"/>
          <p:cNvSpPr txBox="1"/>
          <p:nvPr/>
        </p:nvSpPr>
        <p:spPr>
          <a:xfrm>
            <a:off x="9258450" y="3946583"/>
            <a:ext cx="2434670" cy="1546577"/>
          </a:xfrm>
          <a:prstGeom prst="rect">
            <a:avLst/>
          </a:prstGeom>
          <a:noFill/>
        </p:spPr>
        <p:txBody>
          <a:bodyPr wrap="square" rtlCol="0">
            <a:spAutoFit/>
          </a:bodyPr>
          <a:lstStyle/>
          <a:p>
            <a:pPr defTabSz="228600">
              <a:lnSpc>
                <a:spcPct val="150000"/>
              </a:lnSpc>
            </a:pPr>
            <a:r>
              <a:rPr lang="de-DE" sz="900" b="1">
                <a:solidFill>
                  <a:srgbClr val="F9F9F9">
                    <a:lumMod val="50000"/>
                  </a:srgbClr>
                </a:solidFill>
                <a:latin typeface="Century Gothic" panose="020B0502020202020204" pitchFamily="34" charset="0"/>
              </a:rPr>
              <a:t>01 </a:t>
            </a:r>
            <a:r>
              <a:rPr lang="de-DE" sz="900">
                <a:solidFill>
                  <a:srgbClr val="F9F9F9">
                    <a:lumMod val="50000"/>
                  </a:srgbClr>
                </a:solidFill>
                <a:latin typeface="Century Gothic" panose="020B0502020202020204" pitchFamily="34" charset="0"/>
              </a:rPr>
              <a:t>Lorem ipsum dolor sit amet, consetetur sadipscin. </a:t>
            </a:r>
            <a:r>
              <a:rPr lang="de-DE" sz="900" b="1">
                <a:solidFill>
                  <a:srgbClr val="F9F9F9">
                    <a:lumMod val="50000"/>
                  </a:srgbClr>
                </a:solidFill>
                <a:latin typeface="Century Gothic" panose="020B0502020202020204" pitchFamily="34" charset="0"/>
              </a:rPr>
              <a:t>02 </a:t>
            </a:r>
            <a:r>
              <a:rPr lang="de-DE" sz="900">
                <a:solidFill>
                  <a:srgbClr val="F9F9F9">
                    <a:lumMod val="50000"/>
                  </a:srgbClr>
                </a:solidFill>
                <a:latin typeface="Century Gothic" panose="020B0502020202020204" pitchFamily="34" charset="0"/>
              </a:rPr>
              <a:t>Lorem ipsum dolor sit amet, consetetur sadipscin. </a:t>
            </a:r>
            <a:r>
              <a:rPr lang="de-DE" sz="900" b="1">
                <a:solidFill>
                  <a:srgbClr val="F9F9F9">
                    <a:lumMod val="50000"/>
                  </a:srgbClr>
                </a:solidFill>
                <a:latin typeface="Century Gothic" panose="020B0502020202020204" pitchFamily="34" charset="0"/>
              </a:rPr>
              <a:t>03</a:t>
            </a:r>
            <a:r>
              <a:rPr lang="de-DE" sz="900">
                <a:solidFill>
                  <a:srgbClr val="F9F9F9">
                    <a:lumMod val="50000"/>
                  </a:srgbClr>
                </a:solidFill>
                <a:latin typeface="Century Gothic" panose="020B0502020202020204" pitchFamily="34" charset="0"/>
              </a:rPr>
              <a:t> Lorem ipsum dolor sit amet, consetetur sadipscin. </a:t>
            </a:r>
            <a:r>
              <a:rPr lang="de-DE" sz="900" b="1">
                <a:solidFill>
                  <a:srgbClr val="F9F9F9">
                    <a:lumMod val="50000"/>
                  </a:srgbClr>
                </a:solidFill>
                <a:latin typeface="Century Gothic" panose="020B0502020202020204" pitchFamily="34" charset="0"/>
              </a:rPr>
              <a:t>04 </a:t>
            </a:r>
            <a:r>
              <a:rPr lang="de-DE" sz="900">
                <a:solidFill>
                  <a:srgbClr val="F9F9F9">
                    <a:lumMod val="50000"/>
                  </a:srgbClr>
                </a:solidFill>
                <a:latin typeface="Century Gothic" panose="020B0502020202020204" pitchFamily="34" charset="0"/>
              </a:rPr>
              <a:t>Lorem ipsum dolor sit amet, consetetur sadipscin.</a:t>
            </a:r>
          </a:p>
          <a:p>
            <a:pPr marL="228600" indent="-228600" defTabSz="228600">
              <a:lnSpc>
                <a:spcPct val="150000"/>
              </a:lnSpc>
              <a:buFontTx/>
              <a:buAutoNum type="arabicPeriod"/>
            </a:pPr>
            <a:endParaRPr lang="de-DE" sz="900">
              <a:solidFill>
                <a:srgbClr val="F9F9F9">
                  <a:lumMod val="50000"/>
                </a:srgbClr>
              </a:solidFill>
              <a:latin typeface="Century Gothic" panose="020B0502020202020204" pitchFamily="34" charset="0"/>
            </a:endParaRPr>
          </a:p>
        </p:txBody>
      </p:sp>
      <p:sp>
        <p:nvSpPr>
          <p:cNvPr id="428" name="Textfeld 427"/>
          <p:cNvSpPr txBox="1"/>
          <p:nvPr/>
        </p:nvSpPr>
        <p:spPr>
          <a:xfrm>
            <a:off x="9233059" y="3038767"/>
            <a:ext cx="3170993" cy="477054"/>
          </a:xfrm>
          <a:prstGeom prst="rect">
            <a:avLst/>
          </a:prstGeom>
          <a:noFill/>
        </p:spPr>
        <p:txBody>
          <a:bodyPr wrap="square" rtlCol="0">
            <a:spAutoFit/>
          </a:bodyPr>
          <a:lstStyle/>
          <a:p>
            <a:pPr defTabSz="228600"/>
            <a:r>
              <a:rPr lang="de-DE" sz="2500">
                <a:solidFill>
                  <a:srgbClr val="F9F9F9">
                    <a:lumMod val="50000"/>
                  </a:srgbClr>
                </a:solidFill>
                <a:latin typeface="Calibri Light" panose="020F0302020204030204" pitchFamily="34" charset="0"/>
              </a:rPr>
              <a:t>The Worldmap</a:t>
            </a:r>
          </a:p>
        </p:txBody>
      </p:sp>
      <p:sp>
        <p:nvSpPr>
          <p:cNvPr id="429" name="Textfeld 428"/>
          <p:cNvSpPr txBox="1"/>
          <p:nvPr/>
        </p:nvSpPr>
        <p:spPr>
          <a:xfrm>
            <a:off x="9247808" y="3428014"/>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Our Company Plan</a:t>
            </a:r>
          </a:p>
        </p:txBody>
      </p:sp>
      <p:sp>
        <p:nvSpPr>
          <p:cNvPr id="430" name="Textfeld 429"/>
          <p:cNvSpPr txBox="1"/>
          <p:nvPr/>
        </p:nvSpPr>
        <p:spPr>
          <a:xfrm>
            <a:off x="9312902" y="2372566"/>
            <a:ext cx="378378" cy="707886"/>
          </a:xfrm>
          <a:prstGeom prst="rect">
            <a:avLst/>
          </a:prstGeom>
          <a:solidFill>
            <a:schemeClr val="accent1"/>
          </a:solidFill>
        </p:spPr>
        <p:txBody>
          <a:bodyPr wrap="square" rtlCol="0">
            <a:spAutoFit/>
          </a:bodyPr>
          <a:lstStyle/>
          <a:p>
            <a:pPr algn="ctr" defTabSz="228600"/>
            <a:r>
              <a:rPr lang="de-DE" sz="2000">
                <a:solidFill>
                  <a:srgbClr val="F2F2F2"/>
                </a:solidFill>
                <a:latin typeface="Century Gothic" panose="020B0502020202020204" pitchFamily="34" charset="0"/>
              </a:rPr>
              <a:t>01</a:t>
            </a:r>
          </a:p>
        </p:txBody>
      </p:sp>
      <p:sp>
        <p:nvSpPr>
          <p:cNvPr id="432" name="Textfeld 431"/>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panose="020F0502020204030204"/>
              </a:rPr>
              <a:t>Maps</a:t>
            </a: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hteck 18"/>
          <p:cNvSpPr/>
          <p:nvPr/>
        </p:nvSpPr>
        <p:spPr>
          <a:xfrm>
            <a:off x="1588" y="3790339"/>
            <a:ext cx="12188825" cy="306766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cxnSp>
        <p:nvCxnSpPr>
          <p:cNvPr id="36" name="Gerader Verbinder 35"/>
          <p:cNvCxnSpPr/>
          <p:nvPr/>
        </p:nvCxnSpPr>
        <p:spPr>
          <a:xfrm flipH="1">
            <a:off x="1590" y="3790338"/>
            <a:ext cx="121888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Shape 4073"/>
          <p:cNvSpPr/>
          <p:nvPr/>
        </p:nvSpPr>
        <p:spPr>
          <a:xfrm>
            <a:off x="8894837" y="5065977"/>
            <a:ext cx="233816" cy="250006"/>
          </a:xfrm>
          <a:custGeom>
            <a:avLst/>
            <a:gdLst/>
            <a:ahLst/>
            <a:cxnLst/>
            <a:rect l="0" t="0" r="0" b="0"/>
            <a:pathLst>
              <a:path w="120000" h="120000" extrusionOk="0">
                <a:moveTo>
                  <a:pt x="75403" y="112293"/>
                </a:moveTo>
                <a:lnTo>
                  <a:pt x="75403" y="112293"/>
                </a:lnTo>
                <a:cubicBezTo>
                  <a:pt x="75403" y="114770"/>
                  <a:pt x="78044" y="117247"/>
                  <a:pt x="80684" y="117247"/>
                </a:cubicBezTo>
                <a:cubicBezTo>
                  <a:pt x="109144" y="119724"/>
                  <a:pt x="109144" y="119724"/>
                  <a:pt x="109144" y="119724"/>
                </a:cubicBezTo>
                <a:cubicBezTo>
                  <a:pt x="112078" y="119724"/>
                  <a:pt x="112078" y="117247"/>
                  <a:pt x="114718" y="114770"/>
                </a:cubicBezTo>
                <a:cubicBezTo>
                  <a:pt x="114718" y="92752"/>
                  <a:pt x="114718" y="92752"/>
                  <a:pt x="114718" y="92752"/>
                </a:cubicBezTo>
                <a:cubicBezTo>
                  <a:pt x="78044" y="90275"/>
                  <a:pt x="78044" y="90275"/>
                  <a:pt x="78044" y="90275"/>
                </a:cubicBezTo>
                <a:lnTo>
                  <a:pt x="75403" y="112293"/>
                </a:lnTo>
                <a:close/>
                <a:moveTo>
                  <a:pt x="5281" y="92752"/>
                </a:moveTo>
                <a:lnTo>
                  <a:pt x="5281" y="92752"/>
                </a:lnTo>
                <a:cubicBezTo>
                  <a:pt x="5281" y="114770"/>
                  <a:pt x="5281" y="114770"/>
                  <a:pt x="5281" y="114770"/>
                </a:cubicBezTo>
                <a:cubicBezTo>
                  <a:pt x="5281" y="117247"/>
                  <a:pt x="7921" y="119724"/>
                  <a:pt x="10268" y="119724"/>
                </a:cubicBezTo>
                <a:cubicBezTo>
                  <a:pt x="39022" y="117247"/>
                  <a:pt x="39022" y="117247"/>
                  <a:pt x="39022" y="117247"/>
                </a:cubicBezTo>
                <a:cubicBezTo>
                  <a:pt x="41662" y="117247"/>
                  <a:pt x="44303" y="114770"/>
                  <a:pt x="44303" y="112293"/>
                </a:cubicBezTo>
                <a:cubicBezTo>
                  <a:pt x="41662" y="90275"/>
                  <a:pt x="41662" y="90275"/>
                  <a:pt x="41662" y="90275"/>
                </a:cubicBezTo>
                <a:lnTo>
                  <a:pt x="5281" y="92752"/>
                </a:lnTo>
                <a:close/>
                <a:moveTo>
                  <a:pt x="0" y="56422"/>
                </a:moveTo>
                <a:lnTo>
                  <a:pt x="0" y="56422"/>
                </a:lnTo>
                <a:cubicBezTo>
                  <a:pt x="2640" y="80642"/>
                  <a:pt x="2640" y="80642"/>
                  <a:pt x="2640" y="80642"/>
                </a:cubicBezTo>
                <a:cubicBezTo>
                  <a:pt x="39022" y="75688"/>
                  <a:pt x="39022" y="75688"/>
                  <a:pt x="39022" y="75688"/>
                </a:cubicBezTo>
                <a:cubicBezTo>
                  <a:pt x="39022" y="53944"/>
                  <a:pt x="39022" y="53944"/>
                  <a:pt x="39022" y="53944"/>
                </a:cubicBezTo>
                <a:lnTo>
                  <a:pt x="39022" y="51467"/>
                </a:lnTo>
                <a:cubicBezTo>
                  <a:pt x="39022" y="41834"/>
                  <a:pt x="46943" y="31926"/>
                  <a:pt x="59853" y="31926"/>
                </a:cubicBezTo>
                <a:cubicBezTo>
                  <a:pt x="72762" y="31926"/>
                  <a:pt x="80684" y="41834"/>
                  <a:pt x="80684" y="51467"/>
                </a:cubicBezTo>
                <a:lnTo>
                  <a:pt x="80684" y="53944"/>
                </a:lnTo>
                <a:cubicBezTo>
                  <a:pt x="78044" y="75688"/>
                  <a:pt x="78044" y="75688"/>
                  <a:pt x="78044" y="75688"/>
                </a:cubicBezTo>
                <a:cubicBezTo>
                  <a:pt x="117066" y="80642"/>
                  <a:pt x="117066" y="80642"/>
                  <a:pt x="117066" y="80642"/>
                </a:cubicBezTo>
                <a:cubicBezTo>
                  <a:pt x="119706" y="56422"/>
                  <a:pt x="119706" y="56422"/>
                  <a:pt x="119706" y="56422"/>
                </a:cubicBezTo>
                <a:cubicBezTo>
                  <a:pt x="119706" y="53944"/>
                  <a:pt x="119706" y="53944"/>
                  <a:pt x="119706" y="51467"/>
                </a:cubicBezTo>
                <a:cubicBezTo>
                  <a:pt x="119706" y="22018"/>
                  <a:pt x="93594" y="0"/>
                  <a:pt x="59853" y="0"/>
                </a:cubicBezTo>
                <a:cubicBezTo>
                  <a:pt x="25819" y="0"/>
                  <a:pt x="0" y="22018"/>
                  <a:pt x="0" y="51467"/>
                </a:cubicBezTo>
                <a:cubicBezTo>
                  <a:pt x="0" y="53944"/>
                  <a:pt x="0" y="53944"/>
                  <a:pt x="0" y="56422"/>
                </a:cubicBezTo>
                <a:close/>
              </a:path>
            </a:pathLst>
          </a:custGeom>
          <a:solidFill>
            <a:schemeClr val="lt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a:solidFill>
                <a:srgbClr val="F9F9F9"/>
              </a:solidFill>
              <a:latin typeface="Lato"/>
              <a:ea typeface="Lato"/>
              <a:cs typeface="Lato"/>
              <a:sym typeface="Lato"/>
            </a:endParaRPr>
          </a:p>
        </p:txBody>
      </p:sp>
      <p:sp>
        <p:nvSpPr>
          <p:cNvPr id="38" name="Shape 4066"/>
          <p:cNvSpPr/>
          <p:nvPr/>
        </p:nvSpPr>
        <p:spPr>
          <a:xfrm>
            <a:off x="5088015" y="5110191"/>
            <a:ext cx="264049" cy="213715"/>
          </a:xfrm>
          <a:custGeom>
            <a:avLst/>
            <a:gdLst/>
            <a:ahLst/>
            <a:cxnLst/>
            <a:rect l="0" t="0" r="0" b="0"/>
            <a:pathLst>
              <a:path w="120000" h="120000" extrusionOk="0">
                <a:moveTo>
                  <a:pt x="115324" y="2895"/>
                </a:moveTo>
                <a:lnTo>
                  <a:pt x="115324" y="2895"/>
                </a:lnTo>
                <a:cubicBezTo>
                  <a:pt x="112727" y="2895"/>
                  <a:pt x="4675" y="51474"/>
                  <a:pt x="2337" y="51474"/>
                </a:cubicBezTo>
                <a:cubicBezTo>
                  <a:pt x="0" y="51474"/>
                  <a:pt x="0" y="54369"/>
                  <a:pt x="2337" y="54369"/>
                </a:cubicBezTo>
                <a:cubicBezTo>
                  <a:pt x="4675" y="56943"/>
                  <a:pt x="25454" y="68525"/>
                  <a:pt x="25454" y="68525"/>
                </a:cubicBezTo>
                <a:lnTo>
                  <a:pt x="25454" y="68525"/>
                </a:lnTo>
                <a:cubicBezTo>
                  <a:pt x="41558" y="73994"/>
                  <a:pt x="41558" y="73994"/>
                  <a:pt x="41558" y="73994"/>
                </a:cubicBezTo>
                <a:cubicBezTo>
                  <a:pt x="41558" y="73994"/>
                  <a:pt x="110389" y="11260"/>
                  <a:pt x="112727" y="11260"/>
                </a:cubicBezTo>
                <a:cubicBezTo>
                  <a:pt x="112727" y="8364"/>
                  <a:pt x="112727" y="11260"/>
                  <a:pt x="112727" y="11260"/>
                </a:cubicBezTo>
                <a:lnTo>
                  <a:pt x="62337" y="79785"/>
                </a:lnTo>
                <a:lnTo>
                  <a:pt x="62337" y="79785"/>
                </a:lnTo>
                <a:cubicBezTo>
                  <a:pt x="59999" y="82680"/>
                  <a:pt x="59999" y="82680"/>
                  <a:pt x="59999" y="82680"/>
                </a:cubicBezTo>
                <a:cubicBezTo>
                  <a:pt x="62337" y="85576"/>
                  <a:pt x="62337" y="85576"/>
                  <a:pt x="62337" y="85576"/>
                </a:cubicBezTo>
                <a:lnTo>
                  <a:pt x="62337" y="85576"/>
                </a:lnTo>
                <a:cubicBezTo>
                  <a:pt x="62337" y="85576"/>
                  <a:pt x="94285" y="105522"/>
                  <a:pt x="94285" y="108418"/>
                </a:cubicBezTo>
                <a:cubicBezTo>
                  <a:pt x="96623" y="108418"/>
                  <a:pt x="98961" y="108418"/>
                  <a:pt x="101298" y="105522"/>
                </a:cubicBezTo>
                <a:cubicBezTo>
                  <a:pt x="101298" y="102627"/>
                  <a:pt x="119740" y="8364"/>
                  <a:pt x="119740" y="5790"/>
                </a:cubicBezTo>
                <a:cubicBezTo>
                  <a:pt x="119740" y="2895"/>
                  <a:pt x="117662" y="0"/>
                  <a:pt x="115324" y="2895"/>
                </a:cubicBezTo>
                <a:close/>
                <a:moveTo>
                  <a:pt x="41558" y="116782"/>
                </a:moveTo>
                <a:lnTo>
                  <a:pt x="41558" y="116782"/>
                </a:lnTo>
                <a:cubicBezTo>
                  <a:pt x="41558" y="119678"/>
                  <a:pt x="41558" y="119678"/>
                  <a:pt x="43896" y="119678"/>
                </a:cubicBezTo>
                <a:cubicBezTo>
                  <a:pt x="43896" y="116782"/>
                  <a:pt x="62337" y="99731"/>
                  <a:pt x="62337" y="99731"/>
                </a:cubicBezTo>
                <a:cubicBezTo>
                  <a:pt x="41558" y="85576"/>
                  <a:pt x="41558" y="85576"/>
                  <a:pt x="41558" y="85576"/>
                </a:cubicBezTo>
                <a:lnTo>
                  <a:pt x="41558" y="116782"/>
                </a:lnTo>
                <a:close/>
              </a:path>
            </a:pathLst>
          </a:custGeom>
          <a:solidFill>
            <a:schemeClr val="lt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a:solidFill>
                <a:srgbClr val="F9F9F9"/>
              </a:solidFill>
              <a:latin typeface="Lato"/>
              <a:ea typeface="Lato"/>
              <a:cs typeface="Lato"/>
              <a:sym typeface="Lato"/>
            </a:endParaRPr>
          </a:p>
        </p:txBody>
      </p:sp>
      <p:sp>
        <p:nvSpPr>
          <p:cNvPr id="39" name="Ellipse 38"/>
          <p:cNvSpPr/>
          <p:nvPr/>
        </p:nvSpPr>
        <p:spPr>
          <a:xfrm>
            <a:off x="4981517" y="4952986"/>
            <a:ext cx="501094" cy="501094"/>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solidFill>
              <a:latin typeface="Calibri" panose="020F0502020204030204"/>
            </a:endParaRPr>
          </a:p>
        </p:txBody>
      </p:sp>
      <p:sp>
        <p:nvSpPr>
          <p:cNvPr id="40" name="Ellipse 39"/>
          <p:cNvSpPr/>
          <p:nvPr/>
        </p:nvSpPr>
        <p:spPr>
          <a:xfrm>
            <a:off x="8751867" y="4951137"/>
            <a:ext cx="501094" cy="501094"/>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solidFill>
              <a:latin typeface="Calibri" panose="020F0502020204030204"/>
            </a:endParaRPr>
          </a:p>
        </p:txBody>
      </p:sp>
      <p:sp>
        <p:nvSpPr>
          <p:cNvPr id="41" name="Textfeld 40"/>
          <p:cNvSpPr txBox="1"/>
          <p:nvPr/>
        </p:nvSpPr>
        <p:spPr>
          <a:xfrm>
            <a:off x="5611454" y="4998211"/>
            <a:ext cx="2382414" cy="323165"/>
          </a:xfrm>
          <a:prstGeom prst="rect">
            <a:avLst/>
          </a:prstGeom>
          <a:noFill/>
        </p:spPr>
        <p:txBody>
          <a:bodyPr wrap="square" rtlCol="0">
            <a:spAutoFit/>
          </a:bodyPr>
          <a:lstStyle/>
          <a:p>
            <a:pPr defTabSz="228600"/>
            <a:r>
              <a:rPr lang="de-DE" sz="1500">
                <a:solidFill>
                  <a:srgbClr val="F9F9F9"/>
                </a:solidFill>
                <a:latin typeface="Calibri Light" panose="020F0302020204030204" pitchFamily="34" charset="0"/>
              </a:rPr>
              <a:t>Discription Two</a:t>
            </a:r>
          </a:p>
        </p:txBody>
      </p:sp>
      <p:sp>
        <p:nvSpPr>
          <p:cNvPr id="42" name="Textfeld 41"/>
          <p:cNvSpPr txBox="1"/>
          <p:nvPr/>
        </p:nvSpPr>
        <p:spPr>
          <a:xfrm>
            <a:off x="5626202" y="5207383"/>
            <a:ext cx="1829204" cy="507831"/>
          </a:xfrm>
          <a:prstGeom prst="rect">
            <a:avLst/>
          </a:prstGeom>
          <a:noFill/>
        </p:spPr>
        <p:txBody>
          <a:bodyPr wrap="square" rtlCol="0">
            <a:spAutoFit/>
          </a:bodyPr>
          <a:lstStyle/>
          <a:p>
            <a:pPr defTabSz="228600">
              <a:lnSpc>
                <a:spcPct val="150000"/>
              </a:lnSpc>
            </a:pPr>
            <a:r>
              <a:rPr lang="de-DE" sz="900" b="1">
                <a:solidFill>
                  <a:srgbClr val="F9F9F9"/>
                </a:solidFill>
                <a:latin typeface="Century Gothic" panose="020B0502020202020204" pitchFamily="34" charset="0"/>
              </a:rPr>
              <a:t>01 </a:t>
            </a:r>
            <a:r>
              <a:rPr lang="de-DE" sz="900">
                <a:solidFill>
                  <a:srgbClr val="F9F9F9"/>
                </a:solidFill>
                <a:latin typeface="Century Gothic" panose="020B0502020202020204" pitchFamily="34" charset="0"/>
              </a:rPr>
              <a:t>Lorem ipsum dolor sit amet.</a:t>
            </a:r>
          </a:p>
        </p:txBody>
      </p:sp>
      <p:sp>
        <p:nvSpPr>
          <p:cNvPr id="43" name="Textfeld 42"/>
          <p:cNvSpPr txBox="1"/>
          <p:nvPr/>
        </p:nvSpPr>
        <p:spPr>
          <a:xfrm>
            <a:off x="9393345" y="4998705"/>
            <a:ext cx="2382414" cy="323165"/>
          </a:xfrm>
          <a:prstGeom prst="rect">
            <a:avLst/>
          </a:prstGeom>
          <a:noFill/>
        </p:spPr>
        <p:txBody>
          <a:bodyPr wrap="square" rtlCol="0">
            <a:spAutoFit/>
          </a:bodyPr>
          <a:lstStyle/>
          <a:p>
            <a:pPr defTabSz="228600"/>
            <a:r>
              <a:rPr lang="de-DE" sz="1500">
                <a:solidFill>
                  <a:srgbClr val="F9F9F9"/>
                </a:solidFill>
                <a:latin typeface="Calibri Light" panose="020F0302020204030204" pitchFamily="34" charset="0"/>
              </a:rPr>
              <a:t>Discription Three</a:t>
            </a:r>
          </a:p>
        </p:txBody>
      </p:sp>
      <p:sp>
        <p:nvSpPr>
          <p:cNvPr id="44" name="Textfeld 43"/>
          <p:cNvSpPr txBox="1"/>
          <p:nvPr/>
        </p:nvSpPr>
        <p:spPr>
          <a:xfrm>
            <a:off x="9408093" y="5207878"/>
            <a:ext cx="1829204" cy="507831"/>
          </a:xfrm>
          <a:prstGeom prst="rect">
            <a:avLst/>
          </a:prstGeom>
          <a:noFill/>
        </p:spPr>
        <p:txBody>
          <a:bodyPr wrap="square" rtlCol="0">
            <a:spAutoFit/>
          </a:bodyPr>
          <a:lstStyle/>
          <a:p>
            <a:pPr defTabSz="228600">
              <a:lnSpc>
                <a:spcPct val="150000"/>
              </a:lnSpc>
            </a:pPr>
            <a:r>
              <a:rPr lang="de-DE" sz="900" b="1">
                <a:solidFill>
                  <a:srgbClr val="F9F9F9"/>
                </a:solidFill>
                <a:latin typeface="Century Gothic" panose="020B0502020202020204" pitchFamily="34" charset="0"/>
              </a:rPr>
              <a:t>01 </a:t>
            </a:r>
            <a:r>
              <a:rPr lang="de-DE" sz="900">
                <a:solidFill>
                  <a:srgbClr val="F9F9F9"/>
                </a:solidFill>
                <a:latin typeface="Century Gothic" panose="020B0502020202020204" pitchFamily="34" charset="0"/>
              </a:rPr>
              <a:t>Lorem ipsum dolor sit amet.</a:t>
            </a:r>
          </a:p>
        </p:txBody>
      </p:sp>
      <p:sp>
        <p:nvSpPr>
          <p:cNvPr id="45" name="Shape 4087"/>
          <p:cNvSpPr/>
          <p:nvPr/>
        </p:nvSpPr>
        <p:spPr>
          <a:xfrm>
            <a:off x="1399103" y="5097221"/>
            <a:ext cx="253972" cy="254038"/>
          </a:xfrm>
          <a:custGeom>
            <a:avLst/>
            <a:gdLst/>
            <a:ahLst/>
            <a:cxnLst/>
            <a:rect l="0" t="0" r="0" b="0"/>
            <a:pathLst>
              <a:path w="120000" h="120000" extrusionOk="0">
                <a:moveTo>
                  <a:pt x="18918" y="107865"/>
                </a:moveTo>
                <a:lnTo>
                  <a:pt x="18918" y="107865"/>
                </a:lnTo>
                <a:cubicBezTo>
                  <a:pt x="18918" y="114876"/>
                  <a:pt x="26486" y="119730"/>
                  <a:pt x="33513" y="119730"/>
                </a:cubicBezTo>
                <a:cubicBezTo>
                  <a:pt x="40810" y="119730"/>
                  <a:pt x="45405" y="114876"/>
                  <a:pt x="45405" y="107865"/>
                </a:cubicBezTo>
                <a:cubicBezTo>
                  <a:pt x="45405" y="100584"/>
                  <a:pt x="40810" y="93303"/>
                  <a:pt x="33513" y="93303"/>
                </a:cubicBezTo>
                <a:cubicBezTo>
                  <a:pt x="26486" y="93303"/>
                  <a:pt x="18918" y="100584"/>
                  <a:pt x="18918" y="107865"/>
                </a:cubicBezTo>
                <a:close/>
                <a:moveTo>
                  <a:pt x="86216" y="107865"/>
                </a:moveTo>
                <a:lnTo>
                  <a:pt x="86216" y="107865"/>
                </a:lnTo>
                <a:cubicBezTo>
                  <a:pt x="86216" y="114876"/>
                  <a:pt x="93243" y="119730"/>
                  <a:pt x="100540" y="119730"/>
                </a:cubicBezTo>
                <a:cubicBezTo>
                  <a:pt x="107837" y="119730"/>
                  <a:pt x="112702" y="114876"/>
                  <a:pt x="112702" y="107865"/>
                </a:cubicBezTo>
                <a:cubicBezTo>
                  <a:pt x="112702" y="100584"/>
                  <a:pt x="107837" y="93303"/>
                  <a:pt x="100540" y="93303"/>
                </a:cubicBezTo>
                <a:cubicBezTo>
                  <a:pt x="93243" y="93303"/>
                  <a:pt x="86216" y="100584"/>
                  <a:pt x="86216" y="107865"/>
                </a:cubicBezTo>
                <a:close/>
                <a:moveTo>
                  <a:pt x="42972" y="76584"/>
                </a:moveTo>
                <a:lnTo>
                  <a:pt x="42972" y="76584"/>
                </a:lnTo>
                <a:cubicBezTo>
                  <a:pt x="117297" y="55011"/>
                  <a:pt x="117297" y="55011"/>
                  <a:pt x="117297" y="55011"/>
                </a:cubicBezTo>
                <a:cubicBezTo>
                  <a:pt x="119729" y="55011"/>
                  <a:pt x="119729" y="52584"/>
                  <a:pt x="119729" y="50426"/>
                </a:cubicBezTo>
                <a:cubicBezTo>
                  <a:pt x="119729" y="14561"/>
                  <a:pt x="119729" y="14561"/>
                  <a:pt x="119729" y="14561"/>
                </a:cubicBezTo>
                <a:cubicBezTo>
                  <a:pt x="26486" y="14561"/>
                  <a:pt x="26486" y="14561"/>
                  <a:pt x="26486" y="14561"/>
                </a:cubicBezTo>
                <a:cubicBezTo>
                  <a:pt x="26486" y="2696"/>
                  <a:pt x="26486" y="2696"/>
                  <a:pt x="26486" y="2696"/>
                </a:cubicBezTo>
                <a:lnTo>
                  <a:pt x="24054" y="0"/>
                </a:lnTo>
                <a:cubicBezTo>
                  <a:pt x="2432" y="0"/>
                  <a:pt x="2432" y="0"/>
                  <a:pt x="2432" y="0"/>
                </a:cubicBezTo>
                <a:cubicBezTo>
                  <a:pt x="0" y="0"/>
                  <a:pt x="0" y="2696"/>
                  <a:pt x="0" y="2696"/>
                </a:cubicBezTo>
                <a:cubicBezTo>
                  <a:pt x="0" y="14561"/>
                  <a:pt x="0" y="14561"/>
                  <a:pt x="0" y="14561"/>
                </a:cubicBezTo>
                <a:cubicBezTo>
                  <a:pt x="12162" y="14561"/>
                  <a:pt x="12162" y="14561"/>
                  <a:pt x="12162" y="14561"/>
                </a:cubicBezTo>
                <a:cubicBezTo>
                  <a:pt x="26486" y="74157"/>
                  <a:pt x="26486" y="74157"/>
                  <a:pt x="26486" y="74157"/>
                </a:cubicBezTo>
                <a:cubicBezTo>
                  <a:pt x="26486" y="81438"/>
                  <a:pt x="26486" y="81438"/>
                  <a:pt x="26486" y="81438"/>
                </a:cubicBezTo>
                <a:cubicBezTo>
                  <a:pt x="26486" y="91146"/>
                  <a:pt x="26486" y="91146"/>
                  <a:pt x="26486" y="91146"/>
                </a:cubicBezTo>
                <a:cubicBezTo>
                  <a:pt x="26486" y="93303"/>
                  <a:pt x="28648" y="93303"/>
                  <a:pt x="28648" y="93303"/>
                </a:cubicBezTo>
                <a:cubicBezTo>
                  <a:pt x="33513" y="93303"/>
                  <a:pt x="33513" y="93303"/>
                  <a:pt x="33513" y="93303"/>
                </a:cubicBezTo>
                <a:cubicBezTo>
                  <a:pt x="100540" y="93303"/>
                  <a:pt x="100540" y="93303"/>
                  <a:pt x="100540" y="93303"/>
                </a:cubicBezTo>
                <a:cubicBezTo>
                  <a:pt x="117297" y="93303"/>
                  <a:pt x="117297" y="93303"/>
                  <a:pt x="117297" y="93303"/>
                </a:cubicBezTo>
                <a:cubicBezTo>
                  <a:pt x="119729" y="93303"/>
                  <a:pt x="119729" y="93303"/>
                  <a:pt x="119729" y="91146"/>
                </a:cubicBezTo>
                <a:cubicBezTo>
                  <a:pt x="119729" y="81438"/>
                  <a:pt x="119729" y="81438"/>
                  <a:pt x="119729" y="81438"/>
                </a:cubicBezTo>
                <a:cubicBezTo>
                  <a:pt x="45405" y="81438"/>
                  <a:pt x="45405" y="81438"/>
                  <a:pt x="45405" y="81438"/>
                </a:cubicBezTo>
                <a:cubicBezTo>
                  <a:pt x="35945" y="81438"/>
                  <a:pt x="35945" y="76584"/>
                  <a:pt x="42972" y="76584"/>
                </a:cubicBezTo>
                <a:close/>
              </a:path>
            </a:pathLst>
          </a:custGeom>
          <a:solidFill>
            <a:schemeClr val="lt1"/>
          </a:solidFill>
          <a:ln>
            <a:noFill/>
          </a:ln>
          <a:effectLst>
            <a:outerShdw blurRad="38100" dist="38100" algn="ctr" rotWithShape="0">
              <a:srgbClr val="000000">
                <a:alpha val="23000"/>
              </a:srgbClr>
            </a:outerShdw>
          </a:effectLst>
        </p:spPr>
        <p:txBody>
          <a:bodyPr lIns="45700" tIns="22850" rIns="45700" bIns="22850" anchor="ctr" anchorCtr="0">
            <a:noAutofit/>
          </a:bodyPr>
          <a:lstStyle/>
          <a:p>
            <a:pPr defTabSz="228600"/>
            <a:endParaRPr>
              <a:solidFill>
                <a:srgbClr val="F9F9F9"/>
              </a:solidFill>
              <a:latin typeface="Lato"/>
              <a:ea typeface="Lato"/>
              <a:cs typeface="Lato"/>
              <a:sym typeface="Lato"/>
            </a:endParaRPr>
          </a:p>
        </p:txBody>
      </p:sp>
      <p:sp>
        <p:nvSpPr>
          <p:cNvPr id="46" name="Ellipse 45"/>
          <p:cNvSpPr/>
          <p:nvPr/>
        </p:nvSpPr>
        <p:spPr>
          <a:xfrm>
            <a:off x="1279852" y="4960316"/>
            <a:ext cx="501094" cy="501094"/>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solidFill>
              <a:latin typeface="Calibri" panose="020F0502020204030204"/>
            </a:endParaRPr>
          </a:p>
        </p:txBody>
      </p:sp>
      <p:sp>
        <p:nvSpPr>
          <p:cNvPr id="47" name="Textfeld 46"/>
          <p:cNvSpPr txBox="1"/>
          <p:nvPr/>
        </p:nvSpPr>
        <p:spPr>
          <a:xfrm>
            <a:off x="1927615" y="4971721"/>
            <a:ext cx="2382414" cy="323165"/>
          </a:xfrm>
          <a:prstGeom prst="rect">
            <a:avLst/>
          </a:prstGeom>
          <a:noFill/>
        </p:spPr>
        <p:txBody>
          <a:bodyPr wrap="square" rtlCol="0">
            <a:spAutoFit/>
          </a:bodyPr>
          <a:lstStyle/>
          <a:p>
            <a:pPr defTabSz="228600"/>
            <a:r>
              <a:rPr lang="de-DE" sz="1500">
                <a:solidFill>
                  <a:srgbClr val="F9F9F9"/>
                </a:solidFill>
                <a:latin typeface="Calibri Light" panose="020F0302020204030204" pitchFamily="34" charset="0"/>
              </a:rPr>
              <a:t>Discription 0ne</a:t>
            </a:r>
          </a:p>
        </p:txBody>
      </p:sp>
      <p:sp>
        <p:nvSpPr>
          <p:cNvPr id="48" name="Textfeld 47"/>
          <p:cNvSpPr txBox="1"/>
          <p:nvPr/>
        </p:nvSpPr>
        <p:spPr>
          <a:xfrm>
            <a:off x="1942364" y="5180893"/>
            <a:ext cx="1829204" cy="507831"/>
          </a:xfrm>
          <a:prstGeom prst="rect">
            <a:avLst/>
          </a:prstGeom>
          <a:noFill/>
        </p:spPr>
        <p:txBody>
          <a:bodyPr wrap="square" rtlCol="0">
            <a:spAutoFit/>
          </a:bodyPr>
          <a:lstStyle/>
          <a:p>
            <a:pPr defTabSz="228600">
              <a:lnSpc>
                <a:spcPct val="150000"/>
              </a:lnSpc>
            </a:pPr>
            <a:r>
              <a:rPr lang="de-DE" sz="900" b="1">
                <a:solidFill>
                  <a:srgbClr val="F9F9F9"/>
                </a:solidFill>
                <a:latin typeface="Century Gothic" panose="020B0502020202020204" pitchFamily="34" charset="0"/>
              </a:rPr>
              <a:t>01 </a:t>
            </a:r>
            <a:r>
              <a:rPr lang="de-DE" sz="900">
                <a:solidFill>
                  <a:srgbClr val="F9F9F9"/>
                </a:solidFill>
                <a:latin typeface="Century Gothic" panose="020B0502020202020204" pitchFamily="34" charset="0"/>
              </a:rPr>
              <a:t>Lorem ipsum dolor sit amet.</a:t>
            </a:r>
          </a:p>
        </p:txBody>
      </p:sp>
      <p:sp>
        <p:nvSpPr>
          <p:cNvPr id="51" name="Textfeld 50"/>
          <p:cNvSpPr txBox="1"/>
          <p:nvPr/>
        </p:nvSpPr>
        <p:spPr>
          <a:xfrm>
            <a:off x="2947466" y="3019239"/>
            <a:ext cx="6428853" cy="507831"/>
          </a:xfrm>
          <a:prstGeom prst="rect">
            <a:avLst/>
          </a:prstGeom>
          <a:noFill/>
        </p:spPr>
        <p:txBody>
          <a:bodyPr wrap="square" rtlCol="0">
            <a:spAutoFit/>
          </a:bodyPr>
          <a:lstStyle/>
          <a:p>
            <a:pPr algn="ctr" defTabSz="228600">
              <a:lnSpc>
                <a:spcPct val="150000"/>
              </a:lnSpc>
            </a:pPr>
            <a:r>
              <a:rPr lang="de-DE" sz="900" b="1" dirty="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a:r>
            <a:endParaRPr lang="de-DE" sz="900" dirty="0">
              <a:solidFill>
                <a:srgbClr val="F9F9F9">
                  <a:lumMod val="50000"/>
                </a:srgbClr>
              </a:solidFill>
              <a:latin typeface="Century Gothic" panose="020B0502020202020204" pitchFamily="34" charset="0"/>
            </a:endParaRPr>
          </a:p>
        </p:txBody>
      </p:sp>
      <p:sp>
        <p:nvSpPr>
          <p:cNvPr id="20" name="Textfeld 33"/>
          <p:cNvSpPr txBox="1"/>
          <p:nvPr/>
        </p:nvSpPr>
        <p:spPr>
          <a:xfrm>
            <a:off x="2856966" y="1622536"/>
            <a:ext cx="7684309" cy="1169551"/>
          </a:xfrm>
          <a:prstGeom prst="rect">
            <a:avLst/>
          </a:prstGeom>
          <a:noFill/>
        </p:spPr>
        <p:txBody>
          <a:bodyPr wrap="square" rtlCol="0">
            <a:spAutoFit/>
          </a:bodyPr>
          <a:lstStyle/>
          <a:p>
            <a:pPr defTabSz="228600"/>
            <a:endParaRPr lang="de-DE" sz="3500" dirty="0">
              <a:solidFill>
                <a:srgbClr val="0065FA"/>
              </a:solidFill>
              <a:latin typeface="Century Gothic" panose="020B0502020202020204" pitchFamily="34" charset="0"/>
            </a:endParaRPr>
          </a:p>
          <a:p>
            <a:pPr defTabSz="228600"/>
            <a:r>
              <a:rPr lang="de-DE" sz="3500" b="1" dirty="0">
                <a:solidFill>
                  <a:srgbClr val="0065FA"/>
                </a:solidFill>
                <a:latin typeface="Century Gothic" panose="020B0502020202020204" pitchFamily="34" charset="0"/>
              </a:rPr>
              <a:t>Thank You </a:t>
            </a:r>
            <a:r>
              <a:rPr lang="de-DE" sz="3500" dirty="0">
                <a:solidFill>
                  <a:srgbClr val="0065FA"/>
                </a:solidFill>
                <a:latin typeface="Century Gothic" panose="020B0502020202020204" pitchFamily="34" charset="0"/>
              </a:rPr>
              <a:t>for Watching People</a:t>
            </a: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11"/>
          <p:cNvSpPr/>
          <p:nvPr/>
        </p:nvSpPr>
        <p:spPr>
          <a:xfrm>
            <a:off x="4893136" y="-19050"/>
            <a:ext cx="7297277" cy="6877050"/>
          </a:xfrm>
          <a:custGeom>
            <a:avLst/>
            <a:gdLst>
              <a:gd name="connsiteX0" fmla="*/ 0 w 12528550"/>
              <a:gd name="connsiteY0" fmla="*/ 0 h 13716000"/>
              <a:gd name="connsiteX1" fmla="*/ 12528550 w 12528550"/>
              <a:gd name="connsiteY1" fmla="*/ 0 h 13716000"/>
              <a:gd name="connsiteX2" fmla="*/ 12528550 w 12528550"/>
              <a:gd name="connsiteY2" fmla="*/ 13716000 h 13716000"/>
              <a:gd name="connsiteX3" fmla="*/ 0 w 12528550"/>
              <a:gd name="connsiteY3" fmla="*/ 13716000 h 13716000"/>
              <a:gd name="connsiteX4" fmla="*/ 0 w 12528550"/>
              <a:gd name="connsiteY4" fmla="*/ 0 h 13716000"/>
              <a:gd name="connsiteX0-1" fmla="*/ 2781300 w 12528550"/>
              <a:gd name="connsiteY0-2" fmla="*/ 0 h 13754100"/>
              <a:gd name="connsiteX1-3" fmla="*/ 12528550 w 12528550"/>
              <a:gd name="connsiteY1-4" fmla="*/ 38100 h 13754100"/>
              <a:gd name="connsiteX2-5" fmla="*/ 12528550 w 12528550"/>
              <a:gd name="connsiteY2-6" fmla="*/ 13754100 h 13754100"/>
              <a:gd name="connsiteX3-7" fmla="*/ 0 w 12528550"/>
              <a:gd name="connsiteY3-8" fmla="*/ 13754100 h 13754100"/>
              <a:gd name="connsiteX4-9" fmla="*/ 2781300 w 12528550"/>
              <a:gd name="connsiteY4-10" fmla="*/ 0 h 13754100"/>
              <a:gd name="connsiteX0-11" fmla="*/ 4876800 w 14624050"/>
              <a:gd name="connsiteY0-12" fmla="*/ 0 h 13754100"/>
              <a:gd name="connsiteX1-13" fmla="*/ 14624050 w 14624050"/>
              <a:gd name="connsiteY1-14" fmla="*/ 38100 h 13754100"/>
              <a:gd name="connsiteX2-15" fmla="*/ 14624050 w 14624050"/>
              <a:gd name="connsiteY2-16" fmla="*/ 13754100 h 13754100"/>
              <a:gd name="connsiteX3-17" fmla="*/ 0 w 14624050"/>
              <a:gd name="connsiteY3-18" fmla="*/ 13716000 h 13754100"/>
              <a:gd name="connsiteX4-19" fmla="*/ 4876800 w 14624050"/>
              <a:gd name="connsiteY4-20" fmla="*/ 0 h 13754100"/>
              <a:gd name="connsiteX0-21" fmla="*/ 4847303 w 14594553"/>
              <a:gd name="connsiteY0-22" fmla="*/ 0 h 13754100"/>
              <a:gd name="connsiteX1-23" fmla="*/ 14594553 w 14594553"/>
              <a:gd name="connsiteY1-24" fmla="*/ 38100 h 13754100"/>
              <a:gd name="connsiteX2-25" fmla="*/ 14594553 w 14594553"/>
              <a:gd name="connsiteY2-26" fmla="*/ 13754100 h 13754100"/>
              <a:gd name="connsiteX3-27" fmla="*/ 0 w 14594553"/>
              <a:gd name="connsiteY3-28" fmla="*/ 13745497 h 13754100"/>
              <a:gd name="connsiteX4-29" fmla="*/ 4847303 w 14594553"/>
              <a:gd name="connsiteY4-30" fmla="*/ 0 h 13754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94553" h="13754100">
                <a:moveTo>
                  <a:pt x="4847303" y="0"/>
                </a:moveTo>
                <a:lnTo>
                  <a:pt x="14594553" y="38100"/>
                </a:lnTo>
                <a:lnTo>
                  <a:pt x="14594553" y="13754100"/>
                </a:lnTo>
                <a:lnTo>
                  <a:pt x="0" y="13745497"/>
                </a:lnTo>
                <a:lnTo>
                  <a:pt x="4847303" y="0"/>
                </a:lnTo>
                <a:close/>
              </a:path>
            </a:pathLst>
          </a:custGeom>
          <a:blipFill dpi="0" rotWithShape="1">
            <a:blip r:embed="rId3"/>
            <a:srcRect/>
            <a:stretch>
              <a:fillRect l="-43138" t="-7586" r="-58094" b="-125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134" name="Träne 3133"/>
          <p:cNvSpPr/>
          <p:nvPr/>
        </p:nvSpPr>
        <p:spPr>
          <a:xfrm>
            <a:off x="4423129" y="1720160"/>
            <a:ext cx="3411674" cy="34116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defTabSz="228600"/>
            <a:endParaRPr lang="de-DE" sz="900">
              <a:solidFill>
                <a:srgbClr val="F9F9F9"/>
              </a:solidFill>
              <a:latin typeface="Calibri" panose="020F0502020204030204"/>
            </a:endParaRPr>
          </a:p>
        </p:txBody>
      </p:sp>
      <p:sp>
        <p:nvSpPr>
          <p:cNvPr id="11" name="Textfeld 10"/>
          <p:cNvSpPr txBox="1"/>
          <p:nvPr/>
        </p:nvSpPr>
        <p:spPr>
          <a:xfrm>
            <a:off x="741523" y="3929068"/>
            <a:ext cx="4144130" cy="631070"/>
          </a:xfrm>
          <a:prstGeom prst="rect">
            <a:avLst/>
          </a:prstGeom>
          <a:noFill/>
        </p:spPr>
        <p:txBody>
          <a:bodyPr wrap="square" rtlCol="0">
            <a:spAutoFit/>
          </a:bodyPr>
          <a:lstStyle/>
          <a:p>
            <a:pPr defTabSz="228600"/>
            <a:r>
              <a:rPr lang="de-DE" sz="1500">
                <a:solidFill>
                  <a:srgbClr val="F9F9F9">
                    <a:lumMod val="50000"/>
                  </a:srgbClr>
                </a:solidFill>
                <a:latin typeface="Century Gothic" panose="020B0502020202020204" pitchFamily="34" charset="0"/>
              </a:rPr>
              <a:t>Please be back in 15 Minutes</a:t>
            </a:r>
            <a:endParaRPr lang="de-DE" sz="1000" b="1">
              <a:solidFill>
                <a:srgbClr val="F9F9F9">
                  <a:lumMod val="50000"/>
                </a:srgbClr>
              </a:solidFill>
              <a:latin typeface="Calibri Light" panose="020F0302020204030204" pitchFamily="34" charset="0"/>
            </a:endParaRPr>
          </a:p>
          <a:p>
            <a:pPr defTabSz="228600"/>
            <a:endParaRPr lang="de-DE" sz="2000">
              <a:solidFill>
                <a:srgbClr val="F9F9F9">
                  <a:lumMod val="50000"/>
                </a:srgbClr>
              </a:solidFill>
              <a:latin typeface="Century Gothic" panose="020B0502020202020204" pitchFamily="34" charset="0"/>
            </a:endParaRPr>
          </a:p>
        </p:txBody>
      </p:sp>
      <p:sp>
        <p:nvSpPr>
          <p:cNvPr id="15" name="Textfeld 14"/>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Picture Site</a:t>
            </a:r>
          </a:p>
        </p:txBody>
      </p:sp>
      <p:pic>
        <p:nvPicPr>
          <p:cNvPr id="3135" name="Grafik 31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4185" y="1896639"/>
            <a:ext cx="2976987" cy="2976987"/>
          </a:xfrm>
          <a:prstGeom prst="rect">
            <a:avLst/>
          </a:prstGeom>
        </p:spPr>
      </p:pic>
      <p:sp>
        <p:nvSpPr>
          <p:cNvPr id="12" name="Textfeld 29"/>
          <p:cNvSpPr txBox="1"/>
          <p:nvPr/>
        </p:nvSpPr>
        <p:spPr>
          <a:xfrm>
            <a:off x="563338" y="2492659"/>
            <a:ext cx="1665346" cy="1623521"/>
          </a:xfrm>
          <a:prstGeom prst="rect">
            <a:avLst/>
          </a:prstGeom>
          <a:noFill/>
        </p:spPr>
        <p:txBody>
          <a:bodyPr wrap="square" rtlCol="0">
            <a:spAutoFit/>
          </a:bodyPr>
          <a:lstStyle/>
          <a:p>
            <a:pPr defTabSz="228600"/>
            <a:r>
              <a:rPr lang="de-DE" sz="9950" b="1" dirty="0">
                <a:solidFill>
                  <a:srgbClr val="F9F9F9">
                    <a:lumMod val="25000"/>
                  </a:srgbClr>
                </a:solidFill>
                <a:latin typeface="Century Gothic" panose="020B0502020202020204" pitchFamily="34" charset="0"/>
              </a:rPr>
              <a:t>01</a:t>
            </a:r>
          </a:p>
        </p:txBody>
      </p:sp>
      <p:sp>
        <p:nvSpPr>
          <p:cNvPr id="9" name="Textfeld 29"/>
          <p:cNvSpPr txBox="1"/>
          <p:nvPr/>
        </p:nvSpPr>
        <p:spPr>
          <a:xfrm>
            <a:off x="1988548" y="2626088"/>
            <a:ext cx="3913959" cy="1169551"/>
          </a:xfrm>
          <a:prstGeom prst="rect">
            <a:avLst/>
          </a:prstGeom>
          <a:noFill/>
        </p:spPr>
        <p:txBody>
          <a:bodyPr wrap="square" rtlCol="0">
            <a:spAutoFit/>
          </a:bodyPr>
          <a:lstStyle/>
          <a:p>
            <a:pPr defTabSz="228600"/>
            <a:endParaRPr lang="de-DE" sz="3500" dirty="0">
              <a:solidFill>
                <a:srgbClr val="F9F9F9">
                  <a:lumMod val="25000"/>
                </a:srgbClr>
              </a:solidFill>
              <a:latin typeface="Century Gothic" panose="020B0502020202020204" pitchFamily="34" charset="0"/>
            </a:endParaRPr>
          </a:p>
          <a:p>
            <a:pPr defTabSz="228600"/>
            <a:r>
              <a:rPr lang="zh-CN" altLang="en-US" sz="3500" dirty="0">
                <a:solidFill>
                  <a:srgbClr val="F9F9F9">
                    <a:lumMod val="25000"/>
                  </a:srgbClr>
                </a:solidFill>
                <a:latin typeface="Century Gothic" panose="020B0502020202020204" pitchFamily="34" charset="0"/>
              </a:rPr>
              <a:t>关于我们</a:t>
            </a:r>
            <a:endParaRPr lang="de-DE" sz="3500" dirty="0">
              <a:solidFill>
                <a:srgbClr val="F9F9F9">
                  <a:lumMod val="25000"/>
                </a:srgbClr>
              </a:solidFill>
              <a:latin typeface="Century Gothic" panose="020B0502020202020204" pitchFamily="34" charset="0"/>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4942300" y="1573382"/>
            <a:ext cx="5471651" cy="3687623"/>
          </a:xfrm>
          <a:prstGeom prst="rect">
            <a:avLst/>
          </a:prstGeom>
          <a:blipFill>
            <a:blip r:embed="rId3"/>
            <a:srcRect/>
            <a:stretch>
              <a:fillRect l="-1" t="-9521" r="-37049" b="-48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cxnSp>
        <p:nvCxnSpPr>
          <p:cNvPr id="22" name="Gerader Verbinder 21"/>
          <p:cNvCxnSpPr/>
          <p:nvPr/>
        </p:nvCxnSpPr>
        <p:spPr>
          <a:xfrm>
            <a:off x="1155854" y="2387215"/>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286720" y="2486082"/>
            <a:ext cx="795392" cy="215444"/>
          </a:xfrm>
          <a:prstGeom prst="rect">
            <a:avLst/>
          </a:prstGeom>
          <a:noFill/>
        </p:spPr>
        <p:txBody>
          <a:bodyPr wrap="square" rtlCol="0">
            <a:spAutoFit/>
          </a:bodyPr>
          <a:lstStyle/>
          <a:p>
            <a:pPr algn="r" defTabSz="228600"/>
            <a:r>
              <a:rPr lang="de-DE" sz="800">
                <a:solidFill>
                  <a:srgbClr val="F9F9F9">
                    <a:lumMod val="50000"/>
                  </a:srgbClr>
                </a:solidFill>
                <a:latin typeface="Century Gothic" panose="020B0502020202020204" pitchFamily="34" charset="0"/>
              </a:rPr>
              <a:t>Agenda</a:t>
            </a:r>
          </a:p>
        </p:txBody>
      </p:sp>
      <p:sp>
        <p:nvSpPr>
          <p:cNvPr id="24" name="Textfeld 23"/>
          <p:cNvSpPr txBox="1"/>
          <p:nvPr/>
        </p:nvSpPr>
        <p:spPr>
          <a:xfrm>
            <a:off x="1210743" y="3965430"/>
            <a:ext cx="2434670" cy="1338828"/>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a:t>
            </a:r>
          </a:p>
        </p:txBody>
      </p:sp>
      <p:sp>
        <p:nvSpPr>
          <p:cNvPr id="25" name="Textfeld 24"/>
          <p:cNvSpPr txBox="1"/>
          <p:nvPr/>
        </p:nvSpPr>
        <p:spPr>
          <a:xfrm>
            <a:off x="1185351" y="3057614"/>
            <a:ext cx="3170993" cy="477054"/>
          </a:xfrm>
          <a:prstGeom prst="rect">
            <a:avLst/>
          </a:prstGeom>
          <a:noFill/>
        </p:spPr>
        <p:txBody>
          <a:bodyPr wrap="square" rtlCol="0">
            <a:spAutoFit/>
          </a:bodyPr>
          <a:lstStyle/>
          <a:p>
            <a:pPr defTabSz="228600"/>
            <a:r>
              <a:rPr lang="de-DE" sz="2500">
                <a:solidFill>
                  <a:srgbClr val="F9F9F9">
                    <a:lumMod val="50000"/>
                  </a:srgbClr>
                </a:solidFill>
                <a:latin typeface="Calibri Light" panose="020F0302020204030204" pitchFamily="34" charset="0"/>
              </a:rPr>
              <a:t>The Power on Point</a:t>
            </a:r>
          </a:p>
        </p:txBody>
      </p:sp>
      <p:sp>
        <p:nvSpPr>
          <p:cNvPr id="26" name="Textfeld 25"/>
          <p:cNvSpPr txBox="1"/>
          <p:nvPr/>
        </p:nvSpPr>
        <p:spPr>
          <a:xfrm>
            <a:off x="1200100" y="3446862"/>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PPTX is a great Format</a:t>
            </a:r>
          </a:p>
        </p:txBody>
      </p:sp>
      <p:sp>
        <p:nvSpPr>
          <p:cNvPr id="27" name="Textfeld 26"/>
          <p:cNvSpPr txBox="1"/>
          <p:nvPr/>
        </p:nvSpPr>
        <p:spPr>
          <a:xfrm>
            <a:off x="1263734" y="2402059"/>
            <a:ext cx="378378" cy="707886"/>
          </a:xfrm>
          <a:prstGeom prst="rect">
            <a:avLst/>
          </a:prstGeom>
          <a:solidFill>
            <a:schemeClr val="accent1"/>
          </a:solidFill>
        </p:spPr>
        <p:txBody>
          <a:bodyPr wrap="square" rtlCol="0">
            <a:spAutoFit/>
          </a:bodyPr>
          <a:lstStyle/>
          <a:p>
            <a:pPr algn="ctr" defTabSz="228600"/>
            <a:r>
              <a:rPr lang="de-DE" sz="2000">
                <a:solidFill>
                  <a:srgbClr val="F9F9F9"/>
                </a:solidFill>
                <a:latin typeface="Century Gothic" panose="020B0502020202020204" pitchFamily="34" charset="0"/>
              </a:rPr>
              <a:t>01</a:t>
            </a:r>
          </a:p>
        </p:txBody>
      </p:sp>
      <p:cxnSp>
        <p:nvCxnSpPr>
          <p:cNvPr id="28" name="Gerader Verbinder 27"/>
          <p:cNvCxnSpPr/>
          <p:nvPr/>
        </p:nvCxnSpPr>
        <p:spPr>
          <a:xfrm flipH="1">
            <a:off x="1588" y="3790336"/>
            <a:ext cx="461192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4613510" y="3446862"/>
            <a:ext cx="0" cy="71218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flipH="1">
            <a:off x="10725946" y="3790336"/>
            <a:ext cx="146446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10725946" y="3446862"/>
            <a:ext cx="0" cy="71218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Powerpoint</a:t>
            </a: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feld 59"/>
          <p:cNvSpPr txBox="1"/>
          <p:nvPr/>
        </p:nvSpPr>
        <p:spPr>
          <a:xfrm>
            <a:off x="2331835" y="3139564"/>
            <a:ext cx="3385863" cy="323165"/>
          </a:xfrm>
          <a:prstGeom prst="rect">
            <a:avLst/>
          </a:prstGeom>
          <a:noFill/>
        </p:spPr>
        <p:txBody>
          <a:bodyPr wrap="square" rtlCol="0">
            <a:spAutoFit/>
          </a:bodyPr>
          <a:lstStyle/>
          <a:p>
            <a:pPr algn="r" defTabSz="228600"/>
            <a:r>
              <a:rPr lang="de-DE" sz="1500">
                <a:solidFill>
                  <a:srgbClr val="0065FA"/>
                </a:solidFill>
                <a:latin typeface="Calibri Light" panose="020F0302020204030204" pitchFamily="34" charset="0"/>
              </a:rPr>
              <a:t>Second Title for this Article</a:t>
            </a:r>
          </a:p>
        </p:txBody>
      </p:sp>
      <p:sp>
        <p:nvSpPr>
          <p:cNvPr id="81" name="Textfeld 80"/>
          <p:cNvSpPr txBox="1"/>
          <p:nvPr/>
        </p:nvSpPr>
        <p:spPr>
          <a:xfrm>
            <a:off x="3786188" y="2742263"/>
            <a:ext cx="1931510" cy="400110"/>
          </a:xfrm>
          <a:prstGeom prst="rect">
            <a:avLst/>
          </a:prstGeom>
          <a:noFill/>
        </p:spPr>
        <p:txBody>
          <a:bodyPr wrap="square" rtlCol="0">
            <a:spAutoFit/>
          </a:bodyPr>
          <a:lstStyle/>
          <a:p>
            <a:pPr algn="r" defTabSz="228600"/>
            <a:r>
              <a:rPr lang="de-DE" sz="2000">
                <a:solidFill>
                  <a:srgbClr val="F9F9F9">
                    <a:lumMod val="50000"/>
                  </a:srgbClr>
                </a:solidFill>
                <a:latin typeface="Calibri Light" panose="020F0302020204030204" pitchFamily="34" charset="0"/>
              </a:rPr>
              <a:t>Topic </a:t>
            </a:r>
            <a:r>
              <a:rPr lang="de-DE" sz="2000" b="1">
                <a:solidFill>
                  <a:srgbClr val="F9F9F9">
                    <a:lumMod val="50000"/>
                  </a:srgbClr>
                </a:solidFill>
                <a:latin typeface="Calibri Light" panose="020F0302020204030204" pitchFamily="34" charset="0"/>
              </a:rPr>
              <a:t>One</a:t>
            </a:r>
          </a:p>
        </p:txBody>
      </p:sp>
      <p:sp>
        <p:nvSpPr>
          <p:cNvPr id="87" name="Rechteck 86"/>
          <p:cNvSpPr/>
          <p:nvPr/>
        </p:nvSpPr>
        <p:spPr>
          <a:xfrm>
            <a:off x="6481730" y="-7767"/>
            <a:ext cx="5708683" cy="5268772"/>
          </a:xfrm>
          <a:custGeom>
            <a:avLst/>
            <a:gdLst>
              <a:gd name="connsiteX0" fmla="*/ 0 w 11417364"/>
              <a:gd name="connsiteY0" fmla="*/ 0 h 7375245"/>
              <a:gd name="connsiteX1" fmla="*/ 11417364 w 11417364"/>
              <a:gd name="connsiteY1" fmla="*/ 0 h 7375245"/>
              <a:gd name="connsiteX2" fmla="*/ 11417364 w 11417364"/>
              <a:gd name="connsiteY2" fmla="*/ 7375245 h 7375245"/>
              <a:gd name="connsiteX3" fmla="*/ 0 w 11417364"/>
              <a:gd name="connsiteY3" fmla="*/ 7375245 h 7375245"/>
              <a:gd name="connsiteX4" fmla="*/ 0 w 11417364"/>
              <a:gd name="connsiteY4" fmla="*/ 0 h 7375245"/>
              <a:gd name="connsiteX0-1" fmla="*/ 0 w 11417364"/>
              <a:gd name="connsiteY0-2" fmla="*/ 3162300 h 10537545"/>
              <a:gd name="connsiteX1-3" fmla="*/ 11417364 w 11417364"/>
              <a:gd name="connsiteY1-4" fmla="*/ 0 h 10537545"/>
              <a:gd name="connsiteX2-5" fmla="*/ 11417364 w 11417364"/>
              <a:gd name="connsiteY2-6" fmla="*/ 10537545 h 10537545"/>
              <a:gd name="connsiteX3-7" fmla="*/ 0 w 11417364"/>
              <a:gd name="connsiteY3-8" fmla="*/ 10537545 h 10537545"/>
              <a:gd name="connsiteX4-9" fmla="*/ 0 w 11417364"/>
              <a:gd name="connsiteY4-10" fmla="*/ 3162300 h 105375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417364" h="10537545">
                <a:moveTo>
                  <a:pt x="0" y="3162300"/>
                </a:moveTo>
                <a:lnTo>
                  <a:pt x="11417364" y="0"/>
                </a:lnTo>
                <a:lnTo>
                  <a:pt x="11417364" y="10537545"/>
                </a:lnTo>
                <a:lnTo>
                  <a:pt x="0" y="10537545"/>
                </a:lnTo>
                <a:lnTo>
                  <a:pt x="0" y="3162300"/>
                </a:lnTo>
                <a:close/>
              </a:path>
            </a:pathLst>
          </a:custGeom>
          <a:blipFill dpi="0" rotWithShape="1">
            <a:blip r:embed="rId3">
              <a:alphaModFix amt="80000"/>
            </a:blip>
            <a:srcRect/>
            <a:stretch>
              <a:fillRect l="-50961" t="-2643" r="-50961" b="-204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cxnSp>
        <p:nvCxnSpPr>
          <p:cNvPr id="111" name="Gerader Verbinder 110"/>
          <p:cNvCxnSpPr/>
          <p:nvPr/>
        </p:nvCxnSpPr>
        <p:spPr>
          <a:xfrm>
            <a:off x="1500086" y="1573382"/>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2" name="Textfeld 111"/>
          <p:cNvSpPr txBox="1"/>
          <p:nvPr/>
        </p:nvSpPr>
        <p:spPr>
          <a:xfrm>
            <a:off x="630953" y="1672250"/>
            <a:ext cx="795392" cy="215444"/>
          </a:xfrm>
          <a:prstGeom prst="rect">
            <a:avLst/>
          </a:prstGeom>
          <a:noFill/>
        </p:spPr>
        <p:txBody>
          <a:bodyPr wrap="square" rtlCol="0">
            <a:spAutoFit/>
          </a:bodyPr>
          <a:lstStyle/>
          <a:p>
            <a:pPr algn="r" defTabSz="228600"/>
            <a:r>
              <a:rPr lang="de-DE" sz="800">
                <a:solidFill>
                  <a:srgbClr val="F9F9F9">
                    <a:lumMod val="50000"/>
                  </a:srgbClr>
                </a:solidFill>
                <a:latin typeface="Century Gothic" panose="020B0502020202020204" pitchFamily="34" charset="0"/>
              </a:rPr>
              <a:t>Agenda</a:t>
            </a:r>
          </a:p>
        </p:txBody>
      </p:sp>
      <p:sp>
        <p:nvSpPr>
          <p:cNvPr id="113" name="Textfeld 112"/>
          <p:cNvSpPr txBox="1"/>
          <p:nvPr/>
        </p:nvSpPr>
        <p:spPr>
          <a:xfrm>
            <a:off x="1609427" y="1577581"/>
            <a:ext cx="227496" cy="400110"/>
          </a:xfrm>
          <a:prstGeom prst="rect">
            <a:avLst/>
          </a:prstGeom>
          <a:solidFill>
            <a:schemeClr val="bg2"/>
          </a:solidFill>
        </p:spPr>
        <p:txBody>
          <a:bodyPr wrap="square" rtlCol="0">
            <a:spAutoFit/>
          </a:bodyPr>
          <a:lstStyle/>
          <a:p>
            <a:pPr algn="ctr" defTabSz="228600"/>
            <a:r>
              <a:rPr lang="de-DE" sz="2000">
                <a:solidFill>
                  <a:srgbClr val="F9F9F9"/>
                </a:solidFill>
                <a:latin typeface="Century Gothic" panose="020B0502020202020204" pitchFamily="34" charset="0"/>
              </a:rPr>
              <a:t>2</a:t>
            </a:r>
          </a:p>
        </p:txBody>
      </p:sp>
      <p:sp>
        <p:nvSpPr>
          <p:cNvPr id="28" name="Textfeld 27"/>
          <p:cNvSpPr txBox="1"/>
          <p:nvPr/>
        </p:nvSpPr>
        <p:spPr>
          <a:xfrm>
            <a:off x="1836923" y="3627773"/>
            <a:ext cx="3880774" cy="1962076"/>
          </a:xfrm>
          <a:prstGeom prst="rect">
            <a:avLst/>
          </a:prstGeom>
          <a:noFill/>
        </p:spPr>
        <p:txBody>
          <a:bodyPr wrap="square" rtlCol="0">
            <a:spAutoFit/>
          </a:bodyPr>
          <a:lstStyle/>
          <a:p>
            <a:pPr algn="r" defTabSz="228600">
              <a:lnSpc>
                <a:spcPct val="150000"/>
              </a:lnSpc>
            </a:pPr>
            <a:r>
              <a:rPr lang="de-DE" sz="900" b="1">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a:t>
            </a:r>
            <a:endParaRPr lang="de-DE" sz="900">
              <a:solidFill>
                <a:srgbClr val="F9F9F9">
                  <a:lumMod val="50000"/>
                </a:srgbClr>
              </a:solidFill>
              <a:latin typeface="Century Gothic" panose="020B0502020202020204" pitchFamily="34" charset="0"/>
            </a:endParaRPr>
          </a:p>
        </p:txBody>
      </p:sp>
      <p:sp>
        <p:nvSpPr>
          <p:cNvPr id="29" name="Rechteck 28"/>
          <p:cNvSpPr/>
          <p:nvPr/>
        </p:nvSpPr>
        <p:spPr>
          <a:xfrm>
            <a:off x="6481732" y="2959993"/>
            <a:ext cx="5708683" cy="914400"/>
          </a:xfrm>
          <a:prstGeom prst="rect">
            <a:avLst/>
          </a:prstGeom>
          <a:solidFill>
            <a:srgbClr val="7CAF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0" name="Textfeld 29"/>
          <p:cNvSpPr txBox="1"/>
          <p:nvPr/>
        </p:nvSpPr>
        <p:spPr>
          <a:xfrm>
            <a:off x="10058342" y="3141317"/>
            <a:ext cx="1931510" cy="400110"/>
          </a:xfrm>
          <a:prstGeom prst="rect">
            <a:avLst/>
          </a:prstGeom>
          <a:noFill/>
        </p:spPr>
        <p:txBody>
          <a:bodyPr wrap="square" rtlCol="0">
            <a:spAutoFit/>
          </a:bodyPr>
          <a:lstStyle/>
          <a:p>
            <a:pPr algn="r" defTabSz="228600"/>
            <a:r>
              <a:rPr lang="de-DE" sz="2000">
                <a:solidFill>
                  <a:srgbClr val="F2F2F2"/>
                </a:solidFill>
                <a:latin typeface="Calibri Light" panose="020F0302020204030204" pitchFamily="34" charset="0"/>
              </a:rPr>
              <a:t>Topic </a:t>
            </a:r>
            <a:r>
              <a:rPr lang="de-DE" sz="2000" b="1">
                <a:solidFill>
                  <a:srgbClr val="F2F2F2"/>
                </a:solidFill>
                <a:latin typeface="Calibri Light" panose="020F0302020204030204" pitchFamily="34" charset="0"/>
              </a:rPr>
              <a:t>Two</a:t>
            </a:r>
          </a:p>
        </p:txBody>
      </p:sp>
      <p:cxnSp>
        <p:nvCxnSpPr>
          <p:cNvPr id="31" name="Gerader Verbinder 30"/>
          <p:cNvCxnSpPr/>
          <p:nvPr/>
        </p:nvCxnSpPr>
        <p:spPr>
          <a:xfrm>
            <a:off x="7978718" y="3232782"/>
            <a:ext cx="0" cy="354135"/>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32" name="Textfeld 31"/>
          <p:cNvSpPr txBox="1"/>
          <p:nvPr/>
        </p:nvSpPr>
        <p:spPr>
          <a:xfrm>
            <a:off x="7109584" y="3331649"/>
            <a:ext cx="795392" cy="215444"/>
          </a:xfrm>
          <a:prstGeom prst="rect">
            <a:avLst/>
          </a:prstGeom>
          <a:noFill/>
        </p:spPr>
        <p:txBody>
          <a:bodyPr wrap="square" rtlCol="0">
            <a:spAutoFit/>
          </a:bodyPr>
          <a:lstStyle/>
          <a:p>
            <a:pPr algn="r" defTabSz="228600"/>
            <a:r>
              <a:rPr lang="de-DE" sz="800">
                <a:solidFill>
                  <a:srgbClr val="F2F2F2"/>
                </a:solidFill>
                <a:latin typeface="Century Gothic" panose="020B0502020202020204" pitchFamily="34" charset="0"/>
              </a:rPr>
              <a:t>Agenda</a:t>
            </a:r>
          </a:p>
        </p:txBody>
      </p:sp>
      <p:sp>
        <p:nvSpPr>
          <p:cNvPr id="33" name="Textfeld 32"/>
          <p:cNvSpPr txBox="1"/>
          <p:nvPr/>
        </p:nvSpPr>
        <p:spPr>
          <a:xfrm>
            <a:off x="8088058" y="3236980"/>
            <a:ext cx="227496" cy="400110"/>
          </a:xfrm>
          <a:prstGeom prst="rect">
            <a:avLst/>
          </a:prstGeom>
          <a:solidFill>
            <a:schemeClr val="accent1"/>
          </a:solidFill>
        </p:spPr>
        <p:txBody>
          <a:bodyPr wrap="square" rtlCol="0">
            <a:spAutoFit/>
          </a:bodyPr>
          <a:lstStyle/>
          <a:p>
            <a:pPr algn="ctr" defTabSz="228600"/>
            <a:r>
              <a:rPr lang="de-DE" sz="2000">
                <a:solidFill>
                  <a:srgbClr val="F9F9F9"/>
                </a:solidFill>
                <a:latin typeface="Century Gothic" panose="020B0502020202020204" pitchFamily="34" charset="0"/>
              </a:rPr>
              <a:t>1</a:t>
            </a:r>
          </a:p>
        </p:txBody>
      </p:sp>
      <p:sp>
        <p:nvSpPr>
          <p:cNvPr id="34" name="Textfeld 33"/>
          <p:cNvSpPr txBox="1"/>
          <p:nvPr/>
        </p:nvSpPr>
        <p:spPr>
          <a:xfrm>
            <a:off x="9555179" y="3443439"/>
            <a:ext cx="2434670" cy="507831"/>
          </a:xfrm>
          <a:prstGeom prst="rect">
            <a:avLst/>
          </a:prstGeom>
          <a:noFill/>
        </p:spPr>
        <p:txBody>
          <a:bodyPr wrap="square" rtlCol="0">
            <a:spAutoFit/>
          </a:bodyPr>
          <a:lstStyle/>
          <a:p>
            <a:pPr algn="r" defTabSz="228600">
              <a:lnSpc>
                <a:spcPct val="150000"/>
              </a:lnSpc>
            </a:pPr>
            <a:r>
              <a:rPr lang="de-DE" sz="900" b="1">
                <a:solidFill>
                  <a:srgbClr val="F2F2F2"/>
                </a:solidFill>
                <a:latin typeface="Century Gothic" panose="020B0502020202020204" pitchFamily="34" charset="0"/>
              </a:rPr>
              <a:t>01 </a:t>
            </a:r>
            <a:r>
              <a:rPr lang="de-DE" sz="900">
                <a:solidFill>
                  <a:srgbClr val="F2F2F2"/>
                </a:solidFill>
                <a:latin typeface="Century Gothic" panose="020B0502020202020204" pitchFamily="34" charset="0"/>
              </a:rPr>
              <a:t>Lorem ipsum dolor sit amet, consetetur</a:t>
            </a:r>
          </a:p>
        </p:txBody>
      </p:sp>
      <p:sp>
        <p:nvSpPr>
          <p:cNvPr id="37" name="Textfeld 36"/>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Articles</a:t>
            </a: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Ellipse 96"/>
          <p:cNvSpPr/>
          <p:nvPr/>
        </p:nvSpPr>
        <p:spPr>
          <a:xfrm rot="1367715">
            <a:off x="6431250" y="3178889"/>
            <a:ext cx="1218883" cy="1218883"/>
          </a:xfrm>
          <a:prstGeom prst="ellipse">
            <a:avLst/>
          </a:prstGeom>
          <a:solidFill>
            <a:schemeClr val="accent1"/>
          </a:solidFill>
          <a:ln>
            <a:noFill/>
            <a:prstDash val="solid"/>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cxnSp>
        <p:nvCxnSpPr>
          <p:cNvPr id="106" name="Gerader Verbinder 105"/>
          <p:cNvCxnSpPr/>
          <p:nvPr/>
        </p:nvCxnSpPr>
        <p:spPr>
          <a:xfrm flipH="1">
            <a:off x="-27910" y="3788328"/>
            <a:ext cx="1449100"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26" name="Textfeld 225"/>
          <p:cNvSpPr txBox="1"/>
          <p:nvPr/>
        </p:nvSpPr>
        <p:spPr>
          <a:xfrm>
            <a:off x="1376946" y="3364174"/>
            <a:ext cx="658383" cy="553998"/>
          </a:xfrm>
          <a:prstGeom prst="rect">
            <a:avLst/>
          </a:prstGeom>
          <a:noFill/>
        </p:spPr>
        <p:txBody>
          <a:bodyPr wrap="square" rtlCol="0">
            <a:spAutoFit/>
          </a:bodyPr>
          <a:lstStyle/>
          <a:p>
            <a:pPr algn="ctr" defTabSz="228600"/>
            <a:r>
              <a:rPr lang="de-DE" sz="3000" u="sng">
                <a:solidFill>
                  <a:srgbClr val="F9F9F9">
                    <a:lumMod val="50000"/>
                  </a:srgbClr>
                </a:solidFill>
                <a:latin typeface="Calibri Light" panose="020F0302020204030204" pitchFamily="34" charset="0"/>
              </a:rPr>
              <a:t>01</a:t>
            </a:r>
          </a:p>
        </p:txBody>
      </p:sp>
      <p:sp>
        <p:nvSpPr>
          <p:cNvPr id="228" name="Textfeld 227"/>
          <p:cNvSpPr txBox="1"/>
          <p:nvPr/>
        </p:nvSpPr>
        <p:spPr>
          <a:xfrm>
            <a:off x="4102065" y="3368586"/>
            <a:ext cx="658383" cy="553998"/>
          </a:xfrm>
          <a:prstGeom prst="rect">
            <a:avLst/>
          </a:prstGeom>
          <a:noFill/>
        </p:spPr>
        <p:txBody>
          <a:bodyPr wrap="square" rtlCol="0">
            <a:spAutoFit/>
          </a:bodyPr>
          <a:lstStyle/>
          <a:p>
            <a:pPr algn="ctr" defTabSz="228600"/>
            <a:r>
              <a:rPr lang="de-DE" sz="3000" u="sng">
                <a:solidFill>
                  <a:srgbClr val="F9F9F9">
                    <a:lumMod val="50000"/>
                  </a:srgbClr>
                </a:solidFill>
                <a:latin typeface="Calibri Light" panose="020F0302020204030204" pitchFamily="34" charset="0"/>
              </a:rPr>
              <a:t>03</a:t>
            </a:r>
          </a:p>
        </p:txBody>
      </p:sp>
      <p:sp>
        <p:nvSpPr>
          <p:cNvPr id="229" name="Textfeld 228"/>
          <p:cNvSpPr txBox="1"/>
          <p:nvPr/>
        </p:nvSpPr>
        <p:spPr>
          <a:xfrm>
            <a:off x="2731638" y="3365683"/>
            <a:ext cx="658383" cy="553998"/>
          </a:xfrm>
          <a:prstGeom prst="rect">
            <a:avLst/>
          </a:prstGeom>
          <a:noFill/>
        </p:spPr>
        <p:txBody>
          <a:bodyPr wrap="square" rtlCol="0">
            <a:spAutoFit/>
          </a:bodyPr>
          <a:lstStyle/>
          <a:p>
            <a:pPr algn="ctr" defTabSz="228600"/>
            <a:r>
              <a:rPr lang="de-DE" sz="3000" u="sng">
                <a:solidFill>
                  <a:srgbClr val="F9F9F9">
                    <a:lumMod val="50000"/>
                  </a:srgbClr>
                </a:solidFill>
                <a:latin typeface="Calibri Light" panose="020F0302020204030204" pitchFamily="34" charset="0"/>
              </a:rPr>
              <a:t>02</a:t>
            </a:r>
          </a:p>
        </p:txBody>
      </p:sp>
      <p:cxnSp>
        <p:nvCxnSpPr>
          <p:cNvPr id="58" name="Gerader Verbinder 57"/>
          <p:cNvCxnSpPr/>
          <p:nvPr/>
        </p:nvCxnSpPr>
        <p:spPr>
          <a:xfrm flipH="1">
            <a:off x="6726855" y="3784345"/>
            <a:ext cx="5463558"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59" name="Textfeld 58"/>
          <p:cNvSpPr txBox="1"/>
          <p:nvPr/>
        </p:nvSpPr>
        <p:spPr>
          <a:xfrm>
            <a:off x="6549238" y="3530820"/>
            <a:ext cx="978683" cy="553998"/>
          </a:xfrm>
          <a:prstGeom prst="rect">
            <a:avLst/>
          </a:prstGeom>
          <a:noFill/>
        </p:spPr>
        <p:txBody>
          <a:bodyPr wrap="square" rtlCol="0">
            <a:spAutoFit/>
          </a:bodyPr>
          <a:lstStyle/>
          <a:p>
            <a:pPr algn="ctr" defTabSz="228600"/>
            <a:r>
              <a:rPr lang="de-DE" sz="3000" b="1">
                <a:solidFill>
                  <a:srgbClr val="F2F2F2"/>
                </a:solidFill>
                <a:latin typeface="Calibri Light" panose="020F0302020204030204" pitchFamily="34" charset="0"/>
              </a:rPr>
              <a:t>WIN</a:t>
            </a:r>
          </a:p>
        </p:txBody>
      </p:sp>
      <p:cxnSp>
        <p:nvCxnSpPr>
          <p:cNvPr id="14" name="Gerader Verbinder 13"/>
          <p:cNvCxnSpPr/>
          <p:nvPr/>
        </p:nvCxnSpPr>
        <p:spPr>
          <a:xfrm>
            <a:off x="1697652" y="2802197"/>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3055607" y="3974251"/>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81" name="Gerader Verbinder 80"/>
          <p:cNvCxnSpPr/>
          <p:nvPr/>
        </p:nvCxnSpPr>
        <p:spPr>
          <a:xfrm>
            <a:off x="4428562" y="2841600"/>
            <a:ext cx="0" cy="522577"/>
          </a:xfrm>
          <a:prstGeom prst="line">
            <a:avLst/>
          </a:prstGeom>
          <a:ln>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82" name="Textfeld 81"/>
          <p:cNvSpPr txBox="1"/>
          <p:nvPr/>
        </p:nvSpPr>
        <p:spPr>
          <a:xfrm>
            <a:off x="1053600" y="2138562"/>
            <a:ext cx="1343465" cy="507831"/>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a:t>
            </a:r>
          </a:p>
        </p:txBody>
      </p:sp>
      <p:sp>
        <p:nvSpPr>
          <p:cNvPr id="83" name="Textfeld 82"/>
          <p:cNvSpPr txBox="1"/>
          <p:nvPr/>
        </p:nvSpPr>
        <p:spPr>
          <a:xfrm>
            <a:off x="727241" y="2413368"/>
            <a:ext cx="1968938" cy="323165"/>
          </a:xfrm>
          <a:prstGeom prst="rect">
            <a:avLst/>
          </a:prstGeom>
          <a:noFill/>
        </p:spPr>
        <p:txBody>
          <a:bodyPr wrap="square" rtlCol="0">
            <a:spAutoFit/>
          </a:bodyPr>
          <a:lstStyle/>
          <a:p>
            <a:pPr algn="ctr" defTabSz="228600"/>
            <a:r>
              <a:rPr lang="de-DE" sz="1500">
                <a:solidFill>
                  <a:srgbClr val="0065FA"/>
                </a:solidFill>
                <a:latin typeface="Calibri Light" panose="020F0302020204030204" pitchFamily="34" charset="0"/>
              </a:rPr>
              <a:t>Title A</a:t>
            </a:r>
          </a:p>
        </p:txBody>
      </p:sp>
      <p:sp>
        <p:nvSpPr>
          <p:cNvPr id="85" name="Textfeld 84"/>
          <p:cNvSpPr txBox="1"/>
          <p:nvPr/>
        </p:nvSpPr>
        <p:spPr>
          <a:xfrm>
            <a:off x="2076357" y="4586975"/>
            <a:ext cx="1968938" cy="323165"/>
          </a:xfrm>
          <a:prstGeom prst="rect">
            <a:avLst/>
          </a:prstGeom>
          <a:noFill/>
        </p:spPr>
        <p:txBody>
          <a:bodyPr wrap="square" rtlCol="0">
            <a:spAutoFit/>
          </a:bodyPr>
          <a:lstStyle/>
          <a:p>
            <a:pPr algn="ctr" defTabSz="228600"/>
            <a:r>
              <a:rPr lang="de-DE" sz="1500">
                <a:solidFill>
                  <a:srgbClr val="0065FA"/>
                </a:solidFill>
                <a:latin typeface="Calibri Light" panose="020F0302020204030204" pitchFamily="34" charset="0"/>
              </a:rPr>
              <a:t>Title B</a:t>
            </a:r>
          </a:p>
        </p:txBody>
      </p:sp>
      <p:sp>
        <p:nvSpPr>
          <p:cNvPr id="87" name="Textfeld 86"/>
          <p:cNvSpPr txBox="1"/>
          <p:nvPr/>
        </p:nvSpPr>
        <p:spPr>
          <a:xfrm>
            <a:off x="3462541" y="2390338"/>
            <a:ext cx="1968938" cy="323165"/>
          </a:xfrm>
          <a:prstGeom prst="rect">
            <a:avLst/>
          </a:prstGeom>
          <a:noFill/>
        </p:spPr>
        <p:txBody>
          <a:bodyPr wrap="square" rtlCol="0">
            <a:spAutoFit/>
          </a:bodyPr>
          <a:lstStyle/>
          <a:p>
            <a:pPr algn="ctr" defTabSz="228600"/>
            <a:r>
              <a:rPr lang="de-DE" sz="1500">
                <a:solidFill>
                  <a:srgbClr val="0065FA"/>
                </a:solidFill>
                <a:latin typeface="Calibri Light" panose="020F0302020204030204" pitchFamily="34" charset="0"/>
              </a:rPr>
              <a:t>Title C</a:t>
            </a:r>
          </a:p>
        </p:txBody>
      </p:sp>
      <p:sp>
        <p:nvSpPr>
          <p:cNvPr id="88" name="Textfeld 87"/>
          <p:cNvSpPr txBox="1"/>
          <p:nvPr/>
        </p:nvSpPr>
        <p:spPr>
          <a:xfrm>
            <a:off x="3775280" y="2112196"/>
            <a:ext cx="1343465" cy="507831"/>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a:t>
            </a:r>
          </a:p>
        </p:txBody>
      </p:sp>
      <p:sp>
        <p:nvSpPr>
          <p:cNvPr id="89" name="Textfeld 88"/>
          <p:cNvSpPr txBox="1"/>
          <p:nvPr/>
        </p:nvSpPr>
        <p:spPr>
          <a:xfrm>
            <a:off x="2427546" y="4841756"/>
            <a:ext cx="1343465" cy="507831"/>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a:t>
            </a:r>
          </a:p>
        </p:txBody>
      </p:sp>
      <p:cxnSp>
        <p:nvCxnSpPr>
          <p:cNvPr id="91" name="Gerader Verbinder 90"/>
          <p:cNvCxnSpPr/>
          <p:nvPr/>
        </p:nvCxnSpPr>
        <p:spPr>
          <a:xfrm flipH="1">
            <a:off x="1945149" y="3788778"/>
            <a:ext cx="801238"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94" name="Gerader Verbinder 93"/>
          <p:cNvCxnSpPr/>
          <p:nvPr/>
        </p:nvCxnSpPr>
        <p:spPr>
          <a:xfrm flipH="1">
            <a:off x="3320050" y="3788328"/>
            <a:ext cx="801238"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flipH="1">
            <a:off x="4678824" y="3788328"/>
            <a:ext cx="1958906"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9203561" y="2368364"/>
            <a:ext cx="0" cy="354135"/>
          </a:xfrm>
          <a:prstGeom prst="line">
            <a:avLst/>
          </a:prstGeom>
          <a:ln>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8334427" y="2467231"/>
            <a:ext cx="795392" cy="215444"/>
          </a:xfrm>
          <a:prstGeom prst="rect">
            <a:avLst/>
          </a:prstGeom>
          <a:noFill/>
        </p:spPr>
        <p:txBody>
          <a:bodyPr wrap="square" rtlCol="0">
            <a:spAutoFit/>
          </a:bodyPr>
          <a:lstStyle/>
          <a:p>
            <a:pPr algn="r" defTabSz="228600"/>
            <a:r>
              <a:rPr lang="de-DE" sz="800">
                <a:solidFill>
                  <a:srgbClr val="F9F9F9">
                    <a:lumMod val="50000"/>
                  </a:srgbClr>
                </a:solidFill>
                <a:latin typeface="Century Gothic" panose="020B0502020202020204" pitchFamily="34" charset="0"/>
              </a:rPr>
              <a:t>Agenda</a:t>
            </a:r>
          </a:p>
        </p:txBody>
      </p:sp>
      <p:sp>
        <p:nvSpPr>
          <p:cNvPr id="36" name="Textfeld 35"/>
          <p:cNvSpPr txBox="1"/>
          <p:nvPr/>
        </p:nvSpPr>
        <p:spPr>
          <a:xfrm>
            <a:off x="9258450" y="3946579"/>
            <a:ext cx="2434670" cy="1338828"/>
          </a:xfrm>
          <a:prstGeom prst="rect">
            <a:avLst/>
          </a:prstGeom>
          <a:noFill/>
        </p:spPr>
        <p:txBody>
          <a:bodyPr wrap="square" rtlCol="0">
            <a:spAutoFit/>
          </a:bodyPr>
          <a:lstStyle/>
          <a:p>
            <a:pPr defTabSz="228600">
              <a:lnSpc>
                <a:spcPct val="150000"/>
              </a:lnSpc>
            </a:pPr>
            <a:r>
              <a:rPr lang="de-DE" sz="900">
                <a:solidFill>
                  <a:srgbClr val="F9F9F9">
                    <a:lumMod val="50000"/>
                  </a:srgbClr>
                </a:solidFill>
                <a:latin typeface="Century Gothic" panose="020B0502020202020204" pitchFamily="34" charset="0"/>
              </a:rPr>
              <a:t>Lorem ipsum dolor sit amet, consetetur sadipscing elitr, sed diam nonumy eirmod tempor invidunt ut labore et dolore magna aliquyam erat, sed diam voluptua. At vero eos et accusam et justo duo dolores et ea rebum. </a:t>
            </a:r>
          </a:p>
        </p:txBody>
      </p:sp>
      <p:sp>
        <p:nvSpPr>
          <p:cNvPr id="37" name="Textfeld 36"/>
          <p:cNvSpPr txBox="1"/>
          <p:nvPr/>
        </p:nvSpPr>
        <p:spPr>
          <a:xfrm>
            <a:off x="9233059" y="3038763"/>
            <a:ext cx="3170993" cy="477054"/>
          </a:xfrm>
          <a:prstGeom prst="rect">
            <a:avLst/>
          </a:prstGeom>
          <a:noFill/>
        </p:spPr>
        <p:txBody>
          <a:bodyPr wrap="square" rtlCol="0">
            <a:spAutoFit/>
          </a:bodyPr>
          <a:lstStyle/>
          <a:p>
            <a:pPr defTabSz="228600"/>
            <a:r>
              <a:rPr lang="de-DE" sz="2500" dirty="0">
                <a:solidFill>
                  <a:srgbClr val="F9F9F9">
                    <a:lumMod val="50000"/>
                  </a:srgbClr>
                </a:solidFill>
                <a:latin typeface="Calibri Light" panose="020F0302020204030204" pitchFamily="34" charset="0"/>
              </a:rPr>
              <a:t>Business Process</a:t>
            </a:r>
          </a:p>
        </p:txBody>
      </p:sp>
      <p:sp>
        <p:nvSpPr>
          <p:cNvPr id="38" name="Textfeld 37"/>
          <p:cNvSpPr txBox="1"/>
          <p:nvPr/>
        </p:nvSpPr>
        <p:spPr>
          <a:xfrm>
            <a:off x="9247808" y="3428011"/>
            <a:ext cx="3170993" cy="323165"/>
          </a:xfrm>
          <a:prstGeom prst="rect">
            <a:avLst/>
          </a:prstGeom>
          <a:noFill/>
        </p:spPr>
        <p:txBody>
          <a:bodyPr wrap="square" rtlCol="0">
            <a:spAutoFit/>
          </a:bodyPr>
          <a:lstStyle/>
          <a:p>
            <a:pPr defTabSz="228600"/>
            <a:r>
              <a:rPr lang="de-DE" sz="1500">
                <a:solidFill>
                  <a:srgbClr val="0065FA"/>
                </a:solidFill>
                <a:latin typeface="Calibri Light" panose="020F0302020204030204" pitchFamily="34" charset="0"/>
              </a:rPr>
              <a:t>Second Title</a:t>
            </a:r>
          </a:p>
        </p:txBody>
      </p:sp>
      <p:sp>
        <p:nvSpPr>
          <p:cNvPr id="39" name="Textfeld 38"/>
          <p:cNvSpPr txBox="1"/>
          <p:nvPr/>
        </p:nvSpPr>
        <p:spPr>
          <a:xfrm>
            <a:off x="9312902" y="2372562"/>
            <a:ext cx="378378" cy="707886"/>
          </a:xfrm>
          <a:prstGeom prst="rect">
            <a:avLst/>
          </a:prstGeom>
          <a:solidFill>
            <a:schemeClr val="accent1"/>
          </a:solidFill>
        </p:spPr>
        <p:txBody>
          <a:bodyPr wrap="square" rtlCol="0">
            <a:spAutoFit/>
          </a:bodyPr>
          <a:lstStyle/>
          <a:p>
            <a:pPr algn="ctr" defTabSz="228600"/>
            <a:r>
              <a:rPr lang="de-DE" sz="2000">
                <a:solidFill>
                  <a:srgbClr val="F2F2F2"/>
                </a:solidFill>
                <a:latin typeface="Century Gothic" panose="020B0502020202020204" pitchFamily="34" charset="0"/>
              </a:rPr>
              <a:t>01</a:t>
            </a:r>
          </a:p>
        </p:txBody>
      </p:sp>
      <p:sp>
        <p:nvSpPr>
          <p:cNvPr id="47" name="Textfeld 46"/>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Process</a:t>
            </a: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Gerader Verbinder 18"/>
          <p:cNvCxnSpPr/>
          <p:nvPr/>
        </p:nvCxnSpPr>
        <p:spPr>
          <a:xfrm>
            <a:off x="4543457" y="3799669"/>
            <a:ext cx="0" cy="61659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flipH="1">
            <a:off x="1590" y="3790337"/>
            <a:ext cx="1218882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hteck 22"/>
          <p:cNvSpPr/>
          <p:nvPr/>
        </p:nvSpPr>
        <p:spPr>
          <a:xfrm>
            <a:off x="1786144" y="3651711"/>
            <a:ext cx="1464218" cy="3008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de-DE" sz="1200">
                <a:solidFill>
                  <a:srgbClr val="F2F2F2"/>
                </a:solidFill>
                <a:latin typeface="Calibri" panose="020F0502020204030204"/>
              </a:rPr>
              <a:t>Step One</a:t>
            </a:r>
          </a:p>
        </p:txBody>
      </p:sp>
      <p:sp>
        <p:nvSpPr>
          <p:cNvPr id="25" name="Rechteck 24"/>
          <p:cNvSpPr/>
          <p:nvPr/>
        </p:nvSpPr>
        <p:spPr>
          <a:xfrm>
            <a:off x="5406103" y="3651711"/>
            <a:ext cx="1464218" cy="3008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de-DE" sz="1200">
                <a:solidFill>
                  <a:srgbClr val="F2F2F2"/>
                </a:solidFill>
                <a:latin typeface="Calibri" panose="020F0502020204030204"/>
              </a:rPr>
              <a:t>Step B</a:t>
            </a:r>
          </a:p>
        </p:txBody>
      </p:sp>
      <p:sp>
        <p:nvSpPr>
          <p:cNvPr id="26" name="Rechteck 25"/>
          <p:cNvSpPr/>
          <p:nvPr/>
        </p:nvSpPr>
        <p:spPr>
          <a:xfrm>
            <a:off x="8495119" y="3651711"/>
            <a:ext cx="1464218" cy="3008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de-DE" sz="1200">
                <a:solidFill>
                  <a:srgbClr val="F2F2F2"/>
                </a:solidFill>
                <a:latin typeface="Calibri" panose="020F0502020204030204"/>
              </a:rPr>
              <a:t>Step Two</a:t>
            </a:r>
          </a:p>
        </p:txBody>
      </p:sp>
      <p:cxnSp>
        <p:nvCxnSpPr>
          <p:cNvPr id="27" name="Gerader Verbinder 26"/>
          <p:cNvCxnSpPr/>
          <p:nvPr/>
        </p:nvCxnSpPr>
        <p:spPr>
          <a:xfrm rot="10800000">
            <a:off x="4541277" y="3129501"/>
            <a:ext cx="0" cy="61659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a:off x="9230918" y="3952064"/>
            <a:ext cx="0" cy="6165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8346381" y="4730378"/>
            <a:ext cx="1789943" cy="323165"/>
          </a:xfrm>
          <a:prstGeom prst="rect">
            <a:avLst/>
          </a:prstGeom>
          <a:noFill/>
        </p:spPr>
        <p:txBody>
          <a:bodyPr wrap="square" rtlCol="0">
            <a:spAutoFit/>
          </a:bodyPr>
          <a:lstStyle/>
          <a:p>
            <a:pPr algn="ctr" defTabSz="228600"/>
            <a:r>
              <a:rPr lang="de-DE" sz="1500">
                <a:solidFill>
                  <a:srgbClr val="0065FA"/>
                </a:solidFill>
                <a:latin typeface="Calibri Light" panose="020F0302020204030204" pitchFamily="34" charset="0"/>
              </a:rPr>
              <a:t>Title</a:t>
            </a:r>
          </a:p>
        </p:txBody>
      </p:sp>
      <p:sp>
        <p:nvSpPr>
          <p:cNvPr id="35" name="Ellipse 34"/>
          <p:cNvSpPr/>
          <p:nvPr/>
        </p:nvSpPr>
        <p:spPr>
          <a:xfrm>
            <a:off x="9189667" y="4541919"/>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36" name="Gleichschenkliges Dreieck 35"/>
          <p:cNvSpPr/>
          <p:nvPr/>
        </p:nvSpPr>
        <p:spPr>
          <a:xfrm rot="5400000">
            <a:off x="-272675" y="3569111"/>
            <a:ext cx="969266" cy="44245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cxnSp>
        <p:nvCxnSpPr>
          <p:cNvPr id="37" name="Gerader Verbinder 36"/>
          <p:cNvCxnSpPr/>
          <p:nvPr/>
        </p:nvCxnSpPr>
        <p:spPr>
          <a:xfrm flipH="1">
            <a:off x="4543458" y="3129498"/>
            <a:ext cx="3083387"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9" name="Rechteck 38"/>
          <p:cNvSpPr/>
          <p:nvPr/>
        </p:nvSpPr>
        <p:spPr>
          <a:xfrm>
            <a:off x="5406103" y="2979068"/>
            <a:ext cx="1464218" cy="3008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de-DE" sz="1200">
                <a:solidFill>
                  <a:srgbClr val="F2F2F2"/>
                </a:solidFill>
                <a:latin typeface="Calibri" panose="020F0502020204030204"/>
              </a:rPr>
              <a:t>Step A</a:t>
            </a:r>
          </a:p>
        </p:txBody>
      </p:sp>
      <p:cxnSp>
        <p:nvCxnSpPr>
          <p:cNvPr id="40" name="Gerader Verbinder 39"/>
          <p:cNvCxnSpPr/>
          <p:nvPr/>
        </p:nvCxnSpPr>
        <p:spPr>
          <a:xfrm flipH="1">
            <a:off x="4578486" y="4440607"/>
            <a:ext cx="3083387"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1" name="Rechteck 40"/>
          <p:cNvSpPr/>
          <p:nvPr/>
        </p:nvSpPr>
        <p:spPr>
          <a:xfrm>
            <a:off x="5404610" y="4282736"/>
            <a:ext cx="1464218" cy="3008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r>
              <a:rPr lang="de-DE" sz="1200">
                <a:solidFill>
                  <a:srgbClr val="F2F2F2"/>
                </a:solidFill>
                <a:latin typeface="Calibri" panose="020F0502020204030204"/>
              </a:rPr>
              <a:t>Step C</a:t>
            </a:r>
          </a:p>
        </p:txBody>
      </p:sp>
      <p:cxnSp>
        <p:nvCxnSpPr>
          <p:cNvPr id="42" name="Gerader Verbinder 41"/>
          <p:cNvCxnSpPr/>
          <p:nvPr/>
        </p:nvCxnSpPr>
        <p:spPr>
          <a:xfrm>
            <a:off x="7638564" y="3805279"/>
            <a:ext cx="0" cy="61659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rot="10800000">
            <a:off x="7636384" y="3135109"/>
            <a:ext cx="0" cy="61659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5" name="Ellipse 44"/>
          <p:cNvSpPr/>
          <p:nvPr/>
        </p:nvSpPr>
        <p:spPr>
          <a:xfrm rot="10800000">
            <a:off x="7603403" y="3751702"/>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52" name="Textfeld 51"/>
          <p:cNvSpPr txBox="1"/>
          <p:nvPr/>
        </p:nvSpPr>
        <p:spPr>
          <a:xfrm>
            <a:off x="8068263" y="5070114"/>
            <a:ext cx="2434670" cy="1131079"/>
          </a:xfrm>
          <a:prstGeom prst="rect">
            <a:avLst/>
          </a:prstGeom>
          <a:noFill/>
        </p:spPr>
        <p:txBody>
          <a:bodyPr wrap="square" rtlCol="0">
            <a:spAutoFit/>
          </a:bodyPr>
          <a:lstStyle/>
          <a:p>
            <a:pPr algn="ctr" defTabSz="228600">
              <a:lnSpc>
                <a:spcPct val="150000"/>
              </a:lnSpc>
            </a:pPr>
            <a:r>
              <a:rPr lang="de-DE" sz="900" b="1">
                <a:solidFill>
                  <a:srgbClr val="F9F9F9">
                    <a:lumMod val="50000"/>
                  </a:srgbClr>
                </a:solidFill>
                <a:latin typeface="Century Gothic" panose="020B0502020202020204" pitchFamily="34" charset="0"/>
              </a:rPr>
              <a:t>01 </a:t>
            </a:r>
            <a:r>
              <a:rPr lang="de-DE" sz="900">
                <a:solidFill>
                  <a:srgbClr val="F9F9F9">
                    <a:lumMod val="50000"/>
                  </a:srgbClr>
                </a:solidFill>
                <a:latin typeface="Century Gothic" panose="020B0502020202020204" pitchFamily="34" charset="0"/>
              </a:rPr>
              <a:t>Lorem ipsum dolor sit amet, consetetur sadipscin. </a:t>
            </a:r>
            <a:r>
              <a:rPr lang="de-DE" sz="900" b="1">
                <a:solidFill>
                  <a:srgbClr val="F9F9F9">
                    <a:lumMod val="50000"/>
                  </a:srgbClr>
                </a:solidFill>
                <a:latin typeface="Century Gothic" panose="020B0502020202020204" pitchFamily="34" charset="0"/>
              </a:rPr>
              <a:t>02 </a:t>
            </a:r>
            <a:r>
              <a:rPr lang="de-DE" sz="900">
                <a:solidFill>
                  <a:srgbClr val="F9F9F9">
                    <a:lumMod val="50000"/>
                  </a:srgbClr>
                </a:solidFill>
                <a:latin typeface="Century Gothic" panose="020B0502020202020204" pitchFamily="34" charset="0"/>
              </a:rPr>
              <a:t>Lorem ipsum dolor sit amet, consetetur sadipscin. </a:t>
            </a:r>
            <a:r>
              <a:rPr lang="de-DE" sz="900" b="1">
                <a:solidFill>
                  <a:srgbClr val="F9F9F9">
                    <a:lumMod val="50000"/>
                  </a:srgbClr>
                </a:solidFill>
                <a:latin typeface="Century Gothic" panose="020B0502020202020204" pitchFamily="34" charset="0"/>
              </a:rPr>
              <a:t>03</a:t>
            </a:r>
            <a:r>
              <a:rPr lang="de-DE" sz="900">
                <a:solidFill>
                  <a:srgbClr val="F9F9F9">
                    <a:lumMod val="50000"/>
                  </a:srgbClr>
                </a:solidFill>
                <a:latin typeface="Century Gothic" panose="020B0502020202020204" pitchFamily="34" charset="0"/>
              </a:rPr>
              <a:t> Lorem ipsum dolor sit amet, consetetur sadipscin. </a:t>
            </a:r>
          </a:p>
        </p:txBody>
      </p:sp>
      <p:cxnSp>
        <p:nvCxnSpPr>
          <p:cNvPr id="53" name="Gerader Verbinder 52"/>
          <p:cNvCxnSpPr/>
          <p:nvPr/>
        </p:nvCxnSpPr>
        <p:spPr>
          <a:xfrm rot="10800000">
            <a:off x="2488085" y="3038891"/>
            <a:ext cx="0" cy="6165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Ellipse 53"/>
          <p:cNvSpPr/>
          <p:nvPr/>
        </p:nvSpPr>
        <p:spPr>
          <a:xfrm rot="10800000">
            <a:off x="2447304" y="3010613"/>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56" name="Textfeld 55"/>
          <p:cNvSpPr txBox="1"/>
          <p:nvPr/>
        </p:nvSpPr>
        <p:spPr>
          <a:xfrm>
            <a:off x="1815641" y="2120632"/>
            <a:ext cx="1336674"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01 Objective One</a:t>
            </a:r>
          </a:p>
        </p:txBody>
      </p:sp>
      <p:sp>
        <p:nvSpPr>
          <p:cNvPr id="57" name="Textfeld 56"/>
          <p:cNvSpPr txBox="1"/>
          <p:nvPr/>
        </p:nvSpPr>
        <p:spPr>
          <a:xfrm>
            <a:off x="1508484" y="2382106"/>
            <a:ext cx="1950985"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02 Objective Two and a Half</a:t>
            </a:r>
          </a:p>
        </p:txBody>
      </p:sp>
      <p:sp>
        <p:nvSpPr>
          <p:cNvPr id="58" name="Textfeld 57"/>
          <p:cNvSpPr txBox="1"/>
          <p:nvPr/>
        </p:nvSpPr>
        <p:spPr>
          <a:xfrm>
            <a:off x="1508484" y="2643937"/>
            <a:ext cx="1950985" cy="246221"/>
          </a:xfrm>
          <a:prstGeom prst="rect">
            <a:avLst/>
          </a:prstGeom>
          <a:noFill/>
        </p:spPr>
        <p:txBody>
          <a:bodyPr wrap="square" rtlCol="0">
            <a:spAutoFit/>
          </a:bodyPr>
          <a:lstStyle/>
          <a:p>
            <a:pPr algn="ctr" defTabSz="228600"/>
            <a:r>
              <a:rPr lang="de-DE" sz="1000">
                <a:solidFill>
                  <a:srgbClr val="F9F9F9">
                    <a:lumMod val="50000"/>
                  </a:srgbClr>
                </a:solidFill>
                <a:latin typeface="Calibri Light" panose="020F0302020204030204" pitchFamily="34" charset="0"/>
              </a:rPr>
              <a:t>03 Objective Three</a:t>
            </a:r>
          </a:p>
        </p:txBody>
      </p:sp>
      <p:cxnSp>
        <p:nvCxnSpPr>
          <p:cNvPr id="61" name="Gerader Verbinder 60"/>
          <p:cNvCxnSpPr/>
          <p:nvPr/>
        </p:nvCxnSpPr>
        <p:spPr>
          <a:xfrm rot="10800000">
            <a:off x="6131460" y="2340608"/>
            <a:ext cx="0" cy="616594"/>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2" name="Gerader Verbinder 61"/>
          <p:cNvCxnSpPr/>
          <p:nvPr/>
        </p:nvCxnSpPr>
        <p:spPr>
          <a:xfrm flipH="1">
            <a:off x="6120180" y="2340605"/>
            <a:ext cx="6070233"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4493547" y="3091371"/>
            <a:ext cx="95935" cy="95935"/>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29" name="Ellipse 28"/>
          <p:cNvSpPr/>
          <p:nvPr/>
        </p:nvSpPr>
        <p:spPr>
          <a:xfrm rot="10800000">
            <a:off x="4493547" y="3746093"/>
            <a:ext cx="95935" cy="959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38" name="Ellipse 37"/>
          <p:cNvSpPr/>
          <p:nvPr/>
        </p:nvSpPr>
        <p:spPr>
          <a:xfrm>
            <a:off x="4493311" y="4394838"/>
            <a:ext cx="95935" cy="95935"/>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43" name="Ellipse 42"/>
          <p:cNvSpPr/>
          <p:nvPr/>
        </p:nvSpPr>
        <p:spPr>
          <a:xfrm>
            <a:off x="7588653" y="3096980"/>
            <a:ext cx="95935" cy="95935"/>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46" name="Ellipse 45"/>
          <p:cNvSpPr/>
          <p:nvPr/>
        </p:nvSpPr>
        <p:spPr>
          <a:xfrm>
            <a:off x="7588418" y="4400446"/>
            <a:ext cx="95935" cy="95935"/>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59" name="Ellipse 58"/>
          <p:cNvSpPr/>
          <p:nvPr/>
        </p:nvSpPr>
        <p:spPr>
          <a:xfrm>
            <a:off x="6098479" y="2317227"/>
            <a:ext cx="95935" cy="95935"/>
          </a:xfrm>
          <a:prstGeom prst="ellipse">
            <a:avLst/>
          </a:prstGeom>
          <a:solidFill>
            <a:schemeClr val="bg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750">
              <a:solidFill>
                <a:srgbClr val="F9F9F9">
                  <a:lumMod val="50000"/>
                </a:srgbClr>
              </a:solidFill>
              <a:latin typeface="Calibri Light" panose="020F0302020204030204"/>
            </a:endParaRPr>
          </a:p>
        </p:txBody>
      </p:sp>
      <p:sp>
        <p:nvSpPr>
          <p:cNvPr id="64" name="Textfeld 63"/>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Schemata</a:t>
            </a:r>
          </a:p>
        </p:txBody>
      </p:sp>
      <p:sp>
        <p:nvSpPr>
          <p:cNvPr id="65" name="Shape 3779"/>
          <p:cNvSpPr/>
          <p:nvPr/>
        </p:nvSpPr>
        <p:spPr>
          <a:xfrm>
            <a:off x="6035047" y="1883473"/>
            <a:ext cx="217959" cy="292100"/>
          </a:xfrm>
          <a:custGeom>
            <a:avLst/>
            <a:gdLst/>
            <a:ahLst/>
            <a:cxnLst/>
            <a:rect l="0" t="0" r="0" b="0"/>
            <a:pathLst>
              <a:path w="120000" h="120000" extrusionOk="0">
                <a:moveTo>
                  <a:pt x="60000" y="119802"/>
                </a:moveTo>
                <a:lnTo>
                  <a:pt x="60000" y="119802"/>
                </a:lnTo>
                <a:cubicBezTo>
                  <a:pt x="60000" y="119802"/>
                  <a:pt x="0" y="69753"/>
                  <a:pt x="0" y="44532"/>
                </a:cubicBezTo>
                <a:cubicBezTo>
                  <a:pt x="0" y="20886"/>
                  <a:pt x="26167" y="0"/>
                  <a:pt x="60000" y="0"/>
                </a:cubicBezTo>
                <a:cubicBezTo>
                  <a:pt x="91718" y="0"/>
                  <a:pt x="119735" y="20886"/>
                  <a:pt x="119735" y="44532"/>
                </a:cubicBezTo>
                <a:cubicBezTo>
                  <a:pt x="119735" y="69753"/>
                  <a:pt x="60000" y="119802"/>
                  <a:pt x="60000" y="119802"/>
                </a:cubicBezTo>
                <a:close/>
                <a:moveTo>
                  <a:pt x="60000" y="15369"/>
                </a:moveTo>
                <a:lnTo>
                  <a:pt x="60000" y="15369"/>
                </a:lnTo>
                <a:cubicBezTo>
                  <a:pt x="37533" y="15369"/>
                  <a:pt x="18766" y="29359"/>
                  <a:pt x="18766" y="44532"/>
                </a:cubicBezTo>
                <a:cubicBezTo>
                  <a:pt x="18766" y="61280"/>
                  <a:pt x="37533" y="75270"/>
                  <a:pt x="60000" y="75270"/>
                </a:cubicBezTo>
                <a:cubicBezTo>
                  <a:pt x="80352" y="75270"/>
                  <a:pt x="99118" y="61280"/>
                  <a:pt x="99118" y="44532"/>
                </a:cubicBezTo>
                <a:cubicBezTo>
                  <a:pt x="99118" y="29359"/>
                  <a:pt x="80352" y="15369"/>
                  <a:pt x="60000" y="15369"/>
                </a:cubicBezTo>
                <a:close/>
                <a:moveTo>
                  <a:pt x="60000" y="59901"/>
                </a:moveTo>
                <a:lnTo>
                  <a:pt x="60000" y="59901"/>
                </a:lnTo>
                <a:cubicBezTo>
                  <a:pt x="48634" y="59901"/>
                  <a:pt x="39383" y="53004"/>
                  <a:pt x="39383" y="44532"/>
                </a:cubicBezTo>
                <a:cubicBezTo>
                  <a:pt x="39383" y="36256"/>
                  <a:pt x="48634" y="30738"/>
                  <a:pt x="60000" y="30738"/>
                </a:cubicBezTo>
                <a:cubicBezTo>
                  <a:pt x="71101" y="30738"/>
                  <a:pt x="78502" y="36256"/>
                  <a:pt x="78502" y="44532"/>
                </a:cubicBezTo>
                <a:cubicBezTo>
                  <a:pt x="78502" y="53004"/>
                  <a:pt x="71101" y="59901"/>
                  <a:pt x="60000" y="59901"/>
                </a:cubicBezTo>
                <a:close/>
              </a:path>
            </a:pathLst>
          </a:custGeom>
          <a:solidFill>
            <a:schemeClr val="accent1"/>
          </a:solidFill>
          <a:ln>
            <a:noFill/>
          </a:ln>
          <a:effectLst>
            <a:outerShdw blurRad="38100" dist="38100" algn="ctr" rotWithShape="0">
              <a:srgbClr val="000000">
                <a:alpha val="23000"/>
              </a:srgbClr>
            </a:outerShdw>
          </a:effectLst>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66" name="Textfeld 65"/>
          <p:cNvSpPr txBox="1"/>
          <p:nvPr/>
        </p:nvSpPr>
        <p:spPr>
          <a:xfrm>
            <a:off x="5256494" y="1498977"/>
            <a:ext cx="1789943" cy="323165"/>
          </a:xfrm>
          <a:prstGeom prst="rect">
            <a:avLst/>
          </a:prstGeom>
          <a:noFill/>
        </p:spPr>
        <p:txBody>
          <a:bodyPr wrap="square" rtlCol="0">
            <a:spAutoFit/>
          </a:bodyPr>
          <a:lstStyle/>
          <a:p>
            <a:pPr algn="ctr" defTabSz="228600"/>
            <a:r>
              <a:rPr lang="de-DE" sz="1500">
                <a:solidFill>
                  <a:srgbClr val="F9F9F9">
                    <a:lumMod val="50000"/>
                  </a:srgbClr>
                </a:solidFill>
                <a:latin typeface="Calibri Light" panose="020F0302020204030204" pitchFamily="34" charset="0"/>
              </a:rPr>
              <a:t>Title </a:t>
            </a: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räne 62"/>
          <p:cNvSpPr/>
          <p:nvPr/>
        </p:nvSpPr>
        <p:spPr>
          <a:xfrm rot="10800000">
            <a:off x="6372758" y="2926505"/>
            <a:ext cx="919648" cy="919648"/>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defTabSz="228600"/>
            <a:endParaRPr lang="de-DE" sz="900">
              <a:solidFill>
                <a:srgbClr val="F9F9F9"/>
              </a:solidFill>
              <a:latin typeface="Calibri" panose="020F0502020204030204"/>
            </a:endParaRPr>
          </a:p>
        </p:txBody>
      </p:sp>
      <p:sp>
        <p:nvSpPr>
          <p:cNvPr id="4" name="Träne 3"/>
          <p:cNvSpPr/>
          <p:nvPr/>
        </p:nvSpPr>
        <p:spPr>
          <a:xfrm>
            <a:off x="4869307" y="2926505"/>
            <a:ext cx="919648" cy="919648"/>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defTabSz="228600"/>
            <a:endParaRPr lang="de-DE" sz="900">
              <a:solidFill>
                <a:srgbClr val="F9F9F9"/>
              </a:solidFill>
              <a:latin typeface="Calibri" panose="020F0502020204030204"/>
            </a:endParaRPr>
          </a:p>
        </p:txBody>
      </p:sp>
      <p:sp>
        <p:nvSpPr>
          <p:cNvPr id="81" name="Textfeld 80"/>
          <p:cNvSpPr txBox="1"/>
          <p:nvPr/>
        </p:nvSpPr>
        <p:spPr>
          <a:xfrm>
            <a:off x="6426757" y="3191408"/>
            <a:ext cx="1931510" cy="400110"/>
          </a:xfrm>
          <a:prstGeom prst="rect">
            <a:avLst/>
          </a:prstGeom>
          <a:noFill/>
        </p:spPr>
        <p:txBody>
          <a:bodyPr wrap="square" rtlCol="0">
            <a:spAutoFit/>
          </a:bodyPr>
          <a:lstStyle/>
          <a:p>
            <a:pPr defTabSz="228600"/>
            <a:r>
              <a:rPr lang="de-DE" sz="2000">
                <a:solidFill>
                  <a:srgbClr val="F2F2F2"/>
                </a:solidFill>
                <a:latin typeface="Calibri Light" panose="020F0302020204030204" pitchFamily="34" charset="0"/>
              </a:rPr>
              <a:t>Dont´s</a:t>
            </a:r>
          </a:p>
        </p:txBody>
      </p:sp>
      <p:sp>
        <p:nvSpPr>
          <p:cNvPr id="20" name="Textfeld 19"/>
          <p:cNvSpPr txBox="1"/>
          <p:nvPr/>
        </p:nvSpPr>
        <p:spPr>
          <a:xfrm>
            <a:off x="3666761" y="3191408"/>
            <a:ext cx="1931510" cy="400110"/>
          </a:xfrm>
          <a:prstGeom prst="rect">
            <a:avLst/>
          </a:prstGeom>
          <a:noFill/>
        </p:spPr>
        <p:txBody>
          <a:bodyPr wrap="square" rtlCol="0">
            <a:spAutoFit/>
          </a:bodyPr>
          <a:lstStyle/>
          <a:p>
            <a:pPr algn="r" defTabSz="228600"/>
            <a:r>
              <a:rPr lang="de-DE" sz="2000">
                <a:solidFill>
                  <a:srgbClr val="F9F9F9"/>
                </a:solidFill>
                <a:latin typeface="Calibri Light" panose="020F0302020204030204" pitchFamily="34" charset="0"/>
              </a:rPr>
              <a:t>Do´s</a:t>
            </a:r>
          </a:p>
        </p:txBody>
      </p:sp>
      <p:sp>
        <p:nvSpPr>
          <p:cNvPr id="31" name="Textfeld 30"/>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Article Stlye</a:t>
            </a:r>
          </a:p>
        </p:txBody>
      </p:sp>
      <p:cxnSp>
        <p:nvCxnSpPr>
          <p:cNvPr id="22" name="Gerader Verbinder 21"/>
          <p:cNvCxnSpPr>
            <a:stCxn id="63" idx="7"/>
          </p:cNvCxnSpPr>
          <p:nvPr/>
        </p:nvCxnSpPr>
        <p:spPr>
          <a:xfrm>
            <a:off x="6372758" y="3846154"/>
            <a:ext cx="1060" cy="1414851"/>
          </a:xfrm>
          <a:prstGeom prst="line">
            <a:avLst/>
          </a:prstGeom>
          <a:ln>
            <a:solidFill>
              <a:schemeClr val="accent5">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Shape 603"/>
          <p:cNvSpPr/>
          <p:nvPr/>
        </p:nvSpPr>
        <p:spPr>
          <a:xfrm>
            <a:off x="1712104" y="3439254"/>
            <a:ext cx="2218718" cy="523971"/>
          </a:xfrm>
          <a:prstGeom prst="rect">
            <a:avLst/>
          </a:prstGeom>
          <a:noFill/>
          <a:ln>
            <a:noFill/>
          </a:ln>
        </p:spPr>
        <p:txBody>
          <a:bodyPr lIns="91412" tIns="45700" rIns="91412" bIns="45700" anchor="t" anchorCtr="0">
            <a:noAutofit/>
          </a:bodyPr>
          <a:lstStyle/>
          <a:p>
            <a:pPr algn="r" defTabSz="228600">
              <a:lnSpc>
                <a:spcPct val="130000"/>
              </a:lnSpc>
              <a:buSzPct val="25000"/>
            </a:pPr>
            <a:r>
              <a:rPr lang="id-ID" sz="900">
                <a:solidFill>
                  <a:srgbClr val="F9F9F9">
                    <a:lumMod val="50000"/>
                  </a:srgbClr>
                </a:solidFill>
                <a:latin typeface="Calibri Light" panose="020F0302020204030204"/>
                <a:ea typeface="Roboto"/>
                <a:cs typeface="Roboto"/>
                <a:sym typeface="Roboto"/>
              </a:rPr>
              <a:t>People who work in marketing try to get the attention of target.</a:t>
            </a:r>
          </a:p>
        </p:txBody>
      </p:sp>
      <p:sp>
        <p:nvSpPr>
          <p:cNvPr id="32" name="Shape 604"/>
          <p:cNvSpPr/>
          <p:nvPr/>
        </p:nvSpPr>
        <p:spPr>
          <a:xfrm>
            <a:off x="3229226" y="3086292"/>
            <a:ext cx="701597" cy="400091"/>
          </a:xfrm>
          <a:prstGeom prst="rect">
            <a:avLst/>
          </a:prstGeom>
          <a:noFill/>
          <a:ln>
            <a:noFill/>
          </a:ln>
        </p:spPr>
        <p:txBody>
          <a:bodyPr lIns="91412" tIns="45700" rIns="91412" bIns="45700" anchor="t" anchorCtr="0">
            <a:noAutofit/>
          </a:bodyPr>
          <a:lstStyle/>
          <a:p>
            <a:pPr algn="r" defTabSz="228600">
              <a:lnSpc>
                <a:spcPct val="130000"/>
              </a:lnSpc>
              <a:buSzPct val="25000"/>
            </a:pPr>
            <a:r>
              <a:rPr lang="id-ID" sz="1500">
                <a:solidFill>
                  <a:srgbClr val="0065FA"/>
                </a:solidFill>
                <a:latin typeface="Calibri Light" panose="020F0302020204030204"/>
                <a:ea typeface="Roboto"/>
                <a:cs typeface="Roboto"/>
                <a:sym typeface="Roboto"/>
              </a:rPr>
              <a:t>Maps</a:t>
            </a:r>
          </a:p>
        </p:txBody>
      </p:sp>
      <p:sp>
        <p:nvSpPr>
          <p:cNvPr id="33" name="Shape 609"/>
          <p:cNvSpPr/>
          <p:nvPr/>
        </p:nvSpPr>
        <p:spPr>
          <a:xfrm>
            <a:off x="1712104" y="4417672"/>
            <a:ext cx="2218718" cy="523971"/>
          </a:xfrm>
          <a:prstGeom prst="rect">
            <a:avLst/>
          </a:prstGeom>
          <a:noFill/>
          <a:ln>
            <a:noFill/>
          </a:ln>
        </p:spPr>
        <p:txBody>
          <a:bodyPr lIns="91412" tIns="45700" rIns="91412" bIns="45700" anchor="t" anchorCtr="0">
            <a:noAutofit/>
          </a:bodyPr>
          <a:lstStyle/>
          <a:p>
            <a:pPr algn="r" defTabSz="228600">
              <a:lnSpc>
                <a:spcPct val="130000"/>
              </a:lnSpc>
              <a:buSzPct val="25000"/>
            </a:pPr>
            <a:r>
              <a:rPr lang="id-ID" sz="900">
                <a:solidFill>
                  <a:srgbClr val="F9F9F9">
                    <a:lumMod val="50000"/>
                  </a:srgbClr>
                </a:solidFill>
                <a:latin typeface="Calibri Light" panose="020F0302020204030204"/>
                <a:ea typeface="Roboto"/>
                <a:cs typeface="Roboto"/>
                <a:sym typeface="Roboto"/>
              </a:rPr>
              <a:t>People who work in marketing try to get the attention of target.</a:t>
            </a:r>
          </a:p>
        </p:txBody>
      </p:sp>
      <p:sp>
        <p:nvSpPr>
          <p:cNvPr id="34" name="Shape 610"/>
          <p:cNvSpPr/>
          <p:nvPr/>
        </p:nvSpPr>
        <p:spPr>
          <a:xfrm>
            <a:off x="2652946" y="4064710"/>
            <a:ext cx="1277877" cy="400091"/>
          </a:xfrm>
          <a:prstGeom prst="rect">
            <a:avLst/>
          </a:prstGeom>
          <a:noFill/>
          <a:ln>
            <a:noFill/>
          </a:ln>
        </p:spPr>
        <p:txBody>
          <a:bodyPr lIns="91412" tIns="45700" rIns="91412" bIns="45700" anchor="t" anchorCtr="0">
            <a:noAutofit/>
          </a:bodyPr>
          <a:lstStyle/>
          <a:p>
            <a:pPr algn="r" defTabSz="228600">
              <a:lnSpc>
                <a:spcPct val="130000"/>
              </a:lnSpc>
              <a:buSzPct val="25000"/>
            </a:pPr>
            <a:r>
              <a:rPr lang="id-ID" sz="1500">
                <a:solidFill>
                  <a:srgbClr val="0065FA"/>
                </a:solidFill>
                <a:latin typeface="Calibri Light" panose="020F0302020204030204"/>
                <a:ea typeface="Roboto"/>
                <a:cs typeface="Roboto"/>
                <a:sym typeface="Roboto"/>
              </a:rPr>
              <a:t>Web Design</a:t>
            </a:r>
          </a:p>
        </p:txBody>
      </p:sp>
      <p:sp>
        <p:nvSpPr>
          <p:cNvPr id="35" name="Shape 615"/>
          <p:cNvSpPr/>
          <p:nvPr/>
        </p:nvSpPr>
        <p:spPr>
          <a:xfrm>
            <a:off x="1712104" y="2494357"/>
            <a:ext cx="2218718" cy="523971"/>
          </a:xfrm>
          <a:prstGeom prst="rect">
            <a:avLst/>
          </a:prstGeom>
          <a:noFill/>
          <a:ln>
            <a:noFill/>
          </a:ln>
        </p:spPr>
        <p:txBody>
          <a:bodyPr lIns="91412" tIns="45700" rIns="91412" bIns="45700" anchor="t" anchorCtr="0">
            <a:noAutofit/>
          </a:bodyPr>
          <a:lstStyle/>
          <a:p>
            <a:pPr algn="r" defTabSz="228600">
              <a:lnSpc>
                <a:spcPct val="130000"/>
              </a:lnSpc>
              <a:buSzPct val="25000"/>
            </a:pPr>
            <a:r>
              <a:rPr lang="id-ID" sz="900">
                <a:solidFill>
                  <a:srgbClr val="F9F9F9">
                    <a:lumMod val="50000"/>
                  </a:srgbClr>
                </a:solidFill>
                <a:latin typeface="Calibri Light" panose="020F0302020204030204"/>
                <a:ea typeface="Roboto"/>
                <a:cs typeface="Roboto"/>
                <a:sym typeface="Roboto"/>
              </a:rPr>
              <a:t>People who work in marketing try to get the attention of target.</a:t>
            </a:r>
          </a:p>
        </p:txBody>
      </p:sp>
      <p:sp>
        <p:nvSpPr>
          <p:cNvPr id="36" name="Shape 616"/>
          <p:cNvSpPr/>
          <p:nvPr/>
        </p:nvSpPr>
        <p:spPr>
          <a:xfrm>
            <a:off x="2386248" y="2141397"/>
            <a:ext cx="1544576" cy="400091"/>
          </a:xfrm>
          <a:prstGeom prst="rect">
            <a:avLst/>
          </a:prstGeom>
          <a:noFill/>
          <a:ln>
            <a:noFill/>
          </a:ln>
        </p:spPr>
        <p:txBody>
          <a:bodyPr lIns="91412" tIns="45700" rIns="91412" bIns="45700" anchor="t" anchorCtr="0">
            <a:noAutofit/>
          </a:bodyPr>
          <a:lstStyle/>
          <a:p>
            <a:pPr algn="r" defTabSz="228600">
              <a:lnSpc>
                <a:spcPct val="130000"/>
              </a:lnSpc>
              <a:buSzPct val="25000"/>
            </a:pPr>
            <a:r>
              <a:rPr lang="id-ID" sz="1500">
                <a:solidFill>
                  <a:srgbClr val="0065FA"/>
                </a:solidFill>
                <a:latin typeface="Calibri Light" panose="020F0302020204030204"/>
                <a:ea typeface="Roboto"/>
                <a:cs typeface="Roboto"/>
                <a:sym typeface="Roboto"/>
              </a:rPr>
              <a:t>Home Security</a:t>
            </a:r>
          </a:p>
        </p:txBody>
      </p:sp>
      <p:sp>
        <p:nvSpPr>
          <p:cNvPr id="37" name="Ellipse 36"/>
          <p:cNvSpPr/>
          <p:nvPr/>
        </p:nvSpPr>
        <p:spPr>
          <a:xfrm>
            <a:off x="4110146" y="2375325"/>
            <a:ext cx="415102" cy="415102"/>
          </a:xfrm>
          <a:prstGeom prst="ellipse">
            <a:avLst/>
          </a:prstGeom>
          <a:solidFill>
            <a:schemeClr val="accent1"/>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8" name="Ellipse 37"/>
          <p:cNvSpPr/>
          <p:nvPr/>
        </p:nvSpPr>
        <p:spPr>
          <a:xfrm>
            <a:off x="4110146" y="4258226"/>
            <a:ext cx="415102" cy="415102"/>
          </a:xfrm>
          <a:prstGeom prst="ellipse">
            <a:avLst/>
          </a:prstGeom>
          <a:solidFill>
            <a:schemeClr val="accent1"/>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9" name="Ellipse 38"/>
          <p:cNvSpPr/>
          <p:nvPr/>
        </p:nvSpPr>
        <p:spPr>
          <a:xfrm>
            <a:off x="4110146" y="3302187"/>
            <a:ext cx="415102" cy="415102"/>
          </a:xfrm>
          <a:prstGeom prst="ellipse">
            <a:avLst/>
          </a:prstGeom>
          <a:solidFill>
            <a:schemeClr val="accent1"/>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dirty="0">
              <a:solidFill>
                <a:srgbClr val="F9F9F9">
                  <a:lumMod val="50000"/>
                </a:srgbClr>
              </a:solidFill>
              <a:latin typeface="Calibri" panose="020F0502020204030204"/>
            </a:endParaRPr>
          </a:p>
        </p:txBody>
      </p:sp>
      <p:sp>
        <p:nvSpPr>
          <p:cNvPr id="40" name="Shape 3858"/>
          <p:cNvSpPr/>
          <p:nvPr/>
        </p:nvSpPr>
        <p:spPr>
          <a:xfrm>
            <a:off x="4231371" y="2500939"/>
            <a:ext cx="172652" cy="163874"/>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2"/>
          </a:solidFill>
          <a:ln>
            <a:noFill/>
          </a:ln>
        </p:spPr>
        <p:txBody>
          <a:bodyPr lIns="45713" tIns="22850" rIns="45713" bIns="22850" anchor="ctr" anchorCtr="0">
            <a:noAutofit/>
          </a:bodyPr>
          <a:lstStyle/>
          <a:p>
            <a:pPr defTabSz="228600"/>
            <a:endParaRPr sz="900">
              <a:solidFill>
                <a:srgbClr val="F9F9F9">
                  <a:lumMod val="50000"/>
                </a:srgbClr>
              </a:solidFill>
              <a:latin typeface="Calibri" panose="020F0502020204030204"/>
              <a:sym typeface="Lato"/>
            </a:endParaRPr>
          </a:p>
        </p:txBody>
      </p:sp>
      <p:sp>
        <p:nvSpPr>
          <p:cNvPr id="41" name="Shape 3810"/>
          <p:cNvSpPr/>
          <p:nvPr/>
        </p:nvSpPr>
        <p:spPr>
          <a:xfrm>
            <a:off x="4231371" y="3434104"/>
            <a:ext cx="172652" cy="151268"/>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2"/>
          </a:solidFill>
          <a:ln>
            <a:noFill/>
          </a:ln>
        </p:spPr>
        <p:txBody>
          <a:bodyPr lIns="45713" tIns="22850" rIns="45713" bIns="22850" anchor="ctr" anchorCtr="0">
            <a:noAutofit/>
          </a:bodyPr>
          <a:lstStyle/>
          <a:p>
            <a:pPr defTabSz="228600"/>
            <a:endParaRPr sz="900">
              <a:solidFill>
                <a:srgbClr val="F9F9F9">
                  <a:lumMod val="50000"/>
                </a:srgbClr>
              </a:solidFill>
              <a:latin typeface="Calibri" panose="020F0502020204030204"/>
              <a:sym typeface="Lato"/>
            </a:endParaRPr>
          </a:p>
        </p:txBody>
      </p:sp>
      <p:sp>
        <p:nvSpPr>
          <p:cNvPr id="42" name="Shape 3850"/>
          <p:cNvSpPr/>
          <p:nvPr/>
        </p:nvSpPr>
        <p:spPr>
          <a:xfrm>
            <a:off x="4247753" y="4380059"/>
            <a:ext cx="139886" cy="171437"/>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2"/>
          </a:solidFill>
          <a:ln>
            <a:noFill/>
          </a:ln>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43" name="Ellipse 42"/>
          <p:cNvSpPr/>
          <p:nvPr/>
        </p:nvSpPr>
        <p:spPr>
          <a:xfrm>
            <a:off x="4067150" y="3259191"/>
            <a:ext cx="501094" cy="50109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44" name="Ellipse 43"/>
          <p:cNvSpPr/>
          <p:nvPr/>
        </p:nvSpPr>
        <p:spPr>
          <a:xfrm>
            <a:off x="4067150" y="2332329"/>
            <a:ext cx="501094" cy="50109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45" name="Ellipse 44"/>
          <p:cNvSpPr/>
          <p:nvPr/>
        </p:nvSpPr>
        <p:spPr>
          <a:xfrm>
            <a:off x="4067150" y="4215230"/>
            <a:ext cx="501094" cy="501094"/>
          </a:xfrm>
          <a:prstGeom prst="ellipse">
            <a:avLst/>
          </a:prstGeom>
          <a:noFill/>
          <a:ln>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sp>
        <p:nvSpPr>
          <p:cNvPr id="46" name="Shape 601"/>
          <p:cNvSpPr/>
          <p:nvPr/>
        </p:nvSpPr>
        <p:spPr>
          <a:xfrm>
            <a:off x="8114001" y="3439254"/>
            <a:ext cx="2218718" cy="523971"/>
          </a:xfrm>
          <a:prstGeom prst="rect">
            <a:avLst/>
          </a:prstGeom>
          <a:noFill/>
          <a:ln>
            <a:noFill/>
          </a:ln>
        </p:spPr>
        <p:txBody>
          <a:bodyPr lIns="91412" tIns="45700" rIns="91412" bIns="45700" anchor="t" anchorCtr="0">
            <a:noAutofit/>
          </a:bodyPr>
          <a:lstStyle/>
          <a:p>
            <a:pPr defTabSz="228600">
              <a:lnSpc>
                <a:spcPct val="130000"/>
              </a:lnSpc>
              <a:buSzPct val="25000"/>
            </a:pPr>
            <a:r>
              <a:rPr lang="id-ID" sz="900">
                <a:solidFill>
                  <a:srgbClr val="F9F9F9">
                    <a:lumMod val="50000"/>
                  </a:srgbClr>
                </a:solidFill>
                <a:latin typeface="Calibri Light" panose="020F0302020204030204"/>
                <a:ea typeface="Roboto"/>
                <a:cs typeface="Roboto"/>
                <a:sym typeface="Roboto"/>
              </a:rPr>
              <a:t>People who work in marketing try to get the attention of target.</a:t>
            </a:r>
          </a:p>
        </p:txBody>
      </p:sp>
      <p:sp>
        <p:nvSpPr>
          <p:cNvPr id="47" name="Shape 602"/>
          <p:cNvSpPr/>
          <p:nvPr/>
        </p:nvSpPr>
        <p:spPr>
          <a:xfrm>
            <a:off x="8110044" y="3086292"/>
            <a:ext cx="844164" cy="400091"/>
          </a:xfrm>
          <a:prstGeom prst="rect">
            <a:avLst/>
          </a:prstGeom>
          <a:noFill/>
          <a:ln>
            <a:noFill/>
          </a:ln>
        </p:spPr>
        <p:txBody>
          <a:bodyPr lIns="91412" tIns="45700" rIns="91412" bIns="45700" anchor="t" anchorCtr="0">
            <a:noAutofit/>
          </a:bodyPr>
          <a:lstStyle/>
          <a:p>
            <a:pPr defTabSz="228600">
              <a:lnSpc>
                <a:spcPct val="130000"/>
              </a:lnSpc>
              <a:buSzPct val="25000"/>
            </a:pPr>
            <a:r>
              <a:rPr lang="id-ID" sz="1500">
                <a:solidFill>
                  <a:srgbClr val="F9F9F9"/>
                </a:solidFill>
                <a:latin typeface="Calibri Light" panose="020F0302020204030204"/>
                <a:ea typeface="Roboto"/>
                <a:cs typeface="Roboto"/>
                <a:sym typeface="Roboto"/>
              </a:rPr>
              <a:t>Photos</a:t>
            </a:r>
          </a:p>
        </p:txBody>
      </p:sp>
      <p:sp>
        <p:nvSpPr>
          <p:cNvPr id="48" name="Shape 607"/>
          <p:cNvSpPr/>
          <p:nvPr/>
        </p:nvSpPr>
        <p:spPr>
          <a:xfrm>
            <a:off x="8114001" y="4417672"/>
            <a:ext cx="2218718" cy="523971"/>
          </a:xfrm>
          <a:prstGeom prst="rect">
            <a:avLst/>
          </a:prstGeom>
          <a:noFill/>
          <a:ln>
            <a:noFill/>
          </a:ln>
        </p:spPr>
        <p:txBody>
          <a:bodyPr lIns="91412" tIns="45700" rIns="91412" bIns="45700" anchor="t" anchorCtr="0">
            <a:noAutofit/>
          </a:bodyPr>
          <a:lstStyle/>
          <a:p>
            <a:pPr defTabSz="228600">
              <a:lnSpc>
                <a:spcPct val="130000"/>
              </a:lnSpc>
              <a:buSzPct val="25000"/>
            </a:pPr>
            <a:r>
              <a:rPr lang="id-ID" sz="900">
                <a:solidFill>
                  <a:srgbClr val="F9F9F9">
                    <a:lumMod val="50000"/>
                  </a:srgbClr>
                </a:solidFill>
                <a:latin typeface="Calibri Light" panose="020F0302020204030204"/>
                <a:ea typeface="Roboto"/>
                <a:cs typeface="Roboto"/>
                <a:sym typeface="Roboto"/>
              </a:rPr>
              <a:t>People who work in marketing try to get the attention of target.</a:t>
            </a:r>
          </a:p>
        </p:txBody>
      </p:sp>
      <p:sp>
        <p:nvSpPr>
          <p:cNvPr id="49" name="Shape 608"/>
          <p:cNvSpPr/>
          <p:nvPr/>
        </p:nvSpPr>
        <p:spPr>
          <a:xfrm>
            <a:off x="8110046" y="4064710"/>
            <a:ext cx="1277877" cy="400091"/>
          </a:xfrm>
          <a:prstGeom prst="rect">
            <a:avLst/>
          </a:prstGeom>
          <a:noFill/>
          <a:ln>
            <a:noFill/>
          </a:ln>
        </p:spPr>
        <p:txBody>
          <a:bodyPr lIns="91412" tIns="45700" rIns="91412" bIns="45700" anchor="t" anchorCtr="0">
            <a:noAutofit/>
          </a:bodyPr>
          <a:lstStyle/>
          <a:p>
            <a:pPr defTabSz="228600">
              <a:lnSpc>
                <a:spcPct val="130000"/>
              </a:lnSpc>
              <a:buSzPct val="25000"/>
            </a:pPr>
            <a:r>
              <a:rPr lang="id-ID" sz="1500">
                <a:solidFill>
                  <a:srgbClr val="F9F9F9"/>
                </a:solidFill>
                <a:latin typeface="Calibri Light" panose="020F0302020204030204"/>
                <a:ea typeface="Roboto"/>
                <a:cs typeface="Roboto"/>
                <a:sym typeface="Roboto"/>
              </a:rPr>
              <a:t>Web Design</a:t>
            </a:r>
          </a:p>
        </p:txBody>
      </p:sp>
      <p:sp>
        <p:nvSpPr>
          <p:cNvPr id="50" name="Shape 613"/>
          <p:cNvSpPr/>
          <p:nvPr/>
        </p:nvSpPr>
        <p:spPr>
          <a:xfrm>
            <a:off x="8114001" y="2494357"/>
            <a:ext cx="2218718" cy="523971"/>
          </a:xfrm>
          <a:prstGeom prst="rect">
            <a:avLst/>
          </a:prstGeom>
          <a:noFill/>
          <a:ln>
            <a:noFill/>
          </a:ln>
        </p:spPr>
        <p:txBody>
          <a:bodyPr lIns="91412" tIns="45700" rIns="91412" bIns="45700" anchor="t" anchorCtr="0">
            <a:noAutofit/>
          </a:bodyPr>
          <a:lstStyle/>
          <a:p>
            <a:pPr defTabSz="228600">
              <a:lnSpc>
                <a:spcPct val="130000"/>
              </a:lnSpc>
              <a:buSzPct val="25000"/>
            </a:pPr>
            <a:r>
              <a:rPr lang="id-ID" sz="900">
                <a:solidFill>
                  <a:srgbClr val="F9F9F9">
                    <a:lumMod val="50000"/>
                  </a:srgbClr>
                </a:solidFill>
                <a:latin typeface="Calibri Light" panose="020F0302020204030204"/>
                <a:ea typeface="Roboto"/>
                <a:cs typeface="Roboto"/>
                <a:sym typeface="Roboto"/>
              </a:rPr>
              <a:t>People who work in marketing try to get the attention of target.</a:t>
            </a:r>
          </a:p>
        </p:txBody>
      </p:sp>
      <p:sp>
        <p:nvSpPr>
          <p:cNvPr id="51" name="Shape 614"/>
          <p:cNvSpPr/>
          <p:nvPr/>
        </p:nvSpPr>
        <p:spPr>
          <a:xfrm>
            <a:off x="8110044" y="2141397"/>
            <a:ext cx="784052" cy="400091"/>
          </a:xfrm>
          <a:prstGeom prst="rect">
            <a:avLst/>
          </a:prstGeom>
          <a:noFill/>
          <a:ln>
            <a:noFill/>
          </a:ln>
        </p:spPr>
        <p:txBody>
          <a:bodyPr lIns="91412" tIns="45700" rIns="91412" bIns="45700" anchor="t" anchorCtr="0">
            <a:noAutofit/>
          </a:bodyPr>
          <a:lstStyle/>
          <a:p>
            <a:pPr defTabSz="228600">
              <a:lnSpc>
                <a:spcPct val="130000"/>
              </a:lnSpc>
              <a:buSzPct val="25000"/>
            </a:pPr>
            <a:r>
              <a:rPr lang="id-ID" sz="1500">
                <a:solidFill>
                  <a:srgbClr val="F9F9F9"/>
                </a:solidFill>
                <a:latin typeface="Calibri Light" panose="020F0302020204030204"/>
                <a:ea typeface="Roboto"/>
                <a:cs typeface="Roboto"/>
                <a:sym typeface="Roboto"/>
              </a:rPr>
              <a:t>Target</a:t>
            </a:r>
          </a:p>
        </p:txBody>
      </p:sp>
      <p:sp>
        <p:nvSpPr>
          <p:cNvPr id="52" name="Ellipse 51"/>
          <p:cNvSpPr/>
          <p:nvPr/>
        </p:nvSpPr>
        <p:spPr>
          <a:xfrm>
            <a:off x="7575650" y="2375325"/>
            <a:ext cx="415102" cy="415102"/>
          </a:xfrm>
          <a:prstGeom prst="ellipse">
            <a:avLst/>
          </a:prstGeom>
          <a:solidFill>
            <a:schemeClr val="accent5"/>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53" name="Ellipse 52"/>
          <p:cNvSpPr/>
          <p:nvPr/>
        </p:nvSpPr>
        <p:spPr>
          <a:xfrm>
            <a:off x="7575650" y="4258226"/>
            <a:ext cx="415102" cy="415102"/>
          </a:xfrm>
          <a:prstGeom prst="ellipse">
            <a:avLst/>
          </a:prstGeom>
          <a:solidFill>
            <a:schemeClr val="accent5"/>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54" name="Ellipse 53"/>
          <p:cNvSpPr/>
          <p:nvPr/>
        </p:nvSpPr>
        <p:spPr>
          <a:xfrm>
            <a:off x="7575650" y="3302187"/>
            <a:ext cx="415102" cy="415102"/>
          </a:xfrm>
          <a:prstGeom prst="ellipse">
            <a:avLst/>
          </a:prstGeom>
          <a:solidFill>
            <a:schemeClr val="accent5"/>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55" name="Shape 3858"/>
          <p:cNvSpPr/>
          <p:nvPr/>
        </p:nvSpPr>
        <p:spPr>
          <a:xfrm>
            <a:off x="7696877" y="2500941"/>
            <a:ext cx="172652" cy="163874"/>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2"/>
          </a:solidFill>
          <a:ln>
            <a:noFill/>
          </a:ln>
        </p:spPr>
        <p:txBody>
          <a:bodyPr lIns="45713" tIns="22850" rIns="45713" bIns="22850" anchor="ctr" anchorCtr="0">
            <a:noAutofit/>
          </a:bodyPr>
          <a:lstStyle/>
          <a:p>
            <a:pPr defTabSz="228600"/>
            <a:endParaRPr sz="900">
              <a:solidFill>
                <a:srgbClr val="F9F9F9">
                  <a:lumMod val="50000"/>
                </a:srgbClr>
              </a:solidFill>
              <a:latin typeface="Calibri" panose="020F0502020204030204"/>
              <a:sym typeface="Lato"/>
            </a:endParaRPr>
          </a:p>
        </p:txBody>
      </p:sp>
      <p:sp>
        <p:nvSpPr>
          <p:cNvPr id="56" name="Shape 3810"/>
          <p:cNvSpPr/>
          <p:nvPr/>
        </p:nvSpPr>
        <p:spPr>
          <a:xfrm>
            <a:off x="7696877" y="3434104"/>
            <a:ext cx="172652" cy="151268"/>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2"/>
          </a:solidFill>
          <a:ln>
            <a:noFill/>
          </a:ln>
        </p:spPr>
        <p:txBody>
          <a:bodyPr lIns="45713" tIns="22850" rIns="45713" bIns="22850" anchor="ctr" anchorCtr="0">
            <a:noAutofit/>
          </a:bodyPr>
          <a:lstStyle/>
          <a:p>
            <a:pPr defTabSz="228600"/>
            <a:endParaRPr sz="900">
              <a:solidFill>
                <a:srgbClr val="F9F9F9">
                  <a:lumMod val="50000"/>
                </a:srgbClr>
              </a:solidFill>
              <a:latin typeface="Calibri" panose="020F0502020204030204"/>
              <a:sym typeface="Lato"/>
            </a:endParaRPr>
          </a:p>
        </p:txBody>
      </p:sp>
      <p:sp>
        <p:nvSpPr>
          <p:cNvPr id="57" name="Shape 3850"/>
          <p:cNvSpPr/>
          <p:nvPr/>
        </p:nvSpPr>
        <p:spPr>
          <a:xfrm>
            <a:off x="7713258" y="4380060"/>
            <a:ext cx="139886" cy="171437"/>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2"/>
          </a:solidFill>
          <a:ln>
            <a:noFill/>
          </a:ln>
        </p:spPr>
        <p:txBody>
          <a:bodyPr lIns="45713" tIns="22850" rIns="45713" bIns="22850" anchor="ctr" anchorCtr="0">
            <a:noAutofit/>
          </a:bodyPr>
          <a:lstStyle/>
          <a:p>
            <a:pPr defTabSz="228600"/>
            <a:endParaRPr>
              <a:solidFill>
                <a:srgbClr val="F9F9F9">
                  <a:lumMod val="50000"/>
                </a:srgbClr>
              </a:solidFill>
              <a:latin typeface="Lato"/>
              <a:ea typeface="Lato"/>
              <a:cs typeface="Lato"/>
              <a:sym typeface="Lato"/>
            </a:endParaRPr>
          </a:p>
        </p:txBody>
      </p:sp>
      <p:sp>
        <p:nvSpPr>
          <p:cNvPr id="58" name="Ellipse 57"/>
          <p:cNvSpPr/>
          <p:nvPr/>
        </p:nvSpPr>
        <p:spPr>
          <a:xfrm>
            <a:off x="7532654" y="3259191"/>
            <a:ext cx="501094" cy="501094"/>
          </a:xfrm>
          <a:prstGeom prst="ellipse">
            <a:avLst/>
          </a:prstGeom>
          <a:noFill/>
          <a:ln>
            <a:solidFill>
              <a:schemeClr val="tx2">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59" name="Ellipse 58"/>
          <p:cNvSpPr/>
          <p:nvPr/>
        </p:nvSpPr>
        <p:spPr>
          <a:xfrm>
            <a:off x="7532654" y="2332329"/>
            <a:ext cx="501094" cy="501094"/>
          </a:xfrm>
          <a:prstGeom prst="ellipse">
            <a:avLst/>
          </a:prstGeom>
          <a:noFill/>
          <a:ln>
            <a:solidFill>
              <a:schemeClr val="tx2">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61" name="Ellipse 60"/>
          <p:cNvSpPr/>
          <p:nvPr/>
        </p:nvSpPr>
        <p:spPr>
          <a:xfrm>
            <a:off x="7532654" y="4215230"/>
            <a:ext cx="501094" cy="501094"/>
          </a:xfrm>
          <a:prstGeom prst="ellipse">
            <a:avLst/>
          </a:prstGeom>
          <a:noFill/>
          <a:ln>
            <a:solidFill>
              <a:schemeClr val="tx2">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3600">
              <a:solidFill>
                <a:srgbClr val="F9F9F9">
                  <a:lumMod val="50000"/>
                </a:srgbClr>
              </a:solidFill>
              <a:latin typeface="Calibri" panose="020F0502020204030204"/>
            </a:endParaRPr>
          </a:p>
        </p:txBody>
      </p:sp>
      <p:cxnSp>
        <p:nvCxnSpPr>
          <p:cNvPr id="64" name="Gerader Verbinder 63"/>
          <p:cNvCxnSpPr/>
          <p:nvPr/>
        </p:nvCxnSpPr>
        <p:spPr>
          <a:xfrm>
            <a:off x="5788954" y="1584888"/>
            <a:ext cx="0" cy="1341617"/>
          </a:xfrm>
          <a:prstGeom prst="line">
            <a:avLst/>
          </a:prstGeom>
          <a:ln>
            <a:solidFill>
              <a:schemeClr val="accent1">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Ellipse 64"/>
          <p:cNvSpPr/>
          <p:nvPr/>
        </p:nvSpPr>
        <p:spPr>
          <a:xfrm flipV="1">
            <a:off x="5699795" y="1436067"/>
            <a:ext cx="178319" cy="178319"/>
          </a:xfrm>
          <a:prstGeom prst="ellipse">
            <a:avLst/>
          </a:prstGeom>
          <a:solidFill>
            <a:schemeClr val="accent1"/>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66" name="Ellipse 65"/>
          <p:cNvSpPr/>
          <p:nvPr/>
        </p:nvSpPr>
        <p:spPr>
          <a:xfrm flipV="1">
            <a:off x="6283598" y="5222300"/>
            <a:ext cx="178319" cy="178319"/>
          </a:xfrm>
          <a:prstGeom prst="ellipse">
            <a:avLst/>
          </a:prstGeom>
          <a:solidFill>
            <a:schemeClr val="accent5"/>
          </a:solidFill>
          <a:ln>
            <a:noFill/>
          </a:ln>
          <a:effectLst>
            <a:outerShdw blurRad="38100" dist="38100" algn="ctr" rotWithShape="0">
              <a:srgbClr val="000000">
                <a:alpha val="2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eck 11"/>
          <p:cNvSpPr/>
          <p:nvPr/>
        </p:nvSpPr>
        <p:spPr>
          <a:xfrm>
            <a:off x="4893136" y="-19050"/>
            <a:ext cx="7297277" cy="6877050"/>
          </a:xfrm>
          <a:custGeom>
            <a:avLst/>
            <a:gdLst>
              <a:gd name="connsiteX0" fmla="*/ 0 w 12528550"/>
              <a:gd name="connsiteY0" fmla="*/ 0 h 13716000"/>
              <a:gd name="connsiteX1" fmla="*/ 12528550 w 12528550"/>
              <a:gd name="connsiteY1" fmla="*/ 0 h 13716000"/>
              <a:gd name="connsiteX2" fmla="*/ 12528550 w 12528550"/>
              <a:gd name="connsiteY2" fmla="*/ 13716000 h 13716000"/>
              <a:gd name="connsiteX3" fmla="*/ 0 w 12528550"/>
              <a:gd name="connsiteY3" fmla="*/ 13716000 h 13716000"/>
              <a:gd name="connsiteX4" fmla="*/ 0 w 12528550"/>
              <a:gd name="connsiteY4" fmla="*/ 0 h 13716000"/>
              <a:gd name="connsiteX0-1" fmla="*/ 2781300 w 12528550"/>
              <a:gd name="connsiteY0-2" fmla="*/ 0 h 13754100"/>
              <a:gd name="connsiteX1-3" fmla="*/ 12528550 w 12528550"/>
              <a:gd name="connsiteY1-4" fmla="*/ 38100 h 13754100"/>
              <a:gd name="connsiteX2-5" fmla="*/ 12528550 w 12528550"/>
              <a:gd name="connsiteY2-6" fmla="*/ 13754100 h 13754100"/>
              <a:gd name="connsiteX3-7" fmla="*/ 0 w 12528550"/>
              <a:gd name="connsiteY3-8" fmla="*/ 13754100 h 13754100"/>
              <a:gd name="connsiteX4-9" fmla="*/ 2781300 w 12528550"/>
              <a:gd name="connsiteY4-10" fmla="*/ 0 h 13754100"/>
              <a:gd name="connsiteX0-11" fmla="*/ 4876800 w 14624050"/>
              <a:gd name="connsiteY0-12" fmla="*/ 0 h 13754100"/>
              <a:gd name="connsiteX1-13" fmla="*/ 14624050 w 14624050"/>
              <a:gd name="connsiteY1-14" fmla="*/ 38100 h 13754100"/>
              <a:gd name="connsiteX2-15" fmla="*/ 14624050 w 14624050"/>
              <a:gd name="connsiteY2-16" fmla="*/ 13754100 h 13754100"/>
              <a:gd name="connsiteX3-17" fmla="*/ 0 w 14624050"/>
              <a:gd name="connsiteY3-18" fmla="*/ 13716000 h 13754100"/>
              <a:gd name="connsiteX4-19" fmla="*/ 4876800 w 14624050"/>
              <a:gd name="connsiteY4-20" fmla="*/ 0 h 13754100"/>
              <a:gd name="connsiteX0-21" fmla="*/ 4847303 w 14594553"/>
              <a:gd name="connsiteY0-22" fmla="*/ 0 h 13754100"/>
              <a:gd name="connsiteX1-23" fmla="*/ 14594553 w 14594553"/>
              <a:gd name="connsiteY1-24" fmla="*/ 38100 h 13754100"/>
              <a:gd name="connsiteX2-25" fmla="*/ 14594553 w 14594553"/>
              <a:gd name="connsiteY2-26" fmla="*/ 13754100 h 13754100"/>
              <a:gd name="connsiteX3-27" fmla="*/ 0 w 14594553"/>
              <a:gd name="connsiteY3-28" fmla="*/ 13745497 h 13754100"/>
              <a:gd name="connsiteX4-29" fmla="*/ 4847303 w 14594553"/>
              <a:gd name="connsiteY4-30" fmla="*/ 0 h 137541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594553" h="13754100">
                <a:moveTo>
                  <a:pt x="4847303" y="0"/>
                </a:moveTo>
                <a:lnTo>
                  <a:pt x="14594553" y="38100"/>
                </a:lnTo>
                <a:lnTo>
                  <a:pt x="14594553" y="13754100"/>
                </a:lnTo>
                <a:lnTo>
                  <a:pt x="0" y="13745497"/>
                </a:lnTo>
                <a:lnTo>
                  <a:pt x="4847303" y="0"/>
                </a:lnTo>
                <a:close/>
              </a:path>
            </a:pathLst>
          </a:custGeom>
          <a:blipFill dpi="0" rotWithShape="1">
            <a:blip r:embed="rId3"/>
            <a:srcRect/>
            <a:stretch>
              <a:fillRect l="-43138" t="-7586" r="-58094" b="-125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de-DE" sz="900">
              <a:solidFill>
                <a:srgbClr val="F9F9F9">
                  <a:lumMod val="50000"/>
                </a:srgbClr>
              </a:solidFill>
              <a:latin typeface="Calibri" panose="020F0502020204030204"/>
            </a:endParaRPr>
          </a:p>
        </p:txBody>
      </p:sp>
      <p:sp>
        <p:nvSpPr>
          <p:cNvPr id="3134" name="Träne 3133"/>
          <p:cNvSpPr/>
          <p:nvPr/>
        </p:nvSpPr>
        <p:spPr>
          <a:xfrm>
            <a:off x="4423129" y="1720160"/>
            <a:ext cx="3411674" cy="3411674"/>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22860" rIns="45720" bIns="22860" numCol="1" spcCol="0" rtlCol="0" fromWordArt="0" anchor="ctr" anchorCtr="0" forceAA="0" compatLnSpc="1">
            <a:noAutofit/>
          </a:bodyPr>
          <a:lstStyle/>
          <a:p>
            <a:pPr algn="ctr" defTabSz="228600"/>
            <a:endParaRPr lang="de-DE" sz="900">
              <a:solidFill>
                <a:srgbClr val="F9F9F9"/>
              </a:solidFill>
              <a:latin typeface="Calibri" panose="020F0502020204030204"/>
            </a:endParaRPr>
          </a:p>
        </p:txBody>
      </p:sp>
      <p:sp>
        <p:nvSpPr>
          <p:cNvPr id="11" name="Textfeld 10"/>
          <p:cNvSpPr txBox="1"/>
          <p:nvPr/>
        </p:nvSpPr>
        <p:spPr>
          <a:xfrm>
            <a:off x="741523" y="3929068"/>
            <a:ext cx="4144130" cy="631070"/>
          </a:xfrm>
          <a:prstGeom prst="rect">
            <a:avLst/>
          </a:prstGeom>
          <a:noFill/>
        </p:spPr>
        <p:txBody>
          <a:bodyPr wrap="square" rtlCol="0">
            <a:spAutoFit/>
          </a:bodyPr>
          <a:lstStyle/>
          <a:p>
            <a:pPr defTabSz="228600"/>
            <a:r>
              <a:rPr lang="de-DE" sz="1500">
                <a:solidFill>
                  <a:srgbClr val="F9F9F9">
                    <a:lumMod val="50000"/>
                  </a:srgbClr>
                </a:solidFill>
                <a:latin typeface="Century Gothic" panose="020B0502020202020204" pitchFamily="34" charset="0"/>
              </a:rPr>
              <a:t>Please be back in 15 Minutes</a:t>
            </a:r>
            <a:endParaRPr lang="de-DE" sz="1000" b="1">
              <a:solidFill>
                <a:srgbClr val="F9F9F9">
                  <a:lumMod val="50000"/>
                </a:srgbClr>
              </a:solidFill>
              <a:latin typeface="Calibri Light" panose="020F0302020204030204" pitchFamily="34" charset="0"/>
            </a:endParaRPr>
          </a:p>
          <a:p>
            <a:pPr defTabSz="228600"/>
            <a:endParaRPr lang="de-DE" sz="2000">
              <a:solidFill>
                <a:srgbClr val="F9F9F9">
                  <a:lumMod val="50000"/>
                </a:srgbClr>
              </a:solidFill>
              <a:latin typeface="Century Gothic" panose="020B0502020202020204" pitchFamily="34" charset="0"/>
            </a:endParaRPr>
          </a:p>
        </p:txBody>
      </p:sp>
      <p:sp>
        <p:nvSpPr>
          <p:cNvPr id="15" name="Textfeld 14"/>
          <p:cNvSpPr txBox="1"/>
          <p:nvPr/>
        </p:nvSpPr>
        <p:spPr>
          <a:xfrm>
            <a:off x="1225492" y="388177"/>
            <a:ext cx="1814264" cy="323294"/>
          </a:xfrm>
          <a:prstGeom prst="rect">
            <a:avLst/>
          </a:prstGeom>
          <a:noFill/>
        </p:spPr>
        <p:txBody>
          <a:bodyPr wrap="square" rtlCol="0">
            <a:spAutoFit/>
          </a:bodyPr>
          <a:lstStyle/>
          <a:p>
            <a:pPr defTabSz="228600"/>
            <a:r>
              <a:rPr lang="de-DE" sz="1500">
                <a:solidFill>
                  <a:srgbClr val="F9F9F9">
                    <a:lumMod val="50000"/>
                  </a:srgbClr>
                </a:solidFill>
                <a:latin typeface="Calibri Light" panose="020F0302020204030204"/>
              </a:rPr>
              <a:t>Picture Site</a:t>
            </a:r>
          </a:p>
        </p:txBody>
      </p:sp>
      <p:pic>
        <p:nvPicPr>
          <p:cNvPr id="3135" name="Grafik 31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4185" y="1896639"/>
            <a:ext cx="2976987" cy="2976987"/>
          </a:xfrm>
          <a:prstGeom prst="rect">
            <a:avLst/>
          </a:prstGeom>
        </p:spPr>
      </p:pic>
      <p:sp>
        <p:nvSpPr>
          <p:cNvPr id="12" name="Textfeld 29"/>
          <p:cNvSpPr txBox="1"/>
          <p:nvPr/>
        </p:nvSpPr>
        <p:spPr>
          <a:xfrm>
            <a:off x="563338" y="2492659"/>
            <a:ext cx="1665346" cy="1623521"/>
          </a:xfrm>
          <a:prstGeom prst="rect">
            <a:avLst/>
          </a:prstGeom>
          <a:noFill/>
        </p:spPr>
        <p:txBody>
          <a:bodyPr wrap="square" rtlCol="0">
            <a:spAutoFit/>
          </a:bodyPr>
          <a:lstStyle/>
          <a:p>
            <a:pPr defTabSz="228600"/>
            <a:r>
              <a:rPr lang="de-DE" sz="9950" b="1" dirty="0">
                <a:solidFill>
                  <a:srgbClr val="F9F9F9">
                    <a:lumMod val="25000"/>
                  </a:srgbClr>
                </a:solidFill>
                <a:latin typeface="Century Gothic" panose="020B0502020202020204" pitchFamily="34" charset="0"/>
              </a:rPr>
              <a:t>02</a:t>
            </a:r>
          </a:p>
        </p:txBody>
      </p:sp>
      <p:sp>
        <p:nvSpPr>
          <p:cNvPr id="9" name="Textfeld 29"/>
          <p:cNvSpPr txBox="1"/>
          <p:nvPr/>
        </p:nvSpPr>
        <p:spPr>
          <a:xfrm>
            <a:off x="1988548" y="2671277"/>
            <a:ext cx="3913959" cy="1169551"/>
          </a:xfrm>
          <a:prstGeom prst="rect">
            <a:avLst/>
          </a:prstGeom>
          <a:noFill/>
        </p:spPr>
        <p:txBody>
          <a:bodyPr wrap="square" rtlCol="0">
            <a:spAutoFit/>
          </a:bodyPr>
          <a:lstStyle/>
          <a:p>
            <a:pPr defTabSz="228600"/>
            <a:endParaRPr lang="de-DE" sz="3500" dirty="0">
              <a:solidFill>
                <a:srgbClr val="F9F9F9">
                  <a:lumMod val="25000"/>
                </a:srgbClr>
              </a:solidFill>
              <a:latin typeface="Century Gothic" panose="020B0502020202020204" pitchFamily="34" charset="0"/>
            </a:endParaRPr>
          </a:p>
          <a:p>
            <a:pPr defTabSz="228600"/>
            <a:r>
              <a:rPr lang="zh-CN" altLang="en-US" sz="3500" dirty="0">
                <a:solidFill>
                  <a:srgbClr val="F9F9F9">
                    <a:lumMod val="25000"/>
                  </a:srgbClr>
                </a:solidFill>
                <a:latin typeface="Century Gothic" panose="020B0502020202020204" pitchFamily="34" charset="0"/>
              </a:rPr>
              <a:t>产品服务</a:t>
            </a:r>
            <a:endParaRPr lang="de-DE" sz="3500" dirty="0">
              <a:solidFill>
                <a:srgbClr val="F9F9F9">
                  <a:lumMod val="25000"/>
                </a:srgbClr>
              </a:solidFill>
              <a:latin typeface="Century Gothic" panose="020B0502020202020204" pitchFamily="34" charset="0"/>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自定义 14">
      <a:dk1>
        <a:srgbClr val="F9F9F9"/>
      </a:dk1>
      <a:lt1>
        <a:srgbClr val="F9F9F9"/>
      </a:lt1>
      <a:dk2>
        <a:srgbClr val="F9F9F9"/>
      </a:dk2>
      <a:lt2>
        <a:srgbClr val="F9F9F9"/>
      </a:lt2>
      <a:accent1>
        <a:srgbClr val="0065FA"/>
      </a:accent1>
      <a:accent2>
        <a:srgbClr val="1070FD"/>
      </a:accent2>
      <a:accent3>
        <a:srgbClr val="1E78FD"/>
      </a:accent3>
      <a:accent4>
        <a:srgbClr val="2C81FF"/>
      </a:accent4>
      <a:accent5>
        <a:srgbClr val="3988FE"/>
      </a:accent5>
      <a:accent6>
        <a:srgbClr val="4C94F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1735</Words>
  <Application>Microsoft Office PowerPoint</Application>
  <PresentationFormat>宽屏</PresentationFormat>
  <Paragraphs>334</Paragraphs>
  <Slides>26</Slides>
  <Notes>18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26</vt:i4>
      </vt:variant>
    </vt:vector>
  </HeadingPairs>
  <TitlesOfParts>
    <vt:vector size="35" baseType="lpstr">
      <vt:lpstr>Cabin</vt:lpstr>
      <vt:lpstr>Lato</vt:lpstr>
      <vt:lpstr>Lato Light</vt:lpstr>
      <vt:lpstr>等线</vt:lpstr>
      <vt:lpstr>Arial</vt:lpstr>
      <vt:lpstr>Calibri</vt:lpstr>
      <vt:lpstr>Calibri Light</vt:lpstr>
      <vt:lpstr>Century Gothic</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9</cp:revision>
  <dcterms:created xsi:type="dcterms:W3CDTF">2017-02-20T13:05:00Z</dcterms:created>
  <dcterms:modified xsi:type="dcterms:W3CDTF">2021-01-05T22:43:05Z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