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sldIdLst>
    <p:sldId id="256" r:id="rId2"/>
    <p:sldId id="260" r:id="rId3"/>
    <p:sldId id="261" r:id="rId4"/>
    <p:sldId id="265" r:id="rId5"/>
    <p:sldId id="266" r:id="rId6"/>
    <p:sldId id="267" r:id="rId7"/>
    <p:sldId id="268" r:id="rId8"/>
    <p:sldId id="269" r:id="rId9"/>
    <p:sldId id="271" r:id="rId10"/>
    <p:sldId id="270" r:id="rId11"/>
    <p:sldId id="272" r:id="rId12"/>
    <p:sldId id="273" r:id="rId13"/>
    <p:sldId id="274" r:id="rId14"/>
    <p:sldId id="275" r:id="rId15"/>
    <p:sldId id="263" r:id="rId16"/>
    <p:sldId id="276" r:id="rId17"/>
    <p:sldId id="277" r:id="rId18"/>
    <p:sldId id="278" r:id="rId19"/>
    <p:sldId id="279" r:id="rId20"/>
    <p:sldId id="280" r:id="rId21"/>
    <p:sldId id="264" r:id="rId22"/>
    <p:sldId id="281" r:id="rId23"/>
    <p:sldId id="284" r:id="rId24"/>
    <p:sldId id="283" r:id="rId25"/>
    <p:sldId id="257" r:id="rId26"/>
    <p:sldId id="258"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E50"/>
    <a:srgbClr val="00F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78"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56956-169D-4541-87FF-01630286CCB0}" type="datetimeFigureOut">
              <a:rPr lang="en-US" smtClean="0"/>
              <a:t>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18E15-D1D1-4317-BBF2-6F54084EE39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18E15-D1D1-4317-BBF2-6F54084EE39D}"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BCFA3E7-D815-49D9-BC77-B636881CD2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CFA3E7-D815-49D9-BC77-B636881CD2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CFA3E7-D815-49D9-BC77-B636881CD2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CFA3E7-D815-49D9-BC77-B636881CD2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BCFA3E7-D815-49D9-BC77-B636881CD2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BCFA3E7-D815-49D9-BC77-B636881CD2A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BCFA3E7-D815-49D9-BC77-B636881CD2A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BCFA3E7-D815-49D9-BC77-B636881CD2A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CFA3E7-D815-49D9-BC77-B636881CD2A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CFA3E7-D815-49D9-BC77-B636881CD2A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CFA3E7-D815-49D9-BC77-B636881CD2A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2DD82A-B5E6-422A-87BE-72261D10DCF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FA3E7-D815-49D9-BC77-B636881CD2A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DD82A-B5E6-422A-87BE-72261D10DCF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t="14190"/>
          <a:stretch>
            <a:fillRect/>
          </a:stretch>
        </p:blipFill>
        <p:spPr>
          <a:xfrm>
            <a:off x="0" y="0"/>
            <a:ext cx="12192000" cy="6858000"/>
          </a:xfrm>
          <a:prstGeom prst="rect">
            <a:avLst/>
          </a:prstGeom>
        </p:spPr>
      </p:pic>
      <p:sp>
        <p:nvSpPr>
          <p:cNvPr id="22" name="文本框 21"/>
          <p:cNvSpPr txBox="1"/>
          <p:nvPr/>
        </p:nvSpPr>
        <p:spPr>
          <a:xfrm>
            <a:off x="-40821" y="3561146"/>
            <a:ext cx="6938331" cy="1107996"/>
          </a:xfrm>
          <a:prstGeom prst="rect">
            <a:avLst/>
          </a:prstGeom>
          <a:noFill/>
        </p:spPr>
        <p:txBody>
          <a:bodyPr wrap="square" rtlCol="0">
            <a:spAutoFit/>
          </a:bodyPr>
          <a:lstStyle/>
          <a:p>
            <a:r>
              <a:rPr lang="zh-CN" altLang="en-US" sz="66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微软雅黑" panose="020B0503020204020204" pitchFamily="34" charset="-122"/>
                <a:ea typeface="微软雅黑" panose="020B0503020204020204" pitchFamily="34" charset="-122"/>
              </a:rPr>
              <a:t>公司介绍企业宣传</a:t>
            </a:r>
          </a:p>
        </p:txBody>
      </p:sp>
      <p:sp>
        <p:nvSpPr>
          <p:cNvPr id="23" name="矩形 22"/>
          <p:cNvSpPr/>
          <p:nvPr/>
        </p:nvSpPr>
        <p:spPr>
          <a:xfrm>
            <a:off x="-40820" y="4648398"/>
            <a:ext cx="5903089" cy="369332"/>
          </a:xfrm>
          <a:prstGeom prst="rect">
            <a:avLst/>
          </a:prstGeom>
        </p:spPr>
        <p:txBody>
          <a:bodyPr wrap="square">
            <a:spAutoFit/>
          </a:bodyPr>
          <a:lstStyle/>
          <a:p>
            <a:pPr algn="dist"/>
            <a:r>
              <a:rPr lang="en-US" altLang="zh-CN"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Arial" panose="020B0604020202020204" pitchFamily="34" charset="0"/>
              </a:rPr>
              <a:t>Professional Commercial Project Plan</a:t>
            </a:r>
            <a:endParaRPr lang="zh-CN" altLang="en-US"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ndParaRPr>
          </a:p>
        </p:txBody>
      </p:sp>
      <p:sp>
        <p:nvSpPr>
          <p:cNvPr id="24" name="矩形 23"/>
          <p:cNvSpPr/>
          <p:nvPr/>
        </p:nvSpPr>
        <p:spPr>
          <a:xfrm>
            <a:off x="0" y="5142980"/>
            <a:ext cx="4180895" cy="338554"/>
          </a:xfrm>
          <a:prstGeom prst="rect">
            <a:avLst/>
          </a:prstGeom>
        </p:spPr>
        <p:txBody>
          <a:bodyPr wrap="square">
            <a:spAutoFit/>
          </a:bodyPr>
          <a:lstStyle/>
          <a:p>
            <a:r>
              <a:rPr lang="zh-CN" altLang="en-US" sz="16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微软雅黑" panose="020B0503020204020204" pitchFamily="34" charset="-122"/>
                <a:ea typeface="微软雅黑" panose="020B0503020204020204" pitchFamily="34" charset="-122"/>
              </a:rPr>
              <a:t>封面和内页所有素材均可自由编辑替换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产品与服务</a:t>
            </a:r>
          </a:p>
        </p:txBody>
      </p:sp>
      <p:grpSp>
        <p:nvGrpSpPr>
          <p:cNvPr id="5" name="组合 4"/>
          <p:cNvGrpSpPr/>
          <p:nvPr/>
        </p:nvGrpSpPr>
        <p:grpSpPr>
          <a:xfrm>
            <a:off x="6461241" y="2746022"/>
            <a:ext cx="4736592" cy="2132090"/>
            <a:chOff x="6461241" y="2746022"/>
            <a:chExt cx="4736592" cy="2132090"/>
          </a:xfrm>
        </p:grpSpPr>
        <p:cxnSp>
          <p:nvCxnSpPr>
            <p:cNvPr id="6" name="直接连接符 5"/>
            <p:cNvCxnSpPr/>
            <p:nvPr/>
          </p:nvCxnSpPr>
          <p:spPr>
            <a:xfrm>
              <a:off x="6461241" y="3258617"/>
              <a:ext cx="4736592" cy="0"/>
            </a:xfrm>
            <a:prstGeom prst="line">
              <a:avLst/>
            </a:prstGeom>
            <a:ln>
              <a:solidFill>
                <a:srgbClr val="969696"/>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470374" y="3422034"/>
              <a:ext cx="4727459"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根据实际需求来调整文本框大小。请认真阅读在结尾的更多作品和作品介绍</a:t>
              </a:r>
              <a:endParaRPr lang="en-US" altLang="zh-CN" sz="14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13"/>
            <p:cNvSpPr txBox="1"/>
            <p:nvPr/>
          </p:nvSpPr>
          <p:spPr>
            <a:xfrm>
              <a:off x="6470374" y="2746022"/>
              <a:ext cx="2752879" cy="430887"/>
            </a:xfrm>
            <a:prstGeom prst="rect">
              <a:avLst/>
            </a:prstGeom>
            <a:noFill/>
          </p:spPr>
          <p:txBody>
            <a:bodyPr wrap="square" lIns="0" tIns="0" rIns="0" bIns="0" rtlCol="0" anchor="t" anchorCtr="0">
              <a:spAutoFit/>
            </a:bodyPr>
            <a:lstStyle/>
            <a:p>
              <a:pPr defTabSz="1216660">
                <a:spcBef>
                  <a:spcPct val="20000"/>
                </a:spcBef>
                <a:defRPr/>
              </a:pPr>
              <a:r>
                <a:rPr lang="zh-CN" altLang="en-US" sz="2800" b="1" dirty="0">
                  <a:solidFill>
                    <a:srgbClr val="000000"/>
                  </a:solidFill>
                  <a:latin typeface="Arial" panose="020B0604020202020204" pitchFamily="34" charset="0"/>
                  <a:ea typeface="微软雅黑" panose="020B0503020204020204" pitchFamily="34" charset="-122"/>
                  <a:sym typeface="Arial" panose="020B0604020202020204" pitchFamily="34" charset="0"/>
                </a:rPr>
                <a:t>主打产品</a:t>
              </a:r>
              <a:endParaRPr lang="en-US" sz="28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6461241" y="4361047"/>
              <a:ext cx="4727459"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根据实际需求来调整文本框大小。请认真阅读在结尾的更多作品和作品介绍</a:t>
              </a:r>
              <a:endParaRPr lang="en-US" altLang="zh-CN" sz="14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9"/>
          <p:cNvGrpSpPr/>
          <p:nvPr/>
        </p:nvGrpSpPr>
        <p:grpSpPr>
          <a:xfrm>
            <a:off x="694944" y="2269892"/>
            <a:ext cx="5056632" cy="3084058"/>
            <a:chOff x="694944" y="2269892"/>
            <a:chExt cx="5056632" cy="3084058"/>
          </a:xfrm>
        </p:grpSpPr>
        <p:pic>
          <p:nvPicPr>
            <p:cNvPr id="11" name="Picture 6" descr="Laptop Mask 1.png"/>
            <p:cNvPicPr>
              <a:picLocks noChangeAspect="1"/>
            </p:cNvPicPr>
            <p:nvPr/>
          </p:nvPicPr>
          <p:blipFill>
            <a:blip r:embed="rId3" cstate="screen"/>
            <a:stretch>
              <a:fillRect/>
            </a:stretch>
          </p:blipFill>
          <p:spPr>
            <a:xfrm>
              <a:off x="694944" y="2269892"/>
              <a:ext cx="5056632" cy="3084058"/>
            </a:xfrm>
            <a:prstGeom prst="rect">
              <a:avLst/>
            </a:prstGeom>
          </p:spPr>
        </p:pic>
        <p:pic>
          <p:nvPicPr>
            <p:cNvPr id="12" name="图片 11"/>
            <p:cNvPicPr>
              <a:picLocks noChangeAspect="1"/>
            </p:cNvPicPr>
            <p:nvPr/>
          </p:nvPicPr>
          <p:blipFill rotWithShape="1">
            <a:blip r:embed="rId4" cstate="screen"/>
            <a:srcRect/>
            <a:stretch>
              <a:fillRect/>
            </a:stretch>
          </p:blipFill>
          <p:spPr>
            <a:xfrm>
              <a:off x="1276350" y="2419350"/>
              <a:ext cx="3905695" cy="254317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产品与服务</a:t>
            </a:r>
          </a:p>
        </p:txBody>
      </p:sp>
      <p:pic>
        <p:nvPicPr>
          <p:cNvPr id="19" name="图片 18"/>
          <p:cNvPicPr>
            <a:picLocks noChangeAspect="1"/>
          </p:cNvPicPr>
          <p:nvPr/>
        </p:nvPicPr>
        <p:blipFill rotWithShape="1">
          <a:blip r:embed="rId3" cstate="screen"/>
          <a:srcRect t="3792"/>
          <a:stretch>
            <a:fillRect/>
          </a:stretch>
        </p:blipFill>
        <p:spPr>
          <a:xfrm>
            <a:off x="511579" y="1604564"/>
            <a:ext cx="9632545" cy="3140850"/>
          </a:xfrm>
          <a:prstGeom prst="rect">
            <a:avLst/>
          </a:prstGeom>
        </p:spPr>
      </p:pic>
      <p:sp>
        <p:nvSpPr>
          <p:cNvPr id="20" name="矩形 19"/>
          <p:cNvSpPr/>
          <p:nvPr/>
        </p:nvSpPr>
        <p:spPr>
          <a:xfrm>
            <a:off x="10334625" y="1626293"/>
            <a:ext cx="1361440" cy="3119121"/>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294636" y="5202387"/>
            <a:ext cx="9566404" cy="954107"/>
            <a:chOff x="1294636" y="5135712"/>
            <a:chExt cx="9566404" cy="954107"/>
          </a:xfrm>
        </p:grpSpPr>
        <p:sp>
          <p:nvSpPr>
            <p:cNvPr id="22" name="文本框 21"/>
            <p:cNvSpPr txBox="1"/>
            <p:nvPr/>
          </p:nvSpPr>
          <p:spPr>
            <a:xfrm>
              <a:off x="1294636" y="5135712"/>
              <a:ext cx="4455924" cy="954107"/>
            </a:xfrm>
            <a:prstGeom prst="rect">
              <a:avLst/>
            </a:prstGeom>
            <a:noFill/>
          </p:spPr>
          <p:txBody>
            <a:bodyPr wrap="square" rtlCol="0">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405116" y="5135712"/>
              <a:ext cx="4455924" cy="954107"/>
            </a:xfrm>
            <a:prstGeom prst="rect">
              <a:avLst/>
            </a:prstGeom>
            <a:noFill/>
          </p:spPr>
          <p:txBody>
            <a:bodyPr wrap="square" rtlCol="0">
              <a:spAutoFit/>
            </a:bodyPr>
            <a:lstStyle/>
            <a:p>
              <a:pPr algn="just"/>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10683240" y="2297826"/>
            <a:ext cx="431800" cy="1754326"/>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产品图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ppt_x"/>
                                          </p:val>
                                        </p:tav>
                                        <p:tav tm="100000">
                                          <p:val>
                                            <p:strVal val="#ppt_x"/>
                                          </p:val>
                                        </p:tav>
                                      </p:tavLst>
                                    </p:anim>
                                    <p:anim calcmode="lin" valueType="num">
                                      <p:cBhvr additive="base">
                                        <p:cTn id="12"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产品与服务</a:t>
            </a:r>
          </a:p>
        </p:txBody>
      </p:sp>
      <p:grpSp>
        <p:nvGrpSpPr>
          <p:cNvPr id="4" name="Group 14"/>
          <p:cNvGrpSpPr>
            <a:grpSpLocks noChangeAspect="1"/>
          </p:cNvGrpSpPr>
          <p:nvPr/>
        </p:nvGrpSpPr>
        <p:grpSpPr bwMode="auto">
          <a:xfrm>
            <a:off x="4984004" y="2848267"/>
            <a:ext cx="2223994" cy="1888446"/>
            <a:chOff x="2182" y="753"/>
            <a:chExt cx="3314" cy="2814"/>
          </a:xfrm>
        </p:grpSpPr>
        <p:sp>
          <p:nvSpPr>
            <p:cNvPr id="5" name="Freeform 15"/>
            <p:cNvSpPr/>
            <p:nvPr/>
          </p:nvSpPr>
          <p:spPr bwMode="auto">
            <a:xfrm>
              <a:off x="2733" y="1708"/>
              <a:ext cx="1106" cy="1859"/>
            </a:xfrm>
            <a:custGeom>
              <a:avLst/>
              <a:gdLst>
                <a:gd name="T0" fmla="*/ 0 w 1106"/>
                <a:gd name="T1" fmla="*/ 0 h 1859"/>
                <a:gd name="T2" fmla="*/ 0 w 1106"/>
                <a:gd name="T3" fmla="*/ 1222 h 1859"/>
                <a:gd name="T4" fmla="*/ 1106 w 1106"/>
                <a:gd name="T5" fmla="*/ 1859 h 1859"/>
                <a:gd name="T6" fmla="*/ 1106 w 1106"/>
                <a:gd name="T7" fmla="*/ 637 h 1859"/>
                <a:gd name="T8" fmla="*/ 0 w 1106"/>
                <a:gd name="T9" fmla="*/ 0 h 1859"/>
              </a:gdLst>
              <a:ahLst/>
              <a:cxnLst>
                <a:cxn ang="0">
                  <a:pos x="T0" y="T1"/>
                </a:cxn>
                <a:cxn ang="0">
                  <a:pos x="T2" y="T3"/>
                </a:cxn>
                <a:cxn ang="0">
                  <a:pos x="T4" y="T5"/>
                </a:cxn>
                <a:cxn ang="0">
                  <a:pos x="T6" y="T7"/>
                </a:cxn>
                <a:cxn ang="0">
                  <a:pos x="T8" y="T9"/>
                </a:cxn>
              </a:cxnLst>
              <a:rect l="0" t="0" r="r" b="b"/>
              <a:pathLst>
                <a:path w="1106" h="1859">
                  <a:moveTo>
                    <a:pt x="0" y="0"/>
                  </a:moveTo>
                  <a:lnTo>
                    <a:pt x="0" y="1222"/>
                  </a:lnTo>
                  <a:lnTo>
                    <a:pt x="1106" y="1859"/>
                  </a:lnTo>
                  <a:lnTo>
                    <a:pt x="1106" y="637"/>
                  </a:lnTo>
                  <a:lnTo>
                    <a:pt x="0" y="0"/>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6" name="Freeform 16"/>
            <p:cNvSpPr/>
            <p:nvPr/>
          </p:nvSpPr>
          <p:spPr bwMode="auto">
            <a:xfrm>
              <a:off x="3839" y="1708"/>
              <a:ext cx="1105" cy="1859"/>
            </a:xfrm>
            <a:custGeom>
              <a:avLst/>
              <a:gdLst>
                <a:gd name="T0" fmla="*/ 1105 w 1105"/>
                <a:gd name="T1" fmla="*/ 0 h 1859"/>
                <a:gd name="T2" fmla="*/ 1105 w 1105"/>
                <a:gd name="T3" fmla="*/ 1222 h 1859"/>
                <a:gd name="T4" fmla="*/ 0 w 1105"/>
                <a:gd name="T5" fmla="*/ 1859 h 1859"/>
                <a:gd name="T6" fmla="*/ 0 w 1105"/>
                <a:gd name="T7" fmla="*/ 637 h 1859"/>
                <a:gd name="T8" fmla="*/ 1105 w 1105"/>
                <a:gd name="T9" fmla="*/ 0 h 1859"/>
              </a:gdLst>
              <a:ahLst/>
              <a:cxnLst>
                <a:cxn ang="0">
                  <a:pos x="T0" y="T1"/>
                </a:cxn>
                <a:cxn ang="0">
                  <a:pos x="T2" y="T3"/>
                </a:cxn>
                <a:cxn ang="0">
                  <a:pos x="T4" y="T5"/>
                </a:cxn>
                <a:cxn ang="0">
                  <a:pos x="T6" y="T7"/>
                </a:cxn>
                <a:cxn ang="0">
                  <a:pos x="T8" y="T9"/>
                </a:cxn>
              </a:cxnLst>
              <a:rect l="0" t="0" r="r" b="b"/>
              <a:pathLst>
                <a:path w="1105" h="1859">
                  <a:moveTo>
                    <a:pt x="1105" y="0"/>
                  </a:moveTo>
                  <a:lnTo>
                    <a:pt x="1105" y="1222"/>
                  </a:lnTo>
                  <a:lnTo>
                    <a:pt x="0" y="1859"/>
                  </a:lnTo>
                  <a:lnTo>
                    <a:pt x="0" y="637"/>
                  </a:lnTo>
                  <a:lnTo>
                    <a:pt x="1105"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7" name="Freeform 17"/>
            <p:cNvSpPr/>
            <p:nvPr/>
          </p:nvSpPr>
          <p:spPr bwMode="auto">
            <a:xfrm>
              <a:off x="3839" y="1708"/>
              <a:ext cx="1657" cy="954"/>
            </a:xfrm>
            <a:custGeom>
              <a:avLst/>
              <a:gdLst>
                <a:gd name="T0" fmla="*/ 1657 w 1657"/>
                <a:gd name="T1" fmla="*/ 317 h 954"/>
                <a:gd name="T2" fmla="*/ 551 w 1657"/>
                <a:gd name="T3" fmla="*/ 954 h 954"/>
                <a:gd name="T4" fmla="*/ 0 w 1657"/>
                <a:gd name="T5" fmla="*/ 637 h 954"/>
                <a:gd name="T6" fmla="*/ 1105 w 1657"/>
                <a:gd name="T7" fmla="*/ 0 h 954"/>
                <a:gd name="T8" fmla="*/ 1657 w 1657"/>
                <a:gd name="T9" fmla="*/ 317 h 954"/>
              </a:gdLst>
              <a:ahLst/>
              <a:cxnLst>
                <a:cxn ang="0">
                  <a:pos x="T0" y="T1"/>
                </a:cxn>
                <a:cxn ang="0">
                  <a:pos x="T2" y="T3"/>
                </a:cxn>
                <a:cxn ang="0">
                  <a:pos x="T4" y="T5"/>
                </a:cxn>
                <a:cxn ang="0">
                  <a:pos x="T6" y="T7"/>
                </a:cxn>
                <a:cxn ang="0">
                  <a:pos x="T8" y="T9"/>
                </a:cxn>
              </a:cxnLst>
              <a:rect l="0" t="0" r="r" b="b"/>
              <a:pathLst>
                <a:path w="1657" h="954">
                  <a:moveTo>
                    <a:pt x="1657" y="317"/>
                  </a:moveTo>
                  <a:lnTo>
                    <a:pt x="551" y="954"/>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8" name="Freeform 18"/>
            <p:cNvSpPr/>
            <p:nvPr/>
          </p:nvSpPr>
          <p:spPr bwMode="auto">
            <a:xfrm>
              <a:off x="2182" y="1708"/>
              <a:ext cx="1657" cy="954"/>
            </a:xfrm>
            <a:custGeom>
              <a:avLst/>
              <a:gdLst>
                <a:gd name="T0" fmla="*/ 551 w 1657"/>
                <a:gd name="T1" fmla="*/ 0 h 954"/>
                <a:gd name="T2" fmla="*/ 1657 w 1657"/>
                <a:gd name="T3" fmla="*/ 637 h 954"/>
                <a:gd name="T4" fmla="*/ 1105 w 1657"/>
                <a:gd name="T5" fmla="*/ 954 h 954"/>
                <a:gd name="T6" fmla="*/ 0 w 1657"/>
                <a:gd name="T7" fmla="*/ 317 h 954"/>
                <a:gd name="T8" fmla="*/ 551 w 1657"/>
                <a:gd name="T9" fmla="*/ 0 h 954"/>
              </a:gdLst>
              <a:ahLst/>
              <a:cxnLst>
                <a:cxn ang="0">
                  <a:pos x="T0" y="T1"/>
                </a:cxn>
                <a:cxn ang="0">
                  <a:pos x="T2" y="T3"/>
                </a:cxn>
                <a:cxn ang="0">
                  <a:pos x="T4" y="T5"/>
                </a:cxn>
                <a:cxn ang="0">
                  <a:pos x="T6" y="T7"/>
                </a:cxn>
                <a:cxn ang="0">
                  <a:pos x="T8" y="T9"/>
                </a:cxn>
              </a:cxnLst>
              <a:rect l="0" t="0" r="r" b="b"/>
              <a:pathLst>
                <a:path w="1657" h="954">
                  <a:moveTo>
                    <a:pt x="551" y="0"/>
                  </a:moveTo>
                  <a:lnTo>
                    <a:pt x="1657" y="637"/>
                  </a:lnTo>
                  <a:lnTo>
                    <a:pt x="1105" y="954"/>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9" name="Freeform 19"/>
            <p:cNvSpPr/>
            <p:nvPr/>
          </p:nvSpPr>
          <p:spPr bwMode="auto">
            <a:xfrm>
              <a:off x="3839" y="1070"/>
              <a:ext cx="1105" cy="1275"/>
            </a:xfrm>
            <a:custGeom>
              <a:avLst/>
              <a:gdLst>
                <a:gd name="T0" fmla="*/ 1105 w 1105"/>
                <a:gd name="T1" fmla="*/ 638 h 1275"/>
                <a:gd name="T2" fmla="*/ 0 w 1105"/>
                <a:gd name="T3" fmla="*/ 1275 h 1275"/>
                <a:gd name="T4" fmla="*/ 0 w 1105"/>
                <a:gd name="T5" fmla="*/ 0 h 1275"/>
                <a:gd name="T6" fmla="*/ 1105 w 1105"/>
                <a:gd name="T7" fmla="*/ 638 h 1275"/>
              </a:gdLst>
              <a:ahLst/>
              <a:cxnLst>
                <a:cxn ang="0">
                  <a:pos x="T0" y="T1"/>
                </a:cxn>
                <a:cxn ang="0">
                  <a:pos x="T2" y="T3"/>
                </a:cxn>
                <a:cxn ang="0">
                  <a:pos x="T4" y="T5"/>
                </a:cxn>
                <a:cxn ang="0">
                  <a:pos x="T6" y="T7"/>
                </a:cxn>
              </a:cxnLst>
              <a:rect l="0" t="0" r="r" b="b"/>
              <a:pathLst>
                <a:path w="1105" h="1275">
                  <a:moveTo>
                    <a:pt x="1105" y="638"/>
                  </a:moveTo>
                  <a:lnTo>
                    <a:pt x="0" y="1275"/>
                  </a:lnTo>
                  <a:lnTo>
                    <a:pt x="0" y="0"/>
                  </a:lnTo>
                  <a:lnTo>
                    <a:pt x="1105" y="638"/>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0" name="Freeform 20"/>
            <p:cNvSpPr/>
            <p:nvPr/>
          </p:nvSpPr>
          <p:spPr bwMode="auto">
            <a:xfrm>
              <a:off x="2182" y="753"/>
              <a:ext cx="1657" cy="955"/>
            </a:xfrm>
            <a:custGeom>
              <a:avLst/>
              <a:gdLst>
                <a:gd name="T0" fmla="*/ 1657 w 1657"/>
                <a:gd name="T1" fmla="*/ 317 h 955"/>
                <a:gd name="T2" fmla="*/ 551 w 1657"/>
                <a:gd name="T3" fmla="*/ 955 h 955"/>
                <a:gd name="T4" fmla="*/ 0 w 1657"/>
                <a:gd name="T5" fmla="*/ 637 h 955"/>
                <a:gd name="T6" fmla="*/ 1105 w 1657"/>
                <a:gd name="T7" fmla="*/ 0 h 955"/>
                <a:gd name="T8" fmla="*/ 1657 w 1657"/>
                <a:gd name="T9" fmla="*/ 317 h 955"/>
              </a:gdLst>
              <a:ahLst/>
              <a:cxnLst>
                <a:cxn ang="0">
                  <a:pos x="T0" y="T1"/>
                </a:cxn>
                <a:cxn ang="0">
                  <a:pos x="T2" y="T3"/>
                </a:cxn>
                <a:cxn ang="0">
                  <a:pos x="T4" y="T5"/>
                </a:cxn>
                <a:cxn ang="0">
                  <a:pos x="T6" y="T7"/>
                </a:cxn>
                <a:cxn ang="0">
                  <a:pos x="T8" y="T9"/>
                </a:cxn>
              </a:cxnLst>
              <a:rect l="0" t="0" r="r" b="b"/>
              <a:pathLst>
                <a:path w="1657" h="955">
                  <a:moveTo>
                    <a:pt x="1657" y="317"/>
                  </a:moveTo>
                  <a:lnTo>
                    <a:pt x="551" y="955"/>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1" name="Freeform 21"/>
            <p:cNvSpPr/>
            <p:nvPr/>
          </p:nvSpPr>
          <p:spPr bwMode="auto">
            <a:xfrm>
              <a:off x="3839" y="753"/>
              <a:ext cx="1657" cy="955"/>
            </a:xfrm>
            <a:custGeom>
              <a:avLst/>
              <a:gdLst>
                <a:gd name="T0" fmla="*/ 551 w 1657"/>
                <a:gd name="T1" fmla="*/ 0 h 955"/>
                <a:gd name="T2" fmla="*/ 1657 w 1657"/>
                <a:gd name="T3" fmla="*/ 637 h 955"/>
                <a:gd name="T4" fmla="*/ 1105 w 1657"/>
                <a:gd name="T5" fmla="*/ 955 h 955"/>
                <a:gd name="T6" fmla="*/ 0 w 1657"/>
                <a:gd name="T7" fmla="*/ 317 h 955"/>
                <a:gd name="T8" fmla="*/ 551 w 1657"/>
                <a:gd name="T9" fmla="*/ 0 h 955"/>
              </a:gdLst>
              <a:ahLst/>
              <a:cxnLst>
                <a:cxn ang="0">
                  <a:pos x="T0" y="T1"/>
                </a:cxn>
                <a:cxn ang="0">
                  <a:pos x="T2" y="T3"/>
                </a:cxn>
                <a:cxn ang="0">
                  <a:pos x="T4" y="T5"/>
                </a:cxn>
                <a:cxn ang="0">
                  <a:pos x="T6" y="T7"/>
                </a:cxn>
                <a:cxn ang="0">
                  <a:pos x="T8" y="T9"/>
                </a:cxn>
              </a:cxnLst>
              <a:rect l="0" t="0" r="r" b="b"/>
              <a:pathLst>
                <a:path w="1657" h="955">
                  <a:moveTo>
                    <a:pt x="551" y="0"/>
                  </a:moveTo>
                  <a:lnTo>
                    <a:pt x="1657" y="637"/>
                  </a:lnTo>
                  <a:lnTo>
                    <a:pt x="1105" y="955"/>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2" name="Freeform 22"/>
            <p:cNvSpPr/>
            <p:nvPr/>
          </p:nvSpPr>
          <p:spPr bwMode="auto">
            <a:xfrm>
              <a:off x="2733" y="1070"/>
              <a:ext cx="1106" cy="1275"/>
            </a:xfrm>
            <a:custGeom>
              <a:avLst/>
              <a:gdLst>
                <a:gd name="T0" fmla="*/ 1106 w 1106"/>
                <a:gd name="T1" fmla="*/ 0 h 1275"/>
                <a:gd name="T2" fmla="*/ 1106 w 1106"/>
                <a:gd name="T3" fmla="*/ 0 h 1275"/>
                <a:gd name="T4" fmla="*/ 0 w 1106"/>
                <a:gd name="T5" fmla="*/ 638 h 1275"/>
                <a:gd name="T6" fmla="*/ 1106 w 1106"/>
                <a:gd name="T7" fmla="*/ 1275 h 1275"/>
                <a:gd name="T8" fmla="*/ 1106 w 1106"/>
                <a:gd name="T9" fmla="*/ 1275 h 1275"/>
                <a:gd name="T10" fmla="*/ 1106 w 1106"/>
                <a:gd name="T11" fmla="*/ 0 h 1275"/>
              </a:gdLst>
              <a:ahLst/>
              <a:cxnLst>
                <a:cxn ang="0">
                  <a:pos x="T0" y="T1"/>
                </a:cxn>
                <a:cxn ang="0">
                  <a:pos x="T2" y="T3"/>
                </a:cxn>
                <a:cxn ang="0">
                  <a:pos x="T4" y="T5"/>
                </a:cxn>
                <a:cxn ang="0">
                  <a:pos x="T6" y="T7"/>
                </a:cxn>
                <a:cxn ang="0">
                  <a:pos x="T8" y="T9"/>
                </a:cxn>
                <a:cxn ang="0">
                  <a:pos x="T10" y="T11"/>
                </a:cxn>
              </a:cxnLst>
              <a:rect l="0" t="0" r="r" b="b"/>
              <a:pathLst>
                <a:path w="1106" h="1275">
                  <a:moveTo>
                    <a:pt x="1106" y="0"/>
                  </a:moveTo>
                  <a:lnTo>
                    <a:pt x="1106" y="0"/>
                  </a:lnTo>
                  <a:lnTo>
                    <a:pt x="0" y="638"/>
                  </a:lnTo>
                  <a:lnTo>
                    <a:pt x="1106" y="1275"/>
                  </a:lnTo>
                  <a:lnTo>
                    <a:pt x="1106" y="1275"/>
                  </a:lnTo>
                  <a:lnTo>
                    <a:pt x="1106"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sp>
        <p:nvSpPr>
          <p:cNvPr id="13" name="Oval 19"/>
          <p:cNvSpPr>
            <a:spLocks noChangeAspect="1" noChangeArrowheads="1"/>
          </p:cNvSpPr>
          <p:nvPr/>
        </p:nvSpPr>
        <p:spPr bwMode="auto">
          <a:xfrm>
            <a:off x="5647872" y="1741843"/>
            <a:ext cx="896257" cy="894465"/>
          </a:xfrm>
          <a:prstGeom prst="ellipse">
            <a:avLst/>
          </a:prstGeom>
          <a:solidFill>
            <a:srgbClr val="7C95A5"/>
          </a:solidFill>
          <a:ln>
            <a:noFill/>
          </a:ln>
        </p:spPr>
        <p:txBody>
          <a:bodyPr vert="horz" wrap="square" lIns="91440" tIns="45720" rIns="91440" bIns="45720" numCol="1" anchor="ctr" anchorCtr="0" compatLnSpc="1"/>
          <a:lstStyle/>
          <a:p>
            <a:pPr algn="ctr"/>
            <a:r>
              <a:rPr lang="en-AU" sz="2800" b="1" dirty="0">
                <a:solidFill>
                  <a:prstClr val="white"/>
                </a:solidFill>
                <a:latin typeface="微软雅黑" panose="020B0503020204020204" pitchFamily="34" charset="-122"/>
                <a:ea typeface="微软雅黑" panose="020B0503020204020204" pitchFamily="34" charset="-122"/>
              </a:rPr>
              <a:t>2</a:t>
            </a:r>
            <a:endParaRPr lang="id-ID" sz="2800" b="1" dirty="0">
              <a:solidFill>
                <a:prstClr val="white"/>
              </a:solidFill>
              <a:latin typeface="微软雅黑" panose="020B0503020204020204" pitchFamily="34" charset="-122"/>
              <a:ea typeface="微软雅黑" panose="020B0503020204020204" pitchFamily="34" charset="-122"/>
            </a:endParaRPr>
          </a:p>
        </p:txBody>
      </p:sp>
      <p:grpSp>
        <p:nvGrpSpPr>
          <p:cNvPr id="14" name="Group 14"/>
          <p:cNvGrpSpPr>
            <a:grpSpLocks noChangeAspect="1"/>
          </p:cNvGrpSpPr>
          <p:nvPr/>
        </p:nvGrpSpPr>
        <p:grpSpPr bwMode="auto">
          <a:xfrm>
            <a:off x="1571254" y="2848267"/>
            <a:ext cx="2223994" cy="1888446"/>
            <a:chOff x="2182" y="753"/>
            <a:chExt cx="3314" cy="2814"/>
          </a:xfrm>
        </p:grpSpPr>
        <p:sp>
          <p:nvSpPr>
            <p:cNvPr id="15" name="Freeform 15"/>
            <p:cNvSpPr/>
            <p:nvPr/>
          </p:nvSpPr>
          <p:spPr bwMode="auto">
            <a:xfrm>
              <a:off x="2733" y="1708"/>
              <a:ext cx="1106" cy="1859"/>
            </a:xfrm>
            <a:custGeom>
              <a:avLst/>
              <a:gdLst>
                <a:gd name="T0" fmla="*/ 0 w 1106"/>
                <a:gd name="T1" fmla="*/ 0 h 1859"/>
                <a:gd name="T2" fmla="*/ 0 w 1106"/>
                <a:gd name="T3" fmla="*/ 1222 h 1859"/>
                <a:gd name="T4" fmla="*/ 1106 w 1106"/>
                <a:gd name="T5" fmla="*/ 1859 h 1859"/>
                <a:gd name="T6" fmla="*/ 1106 w 1106"/>
                <a:gd name="T7" fmla="*/ 637 h 1859"/>
                <a:gd name="T8" fmla="*/ 0 w 1106"/>
                <a:gd name="T9" fmla="*/ 0 h 1859"/>
              </a:gdLst>
              <a:ahLst/>
              <a:cxnLst>
                <a:cxn ang="0">
                  <a:pos x="T0" y="T1"/>
                </a:cxn>
                <a:cxn ang="0">
                  <a:pos x="T2" y="T3"/>
                </a:cxn>
                <a:cxn ang="0">
                  <a:pos x="T4" y="T5"/>
                </a:cxn>
                <a:cxn ang="0">
                  <a:pos x="T6" y="T7"/>
                </a:cxn>
                <a:cxn ang="0">
                  <a:pos x="T8" y="T9"/>
                </a:cxn>
              </a:cxnLst>
              <a:rect l="0" t="0" r="r" b="b"/>
              <a:pathLst>
                <a:path w="1106" h="1859">
                  <a:moveTo>
                    <a:pt x="0" y="0"/>
                  </a:moveTo>
                  <a:lnTo>
                    <a:pt x="0" y="1222"/>
                  </a:lnTo>
                  <a:lnTo>
                    <a:pt x="1106" y="1859"/>
                  </a:lnTo>
                  <a:lnTo>
                    <a:pt x="1106" y="637"/>
                  </a:lnTo>
                  <a:lnTo>
                    <a:pt x="0" y="0"/>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6" name="Freeform 16"/>
            <p:cNvSpPr/>
            <p:nvPr/>
          </p:nvSpPr>
          <p:spPr bwMode="auto">
            <a:xfrm>
              <a:off x="3839" y="1708"/>
              <a:ext cx="1105" cy="1859"/>
            </a:xfrm>
            <a:custGeom>
              <a:avLst/>
              <a:gdLst>
                <a:gd name="T0" fmla="*/ 1105 w 1105"/>
                <a:gd name="T1" fmla="*/ 0 h 1859"/>
                <a:gd name="T2" fmla="*/ 1105 w 1105"/>
                <a:gd name="T3" fmla="*/ 1222 h 1859"/>
                <a:gd name="T4" fmla="*/ 0 w 1105"/>
                <a:gd name="T5" fmla="*/ 1859 h 1859"/>
                <a:gd name="T6" fmla="*/ 0 w 1105"/>
                <a:gd name="T7" fmla="*/ 637 h 1859"/>
                <a:gd name="T8" fmla="*/ 1105 w 1105"/>
                <a:gd name="T9" fmla="*/ 0 h 1859"/>
              </a:gdLst>
              <a:ahLst/>
              <a:cxnLst>
                <a:cxn ang="0">
                  <a:pos x="T0" y="T1"/>
                </a:cxn>
                <a:cxn ang="0">
                  <a:pos x="T2" y="T3"/>
                </a:cxn>
                <a:cxn ang="0">
                  <a:pos x="T4" y="T5"/>
                </a:cxn>
                <a:cxn ang="0">
                  <a:pos x="T6" y="T7"/>
                </a:cxn>
                <a:cxn ang="0">
                  <a:pos x="T8" y="T9"/>
                </a:cxn>
              </a:cxnLst>
              <a:rect l="0" t="0" r="r" b="b"/>
              <a:pathLst>
                <a:path w="1105" h="1859">
                  <a:moveTo>
                    <a:pt x="1105" y="0"/>
                  </a:moveTo>
                  <a:lnTo>
                    <a:pt x="1105" y="1222"/>
                  </a:lnTo>
                  <a:lnTo>
                    <a:pt x="0" y="1859"/>
                  </a:lnTo>
                  <a:lnTo>
                    <a:pt x="0" y="637"/>
                  </a:lnTo>
                  <a:lnTo>
                    <a:pt x="1105"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7" name="Freeform 17"/>
            <p:cNvSpPr/>
            <p:nvPr/>
          </p:nvSpPr>
          <p:spPr bwMode="auto">
            <a:xfrm>
              <a:off x="3839" y="1708"/>
              <a:ext cx="1657" cy="954"/>
            </a:xfrm>
            <a:custGeom>
              <a:avLst/>
              <a:gdLst>
                <a:gd name="T0" fmla="*/ 1657 w 1657"/>
                <a:gd name="T1" fmla="*/ 317 h 954"/>
                <a:gd name="T2" fmla="*/ 551 w 1657"/>
                <a:gd name="T3" fmla="*/ 954 h 954"/>
                <a:gd name="T4" fmla="*/ 0 w 1657"/>
                <a:gd name="T5" fmla="*/ 637 h 954"/>
                <a:gd name="T6" fmla="*/ 1105 w 1657"/>
                <a:gd name="T7" fmla="*/ 0 h 954"/>
                <a:gd name="T8" fmla="*/ 1657 w 1657"/>
                <a:gd name="T9" fmla="*/ 317 h 954"/>
              </a:gdLst>
              <a:ahLst/>
              <a:cxnLst>
                <a:cxn ang="0">
                  <a:pos x="T0" y="T1"/>
                </a:cxn>
                <a:cxn ang="0">
                  <a:pos x="T2" y="T3"/>
                </a:cxn>
                <a:cxn ang="0">
                  <a:pos x="T4" y="T5"/>
                </a:cxn>
                <a:cxn ang="0">
                  <a:pos x="T6" y="T7"/>
                </a:cxn>
                <a:cxn ang="0">
                  <a:pos x="T8" y="T9"/>
                </a:cxn>
              </a:cxnLst>
              <a:rect l="0" t="0" r="r" b="b"/>
              <a:pathLst>
                <a:path w="1657" h="954">
                  <a:moveTo>
                    <a:pt x="1657" y="317"/>
                  </a:moveTo>
                  <a:lnTo>
                    <a:pt x="551" y="954"/>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8" name="Freeform 18"/>
            <p:cNvSpPr/>
            <p:nvPr/>
          </p:nvSpPr>
          <p:spPr bwMode="auto">
            <a:xfrm>
              <a:off x="2182" y="1708"/>
              <a:ext cx="1657" cy="954"/>
            </a:xfrm>
            <a:custGeom>
              <a:avLst/>
              <a:gdLst>
                <a:gd name="T0" fmla="*/ 551 w 1657"/>
                <a:gd name="T1" fmla="*/ 0 h 954"/>
                <a:gd name="T2" fmla="*/ 1657 w 1657"/>
                <a:gd name="T3" fmla="*/ 637 h 954"/>
                <a:gd name="T4" fmla="*/ 1105 w 1657"/>
                <a:gd name="T5" fmla="*/ 954 h 954"/>
                <a:gd name="T6" fmla="*/ 0 w 1657"/>
                <a:gd name="T7" fmla="*/ 317 h 954"/>
                <a:gd name="T8" fmla="*/ 551 w 1657"/>
                <a:gd name="T9" fmla="*/ 0 h 954"/>
              </a:gdLst>
              <a:ahLst/>
              <a:cxnLst>
                <a:cxn ang="0">
                  <a:pos x="T0" y="T1"/>
                </a:cxn>
                <a:cxn ang="0">
                  <a:pos x="T2" y="T3"/>
                </a:cxn>
                <a:cxn ang="0">
                  <a:pos x="T4" y="T5"/>
                </a:cxn>
                <a:cxn ang="0">
                  <a:pos x="T6" y="T7"/>
                </a:cxn>
                <a:cxn ang="0">
                  <a:pos x="T8" y="T9"/>
                </a:cxn>
              </a:cxnLst>
              <a:rect l="0" t="0" r="r" b="b"/>
              <a:pathLst>
                <a:path w="1657" h="954">
                  <a:moveTo>
                    <a:pt x="551" y="0"/>
                  </a:moveTo>
                  <a:lnTo>
                    <a:pt x="1657" y="637"/>
                  </a:lnTo>
                  <a:lnTo>
                    <a:pt x="1105" y="954"/>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19" name="Freeform 19"/>
            <p:cNvSpPr/>
            <p:nvPr/>
          </p:nvSpPr>
          <p:spPr bwMode="auto">
            <a:xfrm>
              <a:off x="3839" y="1070"/>
              <a:ext cx="1105" cy="1275"/>
            </a:xfrm>
            <a:custGeom>
              <a:avLst/>
              <a:gdLst>
                <a:gd name="T0" fmla="*/ 1105 w 1105"/>
                <a:gd name="T1" fmla="*/ 638 h 1275"/>
                <a:gd name="T2" fmla="*/ 0 w 1105"/>
                <a:gd name="T3" fmla="*/ 1275 h 1275"/>
                <a:gd name="T4" fmla="*/ 0 w 1105"/>
                <a:gd name="T5" fmla="*/ 0 h 1275"/>
                <a:gd name="T6" fmla="*/ 1105 w 1105"/>
                <a:gd name="T7" fmla="*/ 638 h 1275"/>
              </a:gdLst>
              <a:ahLst/>
              <a:cxnLst>
                <a:cxn ang="0">
                  <a:pos x="T0" y="T1"/>
                </a:cxn>
                <a:cxn ang="0">
                  <a:pos x="T2" y="T3"/>
                </a:cxn>
                <a:cxn ang="0">
                  <a:pos x="T4" y="T5"/>
                </a:cxn>
                <a:cxn ang="0">
                  <a:pos x="T6" y="T7"/>
                </a:cxn>
              </a:cxnLst>
              <a:rect l="0" t="0" r="r" b="b"/>
              <a:pathLst>
                <a:path w="1105" h="1275">
                  <a:moveTo>
                    <a:pt x="1105" y="638"/>
                  </a:moveTo>
                  <a:lnTo>
                    <a:pt x="0" y="1275"/>
                  </a:lnTo>
                  <a:lnTo>
                    <a:pt x="0" y="0"/>
                  </a:lnTo>
                  <a:lnTo>
                    <a:pt x="1105" y="638"/>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0" name="Freeform 20"/>
            <p:cNvSpPr/>
            <p:nvPr/>
          </p:nvSpPr>
          <p:spPr bwMode="auto">
            <a:xfrm>
              <a:off x="2182" y="753"/>
              <a:ext cx="1657" cy="955"/>
            </a:xfrm>
            <a:custGeom>
              <a:avLst/>
              <a:gdLst>
                <a:gd name="T0" fmla="*/ 1657 w 1657"/>
                <a:gd name="T1" fmla="*/ 317 h 955"/>
                <a:gd name="T2" fmla="*/ 551 w 1657"/>
                <a:gd name="T3" fmla="*/ 955 h 955"/>
                <a:gd name="T4" fmla="*/ 0 w 1657"/>
                <a:gd name="T5" fmla="*/ 637 h 955"/>
                <a:gd name="T6" fmla="*/ 1105 w 1657"/>
                <a:gd name="T7" fmla="*/ 0 h 955"/>
                <a:gd name="T8" fmla="*/ 1657 w 1657"/>
                <a:gd name="T9" fmla="*/ 317 h 955"/>
              </a:gdLst>
              <a:ahLst/>
              <a:cxnLst>
                <a:cxn ang="0">
                  <a:pos x="T0" y="T1"/>
                </a:cxn>
                <a:cxn ang="0">
                  <a:pos x="T2" y="T3"/>
                </a:cxn>
                <a:cxn ang="0">
                  <a:pos x="T4" y="T5"/>
                </a:cxn>
                <a:cxn ang="0">
                  <a:pos x="T6" y="T7"/>
                </a:cxn>
                <a:cxn ang="0">
                  <a:pos x="T8" y="T9"/>
                </a:cxn>
              </a:cxnLst>
              <a:rect l="0" t="0" r="r" b="b"/>
              <a:pathLst>
                <a:path w="1657" h="955">
                  <a:moveTo>
                    <a:pt x="1657" y="317"/>
                  </a:moveTo>
                  <a:lnTo>
                    <a:pt x="551" y="955"/>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1" name="Freeform 21"/>
            <p:cNvSpPr/>
            <p:nvPr/>
          </p:nvSpPr>
          <p:spPr bwMode="auto">
            <a:xfrm>
              <a:off x="3839" y="753"/>
              <a:ext cx="1657" cy="955"/>
            </a:xfrm>
            <a:custGeom>
              <a:avLst/>
              <a:gdLst>
                <a:gd name="T0" fmla="*/ 551 w 1657"/>
                <a:gd name="T1" fmla="*/ 0 h 955"/>
                <a:gd name="T2" fmla="*/ 1657 w 1657"/>
                <a:gd name="T3" fmla="*/ 637 h 955"/>
                <a:gd name="T4" fmla="*/ 1105 w 1657"/>
                <a:gd name="T5" fmla="*/ 955 h 955"/>
                <a:gd name="T6" fmla="*/ 0 w 1657"/>
                <a:gd name="T7" fmla="*/ 317 h 955"/>
                <a:gd name="T8" fmla="*/ 551 w 1657"/>
                <a:gd name="T9" fmla="*/ 0 h 955"/>
              </a:gdLst>
              <a:ahLst/>
              <a:cxnLst>
                <a:cxn ang="0">
                  <a:pos x="T0" y="T1"/>
                </a:cxn>
                <a:cxn ang="0">
                  <a:pos x="T2" y="T3"/>
                </a:cxn>
                <a:cxn ang="0">
                  <a:pos x="T4" y="T5"/>
                </a:cxn>
                <a:cxn ang="0">
                  <a:pos x="T6" y="T7"/>
                </a:cxn>
                <a:cxn ang="0">
                  <a:pos x="T8" y="T9"/>
                </a:cxn>
              </a:cxnLst>
              <a:rect l="0" t="0" r="r" b="b"/>
              <a:pathLst>
                <a:path w="1657" h="955">
                  <a:moveTo>
                    <a:pt x="551" y="0"/>
                  </a:moveTo>
                  <a:lnTo>
                    <a:pt x="1657" y="637"/>
                  </a:lnTo>
                  <a:lnTo>
                    <a:pt x="1105" y="955"/>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2" name="Freeform 22"/>
            <p:cNvSpPr/>
            <p:nvPr/>
          </p:nvSpPr>
          <p:spPr bwMode="auto">
            <a:xfrm>
              <a:off x="2733" y="1070"/>
              <a:ext cx="1106" cy="1275"/>
            </a:xfrm>
            <a:custGeom>
              <a:avLst/>
              <a:gdLst>
                <a:gd name="T0" fmla="*/ 1106 w 1106"/>
                <a:gd name="T1" fmla="*/ 0 h 1275"/>
                <a:gd name="T2" fmla="*/ 1106 w 1106"/>
                <a:gd name="T3" fmla="*/ 0 h 1275"/>
                <a:gd name="T4" fmla="*/ 0 w 1106"/>
                <a:gd name="T5" fmla="*/ 638 h 1275"/>
                <a:gd name="T6" fmla="*/ 1106 w 1106"/>
                <a:gd name="T7" fmla="*/ 1275 h 1275"/>
                <a:gd name="T8" fmla="*/ 1106 w 1106"/>
                <a:gd name="T9" fmla="*/ 1275 h 1275"/>
                <a:gd name="T10" fmla="*/ 1106 w 1106"/>
                <a:gd name="T11" fmla="*/ 0 h 1275"/>
              </a:gdLst>
              <a:ahLst/>
              <a:cxnLst>
                <a:cxn ang="0">
                  <a:pos x="T0" y="T1"/>
                </a:cxn>
                <a:cxn ang="0">
                  <a:pos x="T2" y="T3"/>
                </a:cxn>
                <a:cxn ang="0">
                  <a:pos x="T4" y="T5"/>
                </a:cxn>
                <a:cxn ang="0">
                  <a:pos x="T6" y="T7"/>
                </a:cxn>
                <a:cxn ang="0">
                  <a:pos x="T8" y="T9"/>
                </a:cxn>
                <a:cxn ang="0">
                  <a:pos x="T10" y="T11"/>
                </a:cxn>
              </a:cxnLst>
              <a:rect l="0" t="0" r="r" b="b"/>
              <a:pathLst>
                <a:path w="1106" h="1275">
                  <a:moveTo>
                    <a:pt x="1106" y="0"/>
                  </a:moveTo>
                  <a:lnTo>
                    <a:pt x="1106" y="0"/>
                  </a:lnTo>
                  <a:lnTo>
                    <a:pt x="0" y="638"/>
                  </a:lnTo>
                  <a:lnTo>
                    <a:pt x="1106" y="1275"/>
                  </a:lnTo>
                  <a:lnTo>
                    <a:pt x="1106" y="1275"/>
                  </a:lnTo>
                  <a:lnTo>
                    <a:pt x="1106"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sp>
        <p:nvSpPr>
          <p:cNvPr id="23" name="Oval 19"/>
          <p:cNvSpPr>
            <a:spLocks noChangeAspect="1" noChangeArrowheads="1"/>
          </p:cNvSpPr>
          <p:nvPr/>
        </p:nvSpPr>
        <p:spPr bwMode="auto">
          <a:xfrm>
            <a:off x="2221234" y="1741843"/>
            <a:ext cx="896257" cy="894465"/>
          </a:xfrm>
          <a:prstGeom prst="ellipse">
            <a:avLst/>
          </a:prstGeom>
          <a:solidFill>
            <a:srgbClr val="99AEBA"/>
          </a:solidFill>
          <a:ln>
            <a:noFill/>
          </a:ln>
        </p:spPr>
        <p:txBody>
          <a:bodyPr vert="horz" wrap="square" lIns="91440" tIns="45720" rIns="91440" bIns="45720" numCol="1" anchor="ctr" anchorCtr="0" compatLnSpc="1"/>
          <a:lstStyle/>
          <a:p>
            <a:pPr algn="ctr"/>
            <a:r>
              <a:rPr lang="en-AU" sz="2800" b="1" dirty="0">
                <a:solidFill>
                  <a:prstClr val="white"/>
                </a:solidFill>
                <a:latin typeface="微软雅黑" panose="020B0503020204020204" pitchFamily="34" charset="-122"/>
                <a:ea typeface="微软雅黑" panose="020B0503020204020204" pitchFamily="34" charset="-122"/>
              </a:rPr>
              <a:t>1</a:t>
            </a:r>
            <a:endParaRPr lang="id-ID" sz="2800" b="1" dirty="0">
              <a:solidFill>
                <a:prstClr val="white"/>
              </a:solidFill>
              <a:latin typeface="微软雅黑" panose="020B0503020204020204" pitchFamily="34" charset="-122"/>
              <a:ea typeface="微软雅黑" panose="020B0503020204020204" pitchFamily="34" charset="-122"/>
            </a:endParaRPr>
          </a:p>
        </p:txBody>
      </p:sp>
      <p:grpSp>
        <p:nvGrpSpPr>
          <p:cNvPr id="24" name="Group 14"/>
          <p:cNvGrpSpPr>
            <a:grpSpLocks noChangeAspect="1"/>
          </p:cNvGrpSpPr>
          <p:nvPr/>
        </p:nvGrpSpPr>
        <p:grpSpPr bwMode="auto">
          <a:xfrm>
            <a:off x="8396755" y="2848267"/>
            <a:ext cx="2223994" cy="1888446"/>
            <a:chOff x="2182" y="753"/>
            <a:chExt cx="3314" cy="2814"/>
          </a:xfrm>
        </p:grpSpPr>
        <p:sp>
          <p:nvSpPr>
            <p:cNvPr id="25" name="Freeform 15"/>
            <p:cNvSpPr/>
            <p:nvPr/>
          </p:nvSpPr>
          <p:spPr bwMode="auto">
            <a:xfrm>
              <a:off x="2733" y="1708"/>
              <a:ext cx="1106" cy="1859"/>
            </a:xfrm>
            <a:custGeom>
              <a:avLst/>
              <a:gdLst>
                <a:gd name="T0" fmla="*/ 0 w 1106"/>
                <a:gd name="T1" fmla="*/ 0 h 1859"/>
                <a:gd name="T2" fmla="*/ 0 w 1106"/>
                <a:gd name="T3" fmla="*/ 1222 h 1859"/>
                <a:gd name="T4" fmla="*/ 1106 w 1106"/>
                <a:gd name="T5" fmla="*/ 1859 h 1859"/>
                <a:gd name="T6" fmla="*/ 1106 w 1106"/>
                <a:gd name="T7" fmla="*/ 637 h 1859"/>
                <a:gd name="T8" fmla="*/ 0 w 1106"/>
                <a:gd name="T9" fmla="*/ 0 h 1859"/>
              </a:gdLst>
              <a:ahLst/>
              <a:cxnLst>
                <a:cxn ang="0">
                  <a:pos x="T0" y="T1"/>
                </a:cxn>
                <a:cxn ang="0">
                  <a:pos x="T2" y="T3"/>
                </a:cxn>
                <a:cxn ang="0">
                  <a:pos x="T4" y="T5"/>
                </a:cxn>
                <a:cxn ang="0">
                  <a:pos x="T6" y="T7"/>
                </a:cxn>
                <a:cxn ang="0">
                  <a:pos x="T8" y="T9"/>
                </a:cxn>
              </a:cxnLst>
              <a:rect l="0" t="0" r="r" b="b"/>
              <a:pathLst>
                <a:path w="1106" h="1859">
                  <a:moveTo>
                    <a:pt x="0" y="0"/>
                  </a:moveTo>
                  <a:lnTo>
                    <a:pt x="0" y="1222"/>
                  </a:lnTo>
                  <a:lnTo>
                    <a:pt x="1106" y="1859"/>
                  </a:lnTo>
                  <a:lnTo>
                    <a:pt x="1106" y="637"/>
                  </a:lnTo>
                  <a:lnTo>
                    <a:pt x="0" y="0"/>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6" name="Freeform 16"/>
            <p:cNvSpPr/>
            <p:nvPr/>
          </p:nvSpPr>
          <p:spPr bwMode="auto">
            <a:xfrm>
              <a:off x="3839" y="1708"/>
              <a:ext cx="1105" cy="1859"/>
            </a:xfrm>
            <a:custGeom>
              <a:avLst/>
              <a:gdLst>
                <a:gd name="T0" fmla="*/ 1105 w 1105"/>
                <a:gd name="T1" fmla="*/ 0 h 1859"/>
                <a:gd name="T2" fmla="*/ 1105 w 1105"/>
                <a:gd name="T3" fmla="*/ 1222 h 1859"/>
                <a:gd name="T4" fmla="*/ 0 w 1105"/>
                <a:gd name="T5" fmla="*/ 1859 h 1859"/>
                <a:gd name="T6" fmla="*/ 0 w 1105"/>
                <a:gd name="T7" fmla="*/ 637 h 1859"/>
                <a:gd name="T8" fmla="*/ 1105 w 1105"/>
                <a:gd name="T9" fmla="*/ 0 h 1859"/>
              </a:gdLst>
              <a:ahLst/>
              <a:cxnLst>
                <a:cxn ang="0">
                  <a:pos x="T0" y="T1"/>
                </a:cxn>
                <a:cxn ang="0">
                  <a:pos x="T2" y="T3"/>
                </a:cxn>
                <a:cxn ang="0">
                  <a:pos x="T4" y="T5"/>
                </a:cxn>
                <a:cxn ang="0">
                  <a:pos x="T6" y="T7"/>
                </a:cxn>
                <a:cxn ang="0">
                  <a:pos x="T8" y="T9"/>
                </a:cxn>
              </a:cxnLst>
              <a:rect l="0" t="0" r="r" b="b"/>
              <a:pathLst>
                <a:path w="1105" h="1859">
                  <a:moveTo>
                    <a:pt x="1105" y="0"/>
                  </a:moveTo>
                  <a:lnTo>
                    <a:pt x="1105" y="1222"/>
                  </a:lnTo>
                  <a:lnTo>
                    <a:pt x="0" y="1859"/>
                  </a:lnTo>
                  <a:lnTo>
                    <a:pt x="0" y="637"/>
                  </a:lnTo>
                  <a:lnTo>
                    <a:pt x="1105"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7" name="Freeform 17"/>
            <p:cNvSpPr/>
            <p:nvPr/>
          </p:nvSpPr>
          <p:spPr bwMode="auto">
            <a:xfrm>
              <a:off x="3839" y="1708"/>
              <a:ext cx="1657" cy="954"/>
            </a:xfrm>
            <a:custGeom>
              <a:avLst/>
              <a:gdLst>
                <a:gd name="T0" fmla="*/ 1657 w 1657"/>
                <a:gd name="T1" fmla="*/ 317 h 954"/>
                <a:gd name="T2" fmla="*/ 551 w 1657"/>
                <a:gd name="T3" fmla="*/ 954 h 954"/>
                <a:gd name="T4" fmla="*/ 0 w 1657"/>
                <a:gd name="T5" fmla="*/ 637 h 954"/>
                <a:gd name="T6" fmla="*/ 1105 w 1657"/>
                <a:gd name="T7" fmla="*/ 0 h 954"/>
                <a:gd name="T8" fmla="*/ 1657 w 1657"/>
                <a:gd name="T9" fmla="*/ 317 h 954"/>
              </a:gdLst>
              <a:ahLst/>
              <a:cxnLst>
                <a:cxn ang="0">
                  <a:pos x="T0" y="T1"/>
                </a:cxn>
                <a:cxn ang="0">
                  <a:pos x="T2" y="T3"/>
                </a:cxn>
                <a:cxn ang="0">
                  <a:pos x="T4" y="T5"/>
                </a:cxn>
                <a:cxn ang="0">
                  <a:pos x="T6" y="T7"/>
                </a:cxn>
                <a:cxn ang="0">
                  <a:pos x="T8" y="T9"/>
                </a:cxn>
              </a:cxnLst>
              <a:rect l="0" t="0" r="r" b="b"/>
              <a:pathLst>
                <a:path w="1657" h="954">
                  <a:moveTo>
                    <a:pt x="1657" y="317"/>
                  </a:moveTo>
                  <a:lnTo>
                    <a:pt x="551" y="954"/>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8" name="Freeform 18"/>
            <p:cNvSpPr/>
            <p:nvPr/>
          </p:nvSpPr>
          <p:spPr bwMode="auto">
            <a:xfrm>
              <a:off x="2182" y="1708"/>
              <a:ext cx="1657" cy="954"/>
            </a:xfrm>
            <a:custGeom>
              <a:avLst/>
              <a:gdLst>
                <a:gd name="T0" fmla="*/ 551 w 1657"/>
                <a:gd name="T1" fmla="*/ 0 h 954"/>
                <a:gd name="T2" fmla="*/ 1657 w 1657"/>
                <a:gd name="T3" fmla="*/ 637 h 954"/>
                <a:gd name="T4" fmla="*/ 1105 w 1657"/>
                <a:gd name="T5" fmla="*/ 954 h 954"/>
                <a:gd name="T6" fmla="*/ 0 w 1657"/>
                <a:gd name="T7" fmla="*/ 317 h 954"/>
                <a:gd name="T8" fmla="*/ 551 w 1657"/>
                <a:gd name="T9" fmla="*/ 0 h 954"/>
              </a:gdLst>
              <a:ahLst/>
              <a:cxnLst>
                <a:cxn ang="0">
                  <a:pos x="T0" y="T1"/>
                </a:cxn>
                <a:cxn ang="0">
                  <a:pos x="T2" y="T3"/>
                </a:cxn>
                <a:cxn ang="0">
                  <a:pos x="T4" y="T5"/>
                </a:cxn>
                <a:cxn ang="0">
                  <a:pos x="T6" y="T7"/>
                </a:cxn>
                <a:cxn ang="0">
                  <a:pos x="T8" y="T9"/>
                </a:cxn>
              </a:cxnLst>
              <a:rect l="0" t="0" r="r" b="b"/>
              <a:pathLst>
                <a:path w="1657" h="954">
                  <a:moveTo>
                    <a:pt x="551" y="0"/>
                  </a:moveTo>
                  <a:lnTo>
                    <a:pt x="1657" y="637"/>
                  </a:lnTo>
                  <a:lnTo>
                    <a:pt x="1105" y="954"/>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29" name="Freeform 19"/>
            <p:cNvSpPr/>
            <p:nvPr/>
          </p:nvSpPr>
          <p:spPr bwMode="auto">
            <a:xfrm>
              <a:off x="3839" y="1070"/>
              <a:ext cx="1105" cy="1275"/>
            </a:xfrm>
            <a:custGeom>
              <a:avLst/>
              <a:gdLst>
                <a:gd name="T0" fmla="*/ 1105 w 1105"/>
                <a:gd name="T1" fmla="*/ 638 h 1275"/>
                <a:gd name="T2" fmla="*/ 0 w 1105"/>
                <a:gd name="T3" fmla="*/ 1275 h 1275"/>
                <a:gd name="T4" fmla="*/ 0 w 1105"/>
                <a:gd name="T5" fmla="*/ 0 h 1275"/>
                <a:gd name="T6" fmla="*/ 1105 w 1105"/>
                <a:gd name="T7" fmla="*/ 638 h 1275"/>
              </a:gdLst>
              <a:ahLst/>
              <a:cxnLst>
                <a:cxn ang="0">
                  <a:pos x="T0" y="T1"/>
                </a:cxn>
                <a:cxn ang="0">
                  <a:pos x="T2" y="T3"/>
                </a:cxn>
                <a:cxn ang="0">
                  <a:pos x="T4" y="T5"/>
                </a:cxn>
                <a:cxn ang="0">
                  <a:pos x="T6" y="T7"/>
                </a:cxn>
              </a:cxnLst>
              <a:rect l="0" t="0" r="r" b="b"/>
              <a:pathLst>
                <a:path w="1105" h="1275">
                  <a:moveTo>
                    <a:pt x="1105" y="638"/>
                  </a:moveTo>
                  <a:lnTo>
                    <a:pt x="0" y="1275"/>
                  </a:lnTo>
                  <a:lnTo>
                    <a:pt x="0" y="0"/>
                  </a:lnTo>
                  <a:lnTo>
                    <a:pt x="1105" y="638"/>
                  </a:lnTo>
                  <a:close/>
                </a:path>
              </a:pathLst>
            </a:custGeom>
            <a:solidFill>
              <a:srgbClr val="C19D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0" name="Freeform 20"/>
            <p:cNvSpPr/>
            <p:nvPr/>
          </p:nvSpPr>
          <p:spPr bwMode="auto">
            <a:xfrm>
              <a:off x="2182" y="753"/>
              <a:ext cx="1657" cy="955"/>
            </a:xfrm>
            <a:custGeom>
              <a:avLst/>
              <a:gdLst>
                <a:gd name="T0" fmla="*/ 1657 w 1657"/>
                <a:gd name="T1" fmla="*/ 317 h 955"/>
                <a:gd name="T2" fmla="*/ 551 w 1657"/>
                <a:gd name="T3" fmla="*/ 955 h 955"/>
                <a:gd name="T4" fmla="*/ 0 w 1657"/>
                <a:gd name="T5" fmla="*/ 637 h 955"/>
                <a:gd name="T6" fmla="*/ 1105 w 1657"/>
                <a:gd name="T7" fmla="*/ 0 h 955"/>
                <a:gd name="T8" fmla="*/ 1657 w 1657"/>
                <a:gd name="T9" fmla="*/ 317 h 955"/>
              </a:gdLst>
              <a:ahLst/>
              <a:cxnLst>
                <a:cxn ang="0">
                  <a:pos x="T0" y="T1"/>
                </a:cxn>
                <a:cxn ang="0">
                  <a:pos x="T2" y="T3"/>
                </a:cxn>
                <a:cxn ang="0">
                  <a:pos x="T4" y="T5"/>
                </a:cxn>
                <a:cxn ang="0">
                  <a:pos x="T6" y="T7"/>
                </a:cxn>
                <a:cxn ang="0">
                  <a:pos x="T8" y="T9"/>
                </a:cxn>
              </a:cxnLst>
              <a:rect l="0" t="0" r="r" b="b"/>
              <a:pathLst>
                <a:path w="1657" h="955">
                  <a:moveTo>
                    <a:pt x="1657" y="317"/>
                  </a:moveTo>
                  <a:lnTo>
                    <a:pt x="551" y="955"/>
                  </a:lnTo>
                  <a:lnTo>
                    <a:pt x="0" y="637"/>
                  </a:lnTo>
                  <a:lnTo>
                    <a:pt x="1105" y="0"/>
                  </a:lnTo>
                  <a:lnTo>
                    <a:pt x="1657" y="317"/>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1" name="Freeform 21"/>
            <p:cNvSpPr/>
            <p:nvPr/>
          </p:nvSpPr>
          <p:spPr bwMode="auto">
            <a:xfrm>
              <a:off x="3839" y="753"/>
              <a:ext cx="1657" cy="955"/>
            </a:xfrm>
            <a:custGeom>
              <a:avLst/>
              <a:gdLst>
                <a:gd name="T0" fmla="*/ 551 w 1657"/>
                <a:gd name="T1" fmla="*/ 0 h 955"/>
                <a:gd name="T2" fmla="*/ 1657 w 1657"/>
                <a:gd name="T3" fmla="*/ 637 h 955"/>
                <a:gd name="T4" fmla="*/ 1105 w 1657"/>
                <a:gd name="T5" fmla="*/ 955 h 955"/>
                <a:gd name="T6" fmla="*/ 0 w 1657"/>
                <a:gd name="T7" fmla="*/ 317 h 955"/>
                <a:gd name="T8" fmla="*/ 551 w 1657"/>
                <a:gd name="T9" fmla="*/ 0 h 955"/>
              </a:gdLst>
              <a:ahLst/>
              <a:cxnLst>
                <a:cxn ang="0">
                  <a:pos x="T0" y="T1"/>
                </a:cxn>
                <a:cxn ang="0">
                  <a:pos x="T2" y="T3"/>
                </a:cxn>
                <a:cxn ang="0">
                  <a:pos x="T4" y="T5"/>
                </a:cxn>
                <a:cxn ang="0">
                  <a:pos x="T6" y="T7"/>
                </a:cxn>
                <a:cxn ang="0">
                  <a:pos x="T8" y="T9"/>
                </a:cxn>
              </a:cxnLst>
              <a:rect l="0" t="0" r="r" b="b"/>
              <a:pathLst>
                <a:path w="1657" h="955">
                  <a:moveTo>
                    <a:pt x="551" y="0"/>
                  </a:moveTo>
                  <a:lnTo>
                    <a:pt x="1657" y="637"/>
                  </a:lnTo>
                  <a:lnTo>
                    <a:pt x="1105" y="955"/>
                  </a:lnTo>
                  <a:lnTo>
                    <a:pt x="0" y="317"/>
                  </a:lnTo>
                  <a:lnTo>
                    <a:pt x="551" y="0"/>
                  </a:lnTo>
                  <a:close/>
                </a:path>
              </a:pathLst>
            </a:custGeom>
            <a:solidFill>
              <a:srgbClr val="E0CB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sp>
          <p:nvSpPr>
            <p:cNvPr id="32" name="Freeform 22"/>
            <p:cNvSpPr/>
            <p:nvPr/>
          </p:nvSpPr>
          <p:spPr bwMode="auto">
            <a:xfrm>
              <a:off x="2733" y="1070"/>
              <a:ext cx="1106" cy="1275"/>
            </a:xfrm>
            <a:custGeom>
              <a:avLst/>
              <a:gdLst>
                <a:gd name="T0" fmla="*/ 1106 w 1106"/>
                <a:gd name="T1" fmla="*/ 0 h 1275"/>
                <a:gd name="T2" fmla="*/ 1106 w 1106"/>
                <a:gd name="T3" fmla="*/ 0 h 1275"/>
                <a:gd name="T4" fmla="*/ 0 w 1106"/>
                <a:gd name="T5" fmla="*/ 638 h 1275"/>
                <a:gd name="T6" fmla="*/ 1106 w 1106"/>
                <a:gd name="T7" fmla="*/ 1275 h 1275"/>
                <a:gd name="T8" fmla="*/ 1106 w 1106"/>
                <a:gd name="T9" fmla="*/ 1275 h 1275"/>
                <a:gd name="T10" fmla="*/ 1106 w 1106"/>
                <a:gd name="T11" fmla="*/ 0 h 1275"/>
              </a:gdLst>
              <a:ahLst/>
              <a:cxnLst>
                <a:cxn ang="0">
                  <a:pos x="T0" y="T1"/>
                </a:cxn>
                <a:cxn ang="0">
                  <a:pos x="T2" y="T3"/>
                </a:cxn>
                <a:cxn ang="0">
                  <a:pos x="T4" y="T5"/>
                </a:cxn>
                <a:cxn ang="0">
                  <a:pos x="T6" y="T7"/>
                </a:cxn>
                <a:cxn ang="0">
                  <a:pos x="T8" y="T9"/>
                </a:cxn>
                <a:cxn ang="0">
                  <a:pos x="T10" y="T11"/>
                </a:cxn>
              </a:cxnLst>
              <a:rect l="0" t="0" r="r" b="b"/>
              <a:pathLst>
                <a:path w="1106" h="1275">
                  <a:moveTo>
                    <a:pt x="1106" y="0"/>
                  </a:moveTo>
                  <a:lnTo>
                    <a:pt x="1106" y="0"/>
                  </a:lnTo>
                  <a:lnTo>
                    <a:pt x="0" y="638"/>
                  </a:lnTo>
                  <a:lnTo>
                    <a:pt x="1106" y="1275"/>
                  </a:lnTo>
                  <a:lnTo>
                    <a:pt x="1106" y="1275"/>
                  </a:lnTo>
                  <a:lnTo>
                    <a:pt x="1106" y="0"/>
                  </a:lnTo>
                  <a:close/>
                </a:path>
              </a:pathLst>
            </a:custGeom>
            <a:solidFill>
              <a:srgbClr val="C6A8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solidFill>
                <a:latin typeface="微软雅黑" panose="020B0503020204020204" pitchFamily="34" charset="-122"/>
                <a:ea typeface="微软雅黑" panose="020B0503020204020204" pitchFamily="34" charset="-122"/>
              </a:endParaRPr>
            </a:p>
          </p:txBody>
        </p:sp>
      </p:grpSp>
      <p:sp>
        <p:nvSpPr>
          <p:cNvPr id="33" name="Oval 19"/>
          <p:cNvSpPr>
            <a:spLocks noChangeAspect="1" noChangeArrowheads="1"/>
          </p:cNvSpPr>
          <p:nvPr/>
        </p:nvSpPr>
        <p:spPr bwMode="auto">
          <a:xfrm>
            <a:off x="9046734" y="1741843"/>
            <a:ext cx="896257" cy="894465"/>
          </a:xfrm>
          <a:prstGeom prst="ellipse">
            <a:avLst/>
          </a:prstGeom>
          <a:solidFill>
            <a:srgbClr val="2D3E50"/>
          </a:solidFill>
          <a:ln>
            <a:noFill/>
          </a:ln>
        </p:spPr>
        <p:txBody>
          <a:bodyPr vert="horz" wrap="square" lIns="91440" tIns="45720" rIns="91440" bIns="45720" numCol="1" anchor="ctr" anchorCtr="0" compatLnSpc="1"/>
          <a:lstStyle/>
          <a:p>
            <a:pPr algn="ctr"/>
            <a:r>
              <a:rPr lang="en-AU" sz="2800" b="1" dirty="0">
                <a:solidFill>
                  <a:prstClr val="white"/>
                </a:solidFill>
                <a:latin typeface="微软雅黑" panose="020B0503020204020204" pitchFamily="34" charset="-122"/>
                <a:ea typeface="微软雅黑" panose="020B0503020204020204" pitchFamily="34" charset="-122"/>
              </a:rPr>
              <a:t>3</a:t>
            </a:r>
            <a:endParaRPr lang="en-US" sz="2800" b="1" dirty="0">
              <a:solidFill>
                <a:prstClr val="white"/>
              </a:solidFill>
              <a:latin typeface="微软雅黑" panose="020B0503020204020204" pitchFamily="34" charset="-122"/>
              <a:ea typeface="微软雅黑" panose="020B0503020204020204" pitchFamily="34" charset="-122"/>
            </a:endParaRPr>
          </a:p>
        </p:txBody>
      </p:sp>
      <p:sp>
        <p:nvSpPr>
          <p:cNvPr id="34" name="Rectangle 169"/>
          <p:cNvSpPr/>
          <p:nvPr/>
        </p:nvSpPr>
        <p:spPr>
          <a:xfrm>
            <a:off x="1580936" y="6135741"/>
            <a:ext cx="2204629" cy="50392"/>
          </a:xfrm>
          <a:prstGeom prst="rect">
            <a:avLst/>
          </a:prstGeom>
          <a:solidFill>
            <a:srgbClr val="99A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微软雅黑" panose="020B0503020204020204" pitchFamily="34" charset="-122"/>
              <a:ea typeface="微软雅黑" panose="020B0503020204020204" pitchFamily="34" charset="-122"/>
            </a:endParaRPr>
          </a:p>
        </p:txBody>
      </p:sp>
      <p:sp>
        <p:nvSpPr>
          <p:cNvPr id="35" name="Rectangle 172"/>
          <p:cNvSpPr/>
          <p:nvPr/>
        </p:nvSpPr>
        <p:spPr>
          <a:xfrm>
            <a:off x="4993686" y="6135741"/>
            <a:ext cx="2204629" cy="50392"/>
          </a:xfrm>
          <a:prstGeom prst="rect">
            <a:avLst/>
          </a:prstGeom>
          <a:solidFill>
            <a:srgbClr val="7C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微软雅黑" panose="020B0503020204020204" pitchFamily="34" charset="-122"/>
              <a:ea typeface="微软雅黑" panose="020B0503020204020204" pitchFamily="34" charset="-122"/>
            </a:endParaRPr>
          </a:p>
        </p:txBody>
      </p:sp>
      <p:sp>
        <p:nvSpPr>
          <p:cNvPr id="36" name="Rectangle 175"/>
          <p:cNvSpPr/>
          <p:nvPr/>
        </p:nvSpPr>
        <p:spPr>
          <a:xfrm>
            <a:off x="8401134" y="6135741"/>
            <a:ext cx="2204629" cy="50392"/>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微软雅黑" panose="020B0503020204020204" pitchFamily="34" charset="-122"/>
              <a:ea typeface="微软雅黑" panose="020B0503020204020204" pitchFamily="34" charset="-122"/>
            </a:endParaRPr>
          </a:p>
        </p:txBody>
      </p:sp>
      <p:sp>
        <p:nvSpPr>
          <p:cNvPr id="37" name="TextBox 35"/>
          <p:cNvSpPr txBox="1"/>
          <p:nvPr/>
        </p:nvSpPr>
        <p:spPr>
          <a:xfrm>
            <a:off x="1597438" y="4895684"/>
            <a:ext cx="2143848" cy="954107"/>
          </a:xfrm>
          <a:prstGeom prst="rect">
            <a:avLst/>
          </a:prstGeom>
          <a:noFill/>
        </p:spPr>
        <p:txBody>
          <a:bodyPr wrap="square" rtlCol="0">
            <a:spAutoFit/>
          </a:bodyPr>
          <a:lstStyle/>
          <a:p>
            <a:pPr algn="ctr" fontAlgn="base">
              <a:spcBef>
                <a:spcPct val="0"/>
              </a:spcBef>
              <a:spcAft>
                <a:spcPct val="0"/>
              </a:spcAft>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cs typeface="Open Sans Light" panose="020B0306030504020204" pitchFamily="34" charset="0"/>
                <a:sym typeface="Gill Sans" pitchFamily="2" charset="0"/>
              </a:rPr>
              <a:t>单击此处添加您的文字内容。本模板的所有素材和逻辑图表，均可自由编辑替换和移动。</a:t>
            </a:r>
            <a:endParaRPr lang="en-US" sz="1400" dirty="0">
              <a:solidFill>
                <a:prstClr val="black">
                  <a:lumMod val="85000"/>
                  <a:lumOff val="15000"/>
                </a:prstClr>
              </a:solidFill>
              <a:latin typeface="微软雅黑" panose="020B0503020204020204" pitchFamily="34" charset="-122"/>
              <a:ea typeface="微软雅黑" panose="020B0503020204020204" pitchFamily="34" charset="-122"/>
              <a:cs typeface="Open Sans Light" panose="020B0306030504020204" pitchFamily="34" charset="0"/>
              <a:sym typeface="Gill Sans" pitchFamily="2" charset="0"/>
            </a:endParaRPr>
          </a:p>
        </p:txBody>
      </p:sp>
      <p:sp>
        <p:nvSpPr>
          <p:cNvPr id="38" name="TextBox 35"/>
          <p:cNvSpPr txBox="1"/>
          <p:nvPr/>
        </p:nvSpPr>
        <p:spPr>
          <a:xfrm>
            <a:off x="5014481" y="4895684"/>
            <a:ext cx="2143848" cy="954107"/>
          </a:xfrm>
          <a:prstGeom prst="rect">
            <a:avLst/>
          </a:prstGeom>
          <a:noFill/>
        </p:spPr>
        <p:txBody>
          <a:bodyPr wrap="square" rtlCol="0">
            <a:spAutoFit/>
          </a:bodyPr>
          <a:lstStyle/>
          <a:p>
            <a:pPr algn="ctr" fontAlgn="base">
              <a:spcBef>
                <a:spcPct val="0"/>
              </a:spcBef>
              <a:spcAft>
                <a:spcPct val="0"/>
              </a:spcAft>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cs typeface="Open Sans Light" panose="020B0306030504020204" pitchFamily="34" charset="0"/>
                <a:sym typeface="Gill Sans" pitchFamily="2" charset="0"/>
              </a:rPr>
              <a:t>单击此处添加您的文字内容。本模板的所有素材和逻辑图表，均可自由编辑替换和移动。</a:t>
            </a:r>
            <a:endParaRPr lang="en-US" sz="1400" dirty="0">
              <a:solidFill>
                <a:prstClr val="black">
                  <a:lumMod val="85000"/>
                  <a:lumOff val="15000"/>
                </a:prstClr>
              </a:solidFill>
              <a:latin typeface="微软雅黑" panose="020B0503020204020204" pitchFamily="34" charset="-122"/>
              <a:ea typeface="微软雅黑" panose="020B0503020204020204" pitchFamily="34" charset="-122"/>
              <a:cs typeface="Open Sans Light" panose="020B0306030504020204" pitchFamily="34" charset="0"/>
              <a:sym typeface="Gill Sans" pitchFamily="2" charset="0"/>
            </a:endParaRPr>
          </a:p>
        </p:txBody>
      </p:sp>
      <p:sp>
        <p:nvSpPr>
          <p:cNvPr id="39" name="TextBox 35"/>
          <p:cNvSpPr txBox="1"/>
          <p:nvPr/>
        </p:nvSpPr>
        <p:spPr>
          <a:xfrm>
            <a:off x="8431524" y="4895684"/>
            <a:ext cx="2143848" cy="954107"/>
          </a:xfrm>
          <a:prstGeom prst="rect">
            <a:avLst/>
          </a:prstGeom>
          <a:noFill/>
        </p:spPr>
        <p:txBody>
          <a:bodyPr wrap="square" rtlCol="0">
            <a:spAutoFit/>
          </a:bodyPr>
          <a:lstStyle/>
          <a:p>
            <a:pPr algn="ctr" fontAlgn="base">
              <a:spcBef>
                <a:spcPct val="0"/>
              </a:spcBef>
              <a:spcAft>
                <a:spcPct val="0"/>
              </a:spcAft>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cs typeface="Open Sans Light" panose="020B0306030504020204" pitchFamily="34" charset="0"/>
                <a:sym typeface="Gill Sans" pitchFamily="2" charset="0"/>
              </a:rPr>
              <a:t>单击此处添加您的文字内容。本模板的所有素材和逻辑图表，均可自由编辑替换和移动。</a:t>
            </a:r>
            <a:endParaRPr lang="en-US" sz="1400" dirty="0">
              <a:solidFill>
                <a:prstClr val="black">
                  <a:lumMod val="85000"/>
                  <a:lumOff val="15000"/>
                </a:prstClr>
              </a:solidFill>
              <a:latin typeface="微软雅黑" panose="020B0503020204020204" pitchFamily="34" charset="-122"/>
              <a:ea typeface="微软雅黑" panose="020B0503020204020204" pitchFamily="34" charset="-122"/>
              <a:cs typeface="Open Sans Light" panose="020B0306030504020204" pitchFamily="34" charset="0"/>
              <a:sym typeface="Gill Sans"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产品与服务</a:t>
            </a:r>
          </a:p>
        </p:txBody>
      </p:sp>
      <p:sp>
        <p:nvSpPr>
          <p:cNvPr id="4" name="矩形 3"/>
          <p:cNvSpPr/>
          <p:nvPr/>
        </p:nvSpPr>
        <p:spPr>
          <a:xfrm>
            <a:off x="883445" y="2275442"/>
            <a:ext cx="1871662" cy="3443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流程图: 联系 4"/>
          <p:cNvSpPr/>
          <p:nvPr/>
        </p:nvSpPr>
        <p:spPr>
          <a:xfrm>
            <a:off x="1440656" y="2532617"/>
            <a:ext cx="757238" cy="757238"/>
          </a:xfrm>
          <a:prstGeom prst="flowChartConnector">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Freeform 399"/>
          <p:cNvSpPr>
            <a:spLocks noEditPoints="1"/>
          </p:cNvSpPr>
          <p:nvPr/>
        </p:nvSpPr>
        <p:spPr bwMode="auto">
          <a:xfrm>
            <a:off x="1660524" y="2761217"/>
            <a:ext cx="308769" cy="308769"/>
          </a:xfrm>
          <a:custGeom>
            <a:avLst/>
            <a:gdLst>
              <a:gd name="T0" fmla="*/ 128 w 128"/>
              <a:gd name="T1" fmla="*/ 31 h 128"/>
              <a:gd name="T2" fmla="*/ 97 w 128"/>
              <a:gd name="T3" fmla="*/ 0 h 128"/>
              <a:gd name="T4" fmla="*/ 15 w 128"/>
              <a:gd name="T5" fmla="*/ 83 h 128"/>
              <a:gd name="T6" fmla="*/ 15 w 128"/>
              <a:gd name="T7" fmla="*/ 83 h 128"/>
              <a:gd name="T8" fmla="*/ 15 w 128"/>
              <a:gd name="T9" fmla="*/ 83 h 128"/>
              <a:gd name="T10" fmla="*/ 15 w 128"/>
              <a:gd name="T11" fmla="*/ 83 h 128"/>
              <a:gd name="T12" fmla="*/ 15 w 128"/>
              <a:gd name="T13" fmla="*/ 83 h 128"/>
              <a:gd name="T14" fmla="*/ 0 w 128"/>
              <a:gd name="T15" fmla="*/ 128 h 128"/>
              <a:gd name="T16" fmla="*/ 45 w 128"/>
              <a:gd name="T17" fmla="*/ 114 h 128"/>
              <a:gd name="T18" fmla="*/ 45 w 128"/>
              <a:gd name="T19" fmla="*/ 114 h 128"/>
              <a:gd name="T20" fmla="*/ 45 w 128"/>
              <a:gd name="T21" fmla="*/ 114 h 128"/>
              <a:gd name="T22" fmla="*/ 45 w 128"/>
              <a:gd name="T23" fmla="*/ 114 h 128"/>
              <a:gd name="T24" fmla="*/ 128 w 128"/>
              <a:gd name="T25" fmla="*/ 31 h 128"/>
              <a:gd name="T26" fmla="*/ 11 w 128"/>
              <a:gd name="T27" fmla="*/ 117 h 128"/>
              <a:gd name="T28" fmla="*/ 21 w 128"/>
              <a:gd name="T29" fmla="*/ 86 h 128"/>
              <a:gd name="T30" fmla="*/ 41 w 128"/>
              <a:gd name="T31" fmla="*/ 107 h 128"/>
              <a:gd name="T32" fmla="*/ 11 w 128"/>
              <a:gd name="T33" fmla="*/ 11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28">
                <a:moveTo>
                  <a:pt x="128" y="31"/>
                </a:moveTo>
                <a:lnTo>
                  <a:pt x="97" y="0"/>
                </a:lnTo>
                <a:lnTo>
                  <a:pt x="15" y="83"/>
                </a:lnTo>
                <a:lnTo>
                  <a:pt x="15" y="83"/>
                </a:lnTo>
                <a:lnTo>
                  <a:pt x="15" y="83"/>
                </a:lnTo>
                <a:lnTo>
                  <a:pt x="15" y="83"/>
                </a:lnTo>
                <a:lnTo>
                  <a:pt x="15" y="83"/>
                </a:lnTo>
                <a:lnTo>
                  <a:pt x="0" y="128"/>
                </a:lnTo>
                <a:lnTo>
                  <a:pt x="45" y="114"/>
                </a:lnTo>
                <a:lnTo>
                  <a:pt x="45" y="114"/>
                </a:lnTo>
                <a:lnTo>
                  <a:pt x="45" y="114"/>
                </a:lnTo>
                <a:lnTo>
                  <a:pt x="45" y="114"/>
                </a:lnTo>
                <a:lnTo>
                  <a:pt x="128" y="31"/>
                </a:lnTo>
                <a:close/>
                <a:moveTo>
                  <a:pt x="11" y="117"/>
                </a:moveTo>
                <a:lnTo>
                  <a:pt x="21" y="86"/>
                </a:lnTo>
                <a:lnTo>
                  <a:pt x="41" y="107"/>
                </a:lnTo>
                <a:lnTo>
                  <a:pt x="11" y="117"/>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7" name="组合 6"/>
          <p:cNvGrpSpPr/>
          <p:nvPr/>
        </p:nvGrpSpPr>
        <p:grpSpPr>
          <a:xfrm>
            <a:off x="1102850" y="3518455"/>
            <a:ext cx="1432851" cy="1617754"/>
            <a:chOff x="3830333" y="4642884"/>
            <a:chExt cx="1432851" cy="1617754"/>
          </a:xfrm>
        </p:grpSpPr>
        <p:sp>
          <p:nvSpPr>
            <p:cNvPr id="8" name="文本框 7"/>
            <p:cNvSpPr txBox="1"/>
            <p:nvPr/>
          </p:nvSpPr>
          <p:spPr>
            <a:xfrm>
              <a:off x="3830333" y="4991380"/>
              <a:ext cx="1432851" cy="1269258"/>
            </a:xfrm>
            <a:prstGeom prst="rect">
              <a:avLst/>
            </a:prstGeom>
            <a:noFill/>
          </p:spPr>
          <p:txBody>
            <a:bodyPr wrap="square" rtlCol="0">
              <a:spAutoFit/>
            </a:bodyPr>
            <a:lstStyle/>
            <a:p>
              <a:pPr algn="ctr">
                <a:lnSpc>
                  <a:spcPct val="130000"/>
                </a:lnSpc>
              </a:pPr>
              <a:r>
                <a:rPr lang="zh-CN" altLang="en-US" sz="1200" dirty="0">
                  <a:solidFill>
                    <a:prstClr val="black"/>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p>
          </p:txBody>
        </p:sp>
        <p:sp>
          <p:nvSpPr>
            <p:cNvPr id="9" name="文本框 8"/>
            <p:cNvSpPr txBox="1"/>
            <p:nvPr/>
          </p:nvSpPr>
          <p:spPr>
            <a:xfrm>
              <a:off x="3997058" y="4642884"/>
              <a:ext cx="1090665" cy="338554"/>
            </a:xfrm>
            <a:prstGeom prst="rect">
              <a:avLst/>
            </a:prstGeom>
            <a:noFill/>
          </p:spPr>
          <p:txBody>
            <a:bodyPr wrap="square" rtlCol="0">
              <a:spAutoFit/>
            </a:bodyPr>
            <a:lstStyle/>
            <a:p>
              <a:pPr algn="ctr"/>
              <a:r>
                <a:rPr lang="zh-CN" altLang="en-US" sz="1600" b="1" dirty="0">
                  <a:solidFill>
                    <a:prstClr val="black"/>
                  </a:solidFill>
                  <a:latin typeface="微软雅黑" panose="020B0503020204020204" pitchFamily="34" charset="-122"/>
                  <a:ea typeface="微软雅黑" panose="020B0503020204020204" pitchFamily="34" charset="-122"/>
                </a:rPr>
                <a:t>添加标题</a:t>
              </a:r>
            </a:p>
          </p:txBody>
        </p:sp>
      </p:grpSp>
      <p:sp>
        <p:nvSpPr>
          <p:cNvPr id="10" name="矩形 9"/>
          <p:cNvSpPr/>
          <p:nvPr/>
        </p:nvSpPr>
        <p:spPr>
          <a:xfrm>
            <a:off x="3021807" y="2275442"/>
            <a:ext cx="1871662" cy="3443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流程图: 联系 10"/>
          <p:cNvSpPr/>
          <p:nvPr/>
        </p:nvSpPr>
        <p:spPr>
          <a:xfrm>
            <a:off x="3579019" y="2532617"/>
            <a:ext cx="757238" cy="757238"/>
          </a:xfrm>
          <a:prstGeom prst="flowChartConnector">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Freeform 122"/>
          <p:cNvSpPr/>
          <p:nvPr/>
        </p:nvSpPr>
        <p:spPr bwMode="auto">
          <a:xfrm>
            <a:off x="3812382" y="2793093"/>
            <a:ext cx="297942" cy="297942"/>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3" name="组合 12"/>
          <p:cNvGrpSpPr/>
          <p:nvPr/>
        </p:nvGrpSpPr>
        <p:grpSpPr>
          <a:xfrm>
            <a:off x="3241212" y="3518455"/>
            <a:ext cx="1432851" cy="1617754"/>
            <a:chOff x="3830333" y="4642884"/>
            <a:chExt cx="1432851" cy="1617754"/>
          </a:xfrm>
        </p:grpSpPr>
        <p:sp>
          <p:nvSpPr>
            <p:cNvPr id="14" name="文本框 13"/>
            <p:cNvSpPr txBox="1"/>
            <p:nvPr/>
          </p:nvSpPr>
          <p:spPr>
            <a:xfrm>
              <a:off x="3830333" y="4991380"/>
              <a:ext cx="1432851" cy="1269258"/>
            </a:xfrm>
            <a:prstGeom prst="rect">
              <a:avLst/>
            </a:prstGeom>
            <a:noFill/>
          </p:spPr>
          <p:txBody>
            <a:bodyPr wrap="square" rtlCol="0">
              <a:spAutoFit/>
            </a:bodyPr>
            <a:lstStyle/>
            <a:p>
              <a:pPr algn="ctr">
                <a:lnSpc>
                  <a:spcPct val="130000"/>
                </a:lnSpc>
              </a:pPr>
              <a:r>
                <a:rPr lang="zh-CN" altLang="en-US" sz="1200" dirty="0">
                  <a:solidFill>
                    <a:prstClr val="black"/>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p>
          </p:txBody>
        </p:sp>
        <p:sp>
          <p:nvSpPr>
            <p:cNvPr id="15" name="文本框 14"/>
            <p:cNvSpPr txBox="1"/>
            <p:nvPr/>
          </p:nvSpPr>
          <p:spPr>
            <a:xfrm>
              <a:off x="3997058" y="4642884"/>
              <a:ext cx="1090665" cy="338554"/>
            </a:xfrm>
            <a:prstGeom prst="rect">
              <a:avLst/>
            </a:prstGeom>
            <a:noFill/>
          </p:spPr>
          <p:txBody>
            <a:bodyPr wrap="square" rtlCol="0">
              <a:spAutoFit/>
            </a:bodyPr>
            <a:lstStyle/>
            <a:p>
              <a:pPr algn="ctr"/>
              <a:r>
                <a:rPr lang="zh-CN" altLang="en-US" sz="1600" b="1" dirty="0">
                  <a:solidFill>
                    <a:prstClr val="black"/>
                  </a:solidFill>
                  <a:latin typeface="微软雅黑" panose="020B0503020204020204" pitchFamily="34" charset="-122"/>
                  <a:ea typeface="微软雅黑" panose="020B0503020204020204" pitchFamily="34" charset="-122"/>
                </a:rPr>
                <a:t>添加标题</a:t>
              </a:r>
            </a:p>
          </p:txBody>
        </p:sp>
      </p:grpSp>
      <p:sp>
        <p:nvSpPr>
          <p:cNvPr id="16" name="矩形 15"/>
          <p:cNvSpPr/>
          <p:nvPr/>
        </p:nvSpPr>
        <p:spPr>
          <a:xfrm>
            <a:off x="5160169" y="2275442"/>
            <a:ext cx="1871662" cy="3443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流程图: 联系 16"/>
          <p:cNvSpPr/>
          <p:nvPr/>
        </p:nvSpPr>
        <p:spPr>
          <a:xfrm>
            <a:off x="5720106" y="2561098"/>
            <a:ext cx="757238" cy="757238"/>
          </a:xfrm>
          <a:prstGeom prst="flowChartConnector">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Freeform 93"/>
          <p:cNvSpPr>
            <a:spLocks noEditPoints="1"/>
          </p:cNvSpPr>
          <p:nvPr/>
        </p:nvSpPr>
        <p:spPr bwMode="auto">
          <a:xfrm>
            <a:off x="5963982" y="2728880"/>
            <a:ext cx="274937" cy="369587"/>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9" name="组合 18"/>
          <p:cNvGrpSpPr/>
          <p:nvPr/>
        </p:nvGrpSpPr>
        <p:grpSpPr>
          <a:xfrm>
            <a:off x="5379574" y="3520819"/>
            <a:ext cx="1432851" cy="1617754"/>
            <a:chOff x="3830333" y="4642884"/>
            <a:chExt cx="1432851" cy="1617754"/>
          </a:xfrm>
        </p:grpSpPr>
        <p:sp>
          <p:nvSpPr>
            <p:cNvPr id="20" name="文本框 19"/>
            <p:cNvSpPr txBox="1"/>
            <p:nvPr/>
          </p:nvSpPr>
          <p:spPr>
            <a:xfrm>
              <a:off x="3830333" y="4991380"/>
              <a:ext cx="1432851" cy="1269258"/>
            </a:xfrm>
            <a:prstGeom prst="rect">
              <a:avLst/>
            </a:prstGeom>
            <a:noFill/>
          </p:spPr>
          <p:txBody>
            <a:bodyPr wrap="square" rtlCol="0">
              <a:spAutoFit/>
            </a:bodyPr>
            <a:lstStyle/>
            <a:p>
              <a:pPr algn="ctr">
                <a:lnSpc>
                  <a:spcPct val="130000"/>
                </a:lnSpc>
              </a:pPr>
              <a:r>
                <a:rPr lang="zh-CN" altLang="en-US" sz="1200" dirty="0">
                  <a:solidFill>
                    <a:prstClr val="black"/>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p>
          </p:txBody>
        </p:sp>
        <p:sp>
          <p:nvSpPr>
            <p:cNvPr id="21" name="文本框 20"/>
            <p:cNvSpPr txBox="1"/>
            <p:nvPr/>
          </p:nvSpPr>
          <p:spPr>
            <a:xfrm>
              <a:off x="3997058" y="4642884"/>
              <a:ext cx="1090665" cy="338554"/>
            </a:xfrm>
            <a:prstGeom prst="rect">
              <a:avLst/>
            </a:prstGeom>
            <a:noFill/>
          </p:spPr>
          <p:txBody>
            <a:bodyPr wrap="square" rtlCol="0">
              <a:spAutoFit/>
            </a:bodyPr>
            <a:lstStyle/>
            <a:p>
              <a:pPr algn="ctr"/>
              <a:r>
                <a:rPr lang="zh-CN" altLang="en-US" sz="1600" b="1" dirty="0">
                  <a:solidFill>
                    <a:prstClr val="black"/>
                  </a:solidFill>
                  <a:latin typeface="微软雅黑" panose="020B0503020204020204" pitchFamily="34" charset="-122"/>
                  <a:ea typeface="微软雅黑" panose="020B0503020204020204" pitchFamily="34" charset="-122"/>
                </a:rPr>
                <a:t>添加标题</a:t>
              </a:r>
            </a:p>
          </p:txBody>
        </p:sp>
      </p:grpSp>
      <p:sp>
        <p:nvSpPr>
          <p:cNvPr id="22" name="矩形 21"/>
          <p:cNvSpPr/>
          <p:nvPr/>
        </p:nvSpPr>
        <p:spPr>
          <a:xfrm>
            <a:off x="7298531" y="2275442"/>
            <a:ext cx="1871662" cy="3443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流程图: 联系 22"/>
          <p:cNvSpPr/>
          <p:nvPr/>
        </p:nvSpPr>
        <p:spPr>
          <a:xfrm>
            <a:off x="7855743" y="2532617"/>
            <a:ext cx="757238" cy="757238"/>
          </a:xfrm>
          <a:prstGeom prst="flowChartConnector">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Freeform 112"/>
          <p:cNvSpPr>
            <a:spLocks noEditPoints="1"/>
          </p:cNvSpPr>
          <p:nvPr/>
        </p:nvSpPr>
        <p:spPr bwMode="auto">
          <a:xfrm>
            <a:off x="8076405" y="2712004"/>
            <a:ext cx="325647" cy="327644"/>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5" name="组合 24"/>
          <p:cNvGrpSpPr/>
          <p:nvPr/>
        </p:nvGrpSpPr>
        <p:grpSpPr>
          <a:xfrm>
            <a:off x="7517936" y="3518456"/>
            <a:ext cx="1432851" cy="1617754"/>
            <a:chOff x="3830333" y="4642884"/>
            <a:chExt cx="1432851" cy="1617754"/>
          </a:xfrm>
        </p:grpSpPr>
        <p:sp>
          <p:nvSpPr>
            <p:cNvPr id="26" name="文本框 25"/>
            <p:cNvSpPr txBox="1"/>
            <p:nvPr/>
          </p:nvSpPr>
          <p:spPr>
            <a:xfrm>
              <a:off x="3830333" y="4991380"/>
              <a:ext cx="1432851" cy="1269258"/>
            </a:xfrm>
            <a:prstGeom prst="rect">
              <a:avLst/>
            </a:prstGeom>
            <a:noFill/>
          </p:spPr>
          <p:txBody>
            <a:bodyPr wrap="square" rtlCol="0">
              <a:spAutoFit/>
            </a:bodyPr>
            <a:lstStyle/>
            <a:p>
              <a:pPr algn="ctr">
                <a:lnSpc>
                  <a:spcPct val="130000"/>
                </a:lnSpc>
              </a:pPr>
              <a:r>
                <a:rPr lang="zh-CN" altLang="en-US" sz="1200" dirty="0">
                  <a:solidFill>
                    <a:prstClr val="black"/>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p>
          </p:txBody>
        </p:sp>
        <p:sp>
          <p:nvSpPr>
            <p:cNvPr id="27" name="文本框 26"/>
            <p:cNvSpPr txBox="1"/>
            <p:nvPr/>
          </p:nvSpPr>
          <p:spPr>
            <a:xfrm>
              <a:off x="3997058" y="4642884"/>
              <a:ext cx="1090665" cy="338554"/>
            </a:xfrm>
            <a:prstGeom prst="rect">
              <a:avLst/>
            </a:prstGeom>
            <a:noFill/>
          </p:spPr>
          <p:txBody>
            <a:bodyPr wrap="square" rtlCol="0">
              <a:spAutoFit/>
            </a:bodyPr>
            <a:lstStyle/>
            <a:p>
              <a:pPr algn="ctr"/>
              <a:r>
                <a:rPr lang="zh-CN" altLang="en-US" sz="1600" b="1" dirty="0">
                  <a:solidFill>
                    <a:prstClr val="black"/>
                  </a:solidFill>
                  <a:latin typeface="微软雅黑" panose="020B0503020204020204" pitchFamily="34" charset="-122"/>
                  <a:ea typeface="微软雅黑" panose="020B0503020204020204" pitchFamily="34" charset="-122"/>
                </a:rPr>
                <a:t>添加标题</a:t>
              </a:r>
            </a:p>
          </p:txBody>
        </p:sp>
      </p:grpSp>
      <p:sp>
        <p:nvSpPr>
          <p:cNvPr id="28" name="矩形 27"/>
          <p:cNvSpPr/>
          <p:nvPr/>
        </p:nvSpPr>
        <p:spPr>
          <a:xfrm>
            <a:off x="9436893" y="2275442"/>
            <a:ext cx="1871662" cy="34432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流程图: 联系 28"/>
          <p:cNvSpPr/>
          <p:nvPr/>
        </p:nvSpPr>
        <p:spPr>
          <a:xfrm>
            <a:off x="9994105" y="2532617"/>
            <a:ext cx="757238" cy="757238"/>
          </a:xfrm>
          <a:prstGeom prst="flowChartConnector">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Freeform 32"/>
          <p:cNvSpPr/>
          <p:nvPr/>
        </p:nvSpPr>
        <p:spPr bwMode="auto">
          <a:xfrm>
            <a:off x="10240167" y="2781061"/>
            <a:ext cx="255018" cy="317312"/>
          </a:xfrm>
          <a:custGeom>
            <a:avLst/>
            <a:gdLst>
              <a:gd name="T0" fmla="*/ 231 w 231"/>
              <a:gd name="T1" fmla="*/ 0 h 288"/>
              <a:gd name="T2" fmla="*/ 0 w 231"/>
              <a:gd name="T3" fmla="*/ 0 h 288"/>
              <a:gd name="T4" fmla="*/ 99 w 231"/>
              <a:gd name="T5" fmla="*/ 114 h 288"/>
              <a:gd name="T6" fmla="*/ 99 w 231"/>
              <a:gd name="T7" fmla="*/ 243 h 288"/>
              <a:gd name="T8" fmla="*/ 46 w 231"/>
              <a:gd name="T9" fmla="*/ 288 h 288"/>
              <a:gd name="T10" fmla="*/ 185 w 231"/>
              <a:gd name="T11" fmla="*/ 288 h 288"/>
              <a:gd name="T12" fmla="*/ 132 w 231"/>
              <a:gd name="T13" fmla="*/ 243 h 288"/>
              <a:gd name="T14" fmla="*/ 132 w 231"/>
              <a:gd name="T15" fmla="*/ 114 h 288"/>
              <a:gd name="T16" fmla="*/ 231 w 231"/>
              <a:gd name="T1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288">
                <a:moveTo>
                  <a:pt x="231" y="0"/>
                </a:moveTo>
                <a:cubicBezTo>
                  <a:pt x="0" y="0"/>
                  <a:pt x="0" y="0"/>
                  <a:pt x="0" y="0"/>
                </a:cubicBezTo>
                <a:cubicBezTo>
                  <a:pt x="0" y="58"/>
                  <a:pt x="43" y="106"/>
                  <a:pt x="99" y="114"/>
                </a:cubicBezTo>
                <a:cubicBezTo>
                  <a:pt x="99" y="243"/>
                  <a:pt x="99" y="243"/>
                  <a:pt x="99" y="243"/>
                </a:cubicBezTo>
                <a:cubicBezTo>
                  <a:pt x="68" y="248"/>
                  <a:pt x="46" y="266"/>
                  <a:pt x="46" y="288"/>
                </a:cubicBezTo>
                <a:cubicBezTo>
                  <a:pt x="185" y="288"/>
                  <a:pt x="185" y="288"/>
                  <a:pt x="185" y="288"/>
                </a:cubicBezTo>
                <a:cubicBezTo>
                  <a:pt x="185" y="266"/>
                  <a:pt x="162" y="248"/>
                  <a:pt x="132" y="243"/>
                </a:cubicBezTo>
                <a:cubicBezTo>
                  <a:pt x="132" y="114"/>
                  <a:pt x="132" y="114"/>
                  <a:pt x="132" y="114"/>
                </a:cubicBezTo>
                <a:cubicBezTo>
                  <a:pt x="188" y="106"/>
                  <a:pt x="231" y="58"/>
                  <a:pt x="231"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31" name="组合 30"/>
          <p:cNvGrpSpPr/>
          <p:nvPr/>
        </p:nvGrpSpPr>
        <p:grpSpPr>
          <a:xfrm>
            <a:off x="9634903" y="3518455"/>
            <a:ext cx="1432851" cy="1617754"/>
            <a:chOff x="3830333" y="4642884"/>
            <a:chExt cx="1432851" cy="1617754"/>
          </a:xfrm>
        </p:grpSpPr>
        <p:sp>
          <p:nvSpPr>
            <p:cNvPr id="32" name="文本框 31"/>
            <p:cNvSpPr txBox="1"/>
            <p:nvPr/>
          </p:nvSpPr>
          <p:spPr>
            <a:xfrm>
              <a:off x="3830333" y="4991380"/>
              <a:ext cx="1432851" cy="1269258"/>
            </a:xfrm>
            <a:prstGeom prst="rect">
              <a:avLst/>
            </a:prstGeom>
            <a:noFill/>
          </p:spPr>
          <p:txBody>
            <a:bodyPr wrap="square" rtlCol="0">
              <a:spAutoFit/>
            </a:bodyPr>
            <a:lstStyle/>
            <a:p>
              <a:pPr algn="ctr">
                <a:lnSpc>
                  <a:spcPct val="130000"/>
                </a:lnSpc>
              </a:pPr>
              <a:r>
                <a:rPr lang="zh-CN" altLang="en-US" sz="1200" dirty="0">
                  <a:solidFill>
                    <a:prstClr val="black"/>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p>
          </p:txBody>
        </p:sp>
        <p:sp>
          <p:nvSpPr>
            <p:cNvPr id="33" name="文本框 32"/>
            <p:cNvSpPr txBox="1"/>
            <p:nvPr/>
          </p:nvSpPr>
          <p:spPr>
            <a:xfrm>
              <a:off x="3997058" y="4642884"/>
              <a:ext cx="1090665" cy="338554"/>
            </a:xfrm>
            <a:prstGeom prst="rect">
              <a:avLst/>
            </a:prstGeom>
            <a:noFill/>
          </p:spPr>
          <p:txBody>
            <a:bodyPr wrap="square" rtlCol="0">
              <a:spAutoFit/>
            </a:bodyPr>
            <a:lstStyle/>
            <a:p>
              <a:pPr algn="ctr"/>
              <a:r>
                <a:rPr lang="zh-CN" altLang="en-US" sz="1600" b="1" dirty="0">
                  <a:solidFill>
                    <a:prstClr val="black"/>
                  </a:solidFill>
                  <a:latin typeface="微软雅黑" panose="020B0503020204020204" pitchFamily="34" charset="-122"/>
                  <a:ea typeface="微软雅黑" panose="020B0503020204020204" pitchFamily="34" charset="-122"/>
                </a:rPr>
                <a:t>添加标题</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产品与服务</a:t>
            </a:r>
          </a:p>
        </p:txBody>
      </p:sp>
      <p:grpSp>
        <p:nvGrpSpPr>
          <p:cNvPr id="4" name="组合 3"/>
          <p:cNvGrpSpPr/>
          <p:nvPr/>
        </p:nvGrpSpPr>
        <p:grpSpPr>
          <a:xfrm>
            <a:off x="0" y="2187736"/>
            <a:ext cx="4438650" cy="4161941"/>
            <a:chOff x="0" y="1601788"/>
            <a:chExt cx="5602288" cy="5253037"/>
          </a:xfrm>
          <a:solidFill>
            <a:srgbClr val="2D3E50"/>
          </a:solidFill>
        </p:grpSpPr>
        <p:sp>
          <p:nvSpPr>
            <p:cNvPr id="5" name="Freeform 5"/>
            <p:cNvSpPr>
              <a:spLocks noEditPoints="1"/>
            </p:cNvSpPr>
            <p:nvPr/>
          </p:nvSpPr>
          <p:spPr bwMode="auto">
            <a:xfrm>
              <a:off x="1747838" y="3155950"/>
              <a:ext cx="806450" cy="808037"/>
            </a:xfrm>
            <a:custGeom>
              <a:avLst/>
              <a:gdLst>
                <a:gd name="T0" fmla="*/ 36 w 215"/>
                <a:gd name="T1" fmla="*/ 27 h 215"/>
                <a:gd name="T2" fmla="*/ 36 w 215"/>
                <a:gd name="T3" fmla="*/ 51 h 215"/>
                <a:gd name="T4" fmla="*/ 10 w 215"/>
                <a:gd name="T5" fmla="*/ 61 h 215"/>
                <a:gd name="T6" fmla="*/ 20 w 215"/>
                <a:gd name="T7" fmla="*/ 82 h 215"/>
                <a:gd name="T8" fmla="*/ 0 w 215"/>
                <a:gd name="T9" fmla="*/ 101 h 215"/>
                <a:gd name="T10" fmla="*/ 18 w 215"/>
                <a:gd name="T11" fmla="*/ 119 h 215"/>
                <a:gd name="T12" fmla="*/ 6 w 215"/>
                <a:gd name="T13" fmla="*/ 145 h 215"/>
                <a:gd name="T14" fmla="*/ 28 w 215"/>
                <a:gd name="T15" fmla="*/ 151 h 215"/>
                <a:gd name="T16" fmla="*/ 27 w 215"/>
                <a:gd name="T17" fmla="*/ 179 h 215"/>
                <a:gd name="T18" fmla="*/ 51 w 215"/>
                <a:gd name="T19" fmla="*/ 178 h 215"/>
                <a:gd name="T20" fmla="*/ 60 w 215"/>
                <a:gd name="T21" fmla="*/ 204 h 215"/>
                <a:gd name="T22" fmla="*/ 83 w 215"/>
                <a:gd name="T23" fmla="*/ 195 h 215"/>
                <a:gd name="T24" fmla="*/ 101 w 215"/>
                <a:gd name="T25" fmla="*/ 215 h 215"/>
                <a:gd name="T26" fmla="*/ 117 w 215"/>
                <a:gd name="T27" fmla="*/ 198 h 215"/>
                <a:gd name="T28" fmla="*/ 142 w 215"/>
                <a:gd name="T29" fmla="*/ 210 h 215"/>
                <a:gd name="T30" fmla="*/ 152 w 215"/>
                <a:gd name="T31" fmla="*/ 187 h 215"/>
                <a:gd name="T32" fmla="*/ 179 w 215"/>
                <a:gd name="T33" fmla="*/ 188 h 215"/>
                <a:gd name="T34" fmla="*/ 180 w 215"/>
                <a:gd name="T35" fmla="*/ 164 h 215"/>
                <a:gd name="T36" fmla="*/ 205 w 215"/>
                <a:gd name="T37" fmla="*/ 154 h 215"/>
                <a:gd name="T38" fmla="*/ 196 w 215"/>
                <a:gd name="T39" fmla="*/ 132 h 215"/>
                <a:gd name="T40" fmla="*/ 215 w 215"/>
                <a:gd name="T41" fmla="*/ 113 h 215"/>
                <a:gd name="T42" fmla="*/ 199 w 215"/>
                <a:gd name="T43" fmla="*/ 95 h 215"/>
                <a:gd name="T44" fmla="*/ 209 w 215"/>
                <a:gd name="T45" fmla="*/ 70 h 215"/>
                <a:gd name="T46" fmla="*/ 188 w 215"/>
                <a:gd name="T47" fmla="*/ 62 h 215"/>
                <a:gd name="T48" fmla="*/ 188 w 215"/>
                <a:gd name="T49" fmla="*/ 36 h 215"/>
                <a:gd name="T50" fmla="*/ 165 w 215"/>
                <a:gd name="T51" fmla="*/ 35 h 215"/>
                <a:gd name="T52" fmla="*/ 155 w 215"/>
                <a:gd name="T53" fmla="*/ 10 h 215"/>
                <a:gd name="T54" fmla="*/ 132 w 215"/>
                <a:gd name="T55" fmla="*/ 19 h 215"/>
                <a:gd name="T56" fmla="*/ 114 w 215"/>
                <a:gd name="T57" fmla="*/ 0 h 215"/>
                <a:gd name="T58" fmla="*/ 97 w 215"/>
                <a:gd name="T59" fmla="*/ 16 h 215"/>
                <a:gd name="T60" fmla="*/ 73 w 215"/>
                <a:gd name="T61" fmla="*/ 5 h 215"/>
                <a:gd name="T62" fmla="*/ 63 w 215"/>
                <a:gd name="T63" fmla="*/ 27 h 215"/>
                <a:gd name="T64" fmla="*/ 125 w 215"/>
                <a:gd name="T65" fmla="*/ 94 h 215"/>
                <a:gd name="T66" fmla="*/ 92 w 215"/>
                <a:gd name="T67" fmla="*/ 120 h 215"/>
                <a:gd name="T68" fmla="*/ 125 w 215"/>
                <a:gd name="T69" fmla="*/ 9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5">
                  <a:moveTo>
                    <a:pt x="49" y="16"/>
                  </a:moveTo>
                  <a:cubicBezTo>
                    <a:pt x="36" y="27"/>
                    <a:pt x="36" y="27"/>
                    <a:pt x="36" y="27"/>
                  </a:cubicBezTo>
                  <a:cubicBezTo>
                    <a:pt x="43" y="43"/>
                    <a:pt x="43" y="43"/>
                    <a:pt x="43" y="43"/>
                  </a:cubicBezTo>
                  <a:cubicBezTo>
                    <a:pt x="40" y="46"/>
                    <a:pt x="38" y="48"/>
                    <a:pt x="36" y="51"/>
                  </a:cubicBezTo>
                  <a:cubicBezTo>
                    <a:pt x="19" y="46"/>
                    <a:pt x="19" y="46"/>
                    <a:pt x="19" y="46"/>
                  </a:cubicBezTo>
                  <a:cubicBezTo>
                    <a:pt x="10" y="61"/>
                    <a:pt x="10" y="61"/>
                    <a:pt x="10" y="61"/>
                  </a:cubicBezTo>
                  <a:cubicBezTo>
                    <a:pt x="23" y="74"/>
                    <a:pt x="23" y="74"/>
                    <a:pt x="23" y="74"/>
                  </a:cubicBezTo>
                  <a:cubicBezTo>
                    <a:pt x="22" y="77"/>
                    <a:pt x="21" y="80"/>
                    <a:pt x="20" y="82"/>
                  </a:cubicBezTo>
                  <a:cubicBezTo>
                    <a:pt x="2" y="84"/>
                    <a:pt x="2" y="84"/>
                    <a:pt x="2" y="84"/>
                  </a:cubicBezTo>
                  <a:cubicBezTo>
                    <a:pt x="0" y="101"/>
                    <a:pt x="0" y="101"/>
                    <a:pt x="0" y="101"/>
                  </a:cubicBezTo>
                  <a:cubicBezTo>
                    <a:pt x="17" y="108"/>
                    <a:pt x="17" y="108"/>
                    <a:pt x="17" y="108"/>
                  </a:cubicBezTo>
                  <a:cubicBezTo>
                    <a:pt x="17" y="112"/>
                    <a:pt x="17" y="116"/>
                    <a:pt x="18" y="119"/>
                  </a:cubicBezTo>
                  <a:cubicBezTo>
                    <a:pt x="2" y="128"/>
                    <a:pt x="2" y="128"/>
                    <a:pt x="2" y="128"/>
                  </a:cubicBezTo>
                  <a:cubicBezTo>
                    <a:pt x="6" y="145"/>
                    <a:pt x="6" y="145"/>
                    <a:pt x="6" y="145"/>
                  </a:cubicBezTo>
                  <a:cubicBezTo>
                    <a:pt x="25" y="144"/>
                    <a:pt x="25" y="144"/>
                    <a:pt x="25" y="144"/>
                  </a:cubicBezTo>
                  <a:cubicBezTo>
                    <a:pt x="26" y="147"/>
                    <a:pt x="27" y="149"/>
                    <a:pt x="28" y="151"/>
                  </a:cubicBezTo>
                  <a:cubicBezTo>
                    <a:pt x="17" y="166"/>
                    <a:pt x="17" y="166"/>
                    <a:pt x="17" y="166"/>
                  </a:cubicBezTo>
                  <a:cubicBezTo>
                    <a:pt x="27" y="179"/>
                    <a:pt x="27" y="179"/>
                    <a:pt x="27" y="179"/>
                  </a:cubicBezTo>
                  <a:cubicBezTo>
                    <a:pt x="44" y="172"/>
                    <a:pt x="44" y="172"/>
                    <a:pt x="44" y="172"/>
                  </a:cubicBezTo>
                  <a:cubicBezTo>
                    <a:pt x="46" y="174"/>
                    <a:pt x="49" y="176"/>
                    <a:pt x="51" y="178"/>
                  </a:cubicBezTo>
                  <a:cubicBezTo>
                    <a:pt x="46" y="196"/>
                    <a:pt x="46" y="196"/>
                    <a:pt x="46" y="196"/>
                  </a:cubicBezTo>
                  <a:cubicBezTo>
                    <a:pt x="60" y="204"/>
                    <a:pt x="60" y="204"/>
                    <a:pt x="60" y="204"/>
                  </a:cubicBezTo>
                  <a:cubicBezTo>
                    <a:pt x="73" y="191"/>
                    <a:pt x="73" y="191"/>
                    <a:pt x="73" y="191"/>
                  </a:cubicBezTo>
                  <a:cubicBezTo>
                    <a:pt x="76" y="193"/>
                    <a:pt x="80" y="194"/>
                    <a:pt x="83" y="195"/>
                  </a:cubicBezTo>
                  <a:cubicBezTo>
                    <a:pt x="85" y="213"/>
                    <a:pt x="85" y="213"/>
                    <a:pt x="85" y="213"/>
                  </a:cubicBezTo>
                  <a:cubicBezTo>
                    <a:pt x="101" y="215"/>
                    <a:pt x="101" y="215"/>
                    <a:pt x="101" y="215"/>
                  </a:cubicBezTo>
                  <a:cubicBezTo>
                    <a:pt x="108" y="198"/>
                    <a:pt x="108" y="198"/>
                    <a:pt x="108" y="198"/>
                  </a:cubicBezTo>
                  <a:cubicBezTo>
                    <a:pt x="111" y="198"/>
                    <a:pt x="114" y="198"/>
                    <a:pt x="117" y="198"/>
                  </a:cubicBezTo>
                  <a:cubicBezTo>
                    <a:pt x="126" y="214"/>
                    <a:pt x="126" y="214"/>
                    <a:pt x="126" y="214"/>
                  </a:cubicBezTo>
                  <a:cubicBezTo>
                    <a:pt x="142" y="210"/>
                    <a:pt x="142" y="210"/>
                    <a:pt x="142" y="210"/>
                  </a:cubicBezTo>
                  <a:cubicBezTo>
                    <a:pt x="142" y="192"/>
                    <a:pt x="142" y="192"/>
                    <a:pt x="142" y="192"/>
                  </a:cubicBezTo>
                  <a:cubicBezTo>
                    <a:pt x="146" y="190"/>
                    <a:pt x="149" y="189"/>
                    <a:pt x="152" y="187"/>
                  </a:cubicBezTo>
                  <a:cubicBezTo>
                    <a:pt x="166" y="198"/>
                    <a:pt x="166" y="198"/>
                    <a:pt x="166" y="198"/>
                  </a:cubicBezTo>
                  <a:cubicBezTo>
                    <a:pt x="179" y="188"/>
                    <a:pt x="179" y="188"/>
                    <a:pt x="179" y="188"/>
                  </a:cubicBezTo>
                  <a:cubicBezTo>
                    <a:pt x="173" y="172"/>
                    <a:pt x="173" y="172"/>
                    <a:pt x="173" y="172"/>
                  </a:cubicBezTo>
                  <a:cubicBezTo>
                    <a:pt x="175" y="169"/>
                    <a:pt x="178" y="166"/>
                    <a:pt x="180" y="164"/>
                  </a:cubicBezTo>
                  <a:cubicBezTo>
                    <a:pt x="197" y="168"/>
                    <a:pt x="197" y="168"/>
                    <a:pt x="197" y="168"/>
                  </a:cubicBezTo>
                  <a:cubicBezTo>
                    <a:pt x="205" y="154"/>
                    <a:pt x="205" y="154"/>
                    <a:pt x="205" y="154"/>
                  </a:cubicBezTo>
                  <a:cubicBezTo>
                    <a:pt x="193" y="142"/>
                    <a:pt x="193" y="142"/>
                    <a:pt x="193" y="142"/>
                  </a:cubicBezTo>
                  <a:cubicBezTo>
                    <a:pt x="194" y="139"/>
                    <a:pt x="195" y="135"/>
                    <a:pt x="196" y="132"/>
                  </a:cubicBezTo>
                  <a:cubicBezTo>
                    <a:pt x="213" y="130"/>
                    <a:pt x="213" y="130"/>
                    <a:pt x="213" y="130"/>
                  </a:cubicBezTo>
                  <a:cubicBezTo>
                    <a:pt x="215" y="113"/>
                    <a:pt x="215" y="113"/>
                    <a:pt x="215" y="113"/>
                  </a:cubicBezTo>
                  <a:cubicBezTo>
                    <a:pt x="200" y="107"/>
                    <a:pt x="200" y="107"/>
                    <a:pt x="200" y="107"/>
                  </a:cubicBezTo>
                  <a:cubicBezTo>
                    <a:pt x="200" y="103"/>
                    <a:pt x="200" y="99"/>
                    <a:pt x="199" y="95"/>
                  </a:cubicBezTo>
                  <a:cubicBezTo>
                    <a:pt x="213" y="86"/>
                    <a:pt x="213" y="86"/>
                    <a:pt x="213" y="86"/>
                  </a:cubicBezTo>
                  <a:cubicBezTo>
                    <a:pt x="209" y="70"/>
                    <a:pt x="209" y="70"/>
                    <a:pt x="209" y="70"/>
                  </a:cubicBezTo>
                  <a:cubicBezTo>
                    <a:pt x="192" y="70"/>
                    <a:pt x="192" y="70"/>
                    <a:pt x="192" y="70"/>
                  </a:cubicBezTo>
                  <a:cubicBezTo>
                    <a:pt x="191" y="67"/>
                    <a:pt x="190" y="65"/>
                    <a:pt x="188" y="62"/>
                  </a:cubicBezTo>
                  <a:cubicBezTo>
                    <a:pt x="198" y="49"/>
                    <a:pt x="198" y="49"/>
                    <a:pt x="198" y="49"/>
                  </a:cubicBezTo>
                  <a:cubicBezTo>
                    <a:pt x="188" y="36"/>
                    <a:pt x="188" y="36"/>
                    <a:pt x="188" y="36"/>
                  </a:cubicBezTo>
                  <a:cubicBezTo>
                    <a:pt x="173" y="42"/>
                    <a:pt x="173" y="42"/>
                    <a:pt x="173" y="42"/>
                  </a:cubicBezTo>
                  <a:cubicBezTo>
                    <a:pt x="170" y="39"/>
                    <a:pt x="168" y="37"/>
                    <a:pt x="165" y="35"/>
                  </a:cubicBezTo>
                  <a:cubicBezTo>
                    <a:pt x="170" y="19"/>
                    <a:pt x="170" y="19"/>
                    <a:pt x="170" y="19"/>
                  </a:cubicBezTo>
                  <a:cubicBezTo>
                    <a:pt x="155" y="10"/>
                    <a:pt x="155" y="10"/>
                    <a:pt x="155" y="10"/>
                  </a:cubicBezTo>
                  <a:cubicBezTo>
                    <a:pt x="143" y="22"/>
                    <a:pt x="143" y="22"/>
                    <a:pt x="143" y="22"/>
                  </a:cubicBezTo>
                  <a:cubicBezTo>
                    <a:pt x="140" y="21"/>
                    <a:pt x="136" y="19"/>
                    <a:pt x="132" y="19"/>
                  </a:cubicBezTo>
                  <a:cubicBezTo>
                    <a:pt x="131" y="2"/>
                    <a:pt x="131" y="2"/>
                    <a:pt x="131" y="2"/>
                  </a:cubicBezTo>
                  <a:cubicBezTo>
                    <a:pt x="114" y="0"/>
                    <a:pt x="114" y="0"/>
                    <a:pt x="114" y="0"/>
                  </a:cubicBezTo>
                  <a:cubicBezTo>
                    <a:pt x="107" y="15"/>
                    <a:pt x="107" y="15"/>
                    <a:pt x="107" y="15"/>
                  </a:cubicBezTo>
                  <a:cubicBezTo>
                    <a:pt x="104" y="15"/>
                    <a:pt x="101" y="16"/>
                    <a:pt x="97" y="16"/>
                  </a:cubicBezTo>
                  <a:cubicBezTo>
                    <a:pt x="90" y="1"/>
                    <a:pt x="90" y="1"/>
                    <a:pt x="90" y="1"/>
                  </a:cubicBezTo>
                  <a:cubicBezTo>
                    <a:pt x="73" y="5"/>
                    <a:pt x="73" y="5"/>
                    <a:pt x="73" y="5"/>
                  </a:cubicBezTo>
                  <a:cubicBezTo>
                    <a:pt x="73" y="22"/>
                    <a:pt x="73" y="22"/>
                    <a:pt x="73" y="22"/>
                  </a:cubicBezTo>
                  <a:cubicBezTo>
                    <a:pt x="69" y="24"/>
                    <a:pt x="66" y="26"/>
                    <a:pt x="63" y="27"/>
                  </a:cubicBezTo>
                  <a:lnTo>
                    <a:pt x="49" y="16"/>
                  </a:lnTo>
                  <a:close/>
                  <a:moveTo>
                    <a:pt x="125" y="94"/>
                  </a:moveTo>
                  <a:cubicBezTo>
                    <a:pt x="132" y="103"/>
                    <a:pt x="130" y="117"/>
                    <a:pt x="121" y="124"/>
                  </a:cubicBezTo>
                  <a:cubicBezTo>
                    <a:pt x="112" y="131"/>
                    <a:pt x="99" y="129"/>
                    <a:pt x="92" y="120"/>
                  </a:cubicBezTo>
                  <a:cubicBezTo>
                    <a:pt x="85" y="110"/>
                    <a:pt x="86" y="97"/>
                    <a:pt x="96" y="90"/>
                  </a:cubicBezTo>
                  <a:cubicBezTo>
                    <a:pt x="105" y="83"/>
                    <a:pt x="118" y="85"/>
                    <a:pt x="12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 name="Freeform 6"/>
            <p:cNvSpPr>
              <a:spLocks noEditPoints="1"/>
            </p:cNvSpPr>
            <p:nvPr/>
          </p:nvSpPr>
          <p:spPr bwMode="auto">
            <a:xfrm>
              <a:off x="4467225" y="2259013"/>
              <a:ext cx="812800" cy="808037"/>
            </a:xfrm>
            <a:custGeom>
              <a:avLst/>
              <a:gdLst>
                <a:gd name="T0" fmla="*/ 36 w 216"/>
                <a:gd name="T1" fmla="*/ 27 h 215"/>
                <a:gd name="T2" fmla="*/ 36 w 216"/>
                <a:gd name="T3" fmla="*/ 51 h 215"/>
                <a:gd name="T4" fmla="*/ 11 w 216"/>
                <a:gd name="T5" fmla="*/ 61 h 215"/>
                <a:gd name="T6" fmla="*/ 21 w 216"/>
                <a:gd name="T7" fmla="*/ 82 h 215"/>
                <a:gd name="T8" fmla="*/ 0 w 216"/>
                <a:gd name="T9" fmla="*/ 101 h 215"/>
                <a:gd name="T10" fmla="*/ 18 w 216"/>
                <a:gd name="T11" fmla="*/ 119 h 215"/>
                <a:gd name="T12" fmla="*/ 7 w 216"/>
                <a:gd name="T13" fmla="*/ 145 h 215"/>
                <a:gd name="T14" fmla="*/ 29 w 216"/>
                <a:gd name="T15" fmla="*/ 151 h 215"/>
                <a:gd name="T16" fmla="*/ 28 w 216"/>
                <a:gd name="T17" fmla="*/ 179 h 215"/>
                <a:gd name="T18" fmla="*/ 51 w 216"/>
                <a:gd name="T19" fmla="*/ 178 h 215"/>
                <a:gd name="T20" fmla="*/ 61 w 216"/>
                <a:gd name="T21" fmla="*/ 204 h 215"/>
                <a:gd name="T22" fmla="*/ 83 w 216"/>
                <a:gd name="T23" fmla="*/ 195 h 215"/>
                <a:gd name="T24" fmla="*/ 102 w 216"/>
                <a:gd name="T25" fmla="*/ 215 h 215"/>
                <a:gd name="T26" fmla="*/ 118 w 216"/>
                <a:gd name="T27" fmla="*/ 198 h 215"/>
                <a:gd name="T28" fmla="*/ 143 w 216"/>
                <a:gd name="T29" fmla="*/ 210 h 215"/>
                <a:gd name="T30" fmla="*/ 153 w 216"/>
                <a:gd name="T31" fmla="*/ 187 h 215"/>
                <a:gd name="T32" fmla="*/ 180 w 216"/>
                <a:gd name="T33" fmla="*/ 188 h 215"/>
                <a:gd name="T34" fmla="*/ 181 w 216"/>
                <a:gd name="T35" fmla="*/ 164 h 215"/>
                <a:gd name="T36" fmla="*/ 206 w 216"/>
                <a:gd name="T37" fmla="*/ 154 h 215"/>
                <a:gd name="T38" fmla="*/ 197 w 216"/>
                <a:gd name="T39" fmla="*/ 132 h 215"/>
                <a:gd name="T40" fmla="*/ 216 w 216"/>
                <a:gd name="T41" fmla="*/ 114 h 215"/>
                <a:gd name="T42" fmla="*/ 200 w 216"/>
                <a:gd name="T43" fmla="*/ 95 h 215"/>
                <a:gd name="T44" fmla="*/ 209 w 216"/>
                <a:gd name="T45" fmla="*/ 70 h 215"/>
                <a:gd name="T46" fmla="*/ 189 w 216"/>
                <a:gd name="T47" fmla="*/ 62 h 215"/>
                <a:gd name="T48" fmla="*/ 189 w 216"/>
                <a:gd name="T49" fmla="*/ 36 h 215"/>
                <a:gd name="T50" fmla="*/ 165 w 216"/>
                <a:gd name="T51" fmla="*/ 35 h 215"/>
                <a:gd name="T52" fmla="*/ 155 w 216"/>
                <a:gd name="T53" fmla="*/ 10 h 215"/>
                <a:gd name="T54" fmla="*/ 133 w 216"/>
                <a:gd name="T55" fmla="*/ 19 h 215"/>
                <a:gd name="T56" fmla="*/ 114 w 216"/>
                <a:gd name="T57" fmla="*/ 0 h 215"/>
                <a:gd name="T58" fmla="*/ 98 w 216"/>
                <a:gd name="T59" fmla="*/ 16 h 215"/>
                <a:gd name="T60" fmla="*/ 73 w 216"/>
                <a:gd name="T61" fmla="*/ 5 h 215"/>
                <a:gd name="T62" fmla="*/ 63 w 216"/>
                <a:gd name="T63" fmla="*/ 27 h 215"/>
                <a:gd name="T64" fmla="*/ 126 w 216"/>
                <a:gd name="T65" fmla="*/ 94 h 215"/>
                <a:gd name="T66" fmla="*/ 92 w 216"/>
                <a:gd name="T67" fmla="*/ 120 h 215"/>
                <a:gd name="T68" fmla="*/ 126 w 216"/>
                <a:gd name="T69" fmla="*/ 9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5">
                  <a:moveTo>
                    <a:pt x="50" y="17"/>
                  </a:moveTo>
                  <a:cubicBezTo>
                    <a:pt x="36" y="27"/>
                    <a:pt x="36" y="27"/>
                    <a:pt x="36" y="27"/>
                  </a:cubicBezTo>
                  <a:cubicBezTo>
                    <a:pt x="43" y="43"/>
                    <a:pt x="43" y="43"/>
                    <a:pt x="43" y="43"/>
                  </a:cubicBezTo>
                  <a:cubicBezTo>
                    <a:pt x="41" y="46"/>
                    <a:pt x="38" y="48"/>
                    <a:pt x="36" y="51"/>
                  </a:cubicBezTo>
                  <a:cubicBezTo>
                    <a:pt x="19" y="46"/>
                    <a:pt x="19" y="46"/>
                    <a:pt x="19" y="46"/>
                  </a:cubicBezTo>
                  <a:cubicBezTo>
                    <a:pt x="11" y="61"/>
                    <a:pt x="11" y="61"/>
                    <a:pt x="11" y="61"/>
                  </a:cubicBezTo>
                  <a:cubicBezTo>
                    <a:pt x="23" y="74"/>
                    <a:pt x="23" y="74"/>
                    <a:pt x="23" y="74"/>
                  </a:cubicBezTo>
                  <a:cubicBezTo>
                    <a:pt x="22" y="77"/>
                    <a:pt x="21" y="80"/>
                    <a:pt x="21" y="82"/>
                  </a:cubicBezTo>
                  <a:cubicBezTo>
                    <a:pt x="3" y="84"/>
                    <a:pt x="3" y="84"/>
                    <a:pt x="3" y="84"/>
                  </a:cubicBezTo>
                  <a:cubicBezTo>
                    <a:pt x="0" y="101"/>
                    <a:pt x="0" y="101"/>
                    <a:pt x="0" y="101"/>
                  </a:cubicBezTo>
                  <a:cubicBezTo>
                    <a:pt x="17" y="108"/>
                    <a:pt x="17" y="108"/>
                    <a:pt x="17" y="108"/>
                  </a:cubicBezTo>
                  <a:cubicBezTo>
                    <a:pt x="17" y="112"/>
                    <a:pt x="18" y="116"/>
                    <a:pt x="18" y="119"/>
                  </a:cubicBezTo>
                  <a:cubicBezTo>
                    <a:pt x="2" y="128"/>
                    <a:pt x="2" y="128"/>
                    <a:pt x="2" y="128"/>
                  </a:cubicBezTo>
                  <a:cubicBezTo>
                    <a:pt x="7" y="145"/>
                    <a:pt x="7" y="145"/>
                    <a:pt x="7" y="145"/>
                  </a:cubicBezTo>
                  <a:cubicBezTo>
                    <a:pt x="25" y="144"/>
                    <a:pt x="25" y="144"/>
                    <a:pt x="25" y="144"/>
                  </a:cubicBezTo>
                  <a:cubicBezTo>
                    <a:pt x="26" y="147"/>
                    <a:pt x="28" y="149"/>
                    <a:pt x="29" y="151"/>
                  </a:cubicBezTo>
                  <a:cubicBezTo>
                    <a:pt x="17" y="166"/>
                    <a:pt x="17" y="166"/>
                    <a:pt x="17" y="166"/>
                  </a:cubicBezTo>
                  <a:cubicBezTo>
                    <a:pt x="28" y="179"/>
                    <a:pt x="28" y="179"/>
                    <a:pt x="28" y="179"/>
                  </a:cubicBezTo>
                  <a:cubicBezTo>
                    <a:pt x="45" y="172"/>
                    <a:pt x="45" y="172"/>
                    <a:pt x="45" y="172"/>
                  </a:cubicBezTo>
                  <a:cubicBezTo>
                    <a:pt x="47" y="174"/>
                    <a:pt x="49" y="176"/>
                    <a:pt x="51" y="178"/>
                  </a:cubicBezTo>
                  <a:cubicBezTo>
                    <a:pt x="46" y="196"/>
                    <a:pt x="46" y="196"/>
                    <a:pt x="46" y="196"/>
                  </a:cubicBezTo>
                  <a:cubicBezTo>
                    <a:pt x="61" y="204"/>
                    <a:pt x="61" y="204"/>
                    <a:pt x="61" y="204"/>
                  </a:cubicBezTo>
                  <a:cubicBezTo>
                    <a:pt x="74" y="191"/>
                    <a:pt x="74" y="191"/>
                    <a:pt x="74" y="191"/>
                  </a:cubicBezTo>
                  <a:cubicBezTo>
                    <a:pt x="77" y="193"/>
                    <a:pt x="80" y="194"/>
                    <a:pt x="83" y="195"/>
                  </a:cubicBezTo>
                  <a:cubicBezTo>
                    <a:pt x="85" y="213"/>
                    <a:pt x="85" y="213"/>
                    <a:pt x="85" y="213"/>
                  </a:cubicBezTo>
                  <a:cubicBezTo>
                    <a:pt x="102" y="215"/>
                    <a:pt x="102" y="215"/>
                    <a:pt x="102" y="215"/>
                  </a:cubicBezTo>
                  <a:cubicBezTo>
                    <a:pt x="109" y="198"/>
                    <a:pt x="109" y="198"/>
                    <a:pt x="109" y="198"/>
                  </a:cubicBezTo>
                  <a:cubicBezTo>
                    <a:pt x="112" y="198"/>
                    <a:pt x="115" y="198"/>
                    <a:pt x="118" y="198"/>
                  </a:cubicBezTo>
                  <a:cubicBezTo>
                    <a:pt x="126" y="214"/>
                    <a:pt x="126" y="214"/>
                    <a:pt x="126" y="214"/>
                  </a:cubicBezTo>
                  <a:cubicBezTo>
                    <a:pt x="143" y="210"/>
                    <a:pt x="143" y="210"/>
                    <a:pt x="143" y="210"/>
                  </a:cubicBezTo>
                  <a:cubicBezTo>
                    <a:pt x="143" y="192"/>
                    <a:pt x="143" y="192"/>
                    <a:pt x="143" y="192"/>
                  </a:cubicBezTo>
                  <a:cubicBezTo>
                    <a:pt x="146" y="190"/>
                    <a:pt x="149" y="189"/>
                    <a:pt x="153" y="187"/>
                  </a:cubicBezTo>
                  <a:cubicBezTo>
                    <a:pt x="166" y="198"/>
                    <a:pt x="166" y="198"/>
                    <a:pt x="166" y="198"/>
                  </a:cubicBezTo>
                  <a:cubicBezTo>
                    <a:pt x="180" y="188"/>
                    <a:pt x="180" y="188"/>
                    <a:pt x="180" y="188"/>
                  </a:cubicBezTo>
                  <a:cubicBezTo>
                    <a:pt x="173" y="172"/>
                    <a:pt x="173" y="172"/>
                    <a:pt x="173" y="172"/>
                  </a:cubicBezTo>
                  <a:cubicBezTo>
                    <a:pt x="176" y="169"/>
                    <a:pt x="178" y="167"/>
                    <a:pt x="181" y="164"/>
                  </a:cubicBezTo>
                  <a:cubicBezTo>
                    <a:pt x="197" y="168"/>
                    <a:pt x="197" y="168"/>
                    <a:pt x="197" y="168"/>
                  </a:cubicBezTo>
                  <a:cubicBezTo>
                    <a:pt x="206" y="154"/>
                    <a:pt x="206" y="154"/>
                    <a:pt x="206" y="154"/>
                  </a:cubicBezTo>
                  <a:cubicBezTo>
                    <a:pt x="193" y="142"/>
                    <a:pt x="193" y="142"/>
                    <a:pt x="193" y="142"/>
                  </a:cubicBezTo>
                  <a:cubicBezTo>
                    <a:pt x="195" y="139"/>
                    <a:pt x="196" y="135"/>
                    <a:pt x="197" y="132"/>
                  </a:cubicBezTo>
                  <a:cubicBezTo>
                    <a:pt x="214" y="130"/>
                    <a:pt x="214" y="130"/>
                    <a:pt x="214" y="130"/>
                  </a:cubicBezTo>
                  <a:cubicBezTo>
                    <a:pt x="216" y="114"/>
                    <a:pt x="216" y="114"/>
                    <a:pt x="216" y="114"/>
                  </a:cubicBezTo>
                  <a:cubicBezTo>
                    <a:pt x="200" y="107"/>
                    <a:pt x="200" y="107"/>
                    <a:pt x="200" y="107"/>
                  </a:cubicBezTo>
                  <a:cubicBezTo>
                    <a:pt x="200" y="103"/>
                    <a:pt x="200" y="99"/>
                    <a:pt x="200" y="95"/>
                  </a:cubicBezTo>
                  <a:cubicBezTo>
                    <a:pt x="214" y="86"/>
                    <a:pt x="214" y="86"/>
                    <a:pt x="214" y="86"/>
                  </a:cubicBezTo>
                  <a:cubicBezTo>
                    <a:pt x="209" y="70"/>
                    <a:pt x="209" y="70"/>
                    <a:pt x="209" y="70"/>
                  </a:cubicBezTo>
                  <a:cubicBezTo>
                    <a:pt x="193" y="70"/>
                    <a:pt x="193" y="70"/>
                    <a:pt x="193" y="70"/>
                  </a:cubicBezTo>
                  <a:cubicBezTo>
                    <a:pt x="192" y="67"/>
                    <a:pt x="190" y="65"/>
                    <a:pt x="189" y="62"/>
                  </a:cubicBezTo>
                  <a:cubicBezTo>
                    <a:pt x="199" y="49"/>
                    <a:pt x="199" y="49"/>
                    <a:pt x="199" y="49"/>
                  </a:cubicBezTo>
                  <a:cubicBezTo>
                    <a:pt x="189" y="36"/>
                    <a:pt x="189" y="36"/>
                    <a:pt x="189" y="36"/>
                  </a:cubicBezTo>
                  <a:cubicBezTo>
                    <a:pt x="173" y="42"/>
                    <a:pt x="173" y="42"/>
                    <a:pt x="173" y="42"/>
                  </a:cubicBezTo>
                  <a:cubicBezTo>
                    <a:pt x="171" y="39"/>
                    <a:pt x="168" y="37"/>
                    <a:pt x="165" y="35"/>
                  </a:cubicBezTo>
                  <a:cubicBezTo>
                    <a:pt x="170" y="19"/>
                    <a:pt x="170" y="19"/>
                    <a:pt x="170" y="19"/>
                  </a:cubicBezTo>
                  <a:cubicBezTo>
                    <a:pt x="155" y="10"/>
                    <a:pt x="155" y="10"/>
                    <a:pt x="155" y="10"/>
                  </a:cubicBezTo>
                  <a:cubicBezTo>
                    <a:pt x="143" y="22"/>
                    <a:pt x="143" y="22"/>
                    <a:pt x="143" y="22"/>
                  </a:cubicBezTo>
                  <a:cubicBezTo>
                    <a:pt x="140" y="21"/>
                    <a:pt x="136" y="20"/>
                    <a:pt x="133" y="19"/>
                  </a:cubicBezTo>
                  <a:cubicBezTo>
                    <a:pt x="131" y="2"/>
                    <a:pt x="131" y="2"/>
                    <a:pt x="131" y="2"/>
                  </a:cubicBezTo>
                  <a:cubicBezTo>
                    <a:pt x="114" y="0"/>
                    <a:pt x="114" y="0"/>
                    <a:pt x="114" y="0"/>
                  </a:cubicBezTo>
                  <a:cubicBezTo>
                    <a:pt x="108" y="15"/>
                    <a:pt x="108" y="15"/>
                    <a:pt x="108" y="15"/>
                  </a:cubicBezTo>
                  <a:cubicBezTo>
                    <a:pt x="104" y="15"/>
                    <a:pt x="101" y="16"/>
                    <a:pt x="98" y="16"/>
                  </a:cubicBezTo>
                  <a:cubicBezTo>
                    <a:pt x="90" y="1"/>
                    <a:pt x="90" y="1"/>
                    <a:pt x="90" y="1"/>
                  </a:cubicBezTo>
                  <a:cubicBezTo>
                    <a:pt x="73" y="5"/>
                    <a:pt x="73" y="5"/>
                    <a:pt x="73" y="5"/>
                  </a:cubicBezTo>
                  <a:cubicBezTo>
                    <a:pt x="73" y="22"/>
                    <a:pt x="73" y="22"/>
                    <a:pt x="73" y="22"/>
                  </a:cubicBezTo>
                  <a:cubicBezTo>
                    <a:pt x="70" y="24"/>
                    <a:pt x="67" y="26"/>
                    <a:pt x="63" y="27"/>
                  </a:cubicBezTo>
                  <a:lnTo>
                    <a:pt x="50" y="17"/>
                  </a:lnTo>
                  <a:close/>
                  <a:moveTo>
                    <a:pt x="126" y="94"/>
                  </a:moveTo>
                  <a:cubicBezTo>
                    <a:pt x="133" y="103"/>
                    <a:pt x="131" y="117"/>
                    <a:pt x="122" y="124"/>
                  </a:cubicBezTo>
                  <a:cubicBezTo>
                    <a:pt x="112" y="131"/>
                    <a:pt x="99" y="129"/>
                    <a:pt x="92" y="120"/>
                  </a:cubicBezTo>
                  <a:cubicBezTo>
                    <a:pt x="85" y="110"/>
                    <a:pt x="87" y="97"/>
                    <a:pt x="96" y="90"/>
                  </a:cubicBezTo>
                  <a:cubicBezTo>
                    <a:pt x="105" y="83"/>
                    <a:pt x="119" y="85"/>
                    <a:pt x="12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7" name="Freeform 7"/>
            <p:cNvSpPr>
              <a:spLocks noEditPoints="1"/>
            </p:cNvSpPr>
            <p:nvPr/>
          </p:nvSpPr>
          <p:spPr bwMode="auto">
            <a:xfrm>
              <a:off x="3344863" y="3916363"/>
              <a:ext cx="806450" cy="808037"/>
            </a:xfrm>
            <a:custGeom>
              <a:avLst/>
              <a:gdLst>
                <a:gd name="T0" fmla="*/ 36 w 215"/>
                <a:gd name="T1" fmla="*/ 27 h 215"/>
                <a:gd name="T2" fmla="*/ 36 w 215"/>
                <a:gd name="T3" fmla="*/ 51 h 215"/>
                <a:gd name="T4" fmla="*/ 10 w 215"/>
                <a:gd name="T5" fmla="*/ 61 h 215"/>
                <a:gd name="T6" fmla="*/ 20 w 215"/>
                <a:gd name="T7" fmla="*/ 82 h 215"/>
                <a:gd name="T8" fmla="*/ 0 w 215"/>
                <a:gd name="T9" fmla="*/ 101 h 215"/>
                <a:gd name="T10" fmla="*/ 18 w 215"/>
                <a:gd name="T11" fmla="*/ 119 h 215"/>
                <a:gd name="T12" fmla="*/ 6 w 215"/>
                <a:gd name="T13" fmla="*/ 145 h 215"/>
                <a:gd name="T14" fmla="*/ 28 w 215"/>
                <a:gd name="T15" fmla="*/ 151 h 215"/>
                <a:gd name="T16" fmla="*/ 27 w 215"/>
                <a:gd name="T17" fmla="*/ 179 h 215"/>
                <a:gd name="T18" fmla="*/ 51 w 215"/>
                <a:gd name="T19" fmla="*/ 178 h 215"/>
                <a:gd name="T20" fmla="*/ 60 w 215"/>
                <a:gd name="T21" fmla="*/ 204 h 215"/>
                <a:gd name="T22" fmla="*/ 83 w 215"/>
                <a:gd name="T23" fmla="*/ 195 h 215"/>
                <a:gd name="T24" fmla="*/ 101 w 215"/>
                <a:gd name="T25" fmla="*/ 215 h 215"/>
                <a:gd name="T26" fmla="*/ 117 w 215"/>
                <a:gd name="T27" fmla="*/ 198 h 215"/>
                <a:gd name="T28" fmla="*/ 142 w 215"/>
                <a:gd name="T29" fmla="*/ 210 h 215"/>
                <a:gd name="T30" fmla="*/ 152 w 215"/>
                <a:gd name="T31" fmla="*/ 187 h 215"/>
                <a:gd name="T32" fmla="*/ 179 w 215"/>
                <a:gd name="T33" fmla="*/ 188 h 215"/>
                <a:gd name="T34" fmla="*/ 180 w 215"/>
                <a:gd name="T35" fmla="*/ 164 h 215"/>
                <a:gd name="T36" fmla="*/ 205 w 215"/>
                <a:gd name="T37" fmla="*/ 154 h 215"/>
                <a:gd name="T38" fmla="*/ 196 w 215"/>
                <a:gd name="T39" fmla="*/ 132 h 215"/>
                <a:gd name="T40" fmla="*/ 215 w 215"/>
                <a:gd name="T41" fmla="*/ 113 h 215"/>
                <a:gd name="T42" fmla="*/ 199 w 215"/>
                <a:gd name="T43" fmla="*/ 95 h 215"/>
                <a:gd name="T44" fmla="*/ 209 w 215"/>
                <a:gd name="T45" fmla="*/ 70 h 215"/>
                <a:gd name="T46" fmla="*/ 188 w 215"/>
                <a:gd name="T47" fmla="*/ 62 h 215"/>
                <a:gd name="T48" fmla="*/ 188 w 215"/>
                <a:gd name="T49" fmla="*/ 35 h 215"/>
                <a:gd name="T50" fmla="*/ 165 w 215"/>
                <a:gd name="T51" fmla="*/ 35 h 215"/>
                <a:gd name="T52" fmla="*/ 155 w 215"/>
                <a:gd name="T53" fmla="*/ 10 h 215"/>
                <a:gd name="T54" fmla="*/ 132 w 215"/>
                <a:gd name="T55" fmla="*/ 18 h 215"/>
                <a:gd name="T56" fmla="*/ 114 w 215"/>
                <a:gd name="T57" fmla="*/ 0 h 215"/>
                <a:gd name="T58" fmla="*/ 97 w 215"/>
                <a:gd name="T59" fmla="*/ 16 h 215"/>
                <a:gd name="T60" fmla="*/ 73 w 215"/>
                <a:gd name="T61" fmla="*/ 5 h 215"/>
                <a:gd name="T62" fmla="*/ 63 w 215"/>
                <a:gd name="T63" fmla="*/ 27 h 215"/>
                <a:gd name="T64" fmla="*/ 125 w 215"/>
                <a:gd name="T65" fmla="*/ 94 h 215"/>
                <a:gd name="T66" fmla="*/ 92 w 215"/>
                <a:gd name="T67" fmla="*/ 120 h 215"/>
                <a:gd name="T68" fmla="*/ 125 w 215"/>
                <a:gd name="T69" fmla="*/ 9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5">
                  <a:moveTo>
                    <a:pt x="49" y="16"/>
                  </a:moveTo>
                  <a:cubicBezTo>
                    <a:pt x="36" y="27"/>
                    <a:pt x="36" y="27"/>
                    <a:pt x="36" y="27"/>
                  </a:cubicBezTo>
                  <a:cubicBezTo>
                    <a:pt x="42" y="43"/>
                    <a:pt x="42" y="43"/>
                    <a:pt x="42" y="43"/>
                  </a:cubicBezTo>
                  <a:cubicBezTo>
                    <a:pt x="40" y="46"/>
                    <a:pt x="38" y="48"/>
                    <a:pt x="36" y="51"/>
                  </a:cubicBezTo>
                  <a:cubicBezTo>
                    <a:pt x="19" y="46"/>
                    <a:pt x="19" y="46"/>
                    <a:pt x="19" y="46"/>
                  </a:cubicBezTo>
                  <a:cubicBezTo>
                    <a:pt x="10" y="61"/>
                    <a:pt x="10" y="61"/>
                    <a:pt x="10" y="61"/>
                  </a:cubicBezTo>
                  <a:cubicBezTo>
                    <a:pt x="23" y="74"/>
                    <a:pt x="23" y="74"/>
                    <a:pt x="23" y="74"/>
                  </a:cubicBezTo>
                  <a:cubicBezTo>
                    <a:pt x="22" y="77"/>
                    <a:pt x="21" y="79"/>
                    <a:pt x="20" y="82"/>
                  </a:cubicBezTo>
                  <a:cubicBezTo>
                    <a:pt x="2" y="84"/>
                    <a:pt x="2" y="84"/>
                    <a:pt x="2" y="84"/>
                  </a:cubicBezTo>
                  <a:cubicBezTo>
                    <a:pt x="0" y="101"/>
                    <a:pt x="0" y="101"/>
                    <a:pt x="0" y="101"/>
                  </a:cubicBezTo>
                  <a:cubicBezTo>
                    <a:pt x="17" y="108"/>
                    <a:pt x="17" y="108"/>
                    <a:pt x="17" y="108"/>
                  </a:cubicBezTo>
                  <a:cubicBezTo>
                    <a:pt x="17" y="112"/>
                    <a:pt x="17" y="116"/>
                    <a:pt x="18" y="119"/>
                  </a:cubicBezTo>
                  <a:cubicBezTo>
                    <a:pt x="2" y="128"/>
                    <a:pt x="2" y="128"/>
                    <a:pt x="2" y="128"/>
                  </a:cubicBezTo>
                  <a:cubicBezTo>
                    <a:pt x="6" y="145"/>
                    <a:pt x="6" y="145"/>
                    <a:pt x="6" y="145"/>
                  </a:cubicBezTo>
                  <a:cubicBezTo>
                    <a:pt x="25" y="144"/>
                    <a:pt x="25" y="144"/>
                    <a:pt x="25" y="144"/>
                  </a:cubicBezTo>
                  <a:cubicBezTo>
                    <a:pt x="26" y="147"/>
                    <a:pt x="27" y="149"/>
                    <a:pt x="28" y="151"/>
                  </a:cubicBezTo>
                  <a:cubicBezTo>
                    <a:pt x="17" y="166"/>
                    <a:pt x="17" y="166"/>
                    <a:pt x="17" y="166"/>
                  </a:cubicBezTo>
                  <a:cubicBezTo>
                    <a:pt x="27" y="179"/>
                    <a:pt x="27" y="179"/>
                    <a:pt x="27" y="179"/>
                  </a:cubicBezTo>
                  <a:cubicBezTo>
                    <a:pt x="44" y="172"/>
                    <a:pt x="44" y="172"/>
                    <a:pt x="44" y="172"/>
                  </a:cubicBezTo>
                  <a:cubicBezTo>
                    <a:pt x="46" y="174"/>
                    <a:pt x="49" y="176"/>
                    <a:pt x="51" y="178"/>
                  </a:cubicBezTo>
                  <a:cubicBezTo>
                    <a:pt x="46" y="196"/>
                    <a:pt x="46" y="196"/>
                    <a:pt x="46" y="196"/>
                  </a:cubicBezTo>
                  <a:cubicBezTo>
                    <a:pt x="60" y="204"/>
                    <a:pt x="60" y="204"/>
                    <a:pt x="60" y="204"/>
                  </a:cubicBezTo>
                  <a:cubicBezTo>
                    <a:pt x="73" y="191"/>
                    <a:pt x="73" y="191"/>
                    <a:pt x="73" y="191"/>
                  </a:cubicBezTo>
                  <a:cubicBezTo>
                    <a:pt x="76" y="193"/>
                    <a:pt x="79" y="194"/>
                    <a:pt x="83" y="195"/>
                  </a:cubicBezTo>
                  <a:cubicBezTo>
                    <a:pt x="84" y="213"/>
                    <a:pt x="84" y="213"/>
                    <a:pt x="84" y="213"/>
                  </a:cubicBezTo>
                  <a:cubicBezTo>
                    <a:pt x="101" y="215"/>
                    <a:pt x="101" y="215"/>
                    <a:pt x="101" y="215"/>
                  </a:cubicBezTo>
                  <a:cubicBezTo>
                    <a:pt x="108" y="198"/>
                    <a:pt x="108" y="198"/>
                    <a:pt x="108" y="198"/>
                  </a:cubicBezTo>
                  <a:cubicBezTo>
                    <a:pt x="111" y="198"/>
                    <a:pt x="114" y="198"/>
                    <a:pt x="117" y="198"/>
                  </a:cubicBezTo>
                  <a:cubicBezTo>
                    <a:pt x="126" y="214"/>
                    <a:pt x="126" y="214"/>
                    <a:pt x="126" y="214"/>
                  </a:cubicBezTo>
                  <a:cubicBezTo>
                    <a:pt x="142" y="210"/>
                    <a:pt x="142" y="210"/>
                    <a:pt x="142" y="210"/>
                  </a:cubicBezTo>
                  <a:cubicBezTo>
                    <a:pt x="142" y="192"/>
                    <a:pt x="142" y="192"/>
                    <a:pt x="142" y="192"/>
                  </a:cubicBezTo>
                  <a:cubicBezTo>
                    <a:pt x="146" y="190"/>
                    <a:pt x="149" y="189"/>
                    <a:pt x="152" y="187"/>
                  </a:cubicBezTo>
                  <a:cubicBezTo>
                    <a:pt x="166" y="198"/>
                    <a:pt x="166" y="198"/>
                    <a:pt x="166" y="198"/>
                  </a:cubicBezTo>
                  <a:cubicBezTo>
                    <a:pt x="179" y="188"/>
                    <a:pt x="179" y="188"/>
                    <a:pt x="179" y="188"/>
                  </a:cubicBezTo>
                  <a:cubicBezTo>
                    <a:pt x="173" y="172"/>
                    <a:pt x="173" y="172"/>
                    <a:pt x="173" y="172"/>
                  </a:cubicBezTo>
                  <a:cubicBezTo>
                    <a:pt x="175" y="169"/>
                    <a:pt x="178" y="166"/>
                    <a:pt x="180" y="164"/>
                  </a:cubicBezTo>
                  <a:cubicBezTo>
                    <a:pt x="197" y="168"/>
                    <a:pt x="197" y="168"/>
                    <a:pt x="197" y="168"/>
                  </a:cubicBezTo>
                  <a:cubicBezTo>
                    <a:pt x="205" y="154"/>
                    <a:pt x="205" y="154"/>
                    <a:pt x="205" y="154"/>
                  </a:cubicBezTo>
                  <a:cubicBezTo>
                    <a:pt x="193" y="142"/>
                    <a:pt x="193" y="142"/>
                    <a:pt x="193" y="142"/>
                  </a:cubicBezTo>
                  <a:cubicBezTo>
                    <a:pt x="194" y="139"/>
                    <a:pt x="195" y="135"/>
                    <a:pt x="196" y="132"/>
                  </a:cubicBezTo>
                  <a:cubicBezTo>
                    <a:pt x="213" y="130"/>
                    <a:pt x="213" y="130"/>
                    <a:pt x="213" y="130"/>
                  </a:cubicBezTo>
                  <a:cubicBezTo>
                    <a:pt x="215" y="113"/>
                    <a:pt x="215" y="113"/>
                    <a:pt x="215" y="113"/>
                  </a:cubicBezTo>
                  <a:cubicBezTo>
                    <a:pt x="200" y="107"/>
                    <a:pt x="200" y="107"/>
                    <a:pt x="200" y="107"/>
                  </a:cubicBezTo>
                  <a:cubicBezTo>
                    <a:pt x="200" y="103"/>
                    <a:pt x="200" y="99"/>
                    <a:pt x="199" y="95"/>
                  </a:cubicBezTo>
                  <a:cubicBezTo>
                    <a:pt x="213" y="86"/>
                    <a:pt x="213" y="86"/>
                    <a:pt x="213" y="86"/>
                  </a:cubicBezTo>
                  <a:cubicBezTo>
                    <a:pt x="209" y="70"/>
                    <a:pt x="209" y="70"/>
                    <a:pt x="209" y="70"/>
                  </a:cubicBezTo>
                  <a:cubicBezTo>
                    <a:pt x="192" y="70"/>
                    <a:pt x="192" y="70"/>
                    <a:pt x="192" y="70"/>
                  </a:cubicBezTo>
                  <a:cubicBezTo>
                    <a:pt x="191" y="67"/>
                    <a:pt x="190" y="65"/>
                    <a:pt x="188" y="62"/>
                  </a:cubicBezTo>
                  <a:cubicBezTo>
                    <a:pt x="198" y="49"/>
                    <a:pt x="198" y="49"/>
                    <a:pt x="198" y="49"/>
                  </a:cubicBezTo>
                  <a:cubicBezTo>
                    <a:pt x="188" y="35"/>
                    <a:pt x="188" y="35"/>
                    <a:pt x="188" y="35"/>
                  </a:cubicBezTo>
                  <a:cubicBezTo>
                    <a:pt x="173" y="42"/>
                    <a:pt x="173" y="42"/>
                    <a:pt x="173" y="42"/>
                  </a:cubicBezTo>
                  <a:cubicBezTo>
                    <a:pt x="170" y="39"/>
                    <a:pt x="168" y="37"/>
                    <a:pt x="165" y="35"/>
                  </a:cubicBezTo>
                  <a:cubicBezTo>
                    <a:pt x="169" y="19"/>
                    <a:pt x="169" y="19"/>
                    <a:pt x="169" y="19"/>
                  </a:cubicBezTo>
                  <a:cubicBezTo>
                    <a:pt x="155" y="10"/>
                    <a:pt x="155" y="10"/>
                    <a:pt x="155" y="10"/>
                  </a:cubicBezTo>
                  <a:cubicBezTo>
                    <a:pt x="143" y="22"/>
                    <a:pt x="143" y="22"/>
                    <a:pt x="143" y="22"/>
                  </a:cubicBezTo>
                  <a:cubicBezTo>
                    <a:pt x="139" y="21"/>
                    <a:pt x="136" y="19"/>
                    <a:pt x="132" y="18"/>
                  </a:cubicBezTo>
                  <a:cubicBezTo>
                    <a:pt x="131" y="2"/>
                    <a:pt x="131" y="2"/>
                    <a:pt x="131" y="2"/>
                  </a:cubicBezTo>
                  <a:cubicBezTo>
                    <a:pt x="114" y="0"/>
                    <a:pt x="114" y="0"/>
                    <a:pt x="114" y="0"/>
                  </a:cubicBezTo>
                  <a:cubicBezTo>
                    <a:pt x="107" y="15"/>
                    <a:pt x="107" y="15"/>
                    <a:pt x="107" y="15"/>
                  </a:cubicBezTo>
                  <a:cubicBezTo>
                    <a:pt x="104" y="15"/>
                    <a:pt x="101" y="16"/>
                    <a:pt x="97" y="16"/>
                  </a:cubicBezTo>
                  <a:cubicBezTo>
                    <a:pt x="89" y="1"/>
                    <a:pt x="89" y="1"/>
                    <a:pt x="89" y="1"/>
                  </a:cubicBezTo>
                  <a:cubicBezTo>
                    <a:pt x="73" y="5"/>
                    <a:pt x="73" y="5"/>
                    <a:pt x="73" y="5"/>
                  </a:cubicBezTo>
                  <a:cubicBezTo>
                    <a:pt x="73" y="22"/>
                    <a:pt x="73" y="22"/>
                    <a:pt x="73" y="22"/>
                  </a:cubicBezTo>
                  <a:cubicBezTo>
                    <a:pt x="69" y="24"/>
                    <a:pt x="66" y="26"/>
                    <a:pt x="63" y="27"/>
                  </a:cubicBezTo>
                  <a:lnTo>
                    <a:pt x="49" y="16"/>
                  </a:lnTo>
                  <a:close/>
                  <a:moveTo>
                    <a:pt x="125" y="94"/>
                  </a:moveTo>
                  <a:cubicBezTo>
                    <a:pt x="132" y="103"/>
                    <a:pt x="130" y="116"/>
                    <a:pt x="121" y="124"/>
                  </a:cubicBezTo>
                  <a:cubicBezTo>
                    <a:pt x="112" y="131"/>
                    <a:pt x="99" y="129"/>
                    <a:pt x="92" y="120"/>
                  </a:cubicBezTo>
                  <a:cubicBezTo>
                    <a:pt x="84" y="110"/>
                    <a:pt x="86" y="97"/>
                    <a:pt x="96" y="90"/>
                  </a:cubicBezTo>
                  <a:cubicBezTo>
                    <a:pt x="105" y="83"/>
                    <a:pt x="118" y="85"/>
                    <a:pt x="12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8" name="Freeform 8"/>
            <p:cNvSpPr>
              <a:spLocks noEditPoints="1"/>
            </p:cNvSpPr>
            <p:nvPr/>
          </p:nvSpPr>
          <p:spPr bwMode="auto">
            <a:xfrm>
              <a:off x="4151313" y="3130550"/>
              <a:ext cx="1450975" cy="1446212"/>
            </a:xfrm>
            <a:custGeom>
              <a:avLst/>
              <a:gdLst>
                <a:gd name="T0" fmla="*/ 364 w 386"/>
                <a:gd name="T1" fmla="*/ 283 h 385"/>
                <a:gd name="T2" fmla="*/ 349 w 386"/>
                <a:gd name="T3" fmla="*/ 242 h 385"/>
                <a:gd name="T4" fmla="*/ 386 w 386"/>
                <a:gd name="T5" fmla="*/ 209 h 385"/>
                <a:gd name="T6" fmla="*/ 356 w 386"/>
                <a:gd name="T7" fmla="*/ 180 h 385"/>
                <a:gd name="T8" fmla="*/ 378 w 386"/>
                <a:gd name="T9" fmla="*/ 135 h 385"/>
                <a:gd name="T10" fmla="*/ 337 w 386"/>
                <a:gd name="T11" fmla="*/ 116 h 385"/>
                <a:gd name="T12" fmla="*/ 340 w 386"/>
                <a:gd name="T13" fmla="*/ 66 h 385"/>
                <a:gd name="T14" fmla="*/ 299 w 386"/>
                <a:gd name="T15" fmla="*/ 69 h 385"/>
                <a:gd name="T16" fmla="*/ 283 w 386"/>
                <a:gd name="T17" fmla="*/ 22 h 385"/>
                <a:gd name="T18" fmla="*/ 244 w 386"/>
                <a:gd name="T19" fmla="*/ 38 h 385"/>
                <a:gd name="T20" fmla="*/ 212 w 386"/>
                <a:gd name="T21" fmla="*/ 0 h 385"/>
                <a:gd name="T22" fmla="*/ 180 w 386"/>
                <a:gd name="T23" fmla="*/ 30 h 385"/>
                <a:gd name="T24" fmla="*/ 136 w 386"/>
                <a:gd name="T25" fmla="*/ 8 h 385"/>
                <a:gd name="T26" fmla="*/ 120 w 386"/>
                <a:gd name="T27" fmla="*/ 47 h 385"/>
                <a:gd name="T28" fmla="*/ 71 w 386"/>
                <a:gd name="T29" fmla="*/ 43 h 385"/>
                <a:gd name="T30" fmla="*/ 68 w 386"/>
                <a:gd name="T31" fmla="*/ 86 h 385"/>
                <a:gd name="T32" fmla="*/ 22 w 386"/>
                <a:gd name="T33" fmla="*/ 102 h 385"/>
                <a:gd name="T34" fmla="*/ 36 w 386"/>
                <a:gd name="T35" fmla="*/ 143 h 385"/>
                <a:gd name="T36" fmla="*/ 0 w 386"/>
                <a:gd name="T37" fmla="*/ 176 h 385"/>
                <a:gd name="T38" fmla="*/ 28 w 386"/>
                <a:gd name="T39" fmla="*/ 206 h 385"/>
                <a:gd name="T40" fmla="*/ 8 w 386"/>
                <a:gd name="T41" fmla="*/ 250 h 385"/>
                <a:gd name="T42" fmla="*/ 47 w 386"/>
                <a:gd name="T43" fmla="*/ 271 h 385"/>
                <a:gd name="T44" fmla="*/ 46 w 386"/>
                <a:gd name="T45" fmla="*/ 319 h 385"/>
                <a:gd name="T46" fmla="*/ 86 w 386"/>
                <a:gd name="T47" fmla="*/ 319 h 385"/>
                <a:gd name="T48" fmla="*/ 103 w 386"/>
                <a:gd name="T49" fmla="*/ 364 h 385"/>
                <a:gd name="T50" fmla="*/ 142 w 386"/>
                <a:gd name="T51" fmla="*/ 350 h 385"/>
                <a:gd name="T52" fmla="*/ 174 w 386"/>
                <a:gd name="T53" fmla="*/ 385 h 385"/>
                <a:gd name="T54" fmla="*/ 207 w 386"/>
                <a:gd name="T55" fmla="*/ 357 h 385"/>
                <a:gd name="T56" fmla="*/ 250 w 386"/>
                <a:gd name="T57" fmla="*/ 377 h 385"/>
                <a:gd name="T58" fmla="*/ 267 w 386"/>
                <a:gd name="T59" fmla="*/ 340 h 385"/>
                <a:gd name="T60" fmla="*/ 315 w 386"/>
                <a:gd name="T61" fmla="*/ 343 h 385"/>
                <a:gd name="T62" fmla="*/ 318 w 386"/>
                <a:gd name="T63" fmla="*/ 299 h 385"/>
                <a:gd name="T64" fmla="*/ 112 w 386"/>
                <a:gd name="T65" fmla="*/ 322 h 385"/>
                <a:gd name="T66" fmla="*/ 273 w 386"/>
                <a:gd name="T67" fmla="*/ 66 h 385"/>
                <a:gd name="T68" fmla="*/ 112 w 386"/>
                <a:gd name="T69" fmla="*/ 32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6" h="385">
                  <a:moveTo>
                    <a:pt x="348" y="309"/>
                  </a:moveTo>
                  <a:cubicBezTo>
                    <a:pt x="364" y="283"/>
                    <a:pt x="364" y="283"/>
                    <a:pt x="364" y="283"/>
                  </a:cubicBezTo>
                  <a:cubicBezTo>
                    <a:pt x="342" y="260"/>
                    <a:pt x="342" y="260"/>
                    <a:pt x="342" y="260"/>
                  </a:cubicBezTo>
                  <a:cubicBezTo>
                    <a:pt x="345" y="254"/>
                    <a:pt x="347" y="248"/>
                    <a:pt x="349" y="242"/>
                  </a:cubicBezTo>
                  <a:cubicBezTo>
                    <a:pt x="381" y="239"/>
                    <a:pt x="381" y="239"/>
                    <a:pt x="381" y="239"/>
                  </a:cubicBezTo>
                  <a:cubicBezTo>
                    <a:pt x="386" y="209"/>
                    <a:pt x="386" y="209"/>
                    <a:pt x="386" y="209"/>
                  </a:cubicBezTo>
                  <a:cubicBezTo>
                    <a:pt x="356" y="196"/>
                    <a:pt x="356" y="196"/>
                    <a:pt x="356" y="196"/>
                  </a:cubicBezTo>
                  <a:cubicBezTo>
                    <a:pt x="356" y="191"/>
                    <a:pt x="356" y="185"/>
                    <a:pt x="356" y="180"/>
                  </a:cubicBezTo>
                  <a:cubicBezTo>
                    <a:pt x="385" y="165"/>
                    <a:pt x="385" y="165"/>
                    <a:pt x="385" y="165"/>
                  </a:cubicBezTo>
                  <a:cubicBezTo>
                    <a:pt x="378" y="135"/>
                    <a:pt x="378" y="135"/>
                    <a:pt x="378" y="135"/>
                  </a:cubicBezTo>
                  <a:cubicBezTo>
                    <a:pt x="345" y="134"/>
                    <a:pt x="345" y="134"/>
                    <a:pt x="345" y="134"/>
                  </a:cubicBezTo>
                  <a:cubicBezTo>
                    <a:pt x="343" y="128"/>
                    <a:pt x="340" y="122"/>
                    <a:pt x="337" y="116"/>
                  </a:cubicBezTo>
                  <a:cubicBezTo>
                    <a:pt x="358" y="91"/>
                    <a:pt x="358" y="91"/>
                    <a:pt x="358" y="91"/>
                  </a:cubicBezTo>
                  <a:cubicBezTo>
                    <a:pt x="340" y="66"/>
                    <a:pt x="340" y="66"/>
                    <a:pt x="340" y="66"/>
                  </a:cubicBezTo>
                  <a:cubicBezTo>
                    <a:pt x="309" y="79"/>
                    <a:pt x="309" y="79"/>
                    <a:pt x="309" y="79"/>
                  </a:cubicBezTo>
                  <a:cubicBezTo>
                    <a:pt x="306" y="75"/>
                    <a:pt x="302" y="72"/>
                    <a:pt x="299" y="69"/>
                  </a:cubicBezTo>
                  <a:cubicBezTo>
                    <a:pt x="309" y="38"/>
                    <a:pt x="309" y="38"/>
                    <a:pt x="309" y="38"/>
                  </a:cubicBezTo>
                  <a:cubicBezTo>
                    <a:pt x="283" y="22"/>
                    <a:pt x="283" y="22"/>
                    <a:pt x="283" y="22"/>
                  </a:cubicBezTo>
                  <a:cubicBezTo>
                    <a:pt x="259" y="44"/>
                    <a:pt x="259" y="44"/>
                    <a:pt x="259" y="44"/>
                  </a:cubicBezTo>
                  <a:cubicBezTo>
                    <a:pt x="254" y="42"/>
                    <a:pt x="249" y="40"/>
                    <a:pt x="244" y="38"/>
                  </a:cubicBezTo>
                  <a:cubicBezTo>
                    <a:pt x="242" y="5"/>
                    <a:pt x="242" y="5"/>
                    <a:pt x="242" y="5"/>
                  </a:cubicBezTo>
                  <a:cubicBezTo>
                    <a:pt x="212" y="0"/>
                    <a:pt x="212" y="0"/>
                    <a:pt x="212" y="0"/>
                  </a:cubicBezTo>
                  <a:cubicBezTo>
                    <a:pt x="198" y="30"/>
                    <a:pt x="198" y="30"/>
                    <a:pt x="198" y="30"/>
                  </a:cubicBezTo>
                  <a:cubicBezTo>
                    <a:pt x="192" y="30"/>
                    <a:pt x="186" y="30"/>
                    <a:pt x="180" y="30"/>
                  </a:cubicBezTo>
                  <a:cubicBezTo>
                    <a:pt x="166" y="1"/>
                    <a:pt x="166" y="1"/>
                    <a:pt x="166" y="1"/>
                  </a:cubicBezTo>
                  <a:cubicBezTo>
                    <a:pt x="136" y="8"/>
                    <a:pt x="136" y="8"/>
                    <a:pt x="136" y="8"/>
                  </a:cubicBezTo>
                  <a:cubicBezTo>
                    <a:pt x="135" y="40"/>
                    <a:pt x="135" y="40"/>
                    <a:pt x="135" y="40"/>
                  </a:cubicBezTo>
                  <a:cubicBezTo>
                    <a:pt x="130" y="42"/>
                    <a:pt x="125" y="44"/>
                    <a:pt x="120" y="47"/>
                  </a:cubicBezTo>
                  <a:cubicBezTo>
                    <a:pt x="96" y="25"/>
                    <a:pt x="96" y="25"/>
                    <a:pt x="96" y="25"/>
                  </a:cubicBezTo>
                  <a:cubicBezTo>
                    <a:pt x="71" y="43"/>
                    <a:pt x="71" y="43"/>
                    <a:pt x="71" y="43"/>
                  </a:cubicBezTo>
                  <a:cubicBezTo>
                    <a:pt x="82" y="73"/>
                    <a:pt x="82" y="73"/>
                    <a:pt x="82" y="73"/>
                  </a:cubicBezTo>
                  <a:cubicBezTo>
                    <a:pt x="77" y="77"/>
                    <a:pt x="72" y="81"/>
                    <a:pt x="68" y="86"/>
                  </a:cubicBezTo>
                  <a:cubicBezTo>
                    <a:pt x="38" y="76"/>
                    <a:pt x="38" y="76"/>
                    <a:pt x="38" y="76"/>
                  </a:cubicBezTo>
                  <a:cubicBezTo>
                    <a:pt x="22" y="102"/>
                    <a:pt x="22" y="102"/>
                    <a:pt x="22" y="102"/>
                  </a:cubicBezTo>
                  <a:cubicBezTo>
                    <a:pt x="43" y="125"/>
                    <a:pt x="43" y="125"/>
                    <a:pt x="43" y="125"/>
                  </a:cubicBezTo>
                  <a:cubicBezTo>
                    <a:pt x="40" y="131"/>
                    <a:pt x="38" y="137"/>
                    <a:pt x="36" y="143"/>
                  </a:cubicBezTo>
                  <a:cubicBezTo>
                    <a:pt x="5" y="146"/>
                    <a:pt x="5" y="146"/>
                    <a:pt x="5" y="146"/>
                  </a:cubicBezTo>
                  <a:cubicBezTo>
                    <a:pt x="0" y="176"/>
                    <a:pt x="0" y="176"/>
                    <a:pt x="0" y="176"/>
                  </a:cubicBezTo>
                  <a:cubicBezTo>
                    <a:pt x="28" y="188"/>
                    <a:pt x="28" y="188"/>
                    <a:pt x="28" y="188"/>
                  </a:cubicBezTo>
                  <a:cubicBezTo>
                    <a:pt x="28" y="194"/>
                    <a:pt x="28" y="200"/>
                    <a:pt x="28" y="206"/>
                  </a:cubicBezTo>
                  <a:cubicBezTo>
                    <a:pt x="1" y="220"/>
                    <a:pt x="1" y="220"/>
                    <a:pt x="1" y="220"/>
                  </a:cubicBezTo>
                  <a:cubicBezTo>
                    <a:pt x="8" y="250"/>
                    <a:pt x="8" y="250"/>
                    <a:pt x="8" y="250"/>
                  </a:cubicBezTo>
                  <a:cubicBezTo>
                    <a:pt x="38" y="251"/>
                    <a:pt x="38" y="251"/>
                    <a:pt x="38" y="251"/>
                  </a:cubicBezTo>
                  <a:cubicBezTo>
                    <a:pt x="41" y="258"/>
                    <a:pt x="44" y="265"/>
                    <a:pt x="47" y="271"/>
                  </a:cubicBezTo>
                  <a:cubicBezTo>
                    <a:pt x="28" y="294"/>
                    <a:pt x="28" y="294"/>
                    <a:pt x="28" y="294"/>
                  </a:cubicBezTo>
                  <a:cubicBezTo>
                    <a:pt x="46" y="319"/>
                    <a:pt x="46" y="319"/>
                    <a:pt x="46" y="319"/>
                  </a:cubicBezTo>
                  <a:cubicBezTo>
                    <a:pt x="74" y="308"/>
                    <a:pt x="74" y="308"/>
                    <a:pt x="74" y="308"/>
                  </a:cubicBezTo>
                  <a:cubicBezTo>
                    <a:pt x="78" y="312"/>
                    <a:pt x="82" y="316"/>
                    <a:pt x="86" y="319"/>
                  </a:cubicBezTo>
                  <a:cubicBezTo>
                    <a:pt x="77" y="347"/>
                    <a:pt x="77" y="347"/>
                    <a:pt x="77" y="347"/>
                  </a:cubicBezTo>
                  <a:cubicBezTo>
                    <a:pt x="103" y="364"/>
                    <a:pt x="103" y="364"/>
                    <a:pt x="103" y="364"/>
                  </a:cubicBezTo>
                  <a:cubicBezTo>
                    <a:pt x="124" y="343"/>
                    <a:pt x="124" y="343"/>
                    <a:pt x="124" y="343"/>
                  </a:cubicBezTo>
                  <a:cubicBezTo>
                    <a:pt x="130" y="346"/>
                    <a:pt x="136" y="348"/>
                    <a:pt x="142" y="350"/>
                  </a:cubicBezTo>
                  <a:cubicBezTo>
                    <a:pt x="144" y="380"/>
                    <a:pt x="144" y="380"/>
                    <a:pt x="144" y="380"/>
                  </a:cubicBezTo>
                  <a:cubicBezTo>
                    <a:pt x="174" y="385"/>
                    <a:pt x="174" y="385"/>
                    <a:pt x="174" y="385"/>
                  </a:cubicBezTo>
                  <a:cubicBezTo>
                    <a:pt x="187" y="358"/>
                    <a:pt x="187" y="358"/>
                    <a:pt x="187" y="358"/>
                  </a:cubicBezTo>
                  <a:cubicBezTo>
                    <a:pt x="194" y="358"/>
                    <a:pt x="200" y="358"/>
                    <a:pt x="207" y="357"/>
                  </a:cubicBezTo>
                  <a:cubicBezTo>
                    <a:pt x="220" y="384"/>
                    <a:pt x="220" y="384"/>
                    <a:pt x="220" y="384"/>
                  </a:cubicBezTo>
                  <a:cubicBezTo>
                    <a:pt x="250" y="377"/>
                    <a:pt x="250" y="377"/>
                    <a:pt x="250" y="377"/>
                  </a:cubicBezTo>
                  <a:cubicBezTo>
                    <a:pt x="251" y="347"/>
                    <a:pt x="251" y="347"/>
                    <a:pt x="251" y="347"/>
                  </a:cubicBezTo>
                  <a:cubicBezTo>
                    <a:pt x="257" y="345"/>
                    <a:pt x="262" y="343"/>
                    <a:pt x="267" y="340"/>
                  </a:cubicBezTo>
                  <a:cubicBezTo>
                    <a:pt x="290" y="360"/>
                    <a:pt x="290" y="360"/>
                    <a:pt x="290" y="360"/>
                  </a:cubicBezTo>
                  <a:cubicBezTo>
                    <a:pt x="315" y="343"/>
                    <a:pt x="315" y="343"/>
                    <a:pt x="315" y="343"/>
                  </a:cubicBezTo>
                  <a:cubicBezTo>
                    <a:pt x="305" y="314"/>
                    <a:pt x="305" y="314"/>
                    <a:pt x="305" y="314"/>
                  </a:cubicBezTo>
                  <a:cubicBezTo>
                    <a:pt x="309" y="309"/>
                    <a:pt x="314" y="304"/>
                    <a:pt x="318" y="299"/>
                  </a:cubicBezTo>
                  <a:lnTo>
                    <a:pt x="348" y="309"/>
                  </a:lnTo>
                  <a:close/>
                  <a:moveTo>
                    <a:pt x="112" y="322"/>
                  </a:moveTo>
                  <a:cubicBezTo>
                    <a:pt x="41" y="277"/>
                    <a:pt x="20" y="184"/>
                    <a:pt x="64" y="113"/>
                  </a:cubicBezTo>
                  <a:cubicBezTo>
                    <a:pt x="109" y="43"/>
                    <a:pt x="202" y="22"/>
                    <a:pt x="273" y="66"/>
                  </a:cubicBezTo>
                  <a:cubicBezTo>
                    <a:pt x="343" y="111"/>
                    <a:pt x="364" y="204"/>
                    <a:pt x="320" y="275"/>
                  </a:cubicBezTo>
                  <a:cubicBezTo>
                    <a:pt x="275" y="345"/>
                    <a:pt x="182" y="366"/>
                    <a:pt x="112" y="3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9" name="Freeform 9"/>
            <p:cNvSpPr>
              <a:spLocks noEditPoints="1"/>
            </p:cNvSpPr>
            <p:nvPr/>
          </p:nvSpPr>
          <p:spPr bwMode="auto">
            <a:xfrm>
              <a:off x="4264025" y="3246438"/>
              <a:ext cx="1222375" cy="1225550"/>
            </a:xfrm>
            <a:custGeom>
              <a:avLst/>
              <a:gdLst>
                <a:gd name="T0" fmla="*/ 238 w 325"/>
                <a:gd name="T1" fmla="*/ 42 h 326"/>
                <a:gd name="T2" fmla="*/ 42 w 325"/>
                <a:gd name="T3" fmla="*/ 87 h 326"/>
                <a:gd name="T4" fmla="*/ 86 w 325"/>
                <a:gd name="T5" fmla="*/ 283 h 326"/>
                <a:gd name="T6" fmla="*/ 283 w 325"/>
                <a:gd name="T7" fmla="*/ 239 h 326"/>
                <a:gd name="T8" fmla="*/ 238 w 325"/>
                <a:gd name="T9" fmla="*/ 42 h 326"/>
                <a:gd name="T10" fmla="*/ 73 w 325"/>
                <a:gd name="T11" fmla="*/ 74 h 326"/>
                <a:gd name="T12" fmla="*/ 207 w 325"/>
                <a:gd name="T13" fmla="*/ 46 h 326"/>
                <a:gd name="T14" fmla="*/ 212 w 325"/>
                <a:gd name="T15" fmla="*/ 62 h 326"/>
                <a:gd name="T16" fmla="*/ 173 w 325"/>
                <a:gd name="T17" fmla="*/ 123 h 326"/>
                <a:gd name="T18" fmla="*/ 134 w 325"/>
                <a:gd name="T19" fmla="*/ 132 h 326"/>
                <a:gd name="T20" fmla="*/ 74 w 325"/>
                <a:gd name="T21" fmla="*/ 94 h 326"/>
                <a:gd name="T22" fmla="*/ 73 w 325"/>
                <a:gd name="T23" fmla="*/ 74 h 326"/>
                <a:gd name="T24" fmla="*/ 93 w 325"/>
                <a:gd name="T25" fmla="*/ 250 h 326"/>
                <a:gd name="T26" fmla="*/ 73 w 325"/>
                <a:gd name="T27" fmla="*/ 252 h 326"/>
                <a:gd name="T28" fmla="*/ 45 w 325"/>
                <a:gd name="T29" fmla="*/ 118 h 326"/>
                <a:gd name="T30" fmla="*/ 63 w 325"/>
                <a:gd name="T31" fmla="*/ 113 h 326"/>
                <a:gd name="T32" fmla="*/ 123 w 325"/>
                <a:gd name="T33" fmla="*/ 151 h 326"/>
                <a:gd name="T34" fmla="*/ 131 w 325"/>
                <a:gd name="T35" fmla="*/ 190 h 326"/>
                <a:gd name="T36" fmla="*/ 93 w 325"/>
                <a:gd name="T37" fmla="*/ 250 h 326"/>
                <a:gd name="T38" fmla="*/ 140 w 325"/>
                <a:gd name="T39" fmla="*/ 149 h 326"/>
                <a:gd name="T40" fmla="*/ 176 w 325"/>
                <a:gd name="T41" fmla="*/ 141 h 326"/>
                <a:gd name="T42" fmla="*/ 184 w 325"/>
                <a:gd name="T43" fmla="*/ 177 h 326"/>
                <a:gd name="T44" fmla="*/ 148 w 325"/>
                <a:gd name="T45" fmla="*/ 185 h 326"/>
                <a:gd name="T46" fmla="*/ 140 w 325"/>
                <a:gd name="T47" fmla="*/ 149 h 326"/>
                <a:gd name="T48" fmla="*/ 252 w 325"/>
                <a:gd name="T49" fmla="*/ 251 h 326"/>
                <a:gd name="T50" fmla="*/ 120 w 325"/>
                <a:gd name="T51" fmla="*/ 282 h 326"/>
                <a:gd name="T52" fmla="*/ 113 w 325"/>
                <a:gd name="T53" fmla="*/ 260 h 326"/>
                <a:gd name="T54" fmla="*/ 150 w 325"/>
                <a:gd name="T55" fmla="*/ 202 h 326"/>
                <a:gd name="T56" fmla="*/ 190 w 325"/>
                <a:gd name="T57" fmla="*/ 194 h 326"/>
                <a:gd name="T58" fmla="*/ 246 w 325"/>
                <a:gd name="T59" fmla="*/ 229 h 326"/>
                <a:gd name="T60" fmla="*/ 252 w 325"/>
                <a:gd name="T61" fmla="*/ 251 h 326"/>
                <a:gd name="T62" fmla="*/ 260 w 325"/>
                <a:gd name="T63" fmla="*/ 212 h 326"/>
                <a:gd name="T64" fmla="*/ 202 w 325"/>
                <a:gd name="T65" fmla="*/ 175 h 326"/>
                <a:gd name="T66" fmla="*/ 192 w 325"/>
                <a:gd name="T67" fmla="*/ 135 h 326"/>
                <a:gd name="T68" fmla="*/ 231 w 325"/>
                <a:gd name="T69" fmla="*/ 74 h 326"/>
                <a:gd name="T70" fmla="*/ 248 w 325"/>
                <a:gd name="T71" fmla="*/ 71 h 326"/>
                <a:gd name="T72" fmla="*/ 280 w 325"/>
                <a:gd name="T73" fmla="*/ 206 h 326"/>
                <a:gd name="T74" fmla="*/ 260 w 325"/>
                <a:gd name="T75" fmla="*/ 21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5" h="326">
                  <a:moveTo>
                    <a:pt x="238" y="42"/>
                  </a:moveTo>
                  <a:cubicBezTo>
                    <a:pt x="172" y="0"/>
                    <a:pt x="84" y="20"/>
                    <a:pt x="42" y="87"/>
                  </a:cubicBezTo>
                  <a:cubicBezTo>
                    <a:pt x="0" y="153"/>
                    <a:pt x="19" y="241"/>
                    <a:pt x="86" y="283"/>
                  </a:cubicBezTo>
                  <a:cubicBezTo>
                    <a:pt x="153" y="326"/>
                    <a:pt x="241" y="306"/>
                    <a:pt x="283" y="239"/>
                  </a:cubicBezTo>
                  <a:cubicBezTo>
                    <a:pt x="325" y="173"/>
                    <a:pt x="305" y="84"/>
                    <a:pt x="238" y="42"/>
                  </a:cubicBezTo>
                  <a:close/>
                  <a:moveTo>
                    <a:pt x="73" y="74"/>
                  </a:moveTo>
                  <a:cubicBezTo>
                    <a:pt x="108" y="39"/>
                    <a:pt x="161" y="28"/>
                    <a:pt x="207" y="46"/>
                  </a:cubicBezTo>
                  <a:cubicBezTo>
                    <a:pt x="213" y="48"/>
                    <a:pt x="217" y="54"/>
                    <a:pt x="212" y="62"/>
                  </a:cubicBezTo>
                  <a:cubicBezTo>
                    <a:pt x="208" y="69"/>
                    <a:pt x="173" y="123"/>
                    <a:pt x="173" y="123"/>
                  </a:cubicBezTo>
                  <a:cubicBezTo>
                    <a:pt x="160" y="120"/>
                    <a:pt x="145" y="123"/>
                    <a:pt x="134" y="132"/>
                  </a:cubicBezTo>
                  <a:cubicBezTo>
                    <a:pt x="134" y="132"/>
                    <a:pt x="84" y="100"/>
                    <a:pt x="74" y="94"/>
                  </a:cubicBezTo>
                  <a:cubicBezTo>
                    <a:pt x="64" y="88"/>
                    <a:pt x="66" y="82"/>
                    <a:pt x="73" y="74"/>
                  </a:cubicBezTo>
                  <a:close/>
                  <a:moveTo>
                    <a:pt x="93" y="250"/>
                  </a:moveTo>
                  <a:cubicBezTo>
                    <a:pt x="88" y="259"/>
                    <a:pt x="78" y="257"/>
                    <a:pt x="73" y="252"/>
                  </a:cubicBezTo>
                  <a:cubicBezTo>
                    <a:pt x="38" y="217"/>
                    <a:pt x="27" y="164"/>
                    <a:pt x="45" y="118"/>
                  </a:cubicBezTo>
                  <a:cubicBezTo>
                    <a:pt x="47" y="110"/>
                    <a:pt x="55" y="108"/>
                    <a:pt x="63" y="113"/>
                  </a:cubicBezTo>
                  <a:cubicBezTo>
                    <a:pt x="71" y="118"/>
                    <a:pt x="123" y="151"/>
                    <a:pt x="123" y="151"/>
                  </a:cubicBezTo>
                  <a:cubicBezTo>
                    <a:pt x="119" y="165"/>
                    <a:pt x="122" y="179"/>
                    <a:pt x="131" y="190"/>
                  </a:cubicBezTo>
                  <a:cubicBezTo>
                    <a:pt x="131" y="190"/>
                    <a:pt x="99" y="241"/>
                    <a:pt x="93" y="250"/>
                  </a:cubicBezTo>
                  <a:close/>
                  <a:moveTo>
                    <a:pt x="140" y="149"/>
                  </a:moveTo>
                  <a:cubicBezTo>
                    <a:pt x="148" y="137"/>
                    <a:pt x="164" y="134"/>
                    <a:pt x="176" y="141"/>
                  </a:cubicBezTo>
                  <a:cubicBezTo>
                    <a:pt x="188" y="149"/>
                    <a:pt x="191" y="165"/>
                    <a:pt x="184" y="177"/>
                  </a:cubicBezTo>
                  <a:cubicBezTo>
                    <a:pt x="176" y="189"/>
                    <a:pt x="160" y="192"/>
                    <a:pt x="148" y="185"/>
                  </a:cubicBezTo>
                  <a:cubicBezTo>
                    <a:pt x="136" y="177"/>
                    <a:pt x="133" y="161"/>
                    <a:pt x="140" y="149"/>
                  </a:cubicBezTo>
                  <a:close/>
                  <a:moveTo>
                    <a:pt x="252" y="251"/>
                  </a:moveTo>
                  <a:cubicBezTo>
                    <a:pt x="218" y="286"/>
                    <a:pt x="166" y="298"/>
                    <a:pt x="120" y="282"/>
                  </a:cubicBezTo>
                  <a:cubicBezTo>
                    <a:pt x="110" y="278"/>
                    <a:pt x="107" y="270"/>
                    <a:pt x="113" y="260"/>
                  </a:cubicBezTo>
                  <a:cubicBezTo>
                    <a:pt x="119" y="251"/>
                    <a:pt x="150" y="202"/>
                    <a:pt x="150" y="202"/>
                  </a:cubicBezTo>
                  <a:cubicBezTo>
                    <a:pt x="164" y="207"/>
                    <a:pt x="179" y="203"/>
                    <a:pt x="190" y="194"/>
                  </a:cubicBezTo>
                  <a:cubicBezTo>
                    <a:pt x="190" y="194"/>
                    <a:pt x="233" y="221"/>
                    <a:pt x="246" y="229"/>
                  </a:cubicBezTo>
                  <a:cubicBezTo>
                    <a:pt x="260" y="238"/>
                    <a:pt x="258" y="244"/>
                    <a:pt x="252" y="251"/>
                  </a:cubicBezTo>
                  <a:close/>
                  <a:moveTo>
                    <a:pt x="260" y="212"/>
                  </a:moveTo>
                  <a:cubicBezTo>
                    <a:pt x="252" y="207"/>
                    <a:pt x="202" y="175"/>
                    <a:pt x="202" y="175"/>
                  </a:cubicBezTo>
                  <a:cubicBezTo>
                    <a:pt x="206" y="161"/>
                    <a:pt x="202" y="146"/>
                    <a:pt x="192" y="135"/>
                  </a:cubicBezTo>
                  <a:cubicBezTo>
                    <a:pt x="192" y="135"/>
                    <a:pt x="225" y="82"/>
                    <a:pt x="231" y="74"/>
                  </a:cubicBezTo>
                  <a:cubicBezTo>
                    <a:pt x="236" y="65"/>
                    <a:pt x="242" y="66"/>
                    <a:pt x="248" y="71"/>
                  </a:cubicBezTo>
                  <a:cubicBezTo>
                    <a:pt x="285" y="106"/>
                    <a:pt x="298" y="159"/>
                    <a:pt x="280" y="206"/>
                  </a:cubicBezTo>
                  <a:cubicBezTo>
                    <a:pt x="277" y="216"/>
                    <a:pt x="269" y="217"/>
                    <a:pt x="26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0" name="Freeform 10"/>
            <p:cNvSpPr>
              <a:spLocks noEditPoints="1"/>
            </p:cNvSpPr>
            <p:nvPr/>
          </p:nvSpPr>
          <p:spPr bwMode="auto">
            <a:xfrm>
              <a:off x="1412875" y="3905250"/>
              <a:ext cx="657225" cy="657225"/>
            </a:xfrm>
            <a:custGeom>
              <a:avLst/>
              <a:gdLst>
                <a:gd name="T0" fmla="*/ 165 w 175"/>
                <a:gd name="T1" fmla="*/ 129 h 175"/>
                <a:gd name="T2" fmla="*/ 158 w 175"/>
                <a:gd name="T3" fmla="*/ 110 h 175"/>
                <a:gd name="T4" fmla="*/ 175 w 175"/>
                <a:gd name="T5" fmla="*/ 95 h 175"/>
                <a:gd name="T6" fmla="*/ 161 w 175"/>
                <a:gd name="T7" fmla="*/ 82 h 175"/>
                <a:gd name="T8" fmla="*/ 171 w 175"/>
                <a:gd name="T9" fmla="*/ 62 h 175"/>
                <a:gd name="T10" fmla="*/ 152 w 175"/>
                <a:gd name="T11" fmla="*/ 53 h 175"/>
                <a:gd name="T12" fmla="*/ 154 w 175"/>
                <a:gd name="T13" fmla="*/ 30 h 175"/>
                <a:gd name="T14" fmla="*/ 135 w 175"/>
                <a:gd name="T15" fmla="*/ 31 h 175"/>
                <a:gd name="T16" fmla="*/ 128 w 175"/>
                <a:gd name="T17" fmla="*/ 10 h 175"/>
                <a:gd name="T18" fmla="*/ 110 w 175"/>
                <a:gd name="T19" fmla="*/ 17 h 175"/>
                <a:gd name="T20" fmla="*/ 95 w 175"/>
                <a:gd name="T21" fmla="*/ 0 h 175"/>
                <a:gd name="T22" fmla="*/ 81 w 175"/>
                <a:gd name="T23" fmla="*/ 14 h 175"/>
                <a:gd name="T24" fmla="*/ 61 w 175"/>
                <a:gd name="T25" fmla="*/ 4 h 175"/>
                <a:gd name="T26" fmla="*/ 54 w 175"/>
                <a:gd name="T27" fmla="*/ 21 h 175"/>
                <a:gd name="T28" fmla="*/ 32 w 175"/>
                <a:gd name="T29" fmla="*/ 19 h 175"/>
                <a:gd name="T30" fmla="*/ 30 w 175"/>
                <a:gd name="T31" fmla="*/ 39 h 175"/>
                <a:gd name="T32" fmla="*/ 9 w 175"/>
                <a:gd name="T33" fmla="*/ 47 h 175"/>
                <a:gd name="T34" fmla="*/ 16 w 175"/>
                <a:gd name="T35" fmla="*/ 65 h 175"/>
                <a:gd name="T36" fmla="*/ 0 w 175"/>
                <a:gd name="T37" fmla="*/ 80 h 175"/>
                <a:gd name="T38" fmla="*/ 12 w 175"/>
                <a:gd name="T39" fmla="*/ 94 h 175"/>
                <a:gd name="T40" fmla="*/ 3 w 175"/>
                <a:gd name="T41" fmla="*/ 114 h 175"/>
                <a:gd name="T42" fmla="*/ 21 w 175"/>
                <a:gd name="T43" fmla="*/ 123 h 175"/>
                <a:gd name="T44" fmla="*/ 20 w 175"/>
                <a:gd name="T45" fmla="*/ 145 h 175"/>
                <a:gd name="T46" fmla="*/ 39 w 175"/>
                <a:gd name="T47" fmla="*/ 145 h 175"/>
                <a:gd name="T48" fmla="*/ 46 w 175"/>
                <a:gd name="T49" fmla="*/ 165 h 175"/>
                <a:gd name="T50" fmla="*/ 64 w 175"/>
                <a:gd name="T51" fmla="*/ 159 h 175"/>
                <a:gd name="T52" fmla="*/ 79 w 175"/>
                <a:gd name="T53" fmla="*/ 175 h 175"/>
                <a:gd name="T54" fmla="*/ 93 w 175"/>
                <a:gd name="T55" fmla="*/ 162 h 175"/>
                <a:gd name="T56" fmla="*/ 113 w 175"/>
                <a:gd name="T57" fmla="*/ 172 h 175"/>
                <a:gd name="T58" fmla="*/ 121 w 175"/>
                <a:gd name="T59" fmla="*/ 154 h 175"/>
                <a:gd name="T60" fmla="*/ 143 w 175"/>
                <a:gd name="T61" fmla="*/ 156 h 175"/>
                <a:gd name="T62" fmla="*/ 144 w 175"/>
                <a:gd name="T63" fmla="*/ 136 h 175"/>
                <a:gd name="T64" fmla="*/ 50 w 175"/>
                <a:gd name="T65" fmla="*/ 146 h 175"/>
                <a:gd name="T66" fmla="*/ 123 w 175"/>
                <a:gd name="T67" fmla="*/ 30 h 175"/>
                <a:gd name="T68" fmla="*/ 50 w 175"/>
                <a:gd name="T69" fmla="*/ 14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175">
                  <a:moveTo>
                    <a:pt x="157" y="140"/>
                  </a:moveTo>
                  <a:cubicBezTo>
                    <a:pt x="165" y="129"/>
                    <a:pt x="165" y="129"/>
                    <a:pt x="165" y="129"/>
                  </a:cubicBezTo>
                  <a:cubicBezTo>
                    <a:pt x="155" y="118"/>
                    <a:pt x="155" y="118"/>
                    <a:pt x="155" y="118"/>
                  </a:cubicBezTo>
                  <a:cubicBezTo>
                    <a:pt x="156" y="115"/>
                    <a:pt x="157" y="113"/>
                    <a:pt x="158" y="110"/>
                  </a:cubicBezTo>
                  <a:cubicBezTo>
                    <a:pt x="172" y="109"/>
                    <a:pt x="172" y="109"/>
                    <a:pt x="172" y="109"/>
                  </a:cubicBezTo>
                  <a:cubicBezTo>
                    <a:pt x="175" y="95"/>
                    <a:pt x="175" y="95"/>
                    <a:pt x="175" y="95"/>
                  </a:cubicBezTo>
                  <a:cubicBezTo>
                    <a:pt x="161" y="89"/>
                    <a:pt x="161" y="89"/>
                    <a:pt x="161" y="89"/>
                  </a:cubicBezTo>
                  <a:cubicBezTo>
                    <a:pt x="161" y="87"/>
                    <a:pt x="161" y="84"/>
                    <a:pt x="161" y="82"/>
                  </a:cubicBezTo>
                  <a:cubicBezTo>
                    <a:pt x="174" y="75"/>
                    <a:pt x="174" y="75"/>
                    <a:pt x="174" y="75"/>
                  </a:cubicBezTo>
                  <a:cubicBezTo>
                    <a:pt x="171" y="62"/>
                    <a:pt x="171" y="62"/>
                    <a:pt x="171" y="62"/>
                  </a:cubicBezTo>
                  <a:cubicBezTo>
                    <a:pt x="156" y="61"/>
                    <a:pt x="156" y="61"/>
                    <a:pt x="156" y="61"/>
                  </a:cubicBezTo>
                  <a:cubicBezTo>
                    <a:pt x="155" y="58"/>
                    <a:pt x="154" y="56"/>
                    <a:pt x="152" y="53"/>
                  </a:cubicBezTo>
                  <a:cubicBezTo>
                    <a:pt x="162" y="41"/>
                    <a:pt x="162" y="41"/>
                    <a:pt x="162" y="41"/>
                  </a:cubicBezTo>
                  <a:cubicBezTo>
                    <a:pt x="154" y="30"/>
                    <a:pt x="154" y="30"/>
                    <a:pt x="154" y="30"/>
                  </a:cubicBezTo>
                  <a:cubicBezTo>
                    <a:pt x="140" y="36"/>
                    <a:pt x="140" y="36"/>
                    <a:pt x="140" y="36"/>
                  </a:cubicBezTo>
                  <a:cubicBezTo>
                    <a:pt x="138" y="34"/>
                    <a:pt x="137" y="33"/>
                    <a:pt x="135" y="31"/>
                  </a:cubicBezTo>
                  <a:cubicBezTo>
                    <a:pt x="140" y="17"/>
                    <a:pt x="140" y="17"/>
                    <a:pt x="140" y="17"/>
                  </a:cubicBezTo>
                  <a:cubicBezTo>
                    <a:pt x="128" y="10"/>
                    <a:pt x="128" y="10"/>
                    <a:pt x="128" y="10"/>
                  </a:cubicBezTo>
                  <a:cubicBezTo>
                    <a:pt x="117" y="20"/>
                    <a:pt x="117" y="20"/>
                    <a:pt x="117" y="20"/>
                  </a:cubicBezTo>
                  <a:cubicBezTo>
                    <a:pt x="115" y="19"/>
                    <a:pt x="113" y="18"/>
                    <a:pt x="110" y="17"/>
                  </a:cubicBezTo>
                  <a:cubicBezTo>
                    <a:pt x="109" y="2"/>
                    <a:pt x="109" y="2"/>
                    <a:pt x="109" y="2"/>
                  </a:cubicBezTo>
                  <a:cubicBezTo>
                    <a:pt x="95" y="0"/>
                    <a:pt x="95" y="0"/>
                    <a:pt x="95" y="0"/>
                  </a:cubicBezTo>
                  <a:cubicBezTo>
                    <a:pt x="89" y="14"/>
                    <a:pt x="89" y="14"/>
                    <a:pt x="89" y="14"/>
                  </a:cubicBezTo>
                  <a:cubicBezTo>
                    <a:pt x="87" y="14"/>
                    <a:pt x="84" y="14"/>
                    <a:pt x="81" y="14"/>
                  </a:cubicBezTo>
                  <a:cubicBezTo>
                    <a:pt x="75" y="1"/>
                    <a:pt x="75" y="1"/>
                    <a:pt x="75" y="1"/>
                  </a:cubicBezTo>
                  <a:cubicBezTo>
                    <a:pt x="61" y="4"/>
                    <a:pt x="61" y="4"/>
                    <a:pt x="61" y="4"/>
                  </a:cubicBezTo>
                  <a:cubicBezTo>
                    <a:pt x="61" y="18"/>
                    <a:pt x="61" y="18"/>
                    <a:pt x="61" y="18"/>
                  </a:cubicBezTo>
                  <a:cubicBezTo>
                    <a:pt x="58" y="19"/>
                    <a:pt x="56" y="20"/>
                    <a:pt x="54" y="21"/>
                  </a:cubicBezTo>
                  <a:cubicBezTo>
                    <a:pt x="43" y="11"/>
                    <a:pt x="43" y="11"/>
                    <a:pt x="43" y="11"/>
                  </a:cubicBezTo>
                  <a:cubicBezTo>
                    <a:pt x="32" y="19"/>
                    <a:pt x="32" y="19"/>
                    <a:pt x="32" y="19"/>
                  </a:cubicBezTo>
                  <a:cubicBezTo>
                    <a:pt x="37" y="33"/>
                    <a:pt x="37" y="33"/>
                    <a:pt x="37" y="33"/>
                  </a:cubicBezTo>
                  <a:cubicBezTo>
                    <a:pt x="34" y="35"/>
                    <a:pt x="32" y="37"/>
                    <a:pt x="30" y="39"/>
                  </a:cubicBezTo>
                  <a:cubicBezTo>
                    <a:pt x="17" y="35"/>
                    <a:pt x="17" y="35"/>
                    <a:pt x="17" y="35"/>
                  </a:cubicBezTo>
                  <a:cubicBezTo>
                    <a:pt x="9" y="47"/>
                    <a:pt x="9" y="47"/>
                    <a:pt x="9" y="47"/>
                  </a:cubicBezTo>
                  <a:cubicBezTo>
                    <a:pt x="19" y="57"/>
                    <a:pt x="19" y="57"/>
                    <a:pt x="19" y="57"/>
                  </a:cubicBezTo>
                  <a:cubicBezTo>
                    <a:pt x="18" y="60"/>
                    <a:pt x="17" y="62"/>
                    <a:pt x="16" y="65"/>
                  </a:cubicBezTo>
                  <a:cubicBezTo>
                    <a:pt x="2" y="66"/>
                    <a:pt x="2" y="66"/>
                    <a:pt x="2" y="66"/>
                  </a:cubicBezTo>
                  <a:cubicBezTo>
                    <a:pt x="0" y="80"/>
                    <a:pt x="0" y="80"/>
                    <a:pt x="0" y="80"/>
                  </a:cubicBezTo>
                  <a:cubicBezTo>
                    <a:pt x="12" y="86"/>
                    <a:pt x="12" y="86"/>
                    <a:pt x="12" y="86"/>
                  </a:cubicBezTo>
                  <a:cubicBezTo>
                    <a:pt x="12" y="88"/>
                    <a:pt x="12" y="91"/>
                    <a:pt x="12" y="94"/>
                  </a:cubicBezTo>
                  <a:cubicBezTo>
                    <a:pt x="0" y="100"/>
                    <a:pt x="0" y="100"/>
                    <a:pt x="0" y="100"/>
                  </a:cubicBezTo>
                  <a:cubicBezTo>
                    <a:pt x="3" y="114"/>
                    <a:pt x="3" y="114"/>
                    <a:pt x="3" y="114"/>
                  </a:cubicBezTo>
                  <a:cubicBezTo>
                    <a:pt x="17" y="114"/>
                    <a:pt x="17" y="114"/>
                    <a:pt x="17" y="114"/>
                  </a:cubicBezTo>
                  <a:cubicBezTo>
                    <a:pt x="18" y="117"/>
                    <a:pt x="19" y="120"/>
                    <a:pt x="21" y="123"/>
                  </a:cubicBezTo>
                  <a:cubicBezTo>
                    <a:pt x="12" y="134"/>
                    <a:pt x="12" y="134"/>
                    <a:pt x="12" y="134"/>
                  </a:cubicBezTo>
                  <a:cubicBezTo>
                    <a:pt x="20" y="145"/>
                    <a:pt x="20" y="145"/>
                    <a:pt x="20" y="145"/>
                  </a:cubicBezTo>
                  <a:cubicBezTo>
                    <a:pt x="33" y="140"/>
                    <a:pt x="33" y="140"/>
                    <a:pt x="33" y="140"/>
                  </a:cubicBezTo>
                  <a:cubicBezTo>
                    <a:pt x="35" y="142"/>
                    <a:pt x="37" y="143"/>
                    <a:pt x="39" y="145"/>
                  </a:cubicBezTo>
                  <a:cubicBezTo>
                    <a:pt x="34" y="158"/>
                    <a:pt x="34" y="158"/>
                    <a:pt x="34" y="158"/>
                  </a:cubicBezTo>
                  <a:cubicBezTo>
                    <a:pt x="46" y="165"/>
                    <a:pt x="46" y="165"/>
                    <a:pt x="46" y="165"/>
                  </a:cubicBezTo>
                  <a:cubicBezTo>
                    <a:pt x="56" y="156"/>
                    <a:pt x="56" y="156"/>
                    <a:pt x="56" y="156"/>
                  </a:cubicBezTo>
                  <a:cubicBezTo>
                    <a:pt x="59" y="157"/>
                    <a:pt x="61" y="158"/>
                    <a:pt x="64" y="159"/>
                  </a:cubicBezTo>
                  <a:cubicBezTo>
                    <a:pt x="65" y="173"/>
                    <a:pt x="65" y="173"/>
                    <a:pt x="65" y="173"/>
                  </a:cubicBezTo>
                  <a:cubicBezTo>
                    <a:pt x="79" y="175"/>
                    <a:pt x="79" y="175"/>
                    <a:pt x="79" y="175"/>
                  </a:cubicBezTo>
                  <a:cubicBezTo>
                    <a:pt x="84" y="163"/>
                    <a:pt x="84" y="163"/>
                    <a:pt x="84" y="163"/>
                  </a:cubicBezTo>
                  <a:cubicBezTo>
                    <a:pt x="87" y="163"/>
                    <a:pt x="90" y="163"/>
                    <a:pt x="93" y="162"/>
                  </a:cubicBezTo>
                  <a:cubicBezTo>
                    <a:pt x="99" y="175"/>
                    <a:pt x="99" y="175"/>
                    <a:pt x="99" y="175"/>
                  </a:cubicBezTo>
                  <a:cubicBezTo>
                    <a:pt x="113" y="172"/>
                    <a:pt x="113" y="172"/>
                    <a:pt x="113" y="172"/>
                  </a:cubicBezTo>
                  <a:cubicBezTo>
                    <a:pt x="114" y="158"/>
                    <a:pt x="114" y="158"/>
                    <a:pt x="114" y="158"/>
                  </a:cubicBezTo>
                  <a:cubicBezTo>
                    <a:pt x="116" y="157"/>
                    <a:pt x="118" y="156"/>
                    <a:pt x="121" y="154"/>
                  </a:cubicBezTo>
                  <a:cubicBezTo>
                    <a:pt x="131" y="164"/>
                    <a:pt x="131" y="164"/>
                    <a:pt x="131" y="164"/>
                  </a:cubicBezTo>
                  <a:cubicBezTo>
                    <a:pt x="143" y="156"/>
                    <a:pt x="143" y="156"/>
                    <a:pt x="143" y="156"/>
                  </a:cubicBezTo>
                  <a:cubicBezTo>
                    <a:pt x="138" y="143"/>
                    <a:pt x="138" y="143"/>
                    <a:pt x="138" y="143"/>
                  </a:cubicBezTo>
                  <a:cubicBezTo>
                    <a:pt x="140" y="140"/>
                    <a:pt x="142" y="138"/>
                    <a:pt x="144" y="136"/>
                  </a:cubicBezTo>
                  <a:lnTo>
                    <a:pt x="157" y="140"/>
                  </a:lnTo>
                  <a:close/>
                  <a:moveTo>
                    <a:pt x="50" y="146"/>
                  </a:moveTo>
                  <a:cubicBezTo>
                    <a:pt x="18" y="126"/>
                    <a:pt x="8" y="84"/>
                    <a:pt x="29" y="52"/>
                  </a:cubicBezTo>
                  <a:cubicBezTo>
                    <a:pt x="49" y="20"/>
                    <a:pt x="91" y="10"/>
                    <a:pt x="123" y="30"/>
                  </a:cubicBezTo>
                  <a:cubicBezTo>
                    <a:pt x="155" y="50"/>
                    <a:pt x="165" y="93"/>
                    <a:pt x="145" y="125"/>
                  </a:cubicBezTo>
                  <a:cubicBezTo>
                    <a:pt x="124" y="157"/>
                    <a:pt x="82" y="166"/>
                    <a:pt x="50"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1" name="Freeform 11"/>
            <p:cNvSpPr>
              <a:spLocks noEditPoints="1"/>
            </p:cNvSpPr>
            <p:nvPr/>
          </p:nvSpPr>
          <p:spPr bwMode="auto">
            <a:xfrm>
              <a:off x="1462088" y="3957638"/>
              <a:ext cx="555625" cy="555625"/>
            </a:xfrm>
            <a:custGeom>
              <a:avLst/>
              <a:gdLst>
                <a:gd name="T0" fmla="*/ 108 w 148"/>
                <a:gd name="T1" fmla="*/ 19 h 148"/>
                <a:gd name="T2" fmla="*/ 19 w 148"/>
                <a:gd name="T3" fmla="*/ 40 h 148"/>
                <a:gd name="T4" fmla="*/ 39 w 148"/>
                <a:gd name="T5" fmla="*/ 129 h 148"/>
                <a:gd name="T6" fmla="*/ 128 w 148"/>
                <a:gd name="T7" fmla="*/ 109 h 148"/>
                <a:gd name="T8" fmla="*/ 108 w 148"/>
                <a:gd name="T9" fmla="*/ 19 h 148"/>
                <a:gd name="T10" fmla="*/ 33 w 148"/>
                <a:gd name="T11" fmla="*/ 34 h 148"/>
                <a:gd name="T12" fmla="*/ 94 w 148"/>
                <a:gd name="T13" fmla="*/ 21 h 148"/>
                <a:gd name="T14" fmla="*/ 96 w 148"/>
                <a:gd name="T15" fmla="*/ 28 h 148"/>
                <a:gd name="T16" fmla="*/ 79 w 148"/>
                <a:gd name="T17" fmla="*/ 56 h 148"/>
                <a:gd name="T18" fmla="*/ 61 w 148"/>
                <a:gd name="T19" fmla="*/ 60 h 148"/>
                <a:gd name="T20" fmla="*/ 34 w 148"/>
                <a:gd name="T21" fmla="*/ 43 h 148"/>
                <a:gd name="T22" fmla="*/ 33 w 148"/>
                <a:gd name="T23" fmla="*/ 34 h 148"/>
                <a:gd name="T24" fmla="*/ 42 w 148"/>
                <a:gd name="T25" fmla="*/ 114 h 148"/>
                <a:gd name="T26" fmla="*/ 33 w 148"/>
                <a:gd name="T27" fmla="*/ 114 h 148"/>
                <a:gd name="T28" fmla="*/ 20 w 148"/>
                <a:gd name="T29" fmla="*/ 54 h 148"/>
                <a:gd name="T30" fmla="*/ 29 w 148"/>
                <a:gd name="T31" fmla="*/ 52 h 148"/>
                <a:gd name="T32" fmla="*/ 56 w 148"/>
                <a:gd name="T33" fmla="*/ 69 h 148"/>
                <a:gd name="T34" fmla="*/ 60 w 148"/>
                <a:gd name="T35" fmla="*/ 87 h 148"/>
                <a:gd name="T36" fmla="*/ 42 w 148"/>
                <a:gd name="T37" fmla="*/ 114 h 148"/>
                <a:gd name="T38" fmla="*/ 64 w 148"/>
                <a:gd name="T39" fmla="*/ 68 h 148"/>
                <a:gd name="T40" fmla="*/ 80 w 148"/>
                <a:gd name="T41" fmla="*/ 64 h 148"/>
                <a:gd name="T42" fmla="*/ 84 w 148"/>
                <a:gd name="T43" fmla="*/ 80 h 148"/>
                <a:gd name="T44" fmla="*/ 67 w 148"/>
                <a:gd name="T45" fmla="*/ 84 h 148"/>
                <a:gd name="T46" fmla="*/ 64 w 148"/>
                <a:gd name="T47" fmla="*/ 68 h 148"/>
                <a:gd name="T48" fmla="*/ 115 w 148"/>
                <a:gd name="T49" fmla="*/ 114 h 148"/>
                <a:gd name="T50" fmla="*/ 55 w 148"/>
                <a:gd name="T51" fmla="*/ 128 h 148"/>
                <a:gd name="T52" fmla="*/ 51 w 148"/>
                <a:gd name="T53" fmla="*/ 118 h 148"/>
                <a:gd name="T54" fmla="*/ 68 w 148"/>
                <a:gd name="T55" fmla="*/ 92 h 148"/>
                <a:gd name="T56" fmla="*/ 86 w 148"/>
                <a:gd name="T57" fmla="*/ 88 h 148"/>
                <a:gd name="T58" fmla="*/ 112 w 148"/>
                <a:gd name="T59" fmla="*/ 104 h 148"/>
                <a:gd name="T60" fmla="*/ 115 w 148"/>
                <a:gd name="T61" fmla="*/ 114 h 148"/>
                <a:gd name="T62" fmla="*/ 118 w 148"/>
                <a:gd name="T63" fmla="*/ 96 h 148"/>
                <a:gd name="T64" fmla="*/ 92 w 148"/>
                <a:gd name="T65" fmla="*/ 80 h 148"/>
                <a:gd name="T66" fmla="*/ 87 w 148"/>
                <a:gd name="T67" fmla="*/ 61 h 148"/>
                <a:gd name="T68" fmla="*/ 105 w 148"/>
                <a:gd name="T69" fmla="*/ 34 h 148"/>
                <a:gd name="T70" fmla="*/ 113 w 148"/>
                <a:gd name="T71" fmla="*/ 32 h 148"/>
                <a:gd name="T72" fmla="*/ 127 w 148"/>
                <a:gd name="T73" fmla="*/ 94 h 148"/>
                <a:gd name="T74" fmla="*/ 118 w 148"/>
                <a:gd name="T75" fmla="*/ 9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8">
                  <a:moveTo>
                    <a:pt x="108" y="19"/>
                  </a:moveTo>
                  <a:cubicBezTo>
                    <a:pt x="78" y="0"/>
                    <a:pt x="38" y="9"/>
                    <a:pt x="19" y="40"/>
                  </a:cubicBezTo>
                  <a:cubicBezTo>
                    <a:pt x="0" y="70"/>
                    <a:pt x="9" y="110"/>
                    <a:pt x="39" y="129"/>
                  </a:cubicBezTo>
                  <a:cubicBezTo>
                    <a:pt x="69" y="148"/>
                    <a:pt x="109" y="139"/>
                    <a:pt x="128" y="109"/>
                  </a:cubicBezTo>
                  <a:cubicBezTo>
                    <a:pt x="148" y="79"/>
                    <a:pt x="138" y="39"/>
                    <a:pt x="108" y="19"/>
                  </a:cubicBezTo>
                  <a:close/>
                  <a:moveTo>
                    <a:pt x="33" y="34"/>
                  </a:moveTo>
                  <a:cubicBezTo>
                    <a:pt x="49" y="18"/>
                    <a:pt x="73" y="13"/>
                    <a:pt x="94" y="21"/>
                  </a:cubicBezTo>
                  <a:cubicBezTo>
                    <a:pt x="97" y="22"/>
                    <a:pt x="99" y="25"/>
                    <a:pt x="96" y="28"/>
                  </a:cubicBezTo>
                  <a:cubicBezTo>
                    <a:pt x="94" y="31"/>
                    <a:pt x="79" y="56"/>
                    <a:pt x="79" y="56"/>
                  </a:cubicBezTo>
                  <a:cubicBezTo>
                    <a:pt x="73" y="54"/>
                    <a:pt x="66" y="56"/>
                    <a:pt x="61" y="60"/>
                  </a:cubicBezTo>
                  <a:cubicBezTo>
                    <a:pt x="61" y="60"/>
                    <a:pt x="38" y="46"/>
                    <a:pt x="34" y="43"/>
                  </a:cubicBezTo>
                  <a:cubicBezTo>
                    <a:pt x="29" y="40"/>
                    <a:pt x="30" y="37"/>
                    <a:pt x="33" y="34"/>
                  </a:cubicBezTo>
                  <a:close/>
                  <a:moveTo>
                    <a:pt x="42" y="114"/>
                  </a:moveTo>
                  <a:cubicBezTo>
                    <a:pt x="40" y="118"/>
                    <a:pt x="36" y="117"/>
                    <a:pt x="33" y="114"/>
                  </a:cubicBezTo>
                  <a:cubicBezTo>
                    <a:pt x="17" y="99"/>
                    <a:pt x="12" y="75"/>
                    <a:pt x="20" y="54"/>
                  </a:cubicBezTo>
                  <a:cubicBezTo>
                    <a:pt x="21" y="50"/>
                    <a:pt x="25" y="49"/>
                    <a:pt x="29" y="52"/>
                  </a:cubicBezTo>
                  <a:cubicBezTo>
                    <a:pt x="32" y="54"/>
                    <a:pt x="56" y="69"/>
                    <a:pt x="56" y="69"/>
                  </a:cubicBezTo>
                  <a:cubicBezTo>
                    <a:pt x="54" y="75"/>
                    <a:pt x="55" y="82"/>
                    <a:pt x="60" y="87"/>
                  </a:cubicBezTo>
                  <a:cubicBezTo>
                    <a:pt x="60" y="87"/>
                    <a:pt x="45" y="110"/>
                    <a:pt x="42" y="114"/>
                  </a:cubicBezTo>
                  <a:close/>
                  <a:moveTo>
                    <a:pt x="64" y="68"/>
                  </a:moveTo>
                  <a:cubicBezTo>
                    <a:pt x="67" y="63"/>
                    <a:pt x="74" y="61"/>
                    <a:pt x="80" y="64"/>
                  </a:cubicBezTo>
                  <a:cubicBezTo>
                    <a:pt x="85" y="68"/>
                    <a:pt x="87" y="75"/>
                    <a:pt x="84" y="80"/>
                  </a:cubicBezTo>
                  <a:cubicBezTo>
                    <a:pt x="80" y="86"/>
                    <a:pt x="73" y="87"/>
                    <a:pt x="67" y="84"/>
                  </a:cubicBezTo>
                  <a:cubicBezTo>
                    <a:pt x="62" y="81"/>
                    <a:pt x="60" y="73"/>
                    <a:pt x="64" y="68"/>
                  </a:cubicBezTo>
                  <a:close/>
                  <a:moveTo>
                    <a:pt x="115" y="114"/>
                  </a:moveTo>
                  <a:cubicBezTo>
                    <a:pt x="99" y="130"/>
                    <a:pt x="76" y="135"/>
                    <a:pt x="55" y="128"/>
                  </a:cubicBezTo>
                  <a:cubicBezTo>
                    <a:pt x="50" y="126"/>
                    <a:pt x="49" y="123"/>
                    <a:pt x="51" y="118"/>
                  </a:cubicBezTo>
                  <a:cubicBezTo>
                    <a:pt x="54" y="114"/>
                    <a:pt x="68" y="92"/>
                    <a:pt x="68" y="92"/>
                  </a:cubicBezTo>
                  <a:cubicBezTo>
                    <a:pt x="74" y="94"/>
                    <a:pt x="81" y="93"/>
                    <a:pt x="86" y="88"/>
                  </a:cubicBezTo>
                  <a:cubicBezTo>
                    <a:pt x="86" y="88"/>
                    <a:pt x="106" y="100"/>
                    <a:pt x="112" y="104"/>
                  </a:cubicBezTo>
                  <a:cubicBezTo>
                    <a:pt x="118" y="108"/>
                    <a:pt x="117" y="111"/>
                    <a:pt x="115" y="114"/>
                  </a:cubicBezTo>
                  <a:close/>
                  <a:moveTo>
                    <a:pt x="118" y="96"/>
                  </a:moveTo>
                  <a:cubicBezTo>
                    <a:pt x="115" y="94"/>
                    <a:pt x="92" y="80"/>
                    <a:pt x="92" y="80"/>
                  </a:cubicBezTo>
                  <a:cubicBezTo>
                    <a:pt x="94" y="73"/>
                    <a:pt x="92" y="66"/>
                    <a:pt x="87" y="61"/>
                  </a:cubicBezTo>
                  <a:cubicBezTo>
                    <a:pt x="87" y="61"/>
                    <a:pt x="102" y="38"/>
                    <a:pt x="105" y="34"/>
                  </a:cubicBezTo>
                  <a:cubicBezTo>
                    <a:pt x="107" y="30"/>
                    <a:pt x="110" y="30"/>
                    <a:pt x="113" y="32"/>
                  </a:cubicBezTo>
                  <a:cubicBezTo>
                    <a:pt x="129" y="48"/>
                    <a:pt x="135" y="72"/>
                    <a:pt x="127" y="94"/>
                  </a:cubicBezTo>
                  <a:cubicBezTo>
                    <a:pt x="126" y="98"/>
                    <a:pt x="122" y="99"/>
                    <a:pt x="118"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2" name="Freeform 12"/>
            <p:cNvSpPr>
              <a:spLocks noEditPoints="1"/>
            </p:cNvSpPr>
            <p:nvPr/>
          </p:nvSpPr>
          <p:spPr bwMode="auto">
            <a:xfrm>
              <a:off x="4098925" y="1601788"/>
              <a:ext cx="661988" cy="657225"/>
            </a:xfrm>
            <a:custGeom>
              <a:avLst/>
              <a:gdLst>
                <a:gd name="T0" fmla="*/ 166 w 176"/>
                <a:gd name="T1" fmla="*/ 128 h 175"/>
                <a:gd name="T2" fmla="*/ 159 w 176"/>
                <a:gd name="T3" fmla="*/ 110 h 175"/>
                <a:gd name="T4" fmla="*/ 176 w 176"/>
                <a:gd name="T5" fmla="*/ 95 h 175"/>
                <a:gd name="T6" fmla="*/ 162 w 176"/>
                <a:gd name="T7" fmla="*/ 81 h 175"/>
                <a:gd name="T8" fmla="*/ 172 w 176"/>
                <a:gd name="T9" fmla="*/ 61 h 175"/>
                <a:gd name="T10" fmla="*/ 153 w 176"/>
                <a:gd name="T11" fmla="*/ 53 h 175"/>
                <a:gd name="T12" fmla="*/ 155 w 176"/>
                <a:gd name="T13" fmla="*/ 30 h 175"/>
                <a:gd name="T14" fmla="*/ 136 w 176"/>
                <a:gd name="T15" fmla="*/ 31 h 175"/>
                <a:gd name="T16" fmla="*/ 129 w 176"/>
                <a:gd name="T17" fmla="*/ 9 h 175"/>
                <a:gd name="T18" fmla="*/ 111 w 176"/>
                <a:gd name="T19" fmla="*/ 17 h 175"/>
                <a:gd name="T20" fmla="*/ 96 w 176"/>
                <a:gd name="T21" fmla="*/ 0 h 175"/>
                <a:gd name="T22" fmla="*/ 82 w 176"/>
                <a:gd name="T23" fmla="*/ 13 h 175"/>
                <a:gd name="T24" fmla="*/ 62 w 176"/>
                <a:gd name="T25" fmla="*/ 3 h 175"/>
                <a:gd name="T26" fmla="*/ 55 w 176"/>
                <a:gd name="T27" fmla="*/ 21 h 175"/>
                <a:gd name="T28" fmla="*/ 32 w 176"/>
                <a:gd name="T29" fmla="*/ 19 h 175"/>
                <a:gd name="T30" fmla="*/ 31 w 176"/>
                <a:gd name="T31" fmla="*/ 39 h 175"/>
                <a:gd name="T32" fmla="*/ 10 w 176"/>
                <a:gd name="T33" fmla="*/ 46 h 175"/>
                <a:gd name="T34" fmla="*/ 17 w 176"/>
                <a:gd name="T35" fmla="*/ 65 h 175"/>
                <a:gd name="T36" fmla="*/ 0 w 176"/>
                <a:gd name="T37" fmla="*/ 80 h 175"/>
                <a:gd name="T38" fmla="*/ 13 w 176"/>
                <a:gd name="T39" fmla="*/ 93 h 175"/>
                <a:gd name="T40" fmla="*/ 4 w 176"/>
                <a:gd name="T41" fmla="*/ 113 h 175"/>
                <a:gd name="T42" fmla="*/ 22 w 176"/>
                <a:gd name="T43" fmla="*/ 123 h 175"/>
                <a:gd name="T44" fmla="*/ 21 w 176"/>
                <a:gd name="T45" fmla="*/ 145 h 175"/>
                <a:gd name="T46" fmla="*/ 39 w 176"/>
                <a:gd name="T47" fmla="*/ 145 h 175"/>
                <a:gd name="T48" fmla="*/ 47 w 176"/>
                <a:gd name="T49" fmla="*/ 165 h 175"/>
                <a:gd name="T50" fmla="*/ 65 w 176"/>
                <a:gd name="T51" fmla="*/ 159 h 175"/>
                <a:gd name="T52" fmla="*/ 80 w 176"/>
                <a:gd name="T53" fmla="*/ 175 h 175"/>
                <a:gd name="T54" fmla="*/ 94 w 176"/>
                <a:gd name="T55" fmla="*/ 162 h 175"/>
                <a:gd name="T56" fmla="*/ 114 w 176"/>
                <a:gd name="T57" fmla="*/ 171 h 175"/>
                <a:gd name="T58" fmla="*/ 122 w 176"/>
                <a:gd name="T59" fmla="*/ 154 h 175"/>
                <a:gd name="T60" fmla="*/ 144 w 176"/>
                <a:gd name="T61" fmla="*/ 155 h 175"/>
                <a:gd name="T62" fmla="*/ 145 w 176"/>
                <a:gd name="T63" fmla="*/ 135 h 175"/>
                <a:gd name="T64" fmla="*/ 51 w 176"/>
                <a:gd name="T65" fmla="*/ 146 h 175"/>
                <a:gd name="T66" fmla="*/ 124 w 176"/>
                <a:gd name="T67" fmla="*/ 30 h 175"/>
                <a:gd name="T68" fmla="*/ 51 w 176"/>
                <a:gd name="T69" fmla="*/ 14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5">
                  <a:moveTo>
                    <a:pt x="158" y="140"/>
                  </a:moveTo>
                  <a:cubicBezTo>
                    <a:pt x="166" y="128"/>
                    <a:pt x="166" y="128"/>
                    <a:pt x="166" y="128"/>
                  </a:cubicBezTo>
                  <a:cubicBezTo>
                    <a:pt x="156" y="118"/>
                    <a:pt x="156" y="118"/>
                    <a:pt x="156" y="118"/>
                  </a:cubicBezTo>
                  <a:cubicBezTo>
                    <a:pt x="157" y="115"/>
                    <a:pt x="158" y="112"/>
                    <a:pt x="159" y="110"/>
                  </a:cubicBezTo>
                  <a:cubicBezTo>
                    <a:pt x="173" y="108"/>
                    <a:pt x="173" y="108"/>
                    <a:pt x="173" y="108"/>
                  </a:cubicBezTo>
                  <a:cubicBezTo>
                    <a:pt x="176" y="95"/>
                    <a:pt x="176" y="95"/>
                    <a:pt x="176" y="95"/>
                  </a:cubicBezTo>
                  <a:cubicBezTo>
                    <a:pt x="162" y="89"/>
                    <a:pt x="162" y="89"/>
                    <a:pt x="162" y="89"/>
                  </a:cubicBezTo>
                  <a:cubicBezTo>
                    <a:pt x="162" y="86"/>
                    <a:pt x="162" y="84"/>
                    <a:pt x="162" y="81"/>
                  </a:cubicBezTo>
                  <a:cubicBezTo>
                    <a:pt x="175" y="75"/>
                    <a:pt x="175" y="75"/>
                    <a:pt x="175" y="75"/>
                  </a:cubicBezTo>
                  <a:cubicBezTo>
                    <a:pt x="172" y="61"/>
                    <a:pt x="172" y="61"/>
                    <a:pt x="172" y="61"/>
                  </a:cubicBezTo>
                  <a:cubicBezTo>
                    <a:pt x="157" y="61"/>
                    <a:pt x="157" y="61"/>
                    <a:pt x="157" y="61"/>
                  </a:cubicBezTo>
                  <a:cubicBezTo>
                    <a:pt x="156" y="58"/>
                    <a:pt x="155" y="55"/>
                    <a:pt x="153" y="53"/>
                  </a:cubicBezTo>
                  <a:cubicBezTo>
                    <a:pt x="163" y="41"/>
                    <a:pt x="163" y="41"/>
                    <a:pt x="163" y="41"/>
                  </a:cubicBezTo>
                  <a:cubicBezTo>
                    <a:pt x="155" y="30"/>
                    <a:pt x="155" y="30"/>
                    <a:pt x="155" y="30"/>
                  </a:cubicBezTo>
                  <a:cubicBezTo>
                    <a:pt x="141" y="35"/>
                    <a:pt x="141" y="35"/>
                    <a:pt x="141" y="35"/>
                  </a:cubicBezTo>
                  <a:cubicBezTo>
                    <a:pt x="139" y="34"/>
                    <a:pt x="138" y="32"/>
                    <a:pt x="136" y="31"/>
                  </a:cubicBezTo>
                  <a:cubicBezTo>
                    <a:pt x="141" y="17"/>
                    <a:pt x="141" y="17"/>
                    <a:pt x="141" y="17"/>
                  </a:cubicBezTo>
                  <a:cubicBezTo>
                    <a:pt x="129" y="9"/>
                    <a:pt x="129" y="9"/>
                    <a:pt x="129" y="9"/>
                  </a:cubicBezTo>
                  <a:cubicBezTo>
                    <a:pt x="118" y="20"/>
                    <a:pt x="118" y="20"/>
                    <a:pt x="118" y="20"/>
                  </a:cubicBezTo>
                  <a:cubicBezTo>
                    <a:pt x="116" y="19"/>
                    <a:pt x="113" y="18"/>
                    <a:pt x="111" y="17"/>
                  </a:cubicBezTo>
                  <a:cubicBezTo>
                    <a:pt x="110" y="2"/>
                    <a:pt x="110" y="2"/>
                    <a:pt x="110" y="2"/>
                  </a:cubicBezTo>
                  <a:cubicBezTo>
                    <a:pt x="96" y="0"/>
                    <a:pt x="96" y="0"/>
                    <a:pt x="96" y="0"/>
                  </a:cubicBezTo>
                  <a:cubicBezTo>
                    <a:pt x="90" y="13"/>
                    <a:pt x="90" y="13"/>
                    <a:pt x="90" y="13"/>
                  </a:cubicBezTo>
                  <a:cubicBezTo>
                    <a:pt x="88" y="13"/>
                    <a:pt x="85" y="13"/>
                    <a:pt x="82" y="13"/>
                  </a:cubicBezTo>
                  <a:cubicBezTo>
                    <a:pt x="76" y="0"/>
                    <a:pt x="76" y="0"/>
                    <a:pt x="76" y="0"/>
                  </a:cubicBezTo>
                  <a:cubicBezTo>
                    <a:pt x="62" y="3"/>
                    <a:pt x="62" y="3"/>
                    <a:pt x="62" y="3"/>
                  </a:cubicBezTo>
                  <a:cubicBezTo>
                    <a:pt x="62" y="18"/>
                    <a:pt x="62" y="18"/>
                    <a:pt x="62" y="18"/>
                  </a:cubicBezTo>
                  <a:cubicBezTo>
                    <a:pt x="59" y="19"/>
                    <a:pt x="57" y="20"/>
                    <a:pt x="55" y="21"/>
                  </a:cubicBezTo>
                  <a:cubicBezTo>
                    <a:pt x="44" y="11"/>
                    <a:pt x="44" y="11"/>
                    <a:pt x="44" y="11"/>
                  </a:cubicBezTo>
                  <a:cubicBezTo>
                    <a:pt x="32" y="19"/>
                    <a:pt x="32" y="19"/>
                    <a:pt x="32" y="19"/>
                  </a:cubicBezTo>
                  <a:cubicBezTo>
                    <a:pt x="37" y="33"/>
                    <a:pt x="37" y="33"/>
                    <a:pt x="37" y="33"/>
                  </a:cubicBezTo>
                  <a:cubicBezTo>
                    <a:pt x="35" y="35"/>
                    <a:pt x="33" y="37"/>
                    <a:pt x="31" y="39"/>
                  </a:cubicBezTo>
                  <a:cubicBezTo>
                    <a:pt x="18" y="34"/>
                    <a:pt x="18" y="34"/>
                    <a:pt x="18" y="34"/>
                  </a:cubicBezTo>
                  <a:cubicBezTo>
                    <a:pt x="10" y="46"/>
                    <a:pt x="10" y="46"/>
                    <a:pt x="10" y="46"/>
                  </a:cubicBezTo>
                  <a:cubicBezTo>
                    <a:pt x="20" y="57"/>
                    <a:pt x="20" y="57"/>
                    <a:pt x="20" y="57"/>
                  </a:cubicBezTo>
                  <a:cubicBezTo>
                    <a:pt x="19" y="59"/>
                    <a:pt x="18" y="62"/>
                    <a:pt x="17" y="65"/>
                  </a:cubicBezTo>
                  <a:cubicBezTo>
                    <a:pt x="3" y="66"/>
                    <a:pt x="3" y="66"/>
                    <a:pt x="3" y="66"/>
                  </a:cubicBezTo>
                  <a:cubicBezTo>
                    <a:pt x="0" y="80"/>
                    <a:pt x="0" y="80"/>
                    <a:pt x="0" y="80"/>
                  </a:cubicBezTo>
                  <a:cubicBezTo>
                    <a:pt x="13" y="85"/>
                    <a:pt x="13" y="85"/>
                    <a:pt x="13" y="85"/>
                  </a:cubicBezTo>
                  <a:cubicBezTo>
                    <a:pt x="13" y="88"/>
                    <a:pt x="13" y="91"/>
                    <a:pt x="13" y="93"/>
                  </a:cubicBezTo>
                  <a:cubicBezTo>
                    <a:pt x="1" y="100"/>
                    <a:pt x="1" y="100"/>
                    <a:pt x="1" y="100"/>
                  </a:cubicBezTo>
                  <a:cubicBezTo>
                    <a:pt x="4" y="113"/>
                    <a:pt x="4" y="113"/>
                    <a:pt x="4" y="113"/>
                  </a:cubicBezTo>
                  <a:cubicBezTo>
                    <a:pt x="18" y="114"/>
                    <a:pt x="18" y="114"/>
                    <a:pt x="18" y="114"/>
                  </a:cubicBezTo>
                  <a:cubicBezTo>
                    <a:pt x="19" y="117"/>
                    <a:pt x="20" y="120"/>
                    <a:pt x="22" y="123"/>
                  </a:cubicBezTo>
                  <a:cubicBezTo>
                    <a:pt x="13" y="133"/>
                    <a:pt x="13" y="133"/>
                    <a:pt x="13" y="133"/>
                  </a:cubicBezTo>
                  <a:cubicBezTo>
                    <a:pt x="21" y="145"/>
                    <a:pt x="21" y="145"/>
                    <a:pt x="21" y="145"/>
                  </a:cubicBezTo>
                  <a:cubicBezTo>
                    <a:pt x="34" y="140"/>
                    <a:pt x="34" y="140"/>
                    <a:pt x="34" y="140"/>
                  </a:cubicBezTo>
                  <a:cubicBezTo>
                    <a:pt x="36" y="141"/>
                    <a:pt x="38" y="143"/>
                    <a:pt x="39" y="145"/>
                  </a:cubicBezTo>
                  <a:cubicBezTo>
                    <a:pt x="35" y="157"/>
                    <a:pt x="35" y="157"/>
                    <a:pt x="35" y="157"/>
                  </a:cubicBezTo>
                  <a:cubicBezTo>
                    <a:pt x="47" y="165"/>
                    <a:pt x="47" y="165"/>
                    <a:pt x="47" y="165"/>
                  </a:cubicBezTo>
                  <a:cubicBezTo>
                    <a:pt x="57" y="156"/>
                    <a:pt x="57" y="156"/>
                    <a:pt x="57" y="156"/>
                  </a:cubicBezTo>
                  <a:cubicBezTo>
                    <a:pt x="60" y="157"/>
                    <a:pt x="62" y="158"/>
                    <a:pt x="65" y="159"/>
                  </a:cubicBezTo>
                  <a:cubicBezTo>
                    <a:pt x="66" y="172"/>
                    <a:pt x="66" y="172"/>
                    <a:pt x="66" y="172"/>
                  </a:cubicBezTo>
                  <a:cubicBezTo>
                    <a:pt x="80" y="175"/>
                    <a:pt x="80" y="175"/>
                    <a:pt x="80" y="175"/>
                  </a:cubicBezTo>
                  <a:cubicBezTo>
                    <a:pt x="85" y="162"/>
                    <a:pt x="85" y="162"/>
                    <a:pt x="85" y="162"/>
                  </a:cubicBezTo>
                  <a:cubicBezTo>
                    <a:pt x="88" y="162"/>
                    <a:pt x="91" y="162"/>
                    <a:pt x="94" y="162"/>
                  </a:cubicBezTo>
                  <a:cubicBezTo>
                    <a:pt x="100" y="174"/>
                    <a:pt x="100" y="174"/>
                    <a:pt x="100" y="174"/>
                  </a:cubicBezTo>
                  <a:cubicBezTo>
                    <a:pt x="114" y="171"/>
                    <a:pt x="114" y="171"/>
                    <a:pt x="114" y="171"/>
                  </a:cubicBezTo>
                  <a:cubicBezTo>
                    <a:pt x="114" y="157"/>
                    <a:pt x="114" y="157"/>
                    <a:pt x="114" y="157"/>
                  </a:cubicBezTo>
                  <a:cubicBezTo>
                    <a:pt x="117" y="156"/>
                    <a:pt x="119" y="155"/>
                    <a:pt x="122" y="154"/>
                  </a:cubicBezTo>
                  <a:cubicBezTo>
                    <a:pt x="132" y="163"/>
                    <a:pt x="132" y="163"/>
                    <a:pt x="132" y="163"/>
                  </a:cubicBezTo>
                  <a:cubicBezTo>
                    <a:pt x="144" y="155"/>
                    <a:pt x="144" y="155"/>
                    <a:pt x="144" y="155"/>
                  </a:cubicBezTo>
                  <a:cubicBezTo>
                    <a:pt x="139" y="142"/>
                    <a:pt x="139" y="142"/>
                    <a:pt x="139" y="142"/>
                  </a:cubicBezTo>
                  <a:cubicBezTo>
                    <a:pt x="141" y="140"/>
                    <a:pt x="143" y="138"/>
                    <a:pt x="145" y="135"/>
                  </a:cubicBezTo>
                  <a:lnTo>
                    <a:pt x="158" y="140"/>
                  </a:lnTo>
                  <a:close/>
                  <a:moveTo>
                    <a:pt x="51" y="146"/>
                  </a:moveTo>
                  <a:cubicBezTo>
                    <a:pt x="19" y="126"/>
                    <a:pt x="9" y="83"/>
                    <a:pt x="30" y="51"/>
                  </a:cubicBezTo>
                  <a:cubicBezTo>
                    <a:pt x="50" y="19"/>
                    <a:pt x="92" y="10"/>
                    <a:pt x="124" y="30"/>
                  </a:cubicBezTo>
                  <a:cubicBezTo>
                    <a:pt x="156" y="50"/>
                    <a:pt x="166" y="92"/>
                    <a:pt x="146" y="124"/>
                  </a:cubicBezTo>
                  <a:cubicBezTo>
                    <a:pt x="125" y="156"/>
                    <a:pt x="83" y="166"/>
                    <a:pt x="51"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3" name="Freeform 13"/>
            <p:cNvSpPr>
              <a:spLocks noEditPoints="1"/>
            </p:cNvSpPr>
            <p:nvPr/>
          </p:nvSpPr>
          <p:spPr bwMode="auto">
            <a:xfrm>
              <a:off x="4151313" y="1654175"/>
              <a:ext cx="552450" cy="555625"/>
            </a:xfrm>
            <a:custGeom>
              <a:avLst/>
              <a:gdLst>
                <a:gd name="T0" fmla="*/ 108 w 147"/>
                <a:gd name="T1" fmla="*/ 19 h 148"/>
                <a:gd name="T2" fmla="*/ 19 w 147"/>
                <a:gd name="T3" fmla="*/ 39 h 148"/>
                <a:gd name="T4" fmla="*/ 39 w 147"/>
                <a:gd name="T5" fmla="*/ 129 h 148"/>
                <a:gd name="T6" fmla="*/ 128 w 147"/>
                <a:gd name="T7" fmla="*/ 108 h 148"/>
                <a:gd name="T8" fmla="*/ 108 w 147"/>
                <a:gd name="T9" fmla="*/ 19 h 148"/>
                <a:gd name="T10" fmla="*/ 33 w 147"/>
                <a:gd name="T11" fmla="*/ 34 h 148"/>
                <a:gd name="T12" fmla="*/ 94 w 147"/>
                <a:gd name="T13" fmla="*/ 20 h 148"/>
                <a:gd name="T14" fmla="*/ 96 w 147"/>
                <a:gd name="T15" fmla="*/ 28 h 148"/>
                <a:gd name="T16" fmla="*/ 79 w 147"/>
                <a:gd name="T17" fmla="*/ 56 h 148"/>
                <a:gd name="T18" fmla="*/ 61 w 147"/>
                <a:gd name="T19" fmla="*/ 60 h 148"/>
                <a:gd name="T20" fmla="*/ 34 w 147"/>
                <a:gd name="T21" fmla="*/ 43 h 148"/>
                <a:gd name="T22" fmla="*/ 33 w 147"/>
                <a:gd name="T23" fmla="*/ 34 h 148"/>
                <a:gd name="T24" fmla="*/ 42 w 147"/>
                <a:gd name="T25" fmla="*/ 113 h 148"/>
                <a:gd name="T26" fmla="*/ 33 w 147"/>
                <a:gd name="T27" fmla="*/ 114 h 148"/>
                <a:gd name="T28" fmla="*/ 20 w 147"/>
                <a:gd name="T29" fmla="*/ 53 h 148"/>
                <a:gd name="T30" fmla="*/ 28 w 147"/>
                <a:gd name="T31" fmla="*/ 51 h 148"/>
                <a:gd name="T32" fmla="*/ 56 w 147"/>
                <a:gd name="T33" fmla="*/ 68 h 148"/>
                <a:gd name="T34" fmla="*/ 60 w 147"/>
                <a:gd name="T35" fmla="*/ 86 h 148"/>
                <a:gd name="T36" fmla="*/ 42 w 147"/>
                <a:gd name="T37" fmla="*/ 113 h 148"/>
                <a:gd name="T38" fmla="*/ 64 w 147"/>
                <a:gd name="T39" fmla="*/ 68 h 148"/>
                <a:gd name="T40" fmla="*/ 80 w 147"/>
                <a:gd name="T41" fmla="*/ 64 h 148"/>
                <a:gd name="T42" fmla="*/ 83 w 147"/>
                <a:gd name="T43" fmla="*/ 80 h 148"/>
                <a:gd name="T44" fmla="*/ 67 w 147"/>
                <a:gd name="T45" fmla="*/ 84 h 148"/>
                <a:gd name="T46" fmla="*/ 64 w 147"/>
                <a:gd name="T47" fmla="*/ 68 h 148"/>
                <a:gd name="T48" fmla="*/ 115 w 147"/>
                <a:gd name="T49" fmla="*/ 114 h 148"/>
                <a:gd name="T50" fmla="*/ 55 w 147"/>
                <a:gd name="T51" fmla="*/ 128 h 148"/>
                <a:gd name="T52" fmla="*/ 51 w 147"/>
                <a:gd name="T53" fmla="*/ 118 h 148"/>
                <a:gd name="T54" fmla="*/ 68 w 147"/>
                <a:gd name="T55" fmla="*/ 92 h 148"/>
                <a:gd name="T56" fmla="*/ 86 w 147"/>
                <a:gd name="T57" fmla="*/ 88 h 148"/>
                <a:gd name="T58" fmla="*/ 112 w 147"/>
                <a:gd name="T59" fmla="*/ 104 h 148"/>
                <a:gd name="T60" fmla="*/ 115 w 147"/>
                <a:gd name="T61" fmla="*/ 114 h 148"/>
                <a:gd name="T62" fmla="*/ 118 w 147"/>
                <a:gd name="T63" fmla="*/ 96 h 148"/>
                <a:gd name="T64" fmla="*/ 92 w 147"/>
                <a:gd name="T65" fmla="*/ 79 h 148"/>
                <a:gd name="T66" fmla="*/ 87 w 147"/>
                <a:gd name="T67" fmla="*/ 61 h 148"/>
                <a:gd name="T68" fmla="*/ 105 w 147"/>
                <a:gd name="T69" fmla="*/ 33 h 148"/>
                <a:gd name="T70" fmla="*/ 113 w 147"/>
                <a:gd name="T71" fmla="*/ 32 h 148"/>
                <a:gd name="T72" fmla="*/ 127 w 147"/>
                <a:gd name="T73" fmla="*/ 93 h 148"/>
                <a:gd name="T74" fmla="*/ 118 w 147"/>
                <a:gd name="T75" fmla="*/ 9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48">
                  <a:moveTo>
                    <a:pt x="108" y="19"/>
                  </a:moveTo>
                  <a:cubicBezTo>
                    <a:pt x="78" y="0"/>
                    <a:pt x="38" y="9"/>
                    <a:pt x="19" y="39"/>
                  </a:cubicBezTo>
                  <a:cubicBezTo>
                    <a:pt x="0" y="69"/>
                    <a:pt x="9" y="109"/>
                    <a:pt x="39" y="129"/>
                  </a:cubicBezTo>
                  <a:cubicBezTo>
                    <a:pt x="69" y="148"/>
                    <a:pt x="109" y="139"/>
                    <a:pt x="128" y="108"/>
                  </a:cubicBezTo>
                  <a:cubicBezTo>
                    <a:pt x="147" y="78"/>
                    <a:pt x="138" y="38"/>
                    <a:pt x="108" y="19"/>
                  </a:cubicBezTo>
                  <a:close/>
                  <a:moveTo>
                    <a:pt x="33" y="34"/>
                  </a:moveTo>
                  <a:cubicBezTo>
                    <a:pt x="49" y="18"/>
                    <a:pt x="73" y="12"/>
                    <a:pt x="94" y="20"/>
                  </a:cubicBezTo>
                  <a:cubicBezTo>
                    <a:pt x="97" y="22"/>
                    <a:pt x="99" y="24"/>
                    <a:pt x="96" y="28"/>
                  </a:cubicBezTo>
                  <a:cubicBezTo>
                    <a:pt x="94" y="31"/>
                    <a:pt x="79" y="56"/>
                    <a:pt x="79" y="56"/>
                  </a:cubicBezTo>
                  <a:cubicBezTo>
                    <a:pt x="72" y="54"/>
                    <a:pt x="66" y="56"/>
                    <a:pt x="61" y="60"/>
                  </a:cubicBezTo>
                  <a:cubicBezTo>
                    <a:pt x="61" y="60"/>
                    <a:pt x="38" y="45"/>
                    <a:pt x="34" y="43"/>
                  </a:cubicBezTo>
                  <a:cubicBezTo>
                    <a:pt x="29" y="40"/>
                    <a:pt x="30" y="37"/>
                    <a:pt x="33" y="34"/>
                  </a:cubicBezTo>
                  <a:close/>
                  <a:moveTo>
                    <a:pt x="42" y="113"/>
                  </a:moveTo>
                  <a:cubicBezTo>
                    <a:pt x="40" y="117"/>
                    <a:pt x="35" y="117"/>
                    <a:pt x="33" y="114"/>
                  </a:cubicBezTo>
                  <a:cubicBezTo>
                    <a:pt x="17" y="98"/>
                    <a:pt x="12" y="74"/>
                    <a:pt x="20" y="53"/>
                  </a:cubicBezTo>
                  <a:cubicBezTo>
                    <a:pt x="21" y="50"/>
                    <a:pt x="25" y="49"/>
                    <a:pt x="28" y="51"/>
                  </a:cubicBezTo>
                  <a:cubicBezTo>
                    <a:pt x="32" y="54"/>
                    <a:pt x="56" y="68"/>
                    <a:pt x="56" y="68"/>
                  </a:cubicBezTo>
                  <a:cubicBezTo>
                    <a:pt x="54" y="75"/>
                    <a:pt x="55" y="81"/>
                    <a:pt x="60" y="86"/>
                  </a:cubicBezTo>
                  <a:cubicBezTo>
                    <a:pt x="60" y="86"/>
                    <a:pt x="45" y="109"/>
                    <a:pt x="42" y="113"/>
                  </a:cubicBezTo>
                  <a:close/>
                  <a:moveTo>
                    <a:pt x="64" y="68"/>
                  </a:moveTo>
                  <a:cubicBezTo>
                    <a:pt x="67" y="62"/>
                    <a:pt x="74" y="61"/>
                    <a:pt x="80" y="64"/>
                  </a:cubicBezTo>
                  <a:cubicBezTo>
                    <a:pt x="85" y="67"/>
                    <a:pt x="87" y="75"/>
                    <a:pt x="83" y="80"/>
                  </a:cubicBezTo>
                  <a:cubicBezTo>
                    <a:pt x="80" y="86"/>
                    <a:pt x="73" y="87"/>
                    <a:pt x="67" y="84"/>
                  </a:cubicBezTo>
                  <a:cubicBezTo>
                    <a:pt x="62" y="80"/>
                    <a:pt x="60" y="73"/>
                    <a:pt x="64" y="68"/>
                  </a:cubicBezTo>
                  <a:close/>
                  <a:moveTo>
                    <a:pt x="115" y="114"/>
                  </a:moveTo>
                  <a:cubicBezTo>
                    <a:pt x="99" y="130"/>
                    <a:pt x="76" y="135"/>
                    <a:pt x="55" y="128"/>
                  </a:cubicBezTo>
                  <a:cubicBezTo>
                    <a:pt x="50" y="126"/>
                    <a:pt x="49" y="122"/>
                    <a:pt x="51" y="118"/>
                  </a:cubicBezTo>
                  <a:cubicBezTo>
                    <a:pt x="54" y="114"/>
                    <a:pt x="68" y="92"/>
                    <a:pt x="68" y="92"/>
                  </a:cubicBezTo>
                  <a:cubicBezTo>
                    <a:pt x="74" y="94"/>
                    <a:pt x="81" y="92"/>
                    <a:pt x="86" y="88"/>
                  </a:cubicBezTo>
                  <a:cubicBezTo>
                    <a:pt x="86" y="88"/>
                    <a:pt x="106" y="100"/>
                    <a:pt x="112" y="104"/>
                  </a:cubicBezTo>
                  <a:cubicBezTo>
                    <a:pt x="118" y="108"/>
                    <a:pt x="117" y="111"/>
                    <a:pt x="115" y="114"/>
                  </a:cubicBezTo>
                  <a:close/>
                  <a:moveTo>
                    <a:pt x="118" y="96"/>
                  </a:moveTo>
                  <a:cubicBezTo>
                    <a:pt x="115" y="94"/>
                    <a:pt x="92" y="79"/>
                    <a:pt x="92" y="79"/>
                  </a:cubicBezTo>
                  <a:cubicBezTo>
                    <a:pt x="93" y="73"/>
                    <a:pt x="92" y="66"/>
                    <a:pt x="87" y="61"/>
                  </a:cubicBezTo>
                  <a:cubicBezTo>
                    <a:pt x="87" y="61"/>
                    <a:pt x="102" y="37"/>
                    <a:pt x="105" y="33"/>
                  </a:cubicBezTo>
                  <a:cubicBezTo>
                    <a:pt x="107" y="29"/>
                    <a:pt x="110" y="30"/>
                    <a:pt x="113" y="32"/>
                  </a:cubicBezTo>
                  <a:cubicBezTo>
                    <a:pt x="129" y="48"/>
                    <a:pt x="135" y="72"/>
                    <a:pt x="127" y="93"/>
                  </a:cubicBezTo>
                  <a:cubicBezTo>
                    <a:pt x="126" y="98"/>
                    <a:pt x="122" y="98"/>
                    <a:pt x="118"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4" name="Freeform 14"/>
            <p:cNvSpPr>
              <a:spLocks noEditPoints="1"/>
            </p:cNvSpPr>
            <p:nvPr/>
          </p:nvSpPr>
          <p:spPr bwMode="auto">
            <a:xfrm>
              <a:off x="1168400" y="2111375"/>
              <a:ext cx="1101725" cy="1101725"/>
            </a:xfrm>
            <a:custGeom>
              <a:avLst/>
              <a:gdLst>
                <a:gd name="T0" fmla="*/ 247 w 293"/>
                <a:gd name="T1" fmla="*/ 253 h 293"/>
                <a:gd name="T2" fmla="*/ 246 w 293"/>
                <a:gd name="T3" fmla="*/ 220 h 293"/>
                <a:gd name="T4" fmla="*/ 281 w 293"/>
                <a:gd name="T5" fmla="*/ 205 h 293"/>
                <a:gd name="T6" fmla="*/ 266 w 293"/>
                <a:gd name="T7" fmla="*/ 177 h 293"/>
                <a:gd name="T8" fmla="*/ 293 w 293"/>
                <a:gd name="T9" fmla="*/ 151 h 293"/>
                <a:gd name="T10" fmla="*/ 268 w 293"/>
                <a:gd name="T11" fmla="*/ 127 h 293"/>
                <a:gd name="T12" fmla="*/ 283 w 293"/>
                <a:gd name="T13" fmla="*/ 92 h 293"/>
                <a:gd name="T14" fmla="*/ 253 w 293"/>
                <a:gd name="T15" fmla="*/ 84 h 293"/>
                <a:gd name="T16" fmla="*/ 253 w 293"/>
                <a:gd name="T17" fmla="*/ 46 h 293"/>
                <a:gd name="T18" fmla="*/ 221 w 293"/>
                <a:gd name="T19" fmla="*/ 48 h 293"/>
                <a:gd name="T20" fmla="*/ 207 w 293"/>
                <a:gd name="T21" fmla="*/ 13 h 293"/>
                <a:gd name="T22" fmla="*/ 177 w 293"/>
                <a:gd name="T23" fmla="*/ 27 h 293"/>
                <a:gd name="T24" fmla="*/ 151 w 293"/>
                <a:gd name="T25" fmla="*/ 0 h 293"/>
                <a:gd name="T26" fmla="*/ 130 w 293"/>
                <a:gd name="T27" fmla="*/ 24 h 293"/>
                <a:gd name="T28" fmla="*/ 96 w 293"/>
                <a:gd name="T29" fmla="*/ 9 h 293"/>
                <a:gd name="T30" fmla="*/ 83 w 293"/>
                <a:gd name="T31" fmla="*/ 40 h 293"/>
                <a:gd name="T32" fmla="*/ 46 w 293"/>
                <a:gd name="T33" fmla="*/ 40 h 293"/>
                <a:gd name="T34" fmla="*/ 46 w 293"/>
                <a:gd name="T35" fmla="*/ 73 h 293"/>
                <a:gd name="T36" fmla="*/ 13 w 293"/>
                <a:gd name="T37" fmla="*/ 87 h 293"/>
                <a:gd name="T38" fmla="*/ 25 w 293"/>
                <a:gd name="T39" fmla="*/ 116 h 293"/>
                <a:gd name="T40" fmla="*/ 0 w 293"/>
                <a:gd name="T41" fmla="*/ 142 h 293"/>
                <a:gd name="T42" fmla="*/ 23 w 293"/>
                <a:gd name="T43" fmla="*/ 167 h 293"/>
                <a:gd name="T44" fmla="*/ 11 w 293"/>
                <a:gd name="T45" fmla="*/ 201 h 293"/>
                <a:gd name="T46" fmla="*/ 39 w 293"/>
                <a:gd name="T47" fmla="*/ 211 h 293"/>
                <a:gd name="T48" fmla="*/ 40 w 293"/>
                <a:gd name="T49" fmla="*/ 247 h 293"/>
                <a:gd name="T50" fmla="*/ 72 w 293"/>
                <a:gd name="T51" fmla="*/ 247 h 293"/>
                <a:gd name="T52" fmla="*/ 86 w 293"/>
                <a:gd name="T53" fmla="*/ 280 h 293"/>
                <a:gd name="T54" fmla="*/ 116 w 293"/>
                <a:gd name="T55" fmla="*/ 268 h 293"/>
                <a:gd name="T56" fmla="*/ 142 w 293"/>
                <a:gd name="T57" fmla="*/ 293 h 293"/>
                <a:gd name="T58" fmla="*/ 164 w 293"/>
                <a:gd name="T59" fmla="*/ 270 h 293"/>
                <a:gd name="T60" fmla="*/ 197 w 293"/>
                <a:gd name="T61" fmla="*/ 284 h 293"/>
                <a:gd name="T62" fmla="*/ 210 w 293"/>
                <a:gd name="T63" fmla="*/ 253 h 293"/>
                <a:gd name="T64" fmla="*/ 66 w 293"/>
                <a:gd name="T65" fmla="*/ 211 h 293"/>
                <a:gd name="T66" fmla="*/ 225 w 293"/>
                <a:gd name="T67" fmla="*/ 83 h 293"/>
                <a:gd name="T68" fmla="*/ 66 w 293"/>
                <a:gd name="T69" fmla="*/ 21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3" h="293">
                  <a:moveTo>
                    <a:pt x="229" y="268"/>
                  </a:moveTo>
                  <a:cubicBezTo>
                    <a:pt x="247" y="253"/>
                    <a:pt x="247" y="253"/>
                    <a:pt x="247" y="253"/>
                  </a:cubicBezTo>
                  <a:cubicBezTo>
                    <a:pt x="237" y="231"/>
                    <a:pt x="237" y="231"/>
                    <a:pt x="237" y="231"/>
                  </a:cubicBezTo>
                  <a:cubicBezTo>
                    <a:pt x="241" y="228"/>
                    <a:pt x="244" y="224"/>
                    <a:pt x="246" y="220"/>
                  </a:cubicBezTo>
                  <a:cubicBezTo>
                    <a:pt x="270" y="226"/>
                    <a:pt x="270" y="226"/>
                    <a:pt x="270" y="226"/>
                  </a:cubicBezTo>
                  <a:cubicBezTo>
                    <a:pt x="281" y="205"/>
                    <a:pt x="281" y="205"/>
                    <a:pt x="281" y="205"/>
                  </a:cubicBezTo>
                  <a:cubicBezTo>
                    <a:pt x="263" y="189"/>
                    <a:pt x="263" y="189"/>
                    <a:pt x="263" y="189"/>
                  </a:cubicBezTo>
                  <a:cubicBezTo>
                    <a:pt x="264" y="185"/>
                    <a:pt x="265" y="181"/>
                    <a:pt x="266" y="177"/>
                  </a:cubicBezTo>
                  <a:cubicBezTo>
                    <a:pt x="291" y="174"/>
                    <a:pt x="291" y="174"/>
                    <a:pt x="291" y="174"/>
                  </a:cubicBezTo>
                  <a:cubicBezTo>
                    <a:pt x="293" y="151"/>
                    <a:pt x="293" y="151"/>
                    <a:pt x="293" y="151"/>
                  </a:cubicBezTo>
                  <a:cubicBezTo>
                    <a:pt x="270" y="142"/>
                    <a:pt x="270" y="142"/>
                    <a:pt x="270" y="142"/>
                  </a:cubicBezTo>
                  <a:cubicBezTo>
                    <a:pt x="270" y="137"/>
                    <a:pt x="269" y="132"/>
                    <a:pt x="268" y="127"/>
                  </a:cubicBezTo>
                  <a:cubicBezTo>
                    <a:pt x="290" y="114"/>
                    <a:pt x="290" y="114"/>
                    <a:pt x="290" y="114"/>
                  </a:cubicBezTo>
                  <a:cubicBezTo>
                    <a:pt x="283" y="92"/>
                    <a:pt x="283" y="92"/>
                    <a:pt x="283" y="92"/>
                  </a:cubicBezTo>
                  <a:cubicBezTo>
                    <a:pt x="258" y="93"/>
                    <a:pt x="258" y="93"/>
                    <a:pt x="258" y="93"/>
                  </a:cubicBezTo>
                  <a:cubicBezTo>
                    <a:pt x="256" y="90"/>
                    <a:pt x="254" y="87"/>
                    <a:pt x="253" y="84"/>
                  </a:cubicBezTo>
                  <a:cubicBezTo>
                    <a:pt x="268" y="64"/>
                    <a:pt x="268" y="64"/>
                    <a:pt x="268" y="64"/>
                  </a:cubicBezTo>
                  <a:cubicBezTo>
                    <a:pt x="253" y="46"/>
                    <a:pt x="253" y="46"/>
                    <a:pt x="253" y="46"/>
                  </a:cubicBezTo>
                  <a:cubicBezTo>
                    <a:pt x="230" y="56"/>
                    <a:pt x="230" y="56"/>
                    <a:pt x="230" y="56"/>
                  </a:cubicBezTo>
                  <a:cubicBezTo>
                    <a:pt x="227" y="53"/>
                    <a:pt x="224" y="51"/>
                    <a:pt x="221" y="48"/>
                  </a:cubicBezTo>
                  <a:cubicBezTo>
                    <a:pt x="227" y="24"/>
                    <a:pt x="227" y="24"/>
                    <a:pt x="227" y="24"/>
                  </a:cubicBezTo>
                  <a:cubicBezTo>
                    <a:pt x="207" y="13"/>
                    <a:pt x="207" y="13"/>
                    <a:pt x="207" y="13"/>
                  </a:cubicBezTo>
                  <a:cubicBezTo>
                    <a:pt x="190" y="31"/>
                    <a:pt x="190" y="31"/>
                    <a:pt x="190" y="31"/>
                  </a:cubicBezTo>
                  <a:cubicBezTo>
                    <a:pt x="186" y="29"/>
                    <a:pt x="182" y="28"/>
                    <a:pt x="177" y="27"/>
                  </a:cubicBezTo>
                  <a:cubicBezTo>
                    <a:pt x="174" y="2"/>
                    <a:pt x="174" y="2"/>
                    <a:pt x="174" y="2"/>
                  </a:cubicBezTo>
                  <a:cubicBezTo>
                    <a:pt x="151" y="0"/>
                    <a:pt x="151" y="0"/>
                    <a:pt x="151" y="0"/>
                  </a:cubicBezTo>
                  <a:cubicBezTo>
                    <a:pt x="142" y="23"/>
                    <a:pt x="142" y="23"/>
                    <a:pt x="142" y="23"/>
                  </a:cubicBezTo>
                  <a:cubicBezTo>
                    <a:pt x="138" y="23"/>
                    <a:pt x="134" y="23"/>
                    <a:pt x="130" y="24"/>
                  </a:cubicBezTo>
                  <a:cubicBezTo>
                    <a:pt x="118" y="3"/>
                    <a:pt x="118" y="3"/>
                    <a:pt x="118" y="3"/>
                  </a:cubicBezTo>
                  <a:cubicBezTo>
                    <a:pt x="96" y="9"/>
                    <a:pt x="96" y="9"/>
                    <a:pt x="96" y="9"/>
                  </a:cubicBezTo>
                  <a:cubicBezTo>
                    <a:pt x="96" y="33"/>
                    <a:pt x="96" y="33"/>
                    <a:pt x="96" y="33"/>
                  </a:cubicBezTo>
                  <a:cubicBezTo>
                    <a:pt x="92" y="35"/>
                    <a:pt x="87" y="37"/>
                    <a:pt x="83" y="40"/>
                  </a:cubicBezTo>
                  <a:cubicBezTo>
                    <a:pt x="64" y="25"/>
                    <a:pt x="64" y="25"/>
                    <a:pt x="64" y="25"/>
                  </a:cubicBezTo>
                  <a:cubicBezTo>
                    <a:pt x="46" y="40"/>
                    <a:pt x="46" y="40"/>
                    <a:pt x="46" y="40"/>
                  </a:cubicBezTo>
                  <a:cubicBezTo>
                    <a:pt x="56" y="61"/>
                    <a:pt x="56" y="61"/>
                    <a:pt x="56" y="61"/>
                  </a:cubicBezTo>
                  <a:cubicBezTo>
                    <a:pt x="52" y="65"/>
                    <a:pt x="49" y="69"/>
                    <a:pt x="46" y="73"/>
                  </a:cubicBezTo>
                  <a:cubicBezTo>
                    <a:pt x="24" y="67"/>
                    <a:pt x="24" y="67"/>
                    <a:pt x="24" y="67"/>
                  </a:cubicBezTo>
                  <a:cubicBezTo>
                    <a:pt x="13" y="87"/>
                    <a:pt x="13" y="87"/>
                    <a:pt x="13" y="87"/>
                  </a:cubicBezTo>
                  <a:cubicBezTo>
                    <a:pt x="29" y="103"/>
                    <a:pt x="29" y="103"/>
                    <a:pt x="29" y="103"/>
                  </a:cubicBezTo>
                  <a:cubicBezTo>
                    <a:pt x="28" y="107"/>
                    <a:pt x="26" y="112"/>
                    <a:pt x="25" y="116"/>
                  </a:cubicBezTo>
                  <a:cubicBezTo>
                    <a:pt x="3" y="119"/>
                    <a:pt x="3" y="119"/>
                    <a:pt x="3" y="119"/>
                  </a:cubicBezTo>
                  <a:cubicBezTo>
                    <a:pt x="0" y="142"/>
                    <a:pt x="0" y="142"/>
                    <a:pt x="0" y="142"/>
                  </a:cubicBezTo>
                  <a:cubicBezTo>
                    <a:pt x="21" y="150"/>
                    <a:pt x="21" y="150"/>
                    <a:pt x="21" y="150"/>
                  </a:cubicBezTo>
                  <a:cubicBezTo>
                    <a:pt x="22" y="156"/>
                    <a:pt x="22" y="162"/>
                    <a:pt x="23" y="167"/>
                  </a:cubicBezTo>
                  <a:cubicBezTo>
                    <a:pt x="4" y="179"/>
                    <a:pt x="4" y="179"/>
                    <a:pt x="4" y="179"/>
                  </a:cubicBezTo>
                  <a:cubicBezTo>
                    <a:pt x="11" y="201"/>
                    <a:pt x="11" y="201"/>
                    <a:pt x="11" y="201"/>
                  </a:cubicBezTo>
                  <a:cubicBezTo>
                    <a:pt x="33" y="200"/>
                    <a:pt x="33" y="200"/>
                    <a:pt x="33" y="200"/>
                  </a:cubicBezTo>
                  <a:cubicBezTo>
                    <a:pt x="35" y="204"/>
                    <a:pt x="37" y="207"/>
                    <a:pt x="39" y="211"/>
                  </a:cubicBezTo>
                  <a:cubicBezTo>
                    <a:pt x="25" y="229"/>
                    <a:pt x="25" y="229"/>
                    <a:pt x="25" y="229"/>
                  </a:cubicBezTo>
                  <a:cubicBezTo>
                    <a:pt x="40" y="247"/>
                    <a:pt x="40" y="247"/>
                    <a:pt x="40" y="247"/>
                  </a:cubicBezTo>
                  <a:cubicBezTo>
                    <a:pt x="61" y="238"/>
                    <a:pt x="61" y="238"/>
                    <a:pt x="61" y="238"/>
                  </a:cubicBezTo>
                  <a:cubicBezTo>
                    <a:pt x="64" y="241"/>
                    <a:pt x="68" y="244"/>
                    <a:pt x="72" y="247"/>
                  </a:cubicBezTo>
                  <a:cubicBezTo>
                    <a:pt x="66" y="269"/>
                    <a:pt x="66" y="269"/>
                    <a:pt x="66" y="269"/>
                  </a:cubicBezTo>
                  <a:cubicBezTo>
                    <a:pt x="86" y="280"/>
                    <a:pt x="86" y="280"/>
                    <a:pt x="86" y="280"/>
                  </a:cubicBezTo>
                  <a:cubicBezTo>
                    <a:pt x="102" y="263"/>
                    <a:pt x="102" y="263"/>
                    <a:pt x="102" y="263"/>
                  </a:cubicBezTo>
                  <a:cubicBezTo>
                    <a:pt x="107" y="265"/>
                    <a:pt x="111" y="267"/>
                    <a:pt x="116" y="268"/>
                  </a:cubicBezTo>
                  <a:cubicBezTo>
                    <a:pt x="119" y="290"/>
                    <a:pt x="119" y="290"/>
                    <a:pt x="119" y="290"/>
                  </a:cubicBezTo>
                  <a:cubicBezTo>
                    <a:pt x="142" y="293"/>
                    <a:pt x="142" y="293"/>
                    <a:pt x="142" y="293"/>
                  </a:cubicBezTo>
                  <a:cubicBezTo>
                    <a:pt x="151" y="271"/>
                    <a:pt x="151" y="271"/>
                    <a:pt x="151" y="271"/>
                  </a:cubicBezTo>
                  <a:cubicBezTo>
                    <a:pt x="155" y="271"/>
                    <a:pt x="159" y="271"/>
                    <a:pt x="164" y="270"/>
                  </a:cubicBezTo>
                  <a:cubicBezTo>
                    <a:pt x="175" y="290"/>
                    <a:pt x="175" y="290"/>
                    <a:pt x="175" y="290"/>
                  </a:cubicBezTo>
                  <a:cubicBezTo>
                    <a:pt x="197" y="284"/>
                    <a:pt x="197" y="284"/>
                    <a:pt x="197" y="284"/>
                  </a:cubicBezTo>
                  <a:cubicBezTo>
                    <a:pt x="197" y="260"/>
                    <a:pt x="197" y="260"/>
                    <a:pt x="197" y="260"/>
                  </a:cubicBezTo>
                  <a:cubicBezTo>
                    <a:pt x="202" y="258"/>
                    <a:pt x="206" y="256"/>
                    <a:pt x="210" y="253"/>
                  </a:cubicBezTo>
                  <a:lnTo>
                    <a:pt x="229" y="268"/>
                  </a:lnTo>
                  <a:close/>
                  <a:moveTo>
                    <a:pt x="66" y="211"/>
                  </a:moveTo>
                  <a:cubicBezTo>
                    <a:pt x="31" y="167"/>
                    <a:pt x="38" y="103"/>
                    <a:pt x="82" y="68"/>
                  </a:cubicBezTo>
                  <a:cubicBezTo>
                    <a:pt x="126" y="32"/>
                    <a:pt x="190" y="39"/>
                    <a:pt x="225" y="83"/>
                  </a:cubicBezTo>
                  <a:cubicBezTo>
                    <a:pt x="260" y="127"/>
                    <a:pt x="254" y="191"/>
                    <a:pt x="210" y="227"/>
                  </a:cubicBezTo>
                  <a:cubicBezTo>
                    <a:pt x="166" y="262"/>
                    <a:pt x="102" y="255"/>
                    <a:pt x="66" y="2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5" name="Freeform 15"/>
            <p:cNvSpPr/>
            <p:nvPr/>
          </p:nvSpPr>
          <p:spPr bwMode="auto">
            <a:xfrm>
              <a:off x="1476375" y="2292350"/>
              <a:ext cx="425450" cy="252412"/>
            </a:xfrm>
            <a:custGeom>
              <a:avLst/>
              <a:gdLst>
                <a:gd name="T0" fmla="*/ 39 w 113"/>
                <a:gd name="T1" fmla="*/ 67 h 67"/>
                <a:gd name="T2" fmla="*/ 85 w 113"/>
                <a:gd name="T3" fmla="*/ 64 h 67"/>
                <a:gd name="T4" fmla="*/ 113 w 113"/>
                <a:gd name="T5" fmla="*/ 20 h 67"/>
                <a:gd name="T6" fmla="*/ 7 w 113"/>
                <a:gd name="T7" fmla="*/ 27 h 67"/>
                <a:gd name="T8" fmla="*/ 0 w 113"/>
                <a:gd name="T9" fmla="*/ 33 h 67"/>
                <a:gd name="T10" fmla="*/ 39 w 113"/>
                <a:gd name="T11" fmla="*/ 67 h 67"/>
                <a:gd name="T12" fmla="*/ 39 w 113"/>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113" h="67">
                  <a:moveTo>
                    <a:pt x="39" y="67"/>
                  </a:moveTo>
                  <a:cubicBezTo>
                    <a:pt x="53" y="56"/>
                    <a:pt x="71" y="55"/>
                    <a:pt x="85" y="64"/>
                  </a:cubicBezTo>
                  <a:cubicBezTo>
                    <a:pt x="113" y="20"/>
                    <a:pt x="113" y="20"/>
                    <a:pt x="113" y="20"/>
                  </a:cubicBezTo>
                  <a:cubicBezTo>
                    <a:pt x="81" y="0"/>
                    <a:pt x="38" y="1"/>
                    <a:pt x="7" y="27"/>
                  </a:cubicBezTo>
                  <a:cubicBezTo>
                    <a:pt x="5" y="29"/>
                    <a:pt x="2" y="31"/>
                    <a:pt x="0" y="33"/>
                  </a:cubicBezTo>
                  <a:cubicBezTo>
                    <a:pt x="39" y="67"/>
                    <a:pt x="39" y="67"/>
                    <a:pt x="39" y="67"/>
                  </a:cubicBezTo>
                  <a:cubicBezTo>
                    <a:pt x="39" y="67"/>
                    <a:pt x="39" y="67"/>
                    <a:pt x="39"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6" name="Freeform 16"/>
            <p:cNvSpPr>
              <a:spLocks noEditPoints="1"/>
            </p:cNvSpPr>
            <p:nvPr/>
          </p:nvSpPr>
          <p:spPr bwMode="auto">
            <a:xfrm>
              <a:off x="1589088" y="2533650"/>
              <a:ext cx="260350" cy="258762"/>
            </a:xfrm>
            <a:custGeom>
              <a:avLst/>
              <a:gdLst>
                <a:gd name="T0" fmla="*/ 59 w 69"/>
                <a:gd name="T1" fmla="*/ 15 h 69"/>
                <a:gd name="T2" fmla="*/ 16 w 69"/>
                <a:gd name="T3" fmla="*/ 10 h 69"/>
                <a:gd name="T4" fmla="*/ 10 w 69"/>
                <a:gd name="T5" fmla="*/ 53 h 69"/>
                <a:gd name="T6" fmla="*/ 54 w 69"/>
                <a:gd name="T7" fmla="*/ 59 h 69"/>
                <a:gd name="T8" fmla="*/ 59 w 69"/>
                <a:gd name="T9" fmla="*/ 15 h 69"/>
                <a:gd name="T10" fmla="*/ 20 w 69"/>
                <a:gd name="T11" fmla="*/ 46 h 69"/>
                <a:gd name="T12" fmla="*/ 23 w 69"/>
                <a:gd name="T13" fmla="*/ 20 h 69"/>
                <a:gd name="T14" fmla="*/ 49 w 69"/>
                <a:gd name="T15" fmla="*/ 23 h 69"/>
                <a:gd name="T16" fmla="*/ 46 w 69"/>
                <a:gd name="T17" fmla="*/ 49 h 69"/>
                <a:gd name="T18" fmla="*/ 20 w 69"/>
                <a:gd name="T19"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69">
                  <a:moveTo>
                    <a:pt x="59" y="15"/>
                  </a:moveTo>
                  <a:cubicBezTo>
                    <a:pt x="49" y="2"/>
                    <a:pt x="29" y="0"/>
                    <a:pt x="16" y="10"/>
                  </a:cubicBezTo>
                  <a:cubicBezTo>
                    <a:pt x="2" y="20"/>
                    <a:pt x="0" y="40"/>
                    <a:pt x="10" y="53"/>
                  </a:cubicBezTo>
                  <a:cubicBezTo>
                    <a:pt x="21" y="67"/>
                    <a:pt x="40" y="69"/>
                    <a:pt x="54" y="59"/>
                  </a:cubicBezTo>
                  <a:cubicBezTo>
                    <a:pt x="67" y="48"/>
                    <a:pt x="69" y="29"/>
                    <a:pt x="59" y="15"/>
                  </a:cubicBezTo>
                  <a:close/>
                  <a:moveTo>
                    <a:pt x="20" y="46"/>
                  </a:moveTo>
                  <a:cubicBezTo>
                    <a:pt x="14" y="38"/>
                    <a:pt x="15" y="26"/>
                    <a:pt x="23" y="20"/>
                  </a:cubicBezTo>
                  <a:cubicBezTo>
                    <a:pt x="31" y="13"/>
                    <a:pt x="43" y="15"/>
                    <a:pt x="49" y="23"/>
                  </a:cubicBezTo>
                  <a:cubicBezTo>
                    <a:pt x="56" y="31"/>
                    <a:pt x="54" y="42"/>
                    <a:pt x="46" y="49"/>
                  </a:cubicBezTo>
                  <a:cubicBezTo>
                    <a:pt x="38" y="55"/>
                    <a:pt x="27" y="54"/>
                    <a:pt x="2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7" name="Freeform 17"/>
            <p:cNvSpPr/>
            <p:nvPr/>
          </p:nvSpPr>
          <p:spPr bwMode="auto">
            <a:xfrm>
              <a:off x="1800225" y="2555875"/>
              <a:ext cx="292100" cy="415925"/>
            </a:xfrm>
            <a:custGeom>
              <a:avLst/>
              <a:gdLst>
                <a:gd name="T0" fmla="*/ 66 w 78"/>
                <a:gd name="T1" fmla="*/ 0 h 111"/>
                <a:gd name="T2" fmla="*/ 18 w 78"/>
                <a:gd name="T3" fmla="*/ 19 h 111"/>
                <a:gd name="T4" fmla="*/ 4 w 78"/>
                <a:gd name="T5" fmla="*/ 60 h 111"/>
                <a:gd name="T6" fmla="*/ 0 w 78"/>
                <a:gd name="T7" fmla="*/ 63 h 111"/>
                <a:gd name="T8" fmla="*/ 19 w 78"/>
                <a:gd name="T9" fmla="*/ 111 h 111"/>
                <a:gd name="T10" fmla="*/ 36 w 78"/>
                <a:gd name="T11" fmla="*/ 100 h 111"/>
                <a:gd name="T12" fmla="*/ 66 w 78"/>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78" h="111">
                  <a:moveTo>
                    <a:pt x="66" y="0"/>
                  </a:moveTo>
                  <a:cubicBezTo>
                    <a:pt x="18" y="19"/>
                    <a:pt x="18" y="19"/>
                    <a:pt x="18" y="19"/>
                  </a:cubicBezTo>
                  <a:cubicBezTo>
                    <a:pt x="21" y="33"/>
                    <a:pt x="17" y="50"/>
                    <a:pt x="4" y="60"/>
                  </a:cubicBezTo>
                  <a:cubicBezTo>
                    <a:pt x="3" y="61"/>
                    <a:pt x="1" y="62"/>
                    <a:pt x="0" y="63"/>
                  </a:cubicBezTo>
                  <a:cubicBezTo>
                    <a:pt x="19" y="111"/>
                    <a:pt x="19" y="111"/>
                    <a:pt x="19" y="111"/>
                  </a:cubicBezTo>
                  <a:cubicBezTo>
                    <a:pt x="25" y="108"/>
                    <a:pt x="31" y="104"/>
                    <a:pt x="36" y="100"/>
                  </a:cubicBezTo>
                  <a:cubicBezTo>
                    <a:pt x="67" y="76"/>
                    <a:pt x="78" y="36"/>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8" name="Freeform 18"/>
            <p:cNvSpPr/>
            <p:nvPr/>
          </p:nvSpPr>
          <p:spPr bwMode="auto">
            <a:xfrm>
              <a:off x="1363663" y="2600325"/>
              <a:ext cx="319088" cy="398462"/>
            </a:xfrm>
            <a:custGeom>
              <a:avLst/>
              <a:gdLst>
                <a:gd name="T0" fmla="*/ 85 w 85"/>
                <a:gd name="T1" fmla="*/ 55 h 106"/>
                <a:gd name="T2" fmla="*/ 63 w 85"/>
                <a:gd name="T3" fmla="*/ 42 h 106"/>
                <a:gd name="T4" fmla="*/ 55 w 85"/>
                <a:gd name="T5" fmla="*/ 11 h 106"/>
                <a:gd name="T6" fmla="*/ 4 w 85"/>
                <a:gd name="T7" fmla="*/ 0 h 106"/>
                <a:gd name="T8" fmla="*/ 23 w 85"/>
                <a:gd name="T9" fmla="*/ 74 h 106"/>
                <a:gd name="T10" fmla="*/ 75 w 85"/>
                <a:gd name="T11" fmla="*/ 106 h 106"/>
                <a:gd name="T12" fmla="*/ 85 w 85"/>
                <a:gd name="T13" fmla="*/ 55 h 106"/>
              </a:gdLst>
              <a:ahLst/>
              <a:cxnLst>
                <a:cxn ang="0">
                  <a:pos x="T0" y="T1"/>
                </a:cxn>
                <a:cxn ang="0">
                  <a:pos x="T2" y="T3"/>
                </a:cxn>
                <a:cxn ang="0">
                  <a:pos x="T4" y="T5"/>
                </a:cxn>
                <a:cxn ang="0">
                  <a:pos x="T6" y="T7"/>
                </a:cxn>
                <a:cxn ang="0">
                  <a:pos x="T8" y="T9"/>
                </a:cxn>
                <a:cxn ang="0">
                  <a:pos x="T10" y="T11"/>
                </a:cxn>
                <a:cxn ang="0">
                  <a:pos x="T12" y="T13"/>
                </a:cxn>
              </a:cxnLst>
              <a:rect l="0" t="0" r="r" b="b"/>
              <a:pathLst>
                <a:path w="85" h="106">
                  <a:moveTo>
                    <a:pt x="85" y="55"/>
                  </a:moveTo>
                  <a:cubicBezTo>
                    <a:pt x="76" y="53"/>
                    <a:pt x="69" y="49"/>
                    <a:pt x="63" y="42"/>
                  </a:cubicBezTo>
                  <a:cubicBezTo>
                    <a:pt x="56" y="33"/>
                    <a:pt x="53" y="22"/>
                    <a:pt x="55" y="11"/>
                  </a:cubicBezTo>
                  <a:cubicBezTo>
                    <a:pt x="4" y="0"/>
                    <a:pt x="4" y="0"/>
                    <a:pt x="4" y="0"/>
                  </a:cubicBezTo>
                  <a:cubicBezTo>
                    <a:pt x="0" y="26"/>
                    <a:pt x="6" y="53"/>
                    <a:pt x="23" y="74"/>
                  </a:cubicBezTo>
                  <a:cubicBezTo>
                    <a:pt x="37" y="91"/>
                    <a:pt x="55" y="102"/>
                    <a:pt x="75" y="106"/>
                  </a:cubicBezTo>
                  <a:lnTo>
                    <a:pt x="85"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9" name="Freeform 19"/>
            <p:cNvSpPr>
              <a:spLocks noEditPoints="1"/>
            </p:cNvSpPr>
            <p:nvPr/>
          </p:nvSpPr>
          <p:spPr bwMode="auto">
            <a:xfrm>
              <a:off x="2152650" y="3856038"/>
              <a:ext cx="1150938" cy="1149350"/>
            </a:xfrm>
            <a:custGeom>
              <a:avLst/>
              <a:gdLst>
                <a:gd name="T0" fmla="*/ 258 w 306"/>
                <a:gd name="T1" fmla="*/ 264 h 306"/>
                <a:gd name="T2" fmla="*/ 257 w 306"/>
                <a:gd name="T3" fmla="*/ 229 h 306"/>
                <a:gd name="T4" fmla="*/ 293 w 306"/>
                <a:gd name="T5" fmla="*/ 214 h 306"/>
                <a:gd name="T6" fmla="*/ 278 w 306"/>
                <a:gd name="T7" fmla="*/ 185 h 306"/>
                <a:gd name="T8" fmla="*/ 306 w 306"/>
                <a:gd name="T9" fmla="*/ 157 h 306"/>
                <a:gd name="T10" fmla="*/ 280 w 306"/>
                <a:gd name="T11" fmla="*/ 132 h 306"/>
                <a:gd name="T12" fmla="*/ 295 w 306"/>
                <a:gd name="T13" fmla="*/ 96 h 306"/>
                <a:gd name="T14" fmla="*/ 263 w 306"/>
                <a:gd name="T15" fmla="*/ 87 h 306"/>
                <a:gd name="T16" fmla="*/ 264 w 306"/>
                <a:gd name="T17" fmla="*/ 48 h 306"/>
                <a:gd name="T18" fmla="*/ 230 w 306"/>
                <a:gd name="T19" fmla="*/ 50 h 306"/>
                <a:gd name="T20" fmla="*/ 216 w 306"/>
                <a:gd name="T21" fmla="*/ 13 h 306"/>
                <a:gd name="T22" fmla="*/ 185 w 306"/>
                <a:gd name="T23" fmla="*/ 28 h 306"/>
                <a:gd name="T24" fmla="*/ 157 w 306"/>
                <a:gd name="T25" fmla="*/ 0 h 306"/>
                <a:gd name="T26" fmla="*/ 135 w 306"/>
                <a:gd name="T27" fmla="*/ 25 h 306"/>
                <a:gd name="T28" fmla="*/ 99 w 306"/>
                <a:gd name="T29" fmla="*/ 9 h 306"/>
                <a:gd name="T30" fmla="*/ 86 w 306"/>
                <a:gd name="T31" fmla="*/ 41 h 306"/>
                <a:gd name="T32" fmla="*/ 48 w 306"/>
                <a:gd name="T33" fmla="*/ 41 h 306"/>
                <a:gd name="T34" fmla="*/ 48 w 306"/>
                <a:gd name="T35" fmla="*/ 76 h 306"/>
                <a:gd name="T36" fmla="*/ 13 w 306"/>
                <a:gd name="T37" fmla="*/ 91 h 306"/>
                <a:gd name="T38" fmla="*/ 26 w 306"/>
                <a:gd name="T39" fmla="*/ 121 h 306"/>
                <a:gd name="T40" fmla="*/ 0 w 306"/>
                <a:gd name="T41" fmla="*/ 148 h 306"/>
                <a:gd name="T42" fmla="*/ 23 w 306"/>
                <a:gd name="T43" fmla="*/ 174 h 306"/>
                <a:gd name="T44" fmla="*/ 11 w 306"/>
                <a:gd name="T45" fmla="*/ 210 h 306"/>
                <a:gd name="T46" fmla="*/ 40 w 306"/>
                <a:gd name="T47" fmla="*/ 220 h 306"/>
                <a:gd name="T48" fmla="*/ 41 w 306"/>
                <a:gd name="T49" fmla="*/ 258 h 306"/>
                <a:gd name="T50" fmla="*/ 74 w 306"/>
                <a:gd name="T51" fmla="*/ 258 h 306"/>
                <a:gd name="T52" fmla="*/ 89 w 306"/>
                <a:gd name="T53" fmla="*/ 292 h 306"/>
                <a:gd name="T54" fmla="*/ 121 w 306"/>
                <a:gd name="T55" fmla="*/ 280 h 306"/>
                <a:gd name="T56" fmla="*/ 148 w 306"/>
                <a:gd name="T57" fmla="*/ 306 h 306"/>
                <a:gd name="T58" fmla="*/ 171 w 306"/>
                <a:gd name="T59" fmla="*/ 282 h 306"/>
                <a:gd name="T60" fmla="*/ 206 w 306"/>
                <a:gd name="T61" fmla="*/ 296 h 306"/>
                <a:gd name="T62" fmla="*/ 219 w 306"/>
                <a:gd name="T63" fmla="*/ 264 h 306"/>
                <a:gd name="T64" fmla="*/ 69 w 306"/>
                <a:gd name="T65" fmla="*/ 220 h 306"/>
                <a:gd name="T66" fmla="*/ 235 w 306"/>
                <a:gd name="T67" fmla="*/ 86 h 306"/>
                <a:gd name="T68" fmla="*/ 69 w 306"/>
                <a:gd name="T69" fmla="*/ 22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 h="306">
                  <a:moveTo>
                    <a:pt x="239" y="279"/>
                  </a:moveTo>
                  <a:cubicBezTo>
                    <a:pt x="258" y="264"/>
                    <a:pt x="258" y="264"/>
                    <a:pt x="258" y="264"/>
                  </a:cubicBezTo>
                  <a:cubicBezTo>
                    <a:pt x="247" y="241"/>
                    <a:pt x="247" y="241"/>
                    <a:pt x="247" y="241"/>
                  </a:cubicBezTo>
                  <a:cubicBezTo>
                    <a:pt x="251" y="237"/>
                    <a:pt x="254" y="233"/>
                    <a:pt x="257" y="229"/>
                  </a:cubicBezTo>
                  <a:cubicBezTo>
                    <a:pt x="281" y="236"/>
                    <a:pt x="281" y="236"/>
                    <a:pt x="281" y="236"/>
                  </a:cubicBezTo>
                  <a:cubicBezTo>
                    <a:pt x="293" y="214"/>
                    <a:pt x="293" y="214"/>
                    <a:pt x="293" y="214"/>
                  </a:cubicBezTo>
                  <a:cubicBezTo>
                    <a:pt x="274" y="197"/>
                    <a:pt x="274" y="197"/>
                    <a:pt x="274" y="197"/>
                  </a:cubicBezTo>
                  <a:cubicBezTo>
                    <a:pt x="275" y="193"/>
                    <a:pt x="277" y="189"/>
                    <a:pt x="278" y="185"/>
                  </a:cubicBezTo>
                  <a:cubicBezTo>
                    <a:pt x="303" y="181"/>
                    <a:pt x="303" y="181"/>
                    <a:pt x="303" y="181"/>
                  </a:cubicBezTo>
                  <a:cubicBezTo>
                    <a:pt x="306" y="157"/>
                    <a:pt x="306" y="157"/>
                    <a:pt x="306" y="157"/>
                  </a:cubicBezTo>
                  <a:cubicBezTo>
                    <a:pt x="281" y="148"/>
                    <a:pt x="281" y="148"/>
                    <a:pt x="281" y="148"/>
                  </a:cubicBezTo>
                  <a:cubicBezTo>
                    <a:pt x="281" y="143"/>
                    <a:pt x="280" y="137"/>
                    <a:pt x="280" y="132"/>
                  </a:cubicBezTo>
                  <a:cubicBezTo>
                    <a:pt x="302" y="119"/>
                    <a:pt x="302" y="119"/>
                    <a:pt x="302" y="119"/>
                  </a:cubicBezTo>
                  <a:cubicBezTo>
                    <a:pt x="295" y="96"/>
                    <a:pt x="295" y="96"/>
                    <a:pt x="295" y="96"/>
                  </a:cubicBezTo>
                  <a:cubicBezTo>
                    <a:pt x="268" y="97"/>
                    <a:pt x="268" y="97"/>
                    <a:pt x="268" y="97"/>
                  </a:cubicBezTo>
                  <a:cubicBezTo>
                    <a:pt x="267" y="94"/>
                    <a:pt x="265" y="90"/>
                    <a:pt x="263" y="87"/>
                  </a:cubicBezTo>
                  <a:cubicBezTo>
                    <a:pt x="279" y="66"/>
                    <a:pt x="279" y="66"/>
                    <a:pt x="279" y="66"/>
                  </a:cubicBezTo>
                  <a:cubicBezTo>
                    <a:pt x="264" y="48"/>
                    <a:pt x="264" y="48"/>
                    <a:pt x="264" y="48"/>
                  </a:cubicBezTo>
                  <a:cubicBezTo>
                    <a:pt x="240" y="58"/>
                    <a:pt x="240" y="58"/>
                    <a:pt x="240" y="58"/>
                  </a:cubicBezTo>
                  <a:cubicBezTo>
                    <a:pt x="237" y="55"/>
                    <a:pt x="234" y="53"/>
                    <a:pt x="230" y="50"/>
                  </a:cubicBezTo>
                  <a:cubicBezTo>
                    <a:pt x="237" y="25"/>
                    <a:pt x="237" y="25"/>
                    <a:pt x="237" y="25"/>
                  </a:cubicBezTo>
                  <a:cubicBezTo>
                    <a:pt x="216" y="13"/>
                    <a:pt x="216" y="13"/>
                    <a:pt x="216" y="13"/>
                  </a:cubicBezTo>
                  <a:cubicBezTo>
                    <a:pt x="198" y="32"/>
                    <a:pt x="198" y="32"/>
                    <a:pt x="198" y="32"/>
                  </a:cubicBezTo>
                  <a:cubicBezTo>
                    <a:pt x="193" y="30"/>
                    <a:pt x="189" y="29"/>
                    <a:pt x="185" y="28"/>
                  </a:cubicBezTo>
                  <a:cubicBezTo>
                    <a:pt x="181" y="2"/>
                    <a:pt x="181" y="2"/>
                    <a:pt x="181" y="2"/>
                  </a:cubicBezTo>
                  <a:cubicBezTo>
                    <a:pt x="157" y="0"/>
                    <a:pt x="157" y="0"/>
                    <a:pt x="157" y="0"/>
                  </a:cubicBezTo>
                  <a:cubicBezTo>
                    <a:pt x="148" y="24"/>
                    <a:pt x="148" y="24"/>
                    <a:pt x="148" y="24"/>
                  </a:cubicBezTo>
                  <a:cubicBezTo>
                    <a:pt x="144" y="24"/>
                    <a:pt x="140" y="24"/>
                    <a:pt x="135" y="25"/>
                  </a:cubicBezTo>
                  <a:cubicBezTo>
                    <a:pt x="123" y="2"/>
                    <a:pt x="123" y="2"/>
                    <a:pt x="123" y="2"/>
                  </a:cubicBezTo>
                  <a:cubicBezTo>
                    <a:pt x="99" y="9"/>
                    <a:pt x="99" y="9"/>
                    <a:pt x="99" y="9"/>
                  </a:cubicBezTo>
                  <a:cubicBezTo>
                    <a:pt x="100" y="34"/>
                    <a:pt x="100" y="34"/>
                    <a:pt x="100" y="34"/>
                  </a:cubicBezTo>
                  <a:cubicBezTo>
                    <a:pt x="95" y="36"/>
                    <a:pt x="91" y="39"/>
                    <a:pt x="86" y="41"/>
                  </a:cubicBezTo>
                  <a:cubicBezTo>
                    <a:pt x="66" y="26"/>
                    <a:pt x="66" y="26"/>
                    <a:pt x="66" y="26"/>
                  </a:cubicBezTo>
                  <a:cubicBezTo>
                    <a:pt x="48" y="41"/>
                    <a:pt x="48" y="41"/>
                    <a:pt x="48" y="41"/>
                  </a:cubicBezTo>
                  <a:cubicBezTo>
                    <a:pt x="58" y="64"/>
                    <a:pt x="58" y="64"/>
                    <a:pt x="58" y="64"/>
                  </a:cubicBezTo>
                  <a:cubicBezTo>
                    <a:pt x="54" y="68"/>
                    <a:pt x="51" y="71"/>
                    <a:pt x="48" y="76"/>
                  </a:cubicBezTo>
                  <a:cubicBezTo>
                    <a:pt x="24" y="69"/>
                    <a:pt x="24" y="69"/>
                    <a:pt x="24" y="69"/>
                  </a:cubicBezTo>
                  <a:cubicBezTo>
                    <a:pt x="13" y="91"/>
                    <a:pt x="13" y="91"/>
                    <a:pt x="13" y="91"/>
                  </a:cubicBezTo>
                  <a:cubicBezTo>
                    <a:pt x="30" y="107"/>
                    <a:pt x="30" y="107"/>
                    <a:pt x="30" y="107"/>
                  </a:cubicBezTo>
                  <a:cubicBezTo>
                    <a:pt x="29" y="112"/>
                    <a:pt x="27" y="116"/>
                    <a:pt x="26" y="121"/>
                  </a:cubicBezTo>
                  <a:cubicBezTo>
                    <a:pt x="2" y="124"/>
                    <a:pt x="2" y="124"/>
                    <a:pt x="2" y="124"/>
                  </a:cubicBezTo>
                  <a:cubicBezTo>
                    <a:pt x="0" y="148"/>
                    <a:pt x="0" y="148"/>
                    <a:pt x="0" y="148"/>
                  </a:cubicBezTo>
                  <a:cubicBezTo>
                    <a:pt x="22" y="157"/>
                    <a:pt x="22" y="157"/>
                    <a:pt x="22" y="157"/>
                  </a:cubicBezTo>
                  <a:cubicBezTo>
                    <a:pt x="22" y="162"/>
                    <a:pt x="22" y="168"/>
                    <a:pt x="23" y="174"/>
                  </a:cubicBezTo>
                  <a:cubicBezTo>
                    <a:pt x="3" y="186"/>
                    <a:pt x="3" y="186"/>
                    <a:pt x="3" y="186"/>
                  </a:cubicBezTo>
                  <a:cubicBezTo>
                    <a:pt x="11" y="210"/>
                    <a:pt x="11" y="210"/>
                    <a:pt x="11" y="210"/>
                  </a:cubicBezTo>
                  <a:cubicBezTo>
                    <a:pt x="34" y="208"/>
                    <a:pt x="34" y="208"/>
                    <a:pt x="34" y="208"/>
                  </a:cubicBezTo>
                  <a:cubicBezTo>
                    <a:pt x="36" y="212"/>
                    <a:pt x="38" y="216"/>
                    <a:pt x="40" y="220"/>
                  </a:cubicBezTo>
                  <a:cubicBezTo>
                    <a:pt x="26" y="239"/>
                    <a:pt x="26" y="239"/>
                    <a:pt x="26" y="239"/>
                  </a:cubicBezTo>
                  <a:cubicBezTo>
                    <a:pt x="41" y="258"/>
                    <a:pt x="41" y="258"/>
                    <a:pt x="41" y="258"/>
                  </a:cubicBezTo>
                  <a:cubicBezTo>
                    <a:pt x="63" y="248"/>
                    <a:pt x="63" y="248"/>
                    <a:pt x="63" y="248"/>
                  </a:cubicBezTo>
                  <a:cubicBezTo>
                    <a:pt x="66" y="251"/>
                    <a:pt x="70" y="255"/>
                    <a:pt x="74" y="258"/>
                  </a:cubicBezTo>
                  <a:cubicBezTo>
                    <a:pt x="68" y="280"/>
                    <a:pt x="68" y="280"/>
                    <a:pt x="68" y="280"/>
                  </a:cubicBezTo>
                  <a:cubicBezTo>
                    <a:pt x="89" y="292"/>
                    <a:pt x="89" y="292"/>
                    <a:pt x="89" y="292"/>
                  </a:cubicBezTo>
                  <a:cubicBezTo>
                    <a:pt x="106" y="275"/>
                    <a:pt x="106" y="275"/>
                    <a:pt x="106" y="275"/>
                  </a:cubicBezTo>
                  <a:cubicBezTo>
                    <a:pt x="111" y="277"/>
                    <a:pt x="116" y="278"/>
                    <a:pt x="121" y="280"/>
                  </a:cubicBezTo>
                  <a:cubicBezTo>
                    <a:pt x="124" y="303"/>
                    <a:pt x="124" y="303"/>
                    <a:pt x="124" y="303"/>
                  </a:cubicBezTo>
                  <a:cubicBezTo>
                    <a:pt x="148" y="306"/>
                    <a:pt x="148" y="306"/>
                    <a:pt x="148" y="306"/>
                  </a:cubicBezTo>
                  <a:cubicBezTo>
                    <a:pt x="157" y="283"/>
                    <a:pt x="157" y="283"/>
                    <a:pt x="157" y="283"/>
                  </a:cubicBezTo>
                  <a:cubicBezTo>
                    <a:pt x="161" y="283"/>
                    <a:pt x="166" y="282"/>
                    <a:pt x="171" y="282"/>
                  </a:cubicBezTo>
                  <a:cubicBezTo>
                    <a:pt x="182" y="303"/>
                    <a:pt x="182" y="303"/>
                    <a:pt x="182" y="303"/>
                  </a:cubicBezTo>
                  <a:cubicBezTo>
                    <a:pt x="206" y="296"/>
                    <a:pt x="206" y="296"/>
                    <a:pt x="206" y="296"/>
                  </a:cubicBezTo>
                  <a:cubicBezTo>
                    <a:pt x="205" y="272"/>
                    <a:pt x="205" y="272"/>
                    <a:pt x="205" y="272"/>
                  </a:cubicBezTo>
                  <a:cubicBezTo>
                    <a:pt x="210" y="269"/>
                    <a:pt x="215" y="267"/>
                    <a:pt x="219" y="264"/>
                  </a:cubicBezTo>
                  <a:lnTo>
                    <a:pt x="239" y="279"/>
                  </a:lnTo>
                  <a:close/>
                  <a:moveTo>
                    <a:pt x="69" y="220"/>
                  </a:moveTo>
                  <a:cubicBezTo>
                    <a:pt x="32" y="174"/>
                    <a:pt x="39" y="107"/>
                    <a:pt x="85" y="70"/>
                  </a:cubicBezTo>
                  <a:cubicBezTo>
                    <a:pt x="130" y="33"/>
                    <a:pt x="198" y="41"/>
                    <a:pt x="235" y="86"/>
                  </a:cubicBezTo>
                  <a:cubicBezTo>
                    <a:pt x="272" y="132"/>
                    <a:pt x="264" y="199"/>
                    <a:pt x="218" y="236"/>
                  </a:cubicBezTo>
                  <a:cubicBezTo>
                    <a:pt x="173" y="273"/>
                    <a:pt x="106" y="266"/>
                    <a:pt x="69"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0" name="Freeform 20"/>
            <p:cNvSpPr/>
            <p:nvPr/>
          </p:nvSpPr>
          <p:spPr bwMode="auto">
            <a:xfrm>
              <a:off x="2471738" y="4043363"/>
              <a:ext cx="444500" cy="263525"/>
            </a:xfrm>
            <a:custGeom>
              <a:avLst/>
              <a:gdLst>
                <a:gd name="T0" fmla="*/ 41 w 118"/>
                <a:gd name="T1" fmla="*/ 70 h 70"/>
                <a:gd name="T2" fmla="*/ 89 w 118"/>
                <a:gd name="T3" fmla="*/ 66 h 70"/>
                <a:gd name="T4" fmla="*/ 118 w 118"/>
                <a:gd name="T5" fmla="*/ 21 h 70"/>
                <a:gd name="T6" fmla="*/ 7 w 118"/>
                <a:gd name="T7" fmla="*/ 28 h 70"/>
                <a:gd name="T8" fmla="*/ 0 w 118"/>
                <a:gd name="T9" fmla="*/ 34 h 70"/>
                <a:gd name="T10" fmla="*/ 41 w 118"/>
                <a:gd name="T11" fmla="*/ 70 h 70"/>
                <a:gd name="T12" fmla="*/ 41 w 11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118" h="70">
                  <a:moveTo>
                    <a:pt x="41" y="70"/>
                  </a:moveTo>
                  <a:cubicBezTo>
                    <a:pt x="55" y="58"/>
                    <a:pt x="74" y="58"/>
                    <a:pt x="89" y="66"/>
                  </a:cubicBezTo>
                  <a:cubicBezTo>
                    <a:pt x="118" y="21"/>
                    <a:pt x="118" y="21"/>
                    <a:pt x="118" y="21"/>
                  </a:cubicBezTo>
                  <a:cubicBezTo>
                    <a:pt x="85" y="0"/>
                    <a:pt x="40" y="1"/>
                    <a:pt x="7" y="28"/>
                  </a:cubicBezTo>
                  <a:cubicBezTo>
                    <a:pt x="5" y="30"/>
                    <a:pt x="2" y="32"/>
                    <a:pt x="0" y="34"/>
                  </a:cubicBezTo>
                  <a:cubicBezTo>
                    <a:pt x="41" y="70"/>
                    <a:pt x="41" y="70"/>
                    <a:pt x="41" y="70"/>
                  </a:cubicBezTo>
                  <a:cubicBezTo>
                    <a:pt x="41" y="70"/>
                    <a:pt x="41" y="70"/>
                    <a:pt x="41"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1" name="Freeform 21"/>
            <p:cNvSpPr>
              <a:spLocks noEditPoints="1"/>
            </p:cNvSpPr>
            <p:nvPr/>
          </p:nvSpPr>
          <p:spPr bwMode="auto">
            <a:xfrm>
              <a:off x="2589213" y="4291013"/>
              <a:ext cx="274638" cy="274637"/>
            </a:xfrm>
            <a:custGeom>
              <a:avLst/>
              <a:gdLst>
                <a:gd name="T0" fmla="*/ 62 w 73"/>
                <a:gd name="T1" fmla="*/ 17 h 73"/>
                <a:gd name="T2" fmla="*/ 17 w 73"/>
                <a:gd name="T3" fmla="*/ 11 h 73"/>
                <a:gd name="T4" fmla="*/ 11 w 73"/>
                <a:gd name="T5" fmla="*/ 56 h 73"/>
                <a:gd name="T6" fmla="*/ 56 w 73"/>
                <a:gd name="T7" fmla="*/ 62 h 73"/>
                <a:gd name="T8" fmla="*/ 62 w 73"/>
                <a:gd name="T9" fmla="*/ 17 h 73"/>
                <a:gd name="T10" fmla="*/ 21 w 73"/>
                <a:gd name="T11" fmla="*/ 49 h 73"/>
                <a:gd name="T12" fmla="*/ 24 w 73"/>
                <a:gd name="T13" fmla="*/ 21 h 73"/>
                <a:gd name="T14" fmla="*/ 52 w 73"/>
                <a:gd name="T15" fmla="*/ 24 h 73"/>
                <a:gd name="T16" fmla="*/ 49 w 73"/>
                <a:gd name="T17" fmla="*/ 52 h 73"/>
                <a:gd name="T18" fmla="*/ 21 w 73"/>
                <a:gd name="T1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62" y="17"/>
                  </a:moveTo>
                  <a:cubicBezTo>
                    <a:pt x="51" y="3"/>
                    <a:pt x="31" y="0"/>
                    <a:pt x="17" y="11"/>
                  </a:cubicBezTo>
                  <a:cubicBezTo>
                    <a:pt x="3" y="22"/>
                    <a:pt x="0" y="42"/>
                    <a:pt x="11" y="56"/>
                  </a:cubicBezTo>
                  <a:cubicBezTo>
                    <a:pt x="22" y="70"/>
                    <a:pt x="42" y="73"/>
                    <a:pt x="56" y="62"/>
                  </a:cubicBezTo>
                  <a:cubicBezTo>
                    <a:pt x="70" y="51"/>
                    <a:pt x="73" y="31"/>
                    <a:pt x="62" y="17"/>
                  </a:cubicBezTo>
                  <a:close/>
                  <a:moveTo>
                    <a:pt x="21" y="49"/>
                  </a:moveTo>
                  <a:cubicBezTo>
                    <a:pt x="15" y="40"/>
                    <a:pt x="16" y="28"/>
                    <a:pt x="24" y="21"/>
                  </a:cubicBezTo>
                  <a:cubicBezTo>
                    <a:pt x="33" y="15"/>
                    <a:pt x="45" y="16"/>
                    <a:pt x="52" y="24"/>
                  </a:cubicBezTo>
                  <a:cubicBezTo>
                    <a:pt x="58" y="33"/>
                    <a:pt x="57" y="45"/>
                    <a:pt x="49" y="52"/>
                  </a:cubicBezTo>
                  <a:cubicBezTo>
                    <a:pt x="40" y="58"/>
                    <a:pt x="28" y="57"/>
                    <a:pt x="2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2" name="Freeform 22"/>
            <p:cNvSpPr/>
            <p:nvPr/>
          </p:nvSpPr>
          <p:spPr bwMode="auto">
            <a:xfrm>
              <a:off x="2806700" y="4318000"/>
              <a:ext cx="307975" cy="434975"/>
            </a:xfrm>
            <a:custGeom>
              <a:avLst/>
              <a:gdLst>
                <a:gd name="T0" fmla="*/ 70 w 82"/>
                <a:gd name="T1" fmla="*/ 0 h 116"/>
                <a:gd name="T2" fmla="*/ 19 w 82"/>
                <a:gd name="T3" fmla="*/ 19 h 116"/>
                <a:gd name="T4" fmla="*/ 5 w 82"/>
                <a:gd name="T5" fmla="*/ 62 h 116"/>
                <a:gd name="T6" fmla="*/ 0 w 82"/>
                <a:gd name="T7" fmla="*/ 66 h 116"/>
                <a:gd name="T8" fmla="*/ 21 w 82"/>
                <a:gd name="T9" fmla="*/ 116 h 116"/>
                <a:gd name="T10" fmla="*/ 39 w 82"/>
                <a:gd name="T11" fmla="*/ 104 h 116"/>
                <a:gd name="T12" fmla="*/ 70 w 82"/>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82" h="116">
                  <a:moveTo>
                    <a:pt x="70" y="0"/>
                  </a:moveTo>
                  <a:cubicBezTo>
                    <a:pt x="19" y="19"/>
                    <a:pt x="19" y="19"/>
                    <a:pt x="19" y="19"/>
                  </a:cubicBezTo>
                  <a:cubicBezTo>
                    <a:pt x="23" y="35"/>
                    <a:pt x="18" y="52"/>
                    <a:pt x="5" y="62"/>
                  </a:cubicBezTo>
                  <a:cubicBezTo>
                    <a:pt x="4" y="64"/>
                    <a:pt x="2" y="65"/>
                    <a:pt x="0" y="66"/>
                  </a:cubicBezTo>
                  <a:cubicBezTo>
                    <a:pt x="21" y="116"/>
                    <a:pt x="21" y="116"/>
                    <a:pt x="21" y="116"/>
                  </a:cubicBezTo>
                  <a:cubicBezTo>
                    <a:pt x="27" y="113"/>
                    <a:pt x="33" y="109"/>
                    <a:pt x="39" y="104"/>
                  </a:cubicBezTo>
                  <a:cubicBezTo>
                    <a:pt x="71" y="79"/>
                    <a:pt x="82" y="37"/>
                    <a:pt x="7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3" name="Freeform 23"/>
            <p:cNvSpPr/>
            <p:nvPr/>
          </p:nvSpPr>
          <p:spPr bwMode="auto">
            <a:xfrm>
              <a:off x="2352675" y="4367213"/>
              <a:ext cx="333375" cy="412750"/>
            </a:xfrm>
            <a:custGeom>
              <a:avLst/>
              <a:gdLst>
                <a:gd name="T0" fmla="*/ 89 w 89"/>
                <a:gd name="T1" fmla="*/ 57 h 110"/>
                <a:gd name="T2" fmla="*/ 67 w 89"/>
                <a:gd name="T3" fmla="*/ 43 h 110"/>
                <a:gd name="T4" fmla="*/ 58 w 89"/>
                <a:gd name="T5" fmla="*/ 11 h 110"/>
                <a:gd name="T6" fmla="*/ 5 w 89"/>
                <a:gd name="T7" fmla="*/ 0 h 110"/>
                <a:gd name="T8" fmla="*/ 25 w 89"/>
                <a:gd name="T9" fmla="*/ 77 h 110"/>
                <a:gd name="T10" fmla="*/ 79 w 89"/>
                <a:gd name="T11" fmla="*/ 110 h 110"/>
                <a:gd name="T12" fmla="*/ 89 w 89"/>
                <a:gd name="T13" fmla="*/ 57 h 110"/>
              </a:gdLst>
              <a:ahLst/>
              <a:cxnLst>
                <a:cxn ang="0">
                  <a:pos x="T0" y="T1"/>
                </a:cxn>
                <a:cxn ang="0">
                  <a:pos x="T2" y="T3"/>
                </a:cxn>
                <a:cxn ang="0">
                  <a:pos x="T4" y="T5"/>
                </a:cxn>
                <a:cxn ang="0">
                  <a:pos x="T6" y="T7"/>
                </a:cxn>
                <a:cxn ang="0">
                  <a:pos x="T8" y="T9"/>
                </a:cxn>
                <a:cxn ang="0">
                  <a:pos x="T10" y="T11"/>
                </a:cxn>
                <a:cxn ang="0">
                  <a:pos x="T12" y="T13"/>
                </a:cxn>
              </a:cxnLst>
              <a:rect l="0" t="0" r="r" b="b"/>
              <a:pathLst>
                <a:path w="89" h="110">
                  <a:moveTo>
                    <a:pt x="89" y="57"/>
                  </a:moveTo>
                  <a:cubicBezTo>
                    <a:pt x="81" y="55"/>
                    <a:pt x="73" y="50"/>
                    <a:pt x="67" y="43"/>
                  </a:cubicBezTo>
                  <a:cubicBezTo>
                    <a:pt x="59" y="34"/>
                    <a:pt x="56" y="22"/>
                    <a:pt x="58" y="11"/>
                  </a:cubicBezTo>
                  <a:cubicBezTo>
                    <a:pt x="5" y="0"/>
                    <a:pt x="5" y="0"/>
                    <a:pt x="5" y="0"/>
                  </a:cubicBezTo>
                  <a:cubicBezTo>
                    <a:pt x="0" y="26"/>
                    <a:pt x="6" y="54"/>
                    <a:pt x="25" y="77"/>
                  </a:cubicBezTo>
                  <a:cubicBezTo>
                    <a:pt x="39" y="95"/>
                    <a:pt x="58" y="106"/>
                    <a:pt x="79" y="110"/>
                  </a:cubicBezTo>
                  <a:lnTo>
                    <a:pt x="89"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4" name="Freeform 24"/>
            <p:cNvSpPr>
              <a:spLocks noEditPoints="1"/>
            </p:cNvSpPr>
            <p:nvPr/>
          </p:nvSpPr>
          <p:spPr bwMode="auto">
            <a:xfrm>
              <a:off x="2259013" y="1679575"/>
              <a:ext cx="2171700" cy="2176462"/>
            </a:xfrm>
            <a:custGeom>
              <a:avLst/>
              <a:gdLst>
                <a:gd name="T0" fmla="*/ 525 w 578"/>
                <a:gd name="T1" fmla="*/ 364 h 579"/>
                <a:gd name="T2" fmla="*/ 525 w 578"/>
                <a:gd name="T3" fmla="*/ 364 h 579"/>
                <a:gd name="T4" fmla="*/ 537 w 578"/>
                <a:gd name="T5" fmla="*/ 297 h 579"/>
                <a:gd name="T6" fmla="*/ 537 w 578"/>
                <a:gd name="T7" fmla="*/ 297 h 579"/>
                <a:gd name="T8" fmla="*/ 578 w 578"/>
                <a:gd name="T9" fmla="*/ 269 h 579"/>
                <a:gd name="T10" fmla="*/ 559 w 578"/>
                <a:gd name="T11" fmla="*/ 184 h 579"/>
                <a:gd name="T12" fmla="*/ 509 w 578"/>
                <a:gd name="T13" fmla="*/ 175 h 579"/>
                <a:gd name="T14" fmla="*/ 509 w 578"/>
                <a:gd name="T15" fmla="*/ 175 h 579"/>
                <a:gd name="T16" fmla="*/ 470 w 578"/>
                <a:gd name="T17" fmla="*/ 120 h 579"/>
                <a:gd name="T18" fmla="*/ 470 w 578"/>
                <a:gd name="T19" fmla="*/ 120 h 579"/>
                <a:gd name="T20" fmla="*/ 479 w 578"/>
                <a:gd name="T21" fmla="*/ 70 h 579"/>
                <a:gd name="T22" fmla="*/ 406 w 578"/>
                <a:gd name="T23" fmla="*/ 24 h 579"/>
                <a:gd name="T24" fmla="*/ 364 w 578"/>
                <a:gd name="T25" fmla="*/ 53 h 579"/>
                <a:gd name="T26" fmla="*/ 364 w 578"/>
                <a:gd name="T27" fmla="*/ 53 h 579"/>
                <a:gd name="T28" fmla="*/ 297 w 578"/>
                <a:gd name="T29" fmla="*/ 41 h 579"/>
                <a:gd name="T30" fmla="*/ 297 w 578"/>
                <a:gd name="T31" fmla="*/ 41 h 579"/>
                <a:gd name="T32" fmla="*/ 269 w 578"/>
                <a:gd name="T33" fmla="*/ 0 h 579"/>
                <a:gd name="T34" fmla="*/ 184 w 578"/>
                <a:gd name="T35" fmla="*/ 19 h 579"/>
                <a:gd name="T36" fmla="*/ 175 w 578"/>
                <a:gd name="T37" fmla="*/ 69 h 579"/>
                <a:gd name="T38" fmla="*/ 175 w 578"/>
                <a:gd name="T39" fmla="*/ 69 h 579"/>
                <a:gd name="T40" fmla="*/ 120 w 578"/>
                <a:gd name="T41" fmla="*/ 108 h 579"/>
                <a:gd name="T42" fmla="*/ 120 w 578"/>
                <a:gd name="T43" fmla="*/ 108 h 579"/>
                <a:gd name="T44" fmla="*/ 71 w 578"/>
                <a:gd name="T45" fmla="*/ 98 h 579"/>
                <a:gd name="T46" fmla="*/ 23 w 578"/>
                <a:gd name="T47" fmla="*/ 173 h 579"/>
                <a:gd name="T48" fmla="*/ 53 w 578"/>
                <a:gd name="T49" fmla="*/ 214 h 579"/>
                <a:gd name="T50" fmla="*/ 53 w 578"/>
                <a:gd name="T51" fmla="*/ 214 h 579"/>
                <a:gd name="T52" fmla="*/ 41 w 578"/>
                <a:gd name="T53" fmla="*/ 281 h 579"/>
                <a:gd name="T54" fmla="*/ 41 w 578"/>
                <a:gd name="T55" fmla="*/ 281 h 579"/>
                <a:gd name="T56" fmla="*/ 0 w 578"/>
                <a:gd name="T57" fmla="*/ 308 h 579"/>
                <a:gd name="T58" fmla="*/ 19 w 578"/>
                <a:gd name="T59" fmla="*/ 395 h 579"/>
                <a:gd name="T60" fmla="*/ 69 w 578"/>
                <a:gd name="T61" fmla="*/ 403 h 579"/>
                <a:gd name="T62" fmla="*/ 69 w 578"/>
                <a:gd name="T63" fmla="*/ 403 h 579"/>
                <a:gd name="T64" fmla="*/ 108 w 578"/>
                <a:gd name="T65" fmla="*/ 459 h 579"/>
                <a:gd name="T66" fmla="*/ 108 w 578"/>
                <a:gd name="T67" fmla="*/ 459 h 579"/>
                <a:gd name="T68" fmla="*/ 98 w 578"/>
                <a:gd name="T69" fmla="*/ 507 h 579"/>
                <a:gd name="T70" fmla="*/ 173 w 578"/>
                <a:gd name="T71" fmla="*/ 555 h 579"/>
                <a:gd name="T72" fmla="*/ 214 w 578"/>
                <a:gd name="T73" fmla="*/ 526 h 579"/>
                <a:gd name="T74" fmla="*/ 214 w 578"/>
                <a:gd name="T75" fmla="*/ 525 h 579"/>
                <a:gd name="T76" fmla="*/ 281 w 578"/>
                <a:gd name="T77" fmla="*/ 537 h 579"/>
                <a:gd name="T78" fmla="*/ 281 w 578"/>
                <a:gd name="T79" fmla="*/ 537 h 579"/>
                <a:gd name="T80" fmla="*/ 308 w 578"/>
                <a:gd name="T81" fmla="*/ 579 h 579"/>
                <a:gd name="T82" fmla="*/ 395 w 578"/>
                <a:gd name="T83" fmla="*/ 559 h 579"/>
                <a:gd name="T84" fmla="*/ 403 w 578"/>
                <a:gd name="T85" fmla="*/ 509 h 579"/>
                <a:gd name="T86" fmla="*/ 403 w 578"/>
                <a:gd name="T87" fmla="*/ 509 h 579"/>
                <a:gd name="T88" fmla="*/ 458 w 578"/>
                <a:gd name="T89" fmla="*/ 470 h 579"/>
                <a:gd name="T90" fmla="*/ 458 w 578"/>
                <a:gd name="T91" fmla="*/ 470 h 579"/>
                <a:gd name="T92" fmla="*/ 508 w 578"/>
                <a:gd name="T93" fmla="*/ 479 h 579"/>
                <a:gd name="T94" fmla="*/ 554 w 578"/>
                <a:gd name="T95" fmla="*/ 406 h 579"/>
                <a:gd name="T96" fmla="*/ 525 w 578"/>
                <a:gd name="T97" fmla="*/ 364 h 579"/>
                <a:gd name="T98" fmla="*/ 222 w 578"/>
                <a:gd name="T99" fmla="*/ 396 h 579"/>
                <a:gd name="T100" fmla="*/ 182 w 578"/>
                <a:gd name="T101" fmla="*/ 222 h 579"/>
                <a:gd name="T102" fmla="*/ 356 w 578"/>
                <a:gd name="T103" fmla="*/ 182 h 579"/>
                <a:gd name="T104" fmla="*/ 396 w 578"/>
                <a:gd name="T105" fmla="*/ 357 h 579"/>
                <a:gd name="T106" fmla="*/ 222 w 578"/>
                <a:gd name="T107" fmla="*/ 39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579">
                  <a:moveTo>
                    <a:pt x="525" y="364"/>
                  </a:moveTo>
                  <a:cubicBezTo>
                    <a:pt x="525" y="364"/>
                    <a:pt x="525" y="364"/>
                    <a:pt x="525" y="364"/>
                  </a:cubicBezTo>
                  <a:cubicBezTo>
                    <a:pt x="532" y="342"/>
                    <a:pt x="536" y="320"/>
                    <a:pt x="537" y="297"/>
                  </a:cubicBezTo>
                  <a:cubicBezTo>
                    <a:pt x="537" y="297"/>
                    <a:pt x="537" y="297"/>
                    <a:pt x="537" y="297"/>
                  </a:cubicBezTo>
                  <a:cubicBezTo>
                    <a:pt x="578" y="269"/>
                    <a:pt x="578" y="269"/>
                    <a:pt x="578" y="269"/>
                  </a:cubicBezTo>
                  <a:cubicBezTo>
                    <a:pt x="559" y="184"/>
                    <a:pt x="559" y="184"/>
                    <a:pt x="559" y="184"/>
                  </a:cubicBezTo>
                  <a:cubicBezTo>
                    <a:pt x="509" y="175"/>
                    <a:pt x="509" y="175"/>
                    <a:pt x="509" y="175"/>
                  </a:cubicBezTo>
                  <a:cubicBezTo>
                    <a:pt x="509" y="175"/>
                    <a:pt x="509" y="175"/>
                    <a:pt x="509" y="175"/>
                  </a:cubicBezTo>
                  <a:cubicBezTo>
                    <a:pt x="499" y="155"/>
                    <a:pt x="486" y="137"/>
                    <a:pt x="470" y="120"/>
                  </a:cubicBezTo>
                  <a:cubicBezTo>
                    <a:pt x="470" y="120"/>
                    <a:pt x="470" y="120"/>
                    <a:pt x="470" y="120"/>
                  </a:cubicBezTo>
                  <a:cubicBezTo>
                    <a:pt x="479" y="70"/>
                    <a:pt x="479" y="70"/>
                    <a:pt x="479" y="70"/>
                  </a:cubicBezTo>
                  <a:cubicBezTo>
                    <a:pt x="406" y="24"/>
                    <a:pt x="406" y="24"/>
                    <a:pt x="406" y="24"/>
                  </a:cubicBezTo>
                  <a:cubicBezTo>
                    <a:pt x="364" y="53"/>
                    <a:pt x="364" y="53"/>
                    <a:pt x="364" y="53"/>
                  </a:cubicBezTo>
                  <a:cubicBezTo>
                    <a:pt x="364" y="53"/>
                    <a:pt x="364" y="53"/>
                    <a:pt x="364" y="53"/>
                  </a:cubicBezTo>
                  <a:cubicBezTo>
                    <a:pt x="342" y="46"/>
                    <a:pt x="320" y="42"/>
                    <a:pt x="297" y="41"/>
                  </a:cubicBezTo>
                  <a:cubicBezTo>
                    <a:pt x="297" y="41"/>
                    <a:pt x="297" y="41"/>
                    <a:pt x="297" y="41"/>
                  </a:cubicBezTo>
                  <a:cubicBezTo>
                    <a:pt x="269" y="0"/>
                    <a:pt x="269" y="0"/>
                    <a:pt x="269" y="0"/>
                  </a:cubicBezTo>
                  <a:cubicBezTo>
                    <a:pt x="184" y="19"/>
                    <a:pt x="184" y="19"/>
                    <a:pt x="184" y="19"/>
                  </a:cubicBezTo>
                  <a:cubicBezTo>
                    <a:pt x="175" y="69"/>
                    <a:pt x="175" y="69"/>
                    <a:pt x="175" y="69"/>
                  </a:cubicBezTo>
                  <a:cubicBezTo>
                    <a:pt x="175" y="69"/>
                    <a:pt x="175" y="69"/>
                    <a:pt x="175" y="69"/>
                  </a:cubicBezTo>
                  <a:cubicBezTo>
                    <a:pt x="155" y="79"/>
                    <a:pt x="136" y="92"/>
                    <a:pt x="120" y="108"/>
                  </a:cubicBezTo>
                  <a:cubicBezTo>
                    <a:pt x="120" y="108"/>
                    <a:pt x="120" y="108"/>
                    <a:pt x="120" y="108"/>
                  </a:cubicBezTo>
                  <a:cubicBezTo>
                    <a:pt x="71" y="98"/>
                    <a:pt x="71" y="98"/>
                    <a:pt x="71" y="98"/>
                  </a:cubicBezTo>
                  <a:cubicBezTo>
                    <a:pt x="23" y="173"/>
                    <a:pt x="23" y="173"/>
                    <a:pt x="23" y="173"/>
                  </a:cubicBezTo>
                  <a:cubicBezTo>
                    <a:pt x="53" y="214"/>
                    <a:pt x="53" y="214"/>
                    <a:pt x="53" y="214"/>
                  </a:cubicBezTo>
                  <a:cubicBezTo>
                    <a:pt x="53" y="214"/>
                    <a:pt x="53" y="214"/>
                    <a:pt x="53" y="214"/>
                  </a:cubicBezTo>
                  <a:cubicBezTo>
                    <a:pt x="46" y="236"/>
                    <a:pt x="42" y="259"/>
                    <a:pt x="41" y="281"/>
                  </a:cubicBezTo>
                  <a:cubicBezTo>
                    <a:pt x="41" y="281"/>
                    <a:pt x="41" y="281"/>
                    <a:pt x="41" y="281"/>
                  </a:cubicBezTo>
                  <a:cubicBezTo>
                    <a:pt x="0" y="308"/>
                    <a:pt x="0" y="308"/>
                    <a:pt x="0" y="308"/>
                  </a:cubicBezTo>
                  <a:cubicBezTo>
                    <a:pt x="19" y="395"/>
                    <a:pt x="19" y="395"/>
                    <a:pt x="19" y="395"/>
                  </a:cubicBezTo>
                  <a:cubicBezTo>
                    <a:pt x="69" y="403"/>
                    <a:pt x="69" y="403"/>
                    <a:pt x="69" y="403"/>
                  </a:cubicBezTo>
                  <a:cubicBezTo>
                    <a:pt x="69" y="403"/>
                    <a:pt x="69" y="403"/>
                    <a:pt x="69" y="403"/>
                  </a:cubicBezTo>
                  <a:cubicBezTo>
                    <a:pt x="79" y="423"/>
                    <a:pt x="92" y="442"/>
                    <a:pt x="108" y="459"/>
                  </a:cubicBezTo>
                  <a:cubicBezTo>
                    <a:pt x="108" y="459"/>
                    <a:pt x="108" y="459"/>
                    <a:pt x="108" y="459"/>
                  </a:cubicBezTo>
                  <a:cubicBezTo>
                    <a:pt x="98" y="507"/>
                    <a:pt x="98" y="507"/>
                    <a:pt x="98" y="507"/>
                  </a:cubicBezTo>
                  <a:cubicBezTo>
                    <a:pt x="173" y="555"/>
                    <a:pt x="173" y="555"/>
                    <a:pt x="173" y="555"/>
                  </a:cubicBezTo>
                  <a:cubicBezTo>
                    <a:pt x="214" y="526"/>
                    <a:pt x="214" y="526"/>
                    <a:pt x="214" y="526"/>
                  </a:cubicBezTo>
                  <a:cubicBezTo>
                    <a:pt x="214" y="525"/>
                    <a:pt x="214" y="525"/>
                    <a:pt x="214" y="525"/>
                  </a:cubicBezTo>
                  <a:cubicBezTo>
                    <a:pt x="236" y="533"/>
                    <a:pt x="258" y="536"/>
                    <a:pt x="281" y="537"/>
                  </a:cubicBezTo>
                  <a:cubicBezTo>
                    <a:pt x="281" y="537"/>
                    <a:pt x="281" y="537"/>
                    <a:pt x="281" y="537"/>
                  </a:cubicBezTo>
                  <a:cubicBezTo>
                    <a:pt x="308" y="579"/>
                    <a:pt x="308" y="579"/>
                    <a:pt x="308" y="579"/>
                  </a:cubicBezTo>
                  <a:cubicBezTo>
                    <a:pt x="395" y="559"/>
                    <a:pt x="395" y="559"/>
                    <a:pt x="395" y="559"/>
                  </a:cubicBezTo>
                  <a:cubicBezTo>
                    <a:pt x="403" y="509"/>
                    <a:pt x="403" y="509"/>
                    <a:pt x="403" y="509"/>
                  </a:cubicBezTo>
                  <a:cubicBezTo>
                    <a:pt x="403" y="509"/>
                    <a:pt x="403" y="509"/>
                    <a:pt x="403" y="509"/>
                  </a:cubicBezTo>
                  <a:cubicBezTo>
                    <a:pt x="423" y="499"/>
                    <a:pt x="442" y="486"/>
                    <a:pt x="458" y="470"/>
                  </a:cubicBezTo>
                  <a:cubicBezTo>
                    <a:pt x="458" y="470"/>
                    <a:pt x="458" y="470"/>
                    <a:pt x="458" y="470"/>
                  </a:cubicBezTo>
                  <a:cubicBezTo>
                    <a:pt x="508" y="479"/>
                    <a:pt x="508" y="479"/>
                    <a:pt x="508" y="479"/>
                  </a:cubicBezTo>
                  <a:cubicBezTo>
                    <a:pt x="554" y="406"/>
                    <a:pt x="554" y="406"/>
                    <a:pt x="554" y="406"/>
                  </a:cubicBezTo>
                  <a:lnTo>
                    <a:pt x="525" y="364"/>
                  </a:lnTo>
                  <a:close/>
                  <a:moveTo>
                    <a:pt x="222" y="396"/>
                  </a:moveTo>
                  <a:cubicBezTo>
                    <a:pt x="163" y="359"/>
                    <a:pt x="145" y="281"/>
                    <a:pt x="182" y="222"/>
                  </a:cubicBezTo>
                  <a:cubicBezTo>
                    <a:pt x="219" y="163"/>
                    <a:pt x="297" y="145"/>
                    <a:pt x="356" y="182"/>
                  </a:cubicBezTo>
                  <a:cubicBezTo>
                    <a:pt x="415" y="220"/>
                    <a:pt x="433" y="298"/>
                    <a:pt x="396" y="357"/>
                  </a:cubicBezTo>
                  <a:cubicBezTo>
                    <a:pt x="359" y="416"/>
                    <a:pt x="281" y="433"/>
                    <a:pt x="222" y="3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25" name="Freeform 25"/>
            <p:cNvSpPr>
              <a:spLocks noEditPoints="1"/>
            </p:cNvSpPr>
            <p:nvPr/>
          </p:nvSpPr>
          <p:spPr bwMode="auto">
            <a:xfrm>
              <a:off x="0" y="3905250"/>
              <a:ext cx="2097088" cy="2949575"/>
            </a:xfrm>
            <a:custGeom>
              <a:avLst/>
              <a:gdLst>
                <a:gd name="T0" fmla="*/ 61 w 558"/>
                <a:gd name="T1" fmla="*/ 575 h 785"/>
                <a:gd name="T2" fmla="*/ 4 w 558"/>
                <a:gd name="T3" fmla="*/ 584 h 785"/>
                <a:gd name="T4" fmla="*/ 0 w 558"/>
                <a:gd name="T5" fmla="*/ 580 h 785"/>
                <a:gd name="T6" fmla="*/ 0 w 558"/>
                <a:gd name="T7" fmla="*/ 785 h 785"/>
                <a:gd name="T8" fmla="*/ 27 w 558"/>
                <a:gd name="T9" fmla="*/ 785 h 785"/>
                <a:gd name="T10" fmla="*/ 29 w 558"/>
                <a:gd name="T11" fmla="*/ 685 h 785"/>
                <a:gd name="T12" fmla="*/ 338 w 558"/>
                <a:gd name="T13" fmla="*/ 354 h 785"/>
                <a:gd name="T14" fmla="*/ 502 w 558"/>
                <a:gd name="T15" fmla="*/ 302 h 785"/>
                <a:gd name="T16" fmla="*/ 542 w 558"/>
                <a:gd name="T17" fmla="*/ 135 h 785"/>
                <a:gd name="T18" fmla="*/ 440 w 558"/>
                <a:gd name="T19" fmla="*/ 244 h 785"/>
                <a:gd name="T20" fmla="*/ 308 w 558"/>
                <a:gd name="T21" fmla="*/ 121 h 785"/>
                <a:gd name="T22" fmla="*/ 410 w 558"/>
                <a:gd name="T23" fmla="*/ 12 h 785"/>
                <a:gd name="T24" fmla="*/ 246 w 558"/>
                <a:gd name="T25" fmla="*/ 64 h 785"/>
                <a:gd name="T26" fmla="*/ 206 w 558"/>
                <a:gd name="T27" fmla="*/ 230 h 785"/>
                <a:gd name="T28" fmla="*/ 0 w 558"/>
                <a:gd name="T29" fmla="*/ 451 h 785"/>
                <a:gd name="T30" fmla="*/ 0 w 558"/>
                <a:gd name="T31" fmla="*/ 536 h 785"/>
                <a:gd name="T32" fmla="*/ 8 w 558"/>
                <a:gd name="T33" fmla="*/ 526 h 785"/>
                <a:gd name="T34" fmla="*/ 176 w 558"/>
                <a:gd name="T35" fmla="*/ 346 h 785"/>
                <a:gd name="T36" fmla="*/ 233 w 558"/>
                <a:gd name="T37" fmla="*/ 338 h 785"/>
                <a:gd name="T38" fmla="*/ 229 w 558"/>
                <a:gd name="T39" fmla="*/ 396 h 785"/>
                <a:gd name="T40" fmla="*/ 61 w 558"/>
                <a:gd name="T41" fmla="*/ 575 h 785"/>
                <a:gd name="T42" fmla="*/ 284 w 558"/>
                <a:gd name="T43" fmla="*/ 269 h 785"/>
                <a:gd name="T44" fmla="*/ 303 w 558"/>
                <a:gd name="T45" fmla="*/ 293 h 785"/>
                <a:gd name="T46" fmla="*/ 283 w 558"/>
                <a:gd name="T47" fmla="*/ 315 h 785"/>
                <a:gd name="T48" fmla="*/ 284 w 558"/>
                <a:gd name="T49" fmla="*/ 269 h 785"/>
                <a:gd name="T50" fmla="*/ 276 w 558"/>
                <a:gd name="T51" fmla="*/ 269 h 785"/>
                <a:gd name="T52" fmla="*/ 274 w 558"/>
                <a:gd name="T53" fmla="*/ 315 h 785"/>
                <a:gd name="T54" fmla="*/ 256 w 558"/>
                <a:gd name="T55" fmla="*/ 291 h 785"/>
                <a:gd name="T56" fmla="*/ 276 w 558"/>
                <a:gd name="T57" fmla="*/ 269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8" h="785">
                  <a:moveTo>
                    <a:pt x="61" y="575"/>
                  </a:moveTo>
                  <a:cubicBezTo>
                    <a:pt x="44" y="594"/>
                    <a:pt x="18" y="598"/>
                    <a:pt x="4" y="584"/>
                  </a:cubicBezTo>
                  <a:cubicBezTo>
                    <a:pt x="2" y="583"/>
                    <a:pt x="1" y="581"/>
                    <a:pt x="0" y="580"/>
                  </a:cubicBezTo>
                  <a:cubicBezTo>
                    <a:pt x="0" y="785"/>
                    <a:pt x="0" y="785"/>
                    <a:pt x="0" y="785"/>
                  </a:cubicBezTo>
                  <a:cubicBezTo>
                    <a:pt x="27" y="785"/>
                    <a:pt x="27" y="785"/>
                    <a:pt x="27" y="785"/>
                  </a:cubicBezTo>
                  <a:cubicBezTo>
                    <a:pt x="38" y="752"/>
                    <a:pt x="38" y="718"/>
                    <a:pt x="29" y="685"/>
                  </a:cubicBezTo>
                  <a:cubicBezTo>
                    <a:pt x="338" y="354"/>
                    <a:pt x="338" y="354"/>
                    <a:pt x="338" y="354"/>
                  </a:cubicBezTo>
                  <a:cubicBezTo>
                    <a:pt x="396" y="366"/>
                    <a:pt x="458" y="348"/>
                    <a:pt x="502" y="302"/>
                  </a:cubicBezTo>
                  <a:cubicBezTo>
                    <a:pt x="545" y="255"/>
                    <a:pt x="558" y="192"/>
                    <a:pt x="542" y="135"/>
                  </a:cubicBezTo>
                  <a:cubicBezTo>
                    <a:pt x="440" y="244"/>
                    <a:pt x="440" y="244"/>
                    <a:pt x="440" y="244"/>
                  </a:cubicBezTo>
                  <a:cubicBezTo>
                    <a:pt x="308" y="121"/>
                    <a:pt x="308" y="121"/>
                    <a:pt x="308" y="121"/>
                  </a:cubicBezTo>
                  <a:cubicBezTo>
                    <a:pt x="410" y="12"/>
                    <a:pt x="410" y="12"/>
                    <a:pt x="410" y="12"/>
                  </a:cubicBezTo>
                  <a:cubicBezTo>
                    <a:pt x="352" y="0"/>
                    <a:pt x="289" y="17"/>
                    <a:pt x="246" y="64"/>
                  </a:cubicBezTo>
                  <a:cubicBezTo>
                    <a:pt x="203" y="110"/>
                    <a:pt x="190" y="173"/>
                    <a:pt x="206" y="230"/>
                  </a:cubicBezTo>
                  <a:cubicBezTo>
                    <a:pt x="0" y="451"/>
                    <a:pt x="0" y="451"/>
                    <a:pt x="0" y="451"/>
                  </a:cubicBezTo>
                  <a:cubicBezTo>
                    <a:pt x="0" y="536"/>
                    <a:pt x="0" y="536"/>
                    <a:pt x="0" y="536"/>
                  </a:cubicBezTo>
                  <a:cubicBezTo>
                    <a:pt x="2" y="533"/>
                    <a:pt x="5" y="529"/>
                    <a:pt x="8" y="526"/>
                  </a:cubicBezTo>
                  <a:cubicBezTo>
                    <a:pt x="176" y="346"/>
                    <a:pt x="176" y="346"/>
                    <a:pt x="176" y="346"/>
                  </a:cubicBezTo>
                  <a:cubicBezTo>
                    <a:pt x="193" y="328"/>
                    <a:pt x="219" y="324"/>
                    <a:pt x="233" y="338"/>
                  </a:cubicBezTo>
                  <a:cubicBezTo>
                    <a:pt x="248" y="351"/>
                    <a:pt x="246" y="377"/>
                    <a:pt x="229" y="396"/>
                  </a:cubicBezTo>
                  <a:lnTo>
                    <a:pt x="61" y="575"/>
                  </a:lnTo>
                  <a:close/>
                  <a:moveTo>
                    <a:pt x="284" y="269"/>
                  </a:moveTo>
                  <a:cubicBezTo>
                    <a:pt x="295" y="271"/>
                    <a:pt x="303" y="281"/>
                    <a:pt x="303" y="293"/>
                  </a:cubicBezTo>
                  <a:cubicBezTo>
                    <a:pt x="302" y="304"/>
                    <a:pt x="294" y="313"/>
                    <a:pt x="283" y="315"/>
                  </a:cubicBezTo>
                  <a:lnTo>
                    <a:pt x="284" y="269"/>
                  </a:lnTo>
                  <a:close/>
                  <a:moveTo>
                    <a:pt x="276" y="269"/>
                  </a:moveTo>
                  <a:cubicBezTo>
                    <a:pt x="274" y="315"/>
                    <a:pt x="274" y="315"/>
                    <a:pt x="274" y="315"/>
                  </a:cubicBezTo>
                  <a:cubicBezTo>
                    <a:pt x="263" y="312"/>
                    <a:pt x="255" y="303"/>
                    <a:pt x="256" y="291"/>
                  </a:cubicBezTo>
                  <a:cubicBezTo>
                    <a:pt x="256" y="280"/>
                    <a:pt x="265" y="270"/>
                    <a:pt x="27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grpSp>
      <p:sp>
        <p:nvSpPr>
          <p:cNvPr id="26" name="矩形 25"/>
          <p:cNvSpPr/>
          <p:nvPr/>
        </p:nvSpPr>
        <p:spPr>
          <a:xfrm>
            <a:off x="6216122" y="2226646"/>
            <a:ext cx="4195636" cy="646331"/>
          </a:xfrm>
          <a:prstGeom prst="rect">
            <a:avLst/>
          </a:prstGeom>
          <a:noFill/>
        </p:spPr>
        <p:txBody>
          <a:bodyPr wrap="square" lIns="0" tIns="0" rIns="0" bIns="0" rtlCol="0">
            <a:spAutoFit/>
          </a:bodyPr>
          <a:lstStyle/>
          <a:p>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XXXX</a:t>
            </a:r>
            <a:r>
              <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是全球领先的综合通信解决方案提供商。公司通过为全球</a:t>
            </a:r>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160</a:t>
            </a:r>
            <a:r>
              <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多个国家和地区的电信运营商和企业网客户提供创新技术与产品解决方案</a:t>
            </a:r>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文本框 26"/>
          <p:cNvSpPr txBox="1"/>
          <p:nvPr/>
        </p:nvSpPr>
        <p:spPr>
          <a:xfrm>
            <a:off x="6203422" y="1839701"/>
            <a:ext cx="769441"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latin typeface="微软雅黑" panose="020B0503020204020204" pitchFamily="34" charset="-122"/>
                <a:ea typeface="微软雅黑" panose="020B0503020204020204" pitchFamily="34" charset="-122"/>
              </a:rPr>
              <a:t>服务一</a:t>
            </a:r>
          </a:p>
        </p:txBody>
      </p:sp>
      <p:sp>
        <p:nvSpPr>
          <p:cNvPr id="28" name="矩形 27"/>
          <p:cNvSpPr/>
          <p:nvPr/>
        </p:nvSpPr>
        <p:spPr>
          <a:xfrm>
            <a:off x="6203422" y="3728475"/>
            <a:ext cx="4274945" cy="646331"/>
          </a:xfrm>
          <a:prstGeom prst="rect">
            <a:avLst/>
          </a:prstGeom>
          <a:noFill/>
        </p:spPr>
        <p:txBody>
          <a:bodyPr wrap="square" lIns="0" tIns="0" rIns="0" bIns="0" rtlCol="0">
            <a:spAutoFit/>
          </a:bodyPr>
          <a:lstStyle/>
          <a:p>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XXXX</a:t>
            </a:r>
            <a:r>
              <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是全球领先的综合通信解决方案提供商。公司通过为全球</a:t>
            </a:r>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160</a:t>
            </a:r>
            <a:r>
              <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多个国家和地区的电信运营商和企业网客户提供创新技术与产品解决方案</a:t>
            </a:r>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文本框 28"/>
          <p:cNvSpPr txBox="1"/>
          <p:nvPr/>
        </p:nvSpPr>
        <p:spPr>
          <a:xfrm>
            <a:off x="6216122" y="3348652"/>
            <a:ext cx="769441"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latin typeface="微软雅黑" panose="020B0503020204020204" pitchFamily="34" charset="-122"/>
                <a:ea typeface="微软雅黑" panose="020B0503020204020204" pitchFamily="34" charset="-122"/>
              </a:rPr>
              <a:t>服务二</a:t>
            </a:r>
          </a:p>
        </p:txBody>
      </p:sp>
      <p:sp>
        <p:nvSpPr>
          <p:cNvPr id="30" name="矩形 29"/>
          <p:cNvSpPr/>
          <p:nvPr/>
        </p:nvSpPr>
        <p:spPr>
          <a:xfrm>
            <a:off x="6241522" y="5220512"/>
            <a:ext cx="4274945" cy="646331"/>
          </a:xfrm>
          <a:prstGeom prst="rect">
            <a:avLst/>
          </a:prstGeom>
          <a:noFill/>
        </p:spPr>
        <p:txBody>
          <a:bodyPr wrap="square" lIns="0" tIns="0" rIns="0" bIns="0" rtlCol="0">
            <a:spAutoFit/>
          </a:bodyPr>
          <a:lstStyle/>
          <a:p>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XXXX</a:t>
            </a:r>
            <a:r>
              <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是全球领先的综合通信解决方案提供商。公司通过为全球</a:t>
            </a:r>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160</a:t>
            </a:r>
            <a:r>
              <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多个国家和地区的电信运营商和企业网客户提供创新技术与产品解决方案</a:t>
            </a:r>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文本框 30"/>
          <p:cNvSpPr txBox="1"/>
          <p:nvPr/>
        </p:nvSpPr>
        <p:spPr>
          <a:xfrm>
            <a:off x="6216122" y="4900035"/>
            <a:ext cx="769441"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latin typeface="微软雅黑" panose="020B0503020204020204" pitchFamily="34" charset="-122"/>
                <a:ea typeface="微软雅黑" panose="020B0503020204020204" pitchFamily="34" charset="-122"/>
              </a:rPr>
              <a:t>服务三</a:t>
            </a:r>
          </a:p>
        </p:txBody>
      </p:sp>
      <p:sp>
        <p:nvSpPr>
          <p:cNvPr id="32" name="椭圆 31"/>
          <p:cNvSpPr/>
          <p:nvPr/>
        </p:nvSpPr>
        <p:spPr>
          <a:xfrm>
            <a:off x="5929102" y="1895787"/>
            <a:ext cx="182311" cy="182311"/>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5929102" y="3411384"/>
            <a:ext cx="182311" cy="182311"/>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椭圆 33"/>
          <p:cNvSpPr/>
          <p:nvPr/>
        </p:nvSpPr>
        <p:spPr>
          <a:xfrm>
            <a:off x="5929102" y="4962767"/>
            <a:ext cx="182311" cy="182311"/>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t="14190"/>
          <a:stretch>
            <a:fillRect/>
          </a:stretch>
        </p:blipFill>
        <p:spPr>
          <a:xfrm>
            <a:off x="0" y="0"/>
            <a:ext cx="12192000" cy="6858000"/>
          </a:xfrm>
          <a:prstGeom prst="rect">
            <a:avLst/>
          </a:prstGeom>
        </p:spPr>
      </p:pic>
      <p:grpSp>
        <p:nvGrpSpPr>
          <p:cNvPr id="58" name="组合 2出自【趣你的PPT】(微信:qunideppt)：最优质的PPT资源库"/>
          <p:cNvGrpSpPr/>
          <p:nvPr/>
        </p:nvGrpSpPr>
        <p:grpSpPr bwMode="auto">
          <a:xfrm>
            <a:off x="3395345" y="1035050"/>
            <a:ext cx="5137150" cy="5137150"/>
            <a:chOff x="4307600" y="2183524"/>
            <a:chExt cx="2143125" cy="2143125"/>
          </a:xfrm>
        </p:grpSpPr>
        <p:sp>
          <p:nvSpPr>
            <p:cNvPr id="59" name="出自【趣你的PPT】(微信:qunideppt)：最优质的PPT资源库"/>
            <p:cNvSpPr/>
            <p:nvPr/>
          </p:nvSpPr>
          <p:spPr>
            <a:xfrm>
              <a:off x="4307600" y="2331212"/>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0" name="出自【趣你的PPT】(微信:qunideppt)：最优质的PPT资源库"/>
            <p:cNvSpPr/>
            <p:nvPr/>
          </p:nvSpPr>
          <p:spPr>
            <a:xfrm rot="5400000">
              <a:off x="4307600" y="2331211"/>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61" name="出自【趣你的PPT】(微信:qunideppt)：最优质的PPT资源库"/>
          <p:cNvSpPr txBox="1"/>
          <p:nvPr/>
        </p:nvSpPr>
        <p:spPr bwMode="auto">
          <a:xfrm>
            <a:off x="4279900" y="3603625"/>
            <a:ext cx="3632200" cy="1015663"/>
          </a:xfrm>
          <a:prstGeom prst="rect">
            <a:avLst/>
          </a:prstGeom>
          <a:noFill/>
        </p:spPr>
        <p:txBody>
          <a:bodyPr>
            <a:spAutoFit/>
          </a:bodyPr>
          <a:lstStyle/>
          <a:p>
            <a:pPr lvl="0" algn="ctr" defTabSz="1216025">
              <a:defRPr/>
            </a:pPr>
            <a:r>
              <a:rPr lang="zh-CN" altLang="en-US" sz="6000" b="1" kern="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公司优势</a:t>
            </a:r>
            <a:endParaRPr lang="zh-CN" altLang="en-US" sz="2000" b="1" kern="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 name="出自【趣你的PPT】(微信:qunideppt)：最优质的PPT资源库"/>
          <p:cNvSpPr txBox="1"/>
          <p:nvPr/>
        </p:nvSpPr>
        <p:spPr bwMode="auto">
          <a:xfrm>
            <a:off x="5030788" y="1858963"/>
            <a:ext cx="2130425" cy="157003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Khmer UI" panose="020B0502040204020203" pitchFamily="34" charset="0"/>
                <a:ea typeface="微软雅黑" panose="020B0503020204020204" pitchFamily="34" charset="-122"/>
                <a:cs typeface="Khmer UI" panose="020B0502040204020203" pitchFamily="34" charset="0"/>
              </a:rPr>
              <a:t>03</a:t>
            </a:r>
            <a:endParaRPr kumimoji="0" lang="zh-CN" altLang="en-US" sz="40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Khmer UI" panose="020B0502040204020203" pitchFamily="34" charset="0"/>
              <a:ea typeface="微软雅黑" panose="020B0503020204020204" pitchFamily="34" charset="-122"/>
              <a:cs typeface="Khmer UI" panose="020B0502040204020203" pitchFamily="34" charset="0"/>
            </a:endParaRPr>
          </a:p>
        </p:txBody>
      </p:sp>
      <p:cxnSp>
        <p:nvCxnSpPr>
          <p:cNvPr id="63" name="出自【趣你的PPT】(微信:qunideppt)：最优质的PPT资源库"/>
          <p:cNvCxnSpPr/>
          <p:nvPr/>
        </p:nvCxnSpPr>
        <p:spPr>
          <a:xfrm>
            <a:off x="4154488" y="3429000"/>
            <a:ext cx="38830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公司优势</a:t>
            </a:r>
          </a:p>
        </p:txBody>
      </p:sp>
      <p:sp>
        <p:nvSpPr>
          <p:cNvPr id="4" name="圆角矩形 3"/>
          <p:cNvSpPr/>
          <p:nvPr/>
        </p:nvSpPr>
        <p:spPr>
          <a:xfrm>
            <a:off x="2466975" y="1809750"/>
            <a:ext cx="7158037" cy="1076325"/>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2364580" y="1768077"/>
            <a:ext cx="1159669" cy="1159669"/>
            <a:chOff x="2364580" y="1768077"/>
            <a:chExt cx="1159669" cy="1159669"/>
          </a:xfrm>
        </p:grpSpPr>
        <p:sp>
          <p:nvSpPr>
            <p:cNvPr id="6" name="椭圆 5"/>
            <p:cNvSpPr/>
            <p:nvPr/>
          </p:nvSpPr>
          <p:spPr>
            <a:xfrm>
              <a:off x="2364580" y="1768077"/>
              <a:ext cx="1159669" cy="1159669"/>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TextBox 13"/>
            <p:cNvSpPr txBox="1"/>
            <p:nvPr/>
          </p:nvSpPr>
          <p:spPr>
            <a:xfrm>
              <a:off x="2517215" y="2419827"/>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优势一</a:t>
              </a:r>
              <a:endParaRPr lang="en-US" sz="16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93"/>
            <p:cNvSpPr>
              <a:spLocks noEditPoints="1"/>
            </p:cNvSpPr>
            <p:nvPr/>
          </p:nvSpPr>
          <p:spPr bwMode="auto">
            <a:xfrm>
              <a:off x="2816785" y="2004777"/>
              <a:ext cx="255258" cy="343134"/>
            </a:xfrm>
            <a:custGeom>
              <a:avLst/>
              <a:gdLst>
                <a:gd name="T0" fmla="*/ 188 w 216"/>
                <a:gd name="T1" fmla="*/ 126 h 288"/>
                <a:gd name="T2" fmla="*/ 188 w 216"/>
                <a:gd name="T3" fmla="*/ 79 h 288"/>
                <a:gd name="T4" fmla="*/ 109 w 216"/>
                <a:gd name="T5" fmla="*/ 0 h 288"/>
                <a:gd name="T6" fmla="*/ 108 w 216"/>
                <a:gd name="T7" fmla="*/ 0 h 288"/>
                <a:gd name="T8" fmla="*/ 106 w 216"/>
                <a:gd name="T9" fmla="*/ 0 h 288"/>
                <a:gd name="T10" fmla="*/ 28 w 216"/>
                <a:gd name="T11" fmla="*/ 79 h 288"/>
                <a:gd name="T12" fmla="*/ 28 w 216"/>
                <a:gd name="T13" fmla="*/ 126 h 288"/>
                <a:gd name="T14" fmla="*/ 0 w 216"/>
                <a:gd name="T15" fmla="*/ 126 h 288"/>
                <a:gd name="T16" fmla="*/ 0 w 216"/>
                <a:gd name="T17" fmla="*/ 288 h 288"/>
                <a:gd name="T18" fmla="*/ 216 w 216"/>
                <a:gd name="T19" fmla="*/ 288 h 288"/>
                <a:gd name="T20" fmla="*/ 216 w 216"/>
                <a:gd name="T21" fmla="*/ 126 h 288"/>
                <a:gd name="T22" fmla="*/ 188 w 216"/>
                <a:gd name="T23" fmla="*/ 126 h 288"/>
                <a:gd name="T24" fmla="*/ 133 w 216"/>
                <a:gd name="T25" fmla="*/ 259 h 288"/>
                <a:gd name="T26" fmla="*/ 84 w 216"/>
                <a:gd name="T27" fmla="*/ 259 h 288"/>
                <a:gd name="T28" fmla="*/ 96 w 216"/>
                <a:gd name="T29" fmla="*/ 206 h 288"/>
                <a:gd name="T30" fmla="*/ 84 w 216"/>
                <a:gd name="T31" fmla="*/ 185 h 288"/>
                <a:gd name="T32" fmla="*/ 108 w 216"/>
                <a:gd name="T33" fmla="*/ 161 h 288"/>
                <a:gd name="T34" fmla="*/ 133 w 216"/>
                <a:gd name="T35" fmla="*/ 185 h 288"/>
                <a:gd name="T36" fmla="*/ 120 w 216"/>
                <a:gd name="T37" fmla="*/ 206 h 288"/>
                <a:gd name="T38" fmla="*/ 133 w 216"/>
                <a:gd name="T39" fmla="*/ 259 h 288"/>
                <a:gd name="T40" fmla="*/ 148 w 216"/>
                <a:gd name="T41" fmla="*/ 126 h 288"/>
                <a:gd name="T42" fmla="*/ 67 w 216"/>
                <a:gd name="T43" fmla="*/ 126 h 288"/>
                <a:gd name="T44" fmla="*/ 67 w 216"/>
                <a:gd name="T45" fmla="*/ 79 h 288"/>
                <a:gd name="T46" fmla="*/ 106 w 216"/>
                <a:gd name="T47" fmla="*/ 40 h 288"/>
                <a:gd name="T48" fmla="*/ 108 w 216"/>
                <a:gd name="T49" fmla="*/ 40 h 288"/>
                <a:gd name="T50" fmla="*/ 109 w 216"/>
                <a:gd name="T51" fmla="*/ 40 h 288"/>
                <a:gd name="T52" fmla="*/ 148 w 216"/>
                <a:gd name="T53" fmla="*/ 79 h 288"/>
                <a:gd name="T54" fmla="*/ 148 w 216"/>
                <a:gd name="T55" fmla="*/ 1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9" name="矩形 8"/>
          <p:cNvSpPr/>
          <p:nvPr/>
        </p:nvSpPr>
        <p:spPr>
          <a:xfrm>
            <a:off x="3761066" y="2119671"/>
            <a:ext cx="5344834" cy="492443"/>
          </a:xfrm>
          <a:prstGeom prst="rect">
            <a:avLst/>
          </a:prstGeom>
          <a:noFill/>
        </p:spPr>
        <p:txBody>
          <a:bodyPr wrap="square" lIns="0" tIns="0" rIns="0" bIns="0" rtlCol="0" anchor="t" anchorCtr="0">
            <a:spAutoFit/>
          </a:bodyPr>
          <a:lstStyle/>
          <a:p>
            <a:pPr defTabSz="1216660">
              <a:spcBef>
                <a:spcPct val="2000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单击此处编辑您要的内容，建议您在展示时采用微软雅黑字体，所有图形线条及其相应素材均可自由编辑、改色、替换。</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圆角矩形 9"/>
          <p:cNvSpPr/>
          <p:nvPr/>
        </p:nvSpPr>
        <p:spPr>
          <a:xfrm>
            <a:off x="2466975" y="3196117"/>
            <a:ext cx="7158037" cy="1076325"/>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3072043" y="3506038"/>
            <a:ext cx="5344834" cy="492443"/>
          </a:xfrm>
          <a:prstGeom prst="rect">
            <a:avLst/>
          </a:prstGeom>
          <a:noFill/>
        </p:spPr>
        <p:txBody>
          <a:bodyPr wrap="square" lIns="0" tIns="0" rIns="0" bIns="0" rtlCol="0" anchor="t" anchorCtr="0">
            <a:spAutoFit/>
          </a:bodyPr>
          <a:lstStyle/>
          <a:p>
            <a:pPr defTabSz="1216660">
              <a:spcBef>
                <a:spcPct val="2000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单击此处编辑您要的内容，建议您在展示时采用微软雅黑字体，所有图形线条及其相应素材均可自由编辑、改色、替换。</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圆角矩形 11"/>
          <p:cNvSpPr/>
          <p:nvPr/>
        </p:nvSpPr>
        <p:spPr>
          <a:xfrm>
            <a:off x="2466975" y="4589628"/>
            <a:ext cx="7158037" cy="1076325"/>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3761066" y="4899549"/>
            <a:ext cx="5344834" cy="492443"/>
          </a:xfrm>
          <a:prstGeom prst="rect">
            <a:avLst/>
          </a:prstGeom>
          <a:noFill/>
        </p:spPr>
        <p:txBody>
          <a:bodyPr wrap="square" lIns="0" tIns="0" rIns="0" bIns="0" rtlCol="0" anchor="t" anchorCtr="0">
            <a:spAutoFit/>
          </a:bodyPr>
          <a:lstStyle/>
          <a:p>
            <a:pPr defTabSz="1216660">
              <a:spcBef>
                <a:spcPct val="2000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单击此处编辑您要的内容，建议您在展示时采用微软雅黑字体，所有图形线条及其相应素材均可自由编辑、改色、替换。</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4" name="组合 13"/>
          <p:cNvGrpSpPr/>
          <p:nvPr/>
        </p:nvGrpSpPr>
        <p:grpSpPr>
          <a:xfrm>
            <a:off x="8516540" y="3158017"/>
            <a:ext cx="1159669" cy="1159669"/>
            <a:chOff x="8516540" y="3158017"/>
            <a:chExt cx="1159669" cy="1159669"/>
          </a:xfrm>
        </p:grpSpPr>
        <p:sp>
          <p:nvSpPr>
            <p:cNvPr id="15" name="椭圆 14"/>
            <p:cNvSpPr/>
            <p:nvPr/>
          </p:nvSpPr>
          <p:spPr>
            <a:xfrm>
              <a:off x="8516540" y="3158017"/>
              <a:ext cx="1159669" cy="1159669"/>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TextBox 13"/>
            <p:cNvSpPr txBox="1"/>
            <p:nvPr/>
          </p:nvSpPr>
          <p:spPr>
            <a:xfrm>
              <a:off x="8669175" y="3809767"/>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优势二</a:t>
              </a:r>
              <a:endParaRPr lang="en-US" sz="16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94"/>
            <p:cNvSpPr>
              <a:spLocks noEditPoints="1"/>
            </p:cNvSpPr>
            <p:nvPr/>
          </p:nvSpPr>
          <p:spPr bwMode="auto">
            <a:xfrm>
              <a:off x="8935378" y="3397919"/>
              <a:ext cx="341043" cy="318027"/>
            </a:xfrm>
            <a:custGeom>
              <a:avLst/>
              <a:gdLst>
                <a:gd name="T0" fmla="*/ 215 w 288"/>
                <a:gd name="T1" fmla="*/ 0 h 269"/>
                <a:gd name="T2" fmla="*/ 213 w 288"/>
                <a:gd name="T3" fmla="*/ 0 h 269"/>
                <a:gd name="T4" fmla="*/ 212 w 288"/>
                <a:gd name="T5" fmla="*/ 0 h 269"/>
                <a:gd name="T6" fmla="*/ 139 w 288"/>
                <a:gd name="T7" fmla="*/ 73 h 269"/>
                <a:gd name="T8" fmla="*/ 139 w 288"/>
                <a:gd name="T9" fmla="*/ 117 h 269"/>
                <a:gd name="T10" fmla="*/ 0 w 288"/>
                <a:gd name="T11" fmla="*/ 117 h 269"/>
                <a:gd name="T12" fmla="*/ 0 w 288"/>
                <a:gd name="T13" fmla="*/ 269 h 269"/>
                <a:gd name="T14" fmla="*/ 202 w 288"/>
                <a:gd name="T15" fmla="*/ 269 h 269"/>
                <a:gd name="T16" fmla="*/ 202 w 288"/>
                <a:gd name="T17" fmla="*/ 117 h 269"/>
                <a:gd name="T18" fmla="*/ 175 w 288"/>
                <a:gd name="T19" fmla="*/ 117 h 269"/>
                <a:gd name="T20" fmla="*/ 175 w 288"/>
                <a:gd name="T21" fmla="*/ 73 h 269"/>
                <a:gd name="T22" fmla="*/ 212 w 288"/>
                <a:gd name="T23" fmla="*/ 36 h 269"/>
                <a:gd name="T24" fmla="*/ 214 w 288"/>
                <a:gd name="T25" fmla="*/ 36 h 269"/>
                <a:gd name="T26" fmla="*/ 215 w 288"/>
                <a:gd name="T27" fmla="*/ 36 h 269"/>
                <a:gd name="T28" fmla="*/ 251 w 288"/>
                <a:gd name="T29" fmla="*/ 73 h 269"/>
                <a:gd name="T30" fmla="*/ 251 w 288"/>
                <a:gd name="T31" fmla="*/ 91 h 269"/>
                <a:gd name="T32" fmla="*/ 264 w 288"/>
                <a:gd name="T33" fmla="*/ 91 h 269"/>
                <a:gd name="T34" fmla="*/ 264 w 288"/>
                <a:gd name="T35" fmla="*/ 95 h 269"/>
                <a:gd name="T36" fmla="*/ 251 w 288"/>
                <a:gd name="T37" fmla="*/ 107 h 269"/>
                <a:gd name="T38" fmla="*/ 251 w 288"/>
                <a:gd name="T39" fmla="*/ 117 h 269"/>
                <a:gd name="T40" fmla="*/ 288 w 288"/>
                <a:gd name="T41" fmla="*/ 117 h 269"/>
                <a:gd name="T42" fmla="*/ 288 w 288"/>
                <a:gd name="T43" fmla="*/ 73 h 269"/>
                <a:gd name="T44" fmla="*/ 215 w 288"/>
                <a:gd name="T45" fmla="*/ 0 h 269"/>
                <a:gd name="T46" fmla="*/ 124 w 288"/>
                <a:gd name="T47" fmla="*/ 241 h 269"/>
                <a:gd name="T48" fmla="*/ 78 w 288"/>
                <a:gd name="T49" fmla="*/ 241 h 269"/>
                <a:gd name="T50" fmla="*/ 89 w 288"/>
                <a:gd name="T51" fmla="*/ 192 h 269"/>
                <a:gd name="T52" fmla="*/ 78 w 288"/>
                <a:gd name="T53" fmla="*/ 172 h 269"/>
                <a:gd name="T54" fmla="*/ 101 w 288"/>
                <a:gd name="T55" fmla="*/ 149 h 269"/>
                <a:gd name="T56" fmla="*/ 124 w 288"/>
                <a:gd name="T57" fmla="*/ 172 h 269"/>
                <a:gd name="T58" fmla="*/ 112 w 288"/>
                <a:gd name="T59" fmla="*/ 192 h 269"/>
                <a:gd name="T60" fmla="*/ 124 w 288"/>
                <a:gd name="T61" fmla="*/ 24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8" name="组合 17"/>
          <p:cNvGrpSpPr/>
          <p:nvPr/>
        </p:nvGrpSpPr>
        <p:grpSpPr>
          <a:xfrm>
            <a:off x="2364580" y="4547955"/>
            <a:ext cx="1159669" cy="1159669"/>
            <a:chOff x="2364580" y="4547955"/>
            <a:chExt cx="1159669" cy="1159669"/>
          </a:xfrm>
        </p:grpSpPr>
        <p:sp>
          <p:nvSpPr>
            <p:cNvPr id="19" name="椭圆 18"/>
            <p:cNvSpPr/>
            <p:nvPr/>
          </p:nvSpPr>
          <p:spPr>
            <a:xfrm>
              <a:off x="2364580" y="4547955"/>
              <a:ext cx="1159669" cy="1159669"/>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TextBox 13"/>
            <p:cNvSpPr txBox="1"/>
            <p:nvPr/>
          </p:nvSpPr>
          <p:spPr>
            <a:xfrm>
              <a:off x="2517215" y="5199705"/>
              <a:ext cx="854398" cy="246221"/>
            </a:xfrm>
            <a:prstGeom prst="rect">
              <a:avLst/>
            </a:prstGeom>
            <a:noFill/>
          </p:spPr>
          <p:txBody>
            <a:bodyPr wrap="square" lIns="0" tIns="0" rIns="0" bIns="0" rtlCol="0" anchor="t" anchorCtr="0">
              <a:spAutoFit/>
            </a:bodyPr>
            <a:lstStyle/>
            <a:p>
              <a:pPr algn="ctr" defTabSz="1216660">
                <a:spcBef>
                  <a:spcPct val="20000"/>
                </a:spcBef>
                <a:defRPr/>
              </a:pPr>
              <a:r>
                <a:rPr lang="zh-CN" altLang="en-US" sz="16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优势三</a:t>
              </a:r>
              <a:endParaRPr lang="en-US" sz="1600"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2"/>
            <p:cNvSpPr>
              <a:spLocks noEditPoints="1"/>
            </p:cNvSpPr>
            <p:nvPr/>
          </p:nvSpPr>
          <p:spPr bwMode="auto">
            <a:xfrm>
              <a:off x="2773892" y="4845260"/>
              <a:ext cx="341043" cy="343135"/>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公司优势</a:t>
            </a:r>
          </a:p>
        </p:txBody>
      </p:sp>
      <p:grpSp>
        <p:nvGrpSpPr>
          <p:cNvPr id="4" name="组合 3"/>
          <p:cNvGrpSpPr/>
          <p:nvPr/>
        </p:nvGrpSpPr>
        <p:grpSpPr>
          <a:xfrm>
            <a:off x="1971409" y="1993318"/>
            <a:ext cx="1817902" cy="2050525"/>
            <a:chOff x="2168555" y="2256970"/>
            <a:chExt cx="1817902" cy="2050525"/>
          </a:xfrm>
        </p:grpSpPr>
        <p:sp>
          <p:nvSpPr>
            <p:cNvPr id="5" name="Freeform 6"/>
            <p:cNvSpPr/>
            <p:nvPr/>
          </p:nvSpPr>
          <p:spPr bwMode="auto">
            <a:xfrm>
              <a:off x="2168555"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2D3E50"/>
            </a:solidFill>
            <a:ln w="38100">
              <a:solidFill>
                <a:schemeClr val="bg1"/>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6" name="组合 5"/>
            <p:cNvGrpSpPr/>
            <p:nvPr/>
          </p:nvGrpSpPr>
          <p:grpSpPr>
            <a:xfrm>
              <a:off x="2765046" y="2695307"/>
              <a:ext cx="606631" cy="601073"/>
              <a:chOff x="8185151" y="600075"/>
              <a:chExt cx="1212850" cy="1201738"/>
            </a:xfrm>
          </p:grpSpPr>
          <p:sp>
            <p:nvSpPr>
              <p:cNvPr id="10" name="Freeform 13"/>
              <p:cNvSpPr/>
              <p:nvPr/>
            </p:nvSpPr>
            <p:spPr bwMode="auto">
              <a:xfrm>
                <a:off x="8320088" y="828675"/>
                <a:ext cx="919163" cy="973138"/>
              </a:xfrm>
              <a:custGeom>
                <a:avLst/>
                <a:gdLst>
                  <a:gd name="T0" fmla="*/ 123 w 245"/>
                  <a:gd name="T1" fmla="*/ 0 h 259"/>
                  <a:gd name="T2" fmla="*/ 0 w 245"/>
                  <a:gd name="T3" fmla="*/ 155 h 259"/>
                  <a:gd name="T4" fmla="*/ 0 w 245"/>
                  <a:gd name="T5" fmla="*/ 246 h 259"/>
                  <a:gd name="T6" fmla="*/ 16 w 245"/>
                  <a:gd name="T7" fmla="*/ 259 h 259"/>
                  <a:gd name="T8" fmla="*/ 96 w 245"/>
                  <a:gd name="T9" fmla="*/ 259 h 259"/>
                  <a:gd name="T10" fmla="*/ 96 w 245"/>
                  <a:gd name="T11" fmla="*/ 167 h 259"/>
                  <a:gd name="T12" fmla="*/ 151 w 245"/>
                  <a:gd name="T13" fmla="*/ 167 h 259"/>
                  <a:gd name="T14" fmla="*/ 151 w 245"/>
                  <a:gd name="T15" fmla="*/ 259 h 259"/>
                  <a:gd name="T16" fmla="*/ 230 w 245"/>
                  <a:gd name="T17" fmla="*/ 259 h 259"/>
                  <a:gd name="T18" fmla="*/ 245 w 245"/>
                  <a:gd name="T19" fmla="*/ 246 h 259"/>
                  <a:gd name="T20" fmla="*/ 245 w 245"/>
                  <a:gd name="T21" fmla="*/ 144 h 259"/>
                  <a:gd name="T22" fmla="*/ 123 w 245"/>
                  <a:gd name="T2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59">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14"/>
              <p:cNvSpPr/>
              <p:nvPr/>
            </p:nvSpPr>
            <p:spPr bwMode="auto">
              <a:xfrm>
                <a:off x="8185151" y="600075"/>
                <a:ext cx="1212850" cy="811213"/>
              </a:xfrm>
              <a:custGeom>
                <a:avLst/>
                <a:gdLst>
                  <a:gd name="T0" fmla="*/ 319 w 323"/>
                  <a:gd name="T1" fmla="*/ 184 h 216"/>
                  <a:gd name="T2" fmla="*/ 169 w 323"/>
                  <a:gd name="T3" fmla="*/ 5 h 216"/>
                  <a:gd name="T4" fmla="*/ 158 w 323"/>
                  <a:gd name="T5" fmla="*/ 0 h 216"/>
                  <a:gd name="T6" fmla="*/ 147 w 323"/>
                  <a:gd name="T7" fmla="*/ 5 h 216"/>
                  <a:gd name="T8" fmla="*/ 4 w 323"/>
                  <a:gd name="T9" fmla="*/ 188 h 216"/>
                  <a:gd name="T10" fmla="*/ 6 w 323"/>
                  <a:gd name="T11" fmla="*/ 209 h 216"/>
                  <a:gd name="T12" fmla="*/ 24 w 323"/>
                  <a:gd name="T13" fmla="*/ 211 h 216"/>
                  <a:gd name="T14" fmla="*/ 159 w 323"/>
                  <a:gd name="T15" fmla="*/ 42 h 216"/>
                  <a:gd name="T16" fmla="*/ 299 w 323"/>
                  <a:gd name="T17" fmla="*/ 207 h 216"/>
                  <a:gd name="T18" fmla="*/ 317 w 323"/>
                  <a:gd name="T19" fmla="*/ 205 h 216"/>
                  <a:gd name="T20" fmla="*/ 319 w 323"/>
                  <a:gd name="T2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3" h="216">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 name="组合 6"/>
            <p:cNvGrpSpPr/>
            <p:nvPr/>
          </p:nvGrpSpPr>
          <p:grpSpPr>
            <a:xfrm>
              <a:off x="2551176" y="3438144"/>
              <a:ext cx="996696" cy="443820"/>
              <a:chOff x="2551176" y="3438144"/>
              <a:chExt cx="996696" cy="443820"/>
            </a:xfrm>
          </p:grpSpPr>
          <p:cxnSp>
            <p:nvCxnSpPr>
              <p:cNvPr id="8" name="直接连接符 7"/>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755902" y="3512632"/>
                <a:ext cx="694945" cy="369332"/>
              </a:xfrm>
              <a:prstGeom prst="rect">
                <a:avLst/>
              </a:prstGeom>
              <a:noFill/>
            </p:spPr>
            <p:txBody>
              <a:bodyPr wrap="square" rtlCol="0">
                <a:spAutoFit/>
              </a:bodyPr>
              <a:lstStyle/>
              <a:p>
                <a:r>
                  <a:rPr lang="zh-CN" altLang="en-US" b="1" dirty="0">
                    <a:solidFill>
                      <a:prstClr val="white"/>
                    </a:solidFill>
                    <a:latin typeface="微软雅黑" panose="020B0503020204020204" pitchFamily="34" charset="-122"/>
                    <a:ea typeface="微软雅黑" panose="020B0503020204020204" pitchFamily="34" charset="-122"/>
                  </a:rPr>
                  <a:t>标题</a:t>
                </a:r>
              </a:p>
            </p:txBody>
          </p:sp>
        </p:grpSp>
      </p:grpSp>
      <p:grpSp>
        <p:nvGrpSpPr>
          <p:cNvPr id="12" name="组合 11"/>
          <p:cNvGrpSpPr/>
          <p:nvPr/>
        </p:nvGrpSpPr>
        <p:grpSpPr>
          <a:xfrm>
            <a:off x="4189467" y="1993318"/>
            <a:ext cx="1817902" cy="2050525"/>
            <a:chOff x="4113288" y="2256970"/>
            <a:chExt cx="1817902" cy="2050525"/>
          </a:xfrm>
        </p:grpSpPr>
        <p:sp>
          <p:nvSpPr>
            <p:cNvPr id="13" name="Freeform 6"/>
            <p:cNvSpPr/>
            <p:nvPr/>
          </p:nvSpPr>
          <p:spPr bwMode="auto">
            <a:xfrm>
              <a:off x="4113288"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2D3E50"/>
            </a:solidFill>
            <a:ln w="38100">
              <a:solidFill>
                <a:schemeClr val="bg1"/>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14" name="组合 13"/>
            <p:cNvGrpSpPr/>
            <p:nvPr/>
          </p:nvGrpSpPr>
          <p:grpSpPr>
            <a:xfrm>
              <a:off x="4595045" y="2671239"/>
              <a:ext cx="749522" cy="625141"/>
              <a:chOff x="2760663" y="5032375"/>
              <a:chExt cx="1473200" cy="1228726"/>
            </a:xfrm>
          </p:grpSpPr>
          <p:sp>
            <p:nvSpPr>
              <p:cNvPr id="18"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 name="组合 14"/>
            <p:cNvGrpSpPr/>
            <p:nvPr/>
          </p:nvGrpSpPr>
          <p:grpSpPr>
            <a:xfrm>
              <a:off x="4499562" y="3438144"/>
              <a:ext cx="996696" cy="443820"/>
              <a:chOff x="2551176" y="3438144"/>
              <a:chExt cx="996696" cy="443820"/>
            </a:xfrm>
          </p:grpSpPr>
          <p:cxnSp>
            <p:nvCxnSpPr>
              <p:cNvPr id="16" name="直接连接符 15"/>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755902" y="3512632"/>
                <a:ext cx="694945" cy="369332"/>
              </a:xfrm>
              <a:prstGeom prst="rect">
                <a:avLst/>
              </a:prstGeom>
              <a:noFill/>
            </p:spPr>
            <p:txBody>
              <a:bodyPr wrap="square" rtlCol="0">
                <a:spAutoFit/>
              </a:bodyPr>
              <a:lstStyle/>
              <a:p>
                <a:r>
                  <a:rPr lang="zh-CN" altLang="en-US" b="1" dirty="0">
                    <a:solidFill>
                      <a:prstClr val="white"/>
                    </a:solidFill>
                    <a:latin typeface="微软雅黑" panose="020B0503020204020204" pitchFamily="34" charset="-122"/>
                    <a:ea typeface="微软雅黑" panose="020B0503020204020204" pitchFamily="34" charset="-122"/>
                  </a:rPr>
                  <a:t>标题</a:t>
                </a:r>
              </a:p>
            </p:txBody>
          </p:sp>
        </p:grpSp>
      </p:grpSp>
      <p:grpSp>
        <p:nvGrpSpPr>
          <p:cNvPr id="24" name="组合 23"/>
          <p:cNvGrpSpPr/>
          <p:nvPr/>
        </p:nvGrpSpPr>
        <p:grpSpPr>
          <a:xfrm>
            <a:off x="6407525" y="1993318"/>
            <a:ext cx="1817902" cy="2050525"/>
            <a:chOff x="6058021" y="2256970"/>
            <a:chExt cx="1817902" cy="2050525"/>
          </a:xfrm>
        </p:grpSpPr>
        <p:sp>
          <p:nvSpPr>
            <p:cNvPr id="25" name="Freeform 6"/>
            <p:cNvSpPr/>
            <p:nvPr/>
          </p:nvSpPr>
          <p:spPr bwMode="auto">
            <a:xfrm>
              <a:off x="6058021"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2D3E50"/>
            </a:solidFill>
            <a:ln w="38100">
              <a:solidFill>
                <a:schemeClr val="bg1"/>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26" name="组合 25"/>
            <p:cNvGrpSpPr/>
            <p:nvPr/>
          </p:nvGrpSpPr>
          <p:grpSpPr>
            <a:xfrm>
              <a:off x="6603849" y="2631717"/>
              <a:ext cx="707958" cy="664662"/>
              <a:chOff x="5554663" y="4919663"/>
              <a:chExt cx="1401763" cy="1316037"/>
            </a:xfrm>
          </p:grpSpPr>
          <p:sp>
            <p:nvSpPr>
              <p:cNvPr id="30" name="Freeform 10"/>
              <p:cNvSpPr>
                <a:spLocks noEditPoints="1"/>
              </p:cNvSpPr>
              <p:nvPr/>
            </p:nvSpPr>
            <p:spPr bwMode="auto">
              <a:xfrm>
                <a:off x="5554663" y="5438775"/>
                <a:ext cx="796925" cy="796925"/>
              </a:xfrm>
              <a:custGeom>
                <a:avLst/>
                <a:gdLst>
                  <a:gd name="T0" fmla="*/ 190 w 212"/>
                  <a:gd name="T1" fmla="*/ 93 h 212"/>
                  <a:gd name="T2" fmla="*/ 188 w 212"/>
                  <a:gd name="T3" fmla="*/ 82 h 212"/>
                  <a:gd name="T4" fmla="*/ 205 w 212"/>
                  <a:gd name="T5" fmla="*/ 67 h 212"/>
                  <a:gd name="T6" fmla="*/ 195 w 212"/>
                  <a:gd name="T7" fmla="*/ 48 h 212"/>
                  <a:gd name="T8" fmla="*/ 173 w 212"/>
                  <a:gd name="T9" fmla="*/ 53 h 212"/>
                  <a:gd name="T10" fmla="*/ 165 w 212"/>
                  <a:gd name="T11" fmla="*/ 44 h 212"/>
                  <a:gd name="T12" fmla="*/ 172 w 212"/>
                  <a:gd name="T13" fmla="*/ 23 h 212"/>
                  <a:gd name="T14" fmla="*/ 163 w 212"/>
                  <a:gd name="T15" fmla="*/ 17 h 212"/>
                  <a:gd name="T16" fmla="*/ 154 w 212"/>
                  <a:gd name="T17" fmla="*/ 12 h 212"/>
                  <a:gd name="T18" fmla="*/ 138 w 212"/>
                  <a:gd name="T19" fmla="*/ 27 h 212"/>
                  <a:gd name="T20" fmla="*/ 127 w 212"/>
                  <a:gd name="T21" fmla="*/ 23 h 212"/>
                  <a:gd name="T22" fmla="*/ 122 w 212"/>
                  <a:gd name="T23" fmla="*/ 1 h 212"/>
                  <a:gd name="T24" fmla="*/ 101 w 212"/>
                  <a:gd name="T25" fmla="*/ 0 h 212"/>
                  <a:gd name="T26" fmla="*/ 94 w 212"/>
                  <a:gd name="T27" fmla="*/ 22 h 212"/>
                  <a:gd name="T28" fmla="*/ 83 w 212"/>
                  <a:gd name="T29" fmla="*/ 24 h 212"/>
                  <a:gd name="T30" fmla="*/ 68 w 212"/>
                  <a:gd name="T31" fmla="*/ 8 h 212"/>
                  <a:gd name="T32" fmla="*/ 49 w 212"/>
                  <a:gd name="T33" fmla="*/ 17 h 212"/>
                  <a:gd name="T34" fmla="*/ 54 w 212"/>
                  <a:gd name="T35" fmla="*/ 39 h 212"/>
                  <a:gd name="T36" fmla="*/ 45 w 212"/>
                  <a:gd name="T37" fmla="*/ 47 h 212"/>
                  <a:gd name="T38" fmla="*/ 24 w 212"/>
                  <a:gd name="T39" fmla="*/ 40 h 212"/>
                  <a:gd name="T40" fmla="*/ 17 w 212"/>
                  <a:gd name="T41" fmla="*/ 49 h 212"/>
                  <a:gd name="T42" fmla="*/ 12 w 212"/>
                  <a:gd name="T43" fmla="*/ 58 h 212"/>
                  <a:gd name="T44" fmla="*/ 28 w 212"/>
                  <a:gd name="T45" fmla="*/ 75 h 212"/>
                  <a:gd name="T46" fmla="*/ 24 w 212"/>
                  <a:gd name="T47" fmla="*/ 86 h 212"/>
                  <a:gd name="T48" fmla="*/ 2 w 212"/>
                  <a:gd name="T49" fmla="*/ 90 h 212"/>
                  <a:gd name="T50" fmla="*/ 1 w 212"/>
                  <a:gd name="T51" fmla="*/ 111 h 212"/>
                  <a:gd name="T52" fmla="*/ 23 w 212"/>
                  <a:gd name="T53" fmla="*/ 118 h 212"/>
                  <a:gd name="T54" fmla="*/ 25 w 212"/>
                  <a:gd name="T55" fmla="*/ 129 h 212"/>
                  <a:gd name="T56" fmla="*/ 8 w 212"/>
                  <a:gd name="T57" fmla="*/ 145 h 212"/>
                  <a:gd name="T58" fmla="*/ 18 w 212"/>
                  <a:gd name="T59" fmla="*/ 164 h 212"/>
                  <a:gd name="T60" fmla="*/ 40 w 212"/>
                  <a:gd name="T61" fmla="*/ 158 h 212"/>
                  <a:gd name="T62" fmla="*/ 48 w 212"/>
                  <a:gd name="T63" fmla="*/ 167 h 212"/>
                  <a:gd name="T64" fmla="*/ 41 w 212"/>
                  <a:gd name="T65" fmla="*/ 189 h 212"/>
                  <a:gd name="T66" fmla="*/ 49 w 212"/>
                  <a:gd name="T67" fmla="*/ 195 h 212"/>
                  <a:gd name="T68" fmla="*/ 59 w 212"/>
                  <a:gd name="T69" fmla="*/ 200 h 212"/>
                  <a:gd name="T70" fmla="*/ 76 w 212"/>
                  <a:gd name="T71" fmla="*/ 184 h 212"/>
                  <a:gd name="T72" fmla="*/ 87 w 212"/>
                  <a:gd name="T73" fmla="*/ 188 h 212"/>
                  <a:gd name="T74" fmla="*/ 91 w 212"/>
                  <a:gd name="T75" fmla="*/ 210 h 212"/>
                  <a:gd name="T76" fmla="*/ 112 w 212"/>
                  <a:gd name="T77" fmla="*/ 211 h 212"/>
                  <a:gd name="T78" fmla="*/ 119 w 212"/>
                  <a:gd name="T79" fmla="*/ 189 h 212"/>
                  <a:gd name="T80" fmla="*/ 130 w 212"/>
                  <a:gd name="T81" fmla="*/ 187 h 212"/>
                  <a:gd name="T82" fmla="*/ 146 w 212"/>
                  <a:gd name="T83" fmla="*/ 204 h 212"/>
                  <a:gd name="T84" fmla="*/ 165 w 212"/>
                  <a:gd name="T85" fmla="*/ 194 h 212"/>
                  <a:gd name="T86" fmla="*/ 159 w 212"/>
                  <a:gd name="T87" fmla="*/ 172 h 212"/>
                  <a:gd name="T88" fmla="*/ 168 w 212"/>
                  <a:gd name="T89" fmla="*/ 164 h 212"/>
                  <a:gd name="T90" fmla="*/ 189 w 212"/>
                  <a:gd name="T91" fmla="*/ 171 h 212"/>
                  <a:gd name="T92" fmla="*/ 195 w 212"/>
                  <a:gd name="T93" fmla="*/ 163 h 212"/>
                  <a:gd name="T94" fmla="*/ 201 w 212"/>
                  <a:gd name="T95" fmla="*/ 153 h 212"/>
                  <a:gd name="T96" fmla="*/ 185 w 212"/>
                  <a:gd name="T97" fmla="*/ 137 h 212"/>
                  <a:gd name="T98" fmla="*/ 189 w 212"/>
                  <a:gd name="T99" fmla="*/ 126 h 212"/>
                  <a:gd name="T100" fmla="*/ 211 w 212"/>
                  <a:gd name="T101" fmla="*/ 121 h 212"/>
                  <a:gd name="T102" fmla="*/ 212 w 212"/>
                  <a:gd name="T103" fmla="*/ 100 h 212"/>
                  <a:gd name="T104" fmla="*/ 190 w 212"/>
                  <a:gd name="T105" fmla="*/ 93 h 212"/>
                  <a:gd name="T106" fmla="*/ 163 w 212"/>
                  <a:gd name="T107" fmla="*/ 142 h 212"/>
                  <a:gd name="T108" fmla="*/ 70 w 212"/>
                  <a:gd name="T109" fmla="*/ 163 h 212"/>
                  <a:gd name="T110" fmla="*/ 49 w 212"/>
                  <a:gd name="T111" fmla="*/ 70 h 212"/>
                  <a:gd name="T112" fmla="*/ 143 w 212"/>
                  <a:gd name="T113" fmla="*/ 49 h 212"/>
                  <a:gd name="T114" fmla="*/ 163 w 212"/>
                  <a:gd name="T115"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1"/>
              <p:cNvSpPr>
                <a:spLocks noEditPoints="1"/>
              </p:cNvSpPr>
              <p:nvPr/>
            </p:nvSpPr>
            <p:spPr bwMode="auto">
              <a:xfrm>
                <a:off x="6296026" y="5364163"/>
                <a:ext cx="660400" cy="660400"/>
              </a:xfrm>
              <a:custGeom>
                <a:avLst/>
                <a:gdLst>
                  <a:gd name="T0" fmla="*/ 156 w 176"/>
                  <a:gd name="T1" fmla="*/ 88 h 176"/>
                  <a:gd name="T2" fmla="*/ 176 w 176"/>
                  <a:gd name="T3" fmla="*/ 75 h 176"/>
                  <a:gd name="T4" fmla="*/ 172 w 176"/>
                  <a:gd name="T5" fmla="*/ 58 h 176"/>
                  <a:gd name="T6" fmla="*/ 147 w 176"/>
                  <a:gd name="T7" fmla="*/ 55 h 176"/>
                  <a:gd name="T8" fmla="*/ 138 w 176"/>
                  <a:gd name="T9" fmla="*/ 43 h 176"/>
                  <a:gd name="T10" fmla="*/ 144 w 176"/>
                  <a:gd name="T11" fmla="*/ 20 h 176"/>
                  <a:gd name="T12" fmla="*/ 136 w 176"/>
                  <a:gd name="T13" fmla="*/ 14 h 176"/>
                  <a:gd name="T14" fmla="*/ 128 w 176"/>
                  <a:gd name="T15" fmla="*/ 10 h 176"/>
                  <a:gd name="T16" fmla="*/ 109 w 176"/>
                  <a:gd name="T17" fmla="*/ 24 h 176"/>
                  <a:gd name="T18" fmla="*/ 94 w 176"/>
                  <a:gd name="T19" fmla="*/ 21 h 176"/>
                  <a:gd name="T20" fmla="*/ 81 w 176"/>
                  <a:gd name="T21" fmla="*/ 0 h 176"/>
                  <a:gd name="T22" fmla="*/ 64 w 176"/>
                  <a:gd name="T23" fmla="*/ 4 h 176"/>
                  <a:gd name="T24" fmla="*/ 61 w 176"/>
                  <a:gd name="T25" fmla="*/ 27 h 176"/>
                  <a:gd name="T26" fmla="*/ 45 w 176"/>
                  <a:gd name="T27" fmla="*/ 37 h 176"/>
                  <a:gd name="T28" fmla="*/ 21 w 176"/>
                  <a:gd name="T29" fmla="*/ 31 h 176"/>
                  <a:gd name="T30" fmla="*/ 14 w 176"/>
                  <a:gd name="T31" fmla="*/ 41 h 176"/>
                  <a:gd name="T32" fmla="*/ 12 w 176"/>
                  <a:gd name="T33" fmla="*/ 44 h 176"/>
                  <a:gd name="T34" fmla="*/ 26 w 176"/>
                  <a:gd name="T35" fmla="*/ 62 h 176"/>
                  <a:gd name="T36" fmla="*/ 21 w 176"/>
                  <a:gd name="T37" fmla="*/ 85 h 176"/>
                  <a:gd name="T38" fmla="*/ 0 w 176"/>
                  <a:gd name="T39" fmla="*/ 98 h 176"/>
                  <a:gd name="T40" fmla="*/ 3 w 176"/>
                  <a:gd name="T41" fmla="*/ 111 h 176"/>
                  <a:gd name="T42" fmla="*/ 26 w 176"/>
                  <a:gd name="T43" fmla="*/ 114 h 176"/>
                  <a:gd name="T44" fmla="*/ 41 w 176"/>
                  <a:gd name="T45" fmla="*/ 137 h 176"/>
                  <a:gd name="T46" fmla="*/ 36 w 176"/>
                  <a:gd name="T47" fmla="*/ 160 h 176"/>
                  <a:gd name="T48" fmla="*/ 41 w 176"/>
                  <a:gd name="T49" fmla="*/ 164 h 176"/>
                  <a:gd name="T50" fmla="*/ 46 w 176"/>
                  <a:gd name="T51" fmla="*/ 167 h 176"/>
                  <a:gd name="T52" fmla="*/ 65 w 176"/>
                  <a:gd name="T53" fmla="*/ 152 h 176"/>
                  <a:gd name="T54" fmla="*/ 92 w 176"/>
                  <a:gd name="T55" fmla="*/ 156 h 176"/>
                  <a:gd name="T56" fmla="*/ 104 w 176"/>
                  <a:gd name="T57" fmla="*/ 176 h 176"/>
                  <a:gd name="T58" fmla="*/ 117 w 176"/>
                  <a:gd name="T59" fmla="*/ 173 h 176"/>
                  <a:gd name="T60" fmla="*/ 120 w 176"/>
                  <a:gd name="T61" fmla="*/ 149 h 176"/>
                  <a:gd name="T62" fmla="*/ 139 w 176"/>
                  <a:gd name="T63" fmla="*/ 134 h 176"/>
                  <a:gd name="T64" fmla="*/ 162 w 176"/>
                  <a:gd name="T65" fmla="*/ 139 h 176"/>
                  <a:gd name="T66" fmla="*/ 163 w 176"/>
                  <a:gd name="T67" fmla="*/ 137 h 176"/>
                  <a:gd name="T68" fmla="*/ 169 w 176"/>
                  <a:gd name="T69" fmla="*/ 126 h 176"/>
                  <a:gd name="T70" fmla="*/ 154 w 176"/>
                  <a:gd name="T71" fmla="*/ 106 h 176"/>
                  <a:gd name="T72" fmla="*/ 156 w 176"/>
                  <a:gd name="T73" fmla="*/ 88 h 176"/>
                  <a:gd name="T74" fmla="*/ 131 w 176"/>
                  <a:gd name="T75" fmla="*/ 116 h 176"/>
                  <a:gd name="T76" fmla="*/ 61 w 176"/>
                  <a:gd name="T77" fmla="*/ 131 h 176"/>
                  <a:gd name="T78" fmla="*/ 46 w 176"/>
                  <a:gd name="T79" fmla="*/ 61 h 176"/>
                  <a:gd name="T80" fmla="*/ 116 w 176"/>
                  <a:gd name="T81" fmla="*/ 46 h 176"/>
                  <a:gd name="T82" fmla="*/ 131 w 176"/>
                  <a:gd name="T8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2"/>
              <p:cNvSpPr>
                <a:spLocks noEditPoints="1"/>
              </p:cNvSpPr>
              <p:nvPr/>
            </p:nvSpPr>
            <p:spPr bwMode="auto">
              <a:xfrm>
                <a:off x="6265863" y="4919663"/>
                <a:ext cx="492125" cy="504825"/>
              </a:xfrm>
              <a:custGeom>
                <a:avLst/>
                <a:gdLst>
                  <a:gd name="T0" fmla="*/ 14 w 131"/>
                  <a:gd name="T1" fmla="*/ 79 h 134"/>
                  <a:gd name="T2" fmla="*/ 2 w 131"/>
                  <a:gd name="T3" fmla="*/ 94 h 134"/>
                  <a:gd name="T4" fmla="*/ 7 w 131"/>
                  <a:gd name="T5" fmla="*/ 104 h 134"/>
                  <a:gd name="T6" fmla="*/ 27 w 131"/>
                  <a:gd name="T7" fmla="*/ 102 h 134"/>
                  <a:gd name="T8" fmla="*/ 34 w 131"/>
                  <a:gd name="T9" fmla="*/ 108 h 134"/>
                  <a:gd name="T10" fmla="*/ 42 w 131"/>
                  <a:gd name="T11" fmla="*/ 113 h 134"/>
                  <a:gd name="T12" fmla="*/ 46 w 131"/>
                  <a:gd name="T13" fmla="*/ 132 h 134"/>
                  <a:gd name="T14" fmla="*/ 58 w 131"/>
                  <a:gd name="T15" fmla="*/ 134 h 134"/>
                  <a:gd name="T16" fmla="*/ 68 w 131"/>
                  <a:gd name="T17" fmla="*/ 117 h 134"/>
                  <a:gd name="T18" fmla="*/ 87 w 131"/>
                  <a:gd name="T19" fmla="*/ 112 h 134"/>
                  <a:gd name="T20" fmla="*/ 104 w 131"/>
                  <a:gd name="T21" fmla="*/ 121 h 134"/>
                  <a:gd name="T22" fmla="*/ 113 w 131"/>
                  <a:gd name="T23" fmla="*/ 113 h 134"/>
                  <a:gd name="T24" fmla="*/ 107 w 131"/>
                  <a:gd name="T25" fmla="*/ 94 h 134"/>
                  <a:gd name="T26" fmla="*/ 113 w 131"/>
                  <a:gd name="T27" fmla="*/ 76 h 134"/>
                  <a:gd name="T28" fmla="*/ 131 w 131"/>
                  <a:gd name="T29" fmla="*/ 68 h 134"/>
                  <a:gd name="T30" fmla="*/ 130 w 131"/>
                  <a:gd name="T31" fmla="*/ 55 h 134"/>
                  <a:gd name="T32" fmla="*/ 111 w 131"/>
                  <a:gd name="T33" fmla="*/ 48 h 134"/>
                  <a:gd name="T34" fmla="*/ 104 w 131"/>
                  <a:gd name="T35" fmla="*/ 36 h 134"/>
                  <a:gd name="T36" fmla="*/ 109 w 131"/>
                  <a:gd name="T37" fmla="*/ 17 h 134"/>
                  <a:gd name="T38" fmla="*/ 103 w 131"/>
                  <a:gd name="T39" fmla="*/ 12 h 134"/>
                  <a:gd name="T40" fmla="*/ 97 w 131"/>
                  <a:gd name="T41" fmla="*/ 8 h 134"/>
                  <a:gd name="T42" fmla="*/ 80 w 131"/>
                  <a:gd name="T43" fmla="*/ 19 h 134"/>
                  <a:gd name="T44" fmla="*/ 66 w 131"/>
                  <a:gd name="T45" fmla="*/ 16 h 134"/>
                  <a:gd name="T46" fmla="*/ 54 w 131"/>
                  <a:gd name="T47" fmla="*/ 0 h 134"/>
                  <a:gd name="T48" fmla="*/ 41 w 131"/>
                  <a:gd name="T49" fmla="*/ 3 h 134"/>
                  <a:gd name="T50" fmla="*/ 39 w 131"/>
                  <a:gd name="T51" fmla="*/ 23 h 134"/>
                  <a:gd name="T52" fmla="*/ 25 w 131"/>
                  <a:gd name="T53" fmla="*/ 34 h 134"/>
                  <a:gd name="T54" fmla="*/ 4 w 131"/>
                  <a:gd name="T55" fmla="*/ 34 h 134"/>
                  <a:gd name="T56" fmla="*/ 0 w 131"/>
                  <a:gd name="T57" fmla="*/ 45 h 134"/>
                  <a:gd name="T58" fmla="*/ 14 w 131"/>
                  <a:gd name="T59" fmla="*/ 59 h 134"/>
                  <a:gd name="T60" fmla="*/ 14 w 131"/>
                  <a:gd name="T61" fmla="*/ 79 h 134"/>
                  <a:gd name="T62" fmla="*/ 32 w 131"/>
                  <a:gd name="T63" fmla="*/ 45 h 134"/>
                  <a:gd name="T64" fmla="*/ 86 w 131"/>
                  <a:gd name="T65" fmla="*/ 36 h 134"/>
                  <a:gd name="T66" fmla="*/ 94 w 131"/>
                  <a:gd name="T67" fmla="*/ 89 h 134"/>
                  <a:gd name="T68" fmla="*/ 41 w 131"/>
                  <a:gd name="T69" fmla="*/ 98 h 134"/>
                  <a:gd name="T70" fmla="*/ 32 w 131"/>
                  <a:gd name="T7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 name="组合 26"/>
            <p:cNvGrpSpPr/>
            <p:nvPr/>
          </p:nvGrpSpPr>
          <p:grpSpPr>
            <a:xfrm>
              <a:off x="6464691" y="3433067"/>
              <a:ext cx="996696" cy="443820"/>
              <a:chOff x="2551176" y="3438144"/>
              <a:chExt cx="996696" cy="443820"/>
            </a:xfrm>
          </p:grpSpPr>
          <p:cxnSp>
            <p:nvCxnSpPr>
              <p:cNvPr id="28" name="直接连接符 27"/>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755902" y="3512632"/>
                <a:ext cx="694945" cy="369332"/>
              </a:xfrm>
              <a:prstGeom prst="rect">
                <a:avLst/>
              </a:prstGeom>
              <a:noFill/>
            </p:spPr>
            <p:txBody>
              <a:bodyPr wrap="square" rtlCol="0">
                <a:spAutoFit/>
              </a:bodyPr>
              <a:lstStyle/>
              <a:p>
                <a:r>
                  <a:rPr lang="zh-CN" altLang="en-US" b="1" dirty="0">
                    <a:solidFill>
                      <a:prstClr val="white"/>
                    </a:solidFill>
                    <a:latin typeface="微软雅黑" panose="020B0503020204020204" pitchFamily="34" charset="-122"/>
                    <a:ea typeface="微软雅黑" panose="020B0503020204020204" pitchFamily="34" charset="-122"/>
                  </a:rPr>
                  <a:t>标题</a:t>
                </a:r>
              </a:p>
            </p:txBody>
          </p:sp>
        </p:grpSp>
      </p:grpSp>
      <p:grpSp>
        <p:nvGrpSpPr>
          <p:cNvPr id="33" name="组合 32"/>
          <p:cNvGrpSpPr/>
          <p:nvPr/>
        </p:nvGrpSpPr>
        <p:grpSpPr>
          <a:xfrm>
            <a:off x="8625583" y="1993318"/>
            <a:ext cx="1817902" cy="2050525"/>
            <a:chOff x="8002754" y="2256970"/>
            <a:chExt cx="1817902" cy="2050525"/>
          </a:xfrm>
        </p:grpSpPr>
        <p:sp>
          <p:nvSpPr>
            <p:cNvPr id="34" name="Freeform 6"/>
            <p:cNvSpPr/>
            <p:nvPr/>
          </p:nvSpPr>
          <p:spPr bwMode="auto">
            <a:xfrm>
              <a:off x="8002754" y="2256970"/>
              <a:ext cx="1817902" cy="2050525"/>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2D3E50"/>
            </a:solidFill>
            <a:ln w="38100">
              <a:solidFill>
                <a:schemeClr val="bg1"/>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35" name="组合 34"/>
            <p:cNvGrpSpPr/>
            <p:nvPr/>
          </p:nvGrpSpPr>
          <p:grpSpPr>
            <a:xfrm>
              <a:off x="8568212" y="2604261"/>
              <a:ext cx="668697" cy="692118"/>
              <a:chOff x="8116888" y="4364038"/>
              <a:chExt cx="1314450" cy="1360488"/>
            </a:xfrm>
          </p:grpSpPr>
          <p:sp>
            <p:nvSpPr>
              <p:cNvPr id="39" name="Freeform 21"/>
              <p:cNvSpPr/>
              <p:nvPr/>
            </p:nvSpPr>
            <p:spPr bwMode="auto">
              <a:xfrm>
                <a:off x="8451851" y="4691063"/>
                <a:ext cx="652463" cy="728663"/>
              </a:xfrm>
              <a:custGeom>
                <a:avLst/>
                <a:gdLst>
                  <a:gd name="T0" fmla="*/ 174 w 174"/>
                  <a:gd name="T1" fmla="*/ 87 h 194"/>
                  <a:gd name="T2" fmla="*/ 87 w 174"/>
                  <a:gd name="T3" fmla="*/ 0 h 194"/>
                  <a:gd name="T4" fmla="*/ 0 w 174"/>
                  <a:gd name="T5" fmla="*/ 87 h 194"/>
                  <a:gd name="T6" fmla="*/ 47 w 174"/>
                  <a:gd name="T7" fmla="*/ 165 h 194"/>
                  <a:gd name="T8" fmla="*/ 47 w 174"/>
                  <a:gd name="T9" fmla="*/ 194 h 194"/>
                  <a:gd name="T10" fmla="*/ 127 w 174"/>
                  <a:gd name="T11" fmla="*/ 194 h 194"/>
                  <a:gd name="T12" fmla="*/ 127 w 174"/>
                  <a:gd name="T13" fmla="*/ 165 h 194"/>
                  <a:gd name="T14" fmla="*/ 174 w 174"/>
                  <a:gd name="T15" fmla="*/ 87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9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2"/>
              <p:cNvSpPr/>
              <p:nvPr/>
            </p:nvSpPr>
            <p:spPr bwMode="auto">
              <a:xfrm>
                <a:off x="8628063" y="5454650"/>
                <a:ext cx="300038" cy="52388"/>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23"/>
              <p:cNvSpPr/>
              <p:nvPr/>
            </p:nvSpPr>
            <p:spPr bwMode="auto">
              <a:xfrm>
                <a:off x="8628063" y="5524500"/>
                <a:ext cx="300038" cy="53975"/>
              </a:xfrm>
              <a:custGeom>
                <a:avLst/>
                <a:gdLst>
                  <a:gd name="T0" fmla="*/ 80 w 80"/>
                  <a:gd name="T1" fmla="*/ 7 h 14"/>
                  <a:gd name="T2" fmla="*/ 73 w 80"/>
                  <a:gd name="T3" fmla="*/ 14 h 14"/>
                  <a:gd name="T4" fmla="*/ 7 w 80"/>
                  <a:gd name="T5" fmla="*/ 14 h 14"/>
                  <a:gd name="T6" fmla="*/ 0 w 80"/>
                  <a:gd name="T7" fmla="*/ 7 h 14"/>
                  <a:gd name="T8" fmla="*/ 0 w 80"/>
                  <a:gd name="T9" fmla="*/ 7 h 14"/>
                  <a:gd name="T10" fmla="*/ 7 w 80"/>
                  <a:gd name="T11" fmla="*/ 0 h 14"/>
                  <a:gd name="T12" fmla="*/ 73 w 80"/>
                  <a:gd name="T13" fmla="*/ 0 h 14"/>
                  <a:gd name="T14" fmla="*/ 80 w 80"/>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4">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4"/>
              <p:cNvSpPr/>
              <p:nvPr/>
            </p:nvSpPr>
            <p:spPr bwMode="auto">
              <a:xfrm>
                <a:off x="8661401" y="5595938"/>
                <a:ext cx="228600" cy="53975"/>
              </a:xfrm>
              <a:custGeom>
                <a:avLst/>
                <a:gdLst>
                  <a:gd name="T0" fmla="*/ 61 w 61"/>
                  <a:gd name="T1" fmla="*/ 7 h 14"/>
                  <a:gd name="T2" fmla="*/ 56 w 61"/>
                  <a:gd name="T3" fmla="*/ 14 h 14"/>
                  <a:gd name="T4" fmla="*/ 5 w 61"/>
                  <a:gd name="T5" fmla="*/ 14 h 14"/>
                  <a:gd name="T6" fmla="*/ 0 w 61"/>
                  <a:gd name="T7" fmla="*/ 7 h 14"/>
                  <a:gd name="T8" fmla="*/ 0 w 61"/>
                  <a:gd name="T9" fmla="*/ 7 h 14"/>
                  <a:gd name="T10" fmla="*/ 5 w 61"/>
                  <a:gd name="T11" fmla="*/ 0 h 14"/>
                  <a:gd name="T12" fmla="*/ 56 w 61"/>
                  <a:gd name="T13" fmla="*/ 0 h 14"/>
                  <a:gd name="T14" fmla="*/ 61 w 61"/>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4">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5"/>
              <p:cNvSpPr/>
              <p:nvPr/>
            </p:nvSpPr>
            <p:spPr bwMode="auto">
              <a:xfrm>
                <a:off x="8713788" y="5672138"/>
                <a:ext cx="120650" cy="52388"/>
              </a:xfrm>
              <a:custGeom>
                <a:avLst/>
                <a:gdLst>
                  <a:gd name="T0" fmla="*/ 32 w 32"/>
                  <a:gd name="T1" fmla="*/ 7 h 14"/>
                  <a:gd name="T2" fmla="*/ 30 w 32"/>
                  <a:gd name="T3" fmla="*/ 14 h 14"/>
                  <a:gd name="T4" fmla="*/ 3 w 32"/>
                  <a:gd name="T5" fmla="*/ 14 h 14"/>
                  <a:gd name="T6" fmla="*/ 0 w 32"/>
                  <a:gd name="T7" fmla="*/ 7 h 14"/>
                  <a:gd name="T8" fmla="*/ 0 w 32"/>
                  <a:gd name="T9" fmla="*/ 7 h 14"/>
                  <a:gd name="T10" fmla="*/ 3 w 32"/>
                  <a:gd name="T11" fmla="*/ 0 h 14"/>
                  <a:gd name="T12" fmla="*/ 30 w 32"/>
                  <a:gd name="T13" fmla="*/ 0 h 14"/>
                  <a:gd name="T14" fmla="*/ 32 w 32"/>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26"/>
              <p:cNvSpPr/>
              <p:nvPr/>
            </p:nvSpPr>
            <p:spPr bwMode="auto">
              <a:xfrm>
                <a:off x="8740776" y="4364038"/>
                <a:ext cx="71438" cy="266700"/>
              </a:xfrm>
              <a:custGeom>
                <a:avLst/>
                <a:gdLst>
                  <a:gd name="T0" fmla="*/ 19 w 19"/>
                  <a:gd name="T1" fmla="*/ 63 h 71"/>
                  <a:gd name="T2" fmla="*/ 9 w 19"/>
                  <a:gd name="T3" fmla="*/ 71 h 71"/>
                  <a:gd name="T4" fmla="*/ 9 w 19"/>
                  <a:gd name="T5" fmla="*/ 71 h 71"/>
                  <a:gd name="T6" fmla="*/ 0 w 19"/>
                  <a:gd name="T7" fmla="*/ 63 h 71"/>
                  <a:gd name="T8" fmla="*/ 0 w 19"/>
                  <a:gd name="T9" fmla="*/ 8 h 71"/>
                  <a:gd name="T10" fmla="*/ 9 w 19"/>
                  <a:gd name="T11" fmla="*/ 0 h 71"/>
                  <a:gd name="T12" fmla="*/ 9 w 19"/>
                  <a:gd name="T13" fmla="*/ 0 h 71"/>
                  <a:gd name="T14" fmla="*/ 19 w 19"/>
                  <a:gd name="T15" fmla="*/ 8 h 71"/>
                  <a:gd name="T16" fmla="*/ 19 w 19"/>
                  <a:gd name="T17" fmla="*/ 6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1">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27"/>
              <p:cNvSpPr/>
              <p:nvPr/>
            </p:nvSpPr>
            <p:spPr bwMode="auto">
              <a:xfrm>
                <a:off x="8281988" y="4556125"/>
                <a:ext cx="217488" cy="217488"/>
              </a:xfrm>
              <a:custGeom>
                <a:avLst/>
                <a:gdLst>
                  <a:gd name="T0" fmla="*/ 55 w 58"/>
                  <a:gd name="T1" fmla="*/ 42 h 58"/>
                  <a:gd name="T2" fmla="*/ 54 w 58"/>
                  <a:gd name="T3" fmla="*/ 54 h 58"/>
                  <a:gd name="T4" fmla="*/ 54 w 58"/>
                  <a:gd name="T5" fmla="*/ 54 h 58"/>
                  <a:gd name="T6" fmla="*/ 42 w 58"/>
                  <a:gd name="T7" fmla="*/ 55 h 58"/>
                  <a:gd name="T8" fmla="*/ 3 w 58"/>
                  <a:gd name="T9" fmla="*/ 16 h 58"/>
                  <a:gd name="T10" fmla="*/ 4 w 58"/>
                  <a:gd name="T11" fmla="*/ 4 h 58"/>
                  <a:gd name="T12" fmla="*/ 4 w 58"/>
                  <a:gd name="T13" fmla="*/ 4 h 58"/>
                  <a:gd name="T14" fmla="*/ 16 w 58"/>
                  <a:gd name="T15" fmla="*/ 3 h 58"/>
                  <a:gd name="T16" fmla="*/ 55 w 58"/>
                  <a:gd name="T17"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28"/>
              <p:cNvSpPr/>
              <p:nvPr/>
            </p:nvSpPr>
            <p:spPr bwMode="auto">
              <a:xfrm>
                <a:off x="9059863" y="4556125"/>
                <a:ext cx="217488" cy="217488"/>
              </a:xfrm>
              <a:custGeom>
                <a:avLst/>
                <a:gdLst>
                  <a:gd name="T0" fmla="*/ 16 w 58"/>
                  <a:gd name="T1" fmla="*/ 55 h 58"/>
                  <a:gd name="T2" fmla="*/ 4 w 58"/>
                  <a:gd name="T3" fmla="*/ 54 h 58"/>
                  <a:gd name="T4" fmla="*/ 4 w 58"/>
                  <a:gd name="T5" fmla="*/ 54 h 58"/>
                  <a:gd name="T6" fmla="*/ 3 w 58"/>
                  <a:gd name="T7" fmla="*/ 42 h 58"/>
                  <a:gd name="T8" fmla="*/ 42 w 58"/>
                  <a:gd name="T9" fmla="*/ 3 h 58"/>
                  <a:gd name="T10" fmla="*/ 54 w 58"/>
                  <a:gd name="T11" fmla="*/ 4 h 58"/>
                  <a:gd name="T12" fmla="*/ 54 w 58"/>
                  <a:gd name="T13" fmla="*/ 4 h 58"/>
                  <a:gd name="T14" fmla="*/ 55 w 58"/>
                  <a:gd name="T15" fmla="*/ 16 h 58"/>
                  <a:gd name="T16" fmla="*/ 16 w 58"/>
                  <a:gd name="T17"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29"/>
              <p:cNvSpPr/>
              <p:nvPr/>
            </p:nvSpPr>
            <p:spPr bwMode="auto">
              <a:xfrm>
                <a:off x="9164638" y="5021263"/>
                <a:ext cx="266700" cy="68263"/>
              </a:xfrm>
              <a:custGeom>
                <a:avLst/>
                <a:gdLst>
                  <a:gd name="T0" fmla="*/ 8 w 71"/>
                  <a:gd name="T1" fmla="*/ 18 h 18"/>
                  <a:gd name="T2" fmla="*/ 0 w 71"/>
                  <a:gd name="T3" fmla="*/ 9 h 18"/>
                  <a:gd name="T4" fmla="*/ 0 w 71"/>
                  <a:gd name="T5" fmla="*/ 9 h 18"/>
                  <a:gd name="T6" fmla="*/ 8 w 71"/>
                  <a:gd name="T7" fmla="*/ 0 h 18"/>
                  <a:gd name="T8" fmla="*/ 63 w 71"/>
                  <a:gd name="T9" fmla="*/ 0 h 18"/>
                  <a:gd name="T10" fmla="*/ 71 w 71"/>
                  <a:gd name="T11" fmla="*/ 9 h 18"/>
                  <a:gd name="T12" fmla="*/ 71 w 71"/>
                  <a:gd name="T13" fmla="*/ 9 h 18"/>
                  <a:gd name="T14" fmla="*/ 63 w 71"/>
                  <a:gd name="T15" fmla="*/ 18 h 18"/>
                  <a:gd name="T16" fmla="*/ 8 w 7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30"/>
              <p:cNvSpPr/>
              <p:nvPr/>
            </p:nvSpPr>
            <p:spPr bwMode="auto">
              <a:xfrm>
                <a:off x="8116888" y="5021263"/>
                <a:ext cx="266700" cy="68263"/>
              </a:xfrm>
              <a:custGeom>
                <a:avLst/>
                <a:gdLst>
                  <a:gd name="T0" fmla="*/ 63 w 71"/>
                  <a:gd name="T1" fmla="*/ 0 h 18"/>
                  <a:gd name="T2" fmla="*/ 71 w 71"/>
                  <a:gd name="T3" fmla="*/ 9 h 18"/>
                  <a:gd name="T4" fmla="*/ 71 w 71"/>
                  <a:gd name="T5" fmla="*/ 9 h 18"/>
                  <a:gd name="T6" fmla="*/ 63 w 71"/>
                  <a:gd name="T7" fmla="*/ 18 h 18"/>
                  <a:gd name="T8" fmla="*/ 8 w 71"/>
                  <a:gd name="T9" fmla="*/ 18 h 18"/>
                  <a:gd name="T10" fmla="*/ 0 w 71"/>
                  <a:gd name="T11" fmla="*/ 9 h 18"/>
                  <a:gd name="T12" fmla="*/ 0 w 71"/>
                  <a:gd name="T13" fmla="*/ 9 h 18"/>
                  <a:gd name="T14" fmla="*/ 8 w 71"/>
                  <a:gd name="T15" fmla="*/ 0 h 18"/>
                  <a:gd name="T16" fmla="*/ 63 w 7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31"/>
              <p:cNvSpPr/>
              <p:nvPr/>
            </p:nvSpPr>
            <p:spPr bwMode="auto">
              <a:xfrm>
                <a:off x="9013826" y="5281613"/>
                <a:ext cx="211138" cy="220663"/>
              </a:xfrm>
              <a:custGeom>
                <a:avLst/>
                <a:gdLst>
                  <a:gd name="T0" fmla="*/ 53 w 56"/>
                  <a:gd name="T1" fmla="*/ 43 h 59"/>
                  <a:gd name="T2" fmla="*/ 52 w 56"/>
                  <a:gd name="T3" fmla="*/ 56 h 59"/>
                  <a:gd name="T4" fmla="*/ 52 w 56"/>
                  <a:gd name="T5" fmla="*/ 56 h 59"/>
                  <a:gd name="T6" fmla="*/ 40 w 56"/>
                  <a:gd name="T7" fmla="*/ 56 h 59"/>
                  <a:gd name="T8" fmla="*/ 3 w 56"/>
                  <a:gd name="T9" fmla="*/ 15 h 59"/>
                  <a:gd name="T10" fmla="*/ 4 w 56"/>
                  <a:gd name="T11" fmla="*/ 3 h 59"/>
                  <a:gd name="T12" fmla="*/ 4 w 56"/>
                  <a:gd name="T13" fmla="*/ 3 h 59"/>
                  <a:gd name="T14" fmla="*/ 16 w 56"/>
                  <a:gd name="T15" fmla="*/ 3 h 59"/>
                  <a:gd name="T16" fmla="*/ 53 w 56"/>
                  <a:gd name="T17"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9">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32"/>
              <p:cNvSpPr/>
              <p:nvPr/>
            </p:nvSpPr>
            <p:spPr bwMode="auto">
              <a:xfrm>
                <a:off x="8320088" y="5281613"/>
                <a:ext cx="214313" cy="220663"/>
              </a:xfrm>
              <a:custGeom>
                <a:avLst/>
                <a:gdLst>
                  <a:gd name="T0" fmla="*/ 16 w 57"/>
                  <a:gd name="T1" fmla="*/ 56 h 59"/>
                  <a:gd name="T2" fmla="*/ 4 w 57"/>
                  <a:gd name="T3" fmla="*/ 55 h 59"/>
                  <a:gd name="T4" fmla="*/ 4 w 57"/>
                  <a:gd name="T5" fmla="*/ 55 h 59"/>
                  <a:gd name="T6" fmla="*/ 3 w 57"/>
                  <a:gd name="T7" fmla="*/ 43 h 59"/>
                  <a:gd name="T8" fmla="*/ 40 w 57"/>
                  <a:gd name="T9" fmla="*/ 3 h 59"/>
                  <a:gd name="T10" fmla="*/ 52 w 57"/>
                  <a:gd name="T11" fmla="*/ 4 h 59"/>
                  <a:gd name="T12" fmla="*/ 52 w 57"/>
                  <a:gd name="T13" fmla="*/ 4 h 59"/>
                  <a:gd name="T14" fmla="*/ 54 w 57"/>
                  <a:gd name="T15" fmla="*/ 16 h 59"/>
                  <a:gd name="T16" fmla="*/ 16 w 57"/>
                  <a:gd name="T17"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6" name="组合 35"/>
            <p:cNvGrpSpPr/>
            <p:nvPr/>
          </p:nvGrpSpPr>
          <p:grpSpPr>
            <a:xfrm>
              <a:off x="8413077" y="3433067"/>
              <a:ext cx="996696" cy="443820"/>
              <a:chOff x="2551176" y="3438144"/>
              <a:chExt cx="996696" cy="443820"/>
            </a:xfrm>
          </p:grpSpPr>
          <p:cxnSp>
            <p:nvCxnSpPr>
              <p:cNvPr id="37" name="直接连接符 36"/>
              <p:cNvCxnSpPr/>
              <p:nvPr/>
            </p:nvCxnSpPr>
            <p:spPr>
              <a:xfrm>
                <a:off x="2551176" y="3438144"/>
                <a:ext cx="9966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2755902" y="3512632"/>
                <a:ext cx="694945" cy="369332"/>
              </a:xfrm>
              <a:prstGeom prst="rect">
                <a:avLst/>
              </a:prstGeom>
              <a:noFill/>
            </p:spPr>
            <p:txBody>
              <a:bodyPr wrap="square" rtlCol="0">
                <a:spAutoFit/>
              </a:bodyPr>
              <a:lstStyle/>
              <a:p>
                <a:r>
                  <a:rPr lang="zh-CN" altLang="en-US" b="1" dirty="0">
                    <a:solidFill>
                      <a:prstClr val="white"/>
                    </a:solidFill>
                    <a:latin typeface="微软雅黑" panose="020B0503020204020204" pitchFamily="34" charset="-122"/>
                    <a:ea typeface="微软雅黑" panose="020B0503020204020204" pitchFamily="34" charset="-122"/>
                  </a:rPr>
                  <a:t>标题</a:t>
                </a:r>
              </a:p>
            </p:txBody>
          </p:sp>
        </p:grpSp>
      </p:grpSp>
      <p:cxnSp>
        <p:nvCxnSpPr>
          <p:cNvPr id="51" name="直接连接符 50"/>
          <p:cNvCxnSpPr/>
          <p:nvPr/>
        </p:nvCxnSpPr>
        <p:spPr>
          <a:xfrm>
            <a:off x="1962265" y="4456478"/>
            <a:ext cx="8333879"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1928020" y="4679763"/>
            <a:ext cx="8515465" cy="1077218"/>
          </a:xfrm>
          <a:prstGeom prst="rect">
            <a:avLst/>
          </a:prstGeom>
          <a:noFill/>
        </p:spPr>
        <p:txBody>
          <a:bodyPr wrap="square" rtlCol="0">
            <a:spAutoFit/>
          </a:bodyPr>
          <a:lstStyle/>
          <a:p>
            <a:r>
              <a:rPr lang="zh-CN" altLang="en-US" sz="1600" dirty="0">
                <a:solidFill>
                  <a:prstClr val="black"/>
                </a:solidFill>
                <a:latin typeface="微软雅黑" panose="020B0503020204020204" pitchFamily="34" charset="-122"/>
                <a:ea typeface="微软雅黑" panose="020B0503020204020204" pitchFamily="34" charset="-122"/>
              </a:rPr>
              <a:t>我们工作室致力于专业</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模板的发布，课件及汇报</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的美化，并为您提供专业的</a:t>
            </a:r>
            <a:r>
              <a:rPr lang="en-US" altLang="zh-CN" sz="1600" dirty="0">
                <a:solidFill>
                  <a:prstClr val="black"/>
                </a:solidFill>
                <a:latin typeface="微软雅黑" panose="020B0503020204020204" pitchFamily="34" charset="-122"/>
                <a:ea typeface="微软雅黑" panose="020B0503020204020204" pitchFamily="34" charset="-122"/>
              </a:rPr>
              <a:t>PPT</a:t>
            </a:r>
            <a:r>
              <a:rPr lang="zh-CN" altLang="en-US" sz="1600" dirty="0">
                <a:solidFill>
                  <a:prstClr val="black"/>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600" dirty="0">
                <a:solidFill>
                  <a:prstClr val="black"/>
                </a:solidFill>
                <a:latin typeface="微软雅黑" panose="020B0503020204020204" pitchFamily="34" charset="-122"/>
                <a:ea typeface="微软雅黑" panose="020B0503020204020204" pitchFamily="34" charset="-122"/>
              </a:rPr>
              <a:t>,</a:t>
            </a:r>
            <a:r>
              <a:rPr lang="zh-CN" altLang="en-US" sz="1600" dirty="0">
                <a:solidFill>
                  <a:prstClr val="black"/>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6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公司优势</a:t>
            </a:r>
          </a:p>
        </p:txBody>
      </p:sp>
      <p:pic>
        <p:nvPicPr>
          <p:cNvPr id="4" name="图片 3"/>
          <p:cNvPicPr>
            <a:picLocks noChangeAspect="1"/>
          </p:cNvPicPr>
          <p:nvPr/>
        </p:nvPicPr>
        <p:blipFill rotWithShape="1">
          <a:blip r:embed="rId3" cstate="screen"/>
          <a:srcRect l="22517"/>
          <a:stretch>
            <a:fillRect/>
          </a:stretch>
        </p:blipFill>
        <p:spPr>
          <a:xfrm>
            <a:off x="1108843" y="1415778"/>
            <a:ext cx="5760720" cy="4260976"/>
          </a:xfrm>
          <a:prstGeom prst="rect">
            <a:avLst/>
          </a:prstGeom>
        </p:spPr>
      </p:pic>
      <p:sp>
        <p:nvSpPr>
          <p:cNvPr id="5" name="Rectangle 22"/>
          <p:cNvSpPr/>
          <p:nvPr/>
        </p:nvSpPr>
        <p:spPr>
          <a:xfrm>
            <a:off x="5400214" y="4606653"/>
            <a:ext cx="5805377" cy="1499191"/>
          </a:xfrm>
          <a:prstGeom prst="rect">
            <a:avLst/>
          </a:prstGeom>
          <a:solidFill>
            <a:srgbClr val="2D3E50">
              <a:alpha val="70000"/>
            </a:srgbClr>
          </a:solidFill>
          <a:ln w="0">
            <a:noFill/>
            <a:prstDash val="solid"/>
            <a:round/>
          </a:ln>
        </p:spPr>
        <p:txBody>
          <a:bodyPr vert="horz" wrap="square" lIns="121920" tIns="60960" rIns="121920" bIns="60960" numCol="1" anchor="t" anchorCtr="0" compatLnSpc="1"/>
          <a:lstStyle/>
          <a:p>
            <a:endParaRPr lang="en-US" sz="2400">
              <a:solidFill>
                <a:prstClr val="black"/>
              </a:solidFill>
            </a:endParaRPr>
          </a:p>
        </p:txBody>
      </p:sp>
      <p:sp>
        <p:nvSpPr>
          <p:cNvPr id="6" name="矩形 5"/>
          <p:cNvSpPr/>
          <p:nvPr/>
        </p:nvSpPr>
        <p:spPr>
          <a:xfrm>
            <a:off x="7067470" y="4940749"/>
            <a:ext cx="4093464" cy="830997"/>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sp>
        <p:nvSpPr>
          <p:cNvPr id="7" name="矩形 6"/>
          <p:cNvSpPr/>
          <p:nvPr/>
        </p:nvSpPr>
        <p:spPr>
          <a:xfrm>
            <a:off x="7433742" y="3320293"/>
            <a:ext cx="3771849"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TextBox 13"/>
          <p:cNvSpPr txBox="1"/>
          <p:nvPr/>
        </p:nvSpPr>
        <p:spPr>
          <a:xfrm>
            <a:off x="7433742" y="2998343"/>
            <a:ext cx="2752879"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公司优势</a:t>
            </a:r>
          </a:p>
        </p:txBody>
      </p:sp>
      <p:pic>
        <p:nvPicPr>
          <p:cNvPr id="4" name="图片 3"/>
          <p:cNvPicPr>
            <a:picLocks noChangeAspect="1"/>
          </p:cNvPicPr>
          <p:nvPr/>
        </p:nvPicPr>
        <p:blipFill rotWithShape="1">
          <a:blip r:embed="rId3" cstate="screen"/>
          <a:srcRect/>
          <a:stretch>
            <a:fillRect/>
          </a:stretch>
        </p:blipFill>
        <p:spPr>
          <a:xfrm>
            <a:off x="15146" y="1405567"/>
            <a:ext cx="12155640" cy="2724156"/>
          </a:xfrm>
          <a:prstGeom prst="rect">
            <a:avLst/>
          </a:prstGeom>
        </p:spPr>
      </p:pic>
      <p:grpSp>
        <p:nvGrpSpPr>
          <p:cNvPr id="5" name="组合 4"/>
          <p:cNvGrpSpPr/>
          <p:nvPr/>
        </p:nvGrpSpPr>
        <p:grpSpPr>
          <a:xfrm>
            <a:off x="779119" y="4627671"/>
            <a:ext cx="10518231" cy="301728"/>
            <a:chOff x="768959" y="4540041"/>
            <a:chExt cx="10518231" cy="301728"/>
          </a:xfrm>
        </p:grpSpPr>
        <p:sp>
          <p:nvSpPr>
            <p:cNvPr id="6" name="椭圆 5"/>
            <p:cNvSpPr/>
            <p:nvPr/>
          </p:nvSpPr>
          <p:spPr>
            <a:xfrm>
              <a:off x="768959" y="4540042"/>
              <a:ext cx="301727" cy="301727"/>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椭圆 6"/>
            <p:cNvSpPr/>
            <p:nvPr/>
          </p:nvSpPr>
          <p:spPr>
            <a:xfrm>
              <a:off x="5877211" y="4540041"/>
              <a:ext cx="301727" cy="301727"/>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3323085" y="4540041"/>
              <a:ext cx="301727" cy="3017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8431337" y="4540041"/>
              <a:ext cx="301727" cy="30172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椭圆 9"/>
            <p:cNvSpPr/>
            <p:nvPr/>
          </p:nvSpPr>
          <p:spPr>
            <a:xfrm>
              <a:off x="10985463" y="4540041"/>
              <a:ext cx="301727" cy="301727"/>
            </a:xfrm>
            <a:prstGeom prst="ellips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1" name="直接连接符 10"/>
            <p:cNvCxnSpPr/>
            <p:nvPr/>
          </p:nvCxnSpPr>
          <p:spPr>
            <a:xfrm>
              <a:off x="1226890"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809085"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369834"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30583" y="4690904"/>
              <a:ext cx="18859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47161" y="5078143"/>
            <a:ext cx="2133966" cy="891148"/>
            <a:chOff x="1440876" y="3008889"/>
            <a:chExt cx="2133966" cy="891148"/>
          </a:xfrm>
        </p:grpSpPr>
        <p:sp>
          <p:nvSpPr>
            <p:cNvPr id="16" name="文本框 15"/>
            <p:cNvSpPr txBox="1"/>
            <p:nvPr/>
          </p:nvSpPr>
          <p:spPr>
            <a:xfrm>
              <a:off x="1746143" y="3376817"/>
              <a:ext cx="1752499" cy="523220"/>
            </a:xfrm>
            <a:prstGeom prst="rect">
              <a:avLst/>
            </a:prstGeom>
            <a:noFill/>
          </p:spPr>
          <p:txBody>
            <a:bodyPr wrap="square" rtlCol="0">
              <a:spAutoFit/>
            </a:bodyPr>
            <a:lstStyle/>
            <a:p>
              <a:r>
                <a:rPr lang="zh-CN" altLang="en-US" sz="1400" dirty="0">
                  <a:solidFill>
                    <a:prstClr val="black">
                      <a:alpha val="38000"/>
                    </a:prstClr>
                  </a:solidFill>
                  <a:latin typeface="微软雅黑" panose="020B0503020204020204" pitchFamily="34" charset="-122"/>
                  <a:ea typeface="微软雅黑" panose="020B0503020204020204" pitchFamily="34" charset="-122"/>
                </a:rPr>
                <a:t>我们工作室致力专业</a:t>
              </a:r>
              <a:r>
                <a:rPr lang="en-US" altLang="zh-CN" sz="1400" dirty="0">
                  <a:solidFill>
                    <a:prstClr val="black">
                      <a:alpha val="38000"/>
                    </a:prstClr>
                  </a:solidFill>
                  <a:latin typeface="微软雅黑" panose="020B0503020204020204" pitchFamily="34" charset="-122"/>
                  <a:ea typeface="微软雅黑" panose="020B0503020204020204" pitchFamily="34" charset="-122"/>
                </a:rPr>
                <a:t>PPT</a:t>
              </a:r>
              <a:r>
                <a:rPr lang="zh-CN" altLang="en-US" sz="1400" dirty="0">
                  <a:solidFill>
                    <a:prstClr val="black">
                      <a:alpha val="38000"/>
                    </a:prstClr>
                  </a:solidFill>
                  <a:latin typeface="微软雅黑" panose="020B0503020204020204" pitchFamily="34" charset="-122"/>
                  <a:ea typeface="微软雅黑" panose="020B0503020204020204" pitchFamily="34" charset="-122"/>
                </a:rPr>
                <a:t>模板的发布。</a:t>
              </a:r>
            </a:p>
          </p:txBody>
        </p:sp>
        <p:sp>
          <p:nvSpPr>
            <p:cNvPr id="17" name="文本框 16"/>
            <p:cNvSpPr txBox="1"/>
            <p:nvPr/>
          </p:nvSpPr>
          <p:spPr>
            <a:xfrm>
              <a:off x="1440876" y="3008889"/>
              <a:ext cx="2133966" cy="307777"/>
            </a:xfrm>
            <a:prstGeom prst="rect">
              <a:avLst/>
            </a:prstGeom>
            <a:noFill/>
          </p:spPr>
          <p:txBody>
            <a:bodyPr wrap="square" rtlCol="0">
              <a:spAutoFit/>
            </a:bodyPr>
            <a:lstStyle/>
            <a:p>
              <a:r>
                <a:rPr lang="zh-CN" altLang="en-US" sz="1400" b="1" dirty="0">
                  <a:solidFill>
                    <a:prstClr val="black"/>
                  </a:solidFill>
                  <a:latin typeface="微软雅黑" panose="020B0503020204020204" pitchFamily="34" charset="-122"/>
                  <a:ea typeface="微软雅黑" panose="020B0503020204020204" pitchFamily="34" charset="-122"/>
                </a:rPr>
                <a:t>      点此输入小标题</a:t>
              </a:r>
            </a:p>
          </p:txBody>
        </p:sp>
      </p:grpSp>
      <p:grpSp>
        <p:nvGrpSpPr>
          <p:cNvPr id="18" name="组合 17"/>
          <p:cNvGrpSpPr/>
          <p:nvPr/>
        </p:nvGrpSpPr>
        <p:grpSpPr>
          <a:xfrm>
            <a:off x="2406965" y="5090314"/>
            <a:ext cx="2133966" cy="891148"/>
            <a:chOff x="1440876" y="3008889"/>
            <a:chExt cx="2133966" cy="891148"/>
          </a:xfrm>
        </p:grpSpPr>
        <p:sp>
          <p:nvSpPr>
            <p:cNvPr id="19" name="文本框 18"/>
            <p:cNvSpPr txBox="1"/>
            <p:nvPr/>
          </p:nvSpPr>
          <p:spPr>
            <a:xfrm>
              <a:off x="1746143" y="3376817"/>
              <a:ext cx="1752499" cy="523220"/>
            </a:xfrm>
            <a:prstGeom prst="rect">
              <a:avLst/>
            </a:prstGeom>
            <a:noFill/>
          </p:spPr>
          <p:txBody>
            <a:bodyPr wrap="square" rtlCol="0">
              <a:spAutoFit/>
            </a:bodyPr>
            <a:lstStyle/>
            <a:p>
              <a:r>
                <a:rPr lang="zh-CN" altLang="en-US" sz="1400" dirty="0">
                  <a:solidFill>
                    <a:prstClr val="black">
                      <a:alpha val="38000"/>
                    </a:prstClr>
                  </a:solidFill>
                  <a:latin typeface="微软雅黑" panose="020B0503020204020204" pitchFamily="34" charset="-122"/>
                  <a:ea typeface="微软雅黑" panose="020B0503020204020204" pitchFamily="34" charset="-122"/>
                </a:rPr>
                <a:t>我们工作室致力专业</a:t>
              </a:r>
              <a:r>
                <a:rPr lang="en-US" altLang="zh-CN" sz="1400" dirty="0">
                  <a:solidFill>
                    <a:prstClr val="black">
                      <a:alpha val="38000"/>
                    </a:prstClr>
                  </a:solidFill>
                  <a:latin typeface="微软雅黑" panose="020B0503020204020204" pitchFamily="34" charset="-122"/>
                  <a:ea typeface="微软雅黑" panose="020B0503020204020204" pitchFamily="34" charset="-122"/>
                </a:rPr>
                <a:t>PPT</a:t>
              </a:r>
              <a:r>
                <a:rPr lang="zh-CN" altLang="en-US" sz="1400" dirty="0">
                  <a:solidFill>
                    <a:prstClr val="black">
                      <a:alpha val="38000"/>
                    </a:prstClr>
                  </a:solidFill>
                  <a:latin typeface="微软雅黑" panose="020B0503020204020204" pitchFamily="34" charset="-122"/>
                  <a:ea typeface="微软雅黑" panose="020B0503020204020204" pitchFamily="34" charset="-122"/>
                </a:rPr>
                <a:t>模板的发布。</a:t>
              </a:r>
            </a:p>
          </p:txBody>
        </p:sp>
        <p:sp>
          <p:nvSpPr>
            <p:cNvPr id="20" name="文本框 19"/>
            <p:cNvSpPr txBox="1"/>
            <p:nvPr/>
          </p:nvSpPr>
          <p:spPr>
            <a:xfrm>
              <a:off x="1440876" y="3008889"/>
              <a:ext cx="2133966" cy="307777"/>
            </a:xfrm>
            <a:prstGeom prst="rect">
              <a:avLst/>
            </a:prstGeom>
            <a:noFill/>
          </p:spPr>
          <p:txBody>
            <a:bodyPr wrap="square" rtlCol="0">
              <a:spAutoFit/>
            </a:bodyPr>
            <a:lstStyle/>
            <a:p>
              <a:r>
                <a:rPr lang="zh-CN" altLang="en-US" sz="1400" b="1" dirty="0">
                  <a:solidFill>
                    <a:prstClr val="black"/>
                  </a:solidFill>
                  <a:latin typeface="微软雅黑" panose="020B0503020204020204" pitchFamily="34" charset="-122"/>
                  <a:ea typeface="微软雅黑" panose="020B0503020204020204" pitchFamily="34" charset="-122"/>
                </a:rPr>
                <a:t>      点此输入小标题</a:t>
              </a:r>
            </a:p>
          </p:txBody>
        </p:sp>
      </p:grpSp>
      <p:grpSp>
        <p:nvGrpSpPr>
          <p:cNvPr id="21" name="组合 20"/>
          <p:cNvGrpSpPr/>
          <p:nvPr/>
        </p:nvGrpSpPr>
        <p:grpSpPr>
          <a:xfrm>
            <a:off x="4955148" y="5062443"/>
            <a:ext cx="2133966" cy="891148"/>
            <a:chOff x="1440876" y="3008889"/>
            <a:chExt cx="2133966" cy="891148"/>
          </a:xfrm>
        </p:grpSpPr>
        <p:sp>
          <p:nvSpPr>
            <p:cNvPr id="22" name="文本框 21"/>
            <p:cNvSpPr txBox="1"/>
            <p:nvPr/>
          </p:nvSpPr>
          <p:spPr>
            <a:xfrm>
              <a:off x="1746143" y="3376817"/>
              <a:ext cx="1752499" cy="523220"/>
            </a:xfrm>
            <a:prstGeom prst="rect">
              <a:avLst/>
            </a:prstGeom>
            <a:noFill/>
          </p:spPr>
          <p:txBody>
            <a:bodyPr wrap="square" rtlCol="0">
              <a:spAutoFit/>
            </a:bodyPr>
            <a:lstStyle/>
            <a:p>
              <a:r>
                <a:rPr lang="zh-CN" altLang="en-US" sz="1400" dirty="0">
                  <a:solidFill>
                    <a:prstClr val="black">
                      <a:alpha val="38000"/>
                    </a:prstClr>
                  </a:solidFill>
                  <a:latin typeface="微软雅黑" panose="020B0503020204020204" pitchFamily="34" charset="-122"/>
                  <a:ea typeface="微软雅黑" panose="020B0503020204020204" pitchFamily="34" charset="-122"/>
                </a:rPr>
                <a:t>我们工作室致力专业</a:t>
              </a:r>
              <a:r>
                <a:rPr lang="en-US" altLang="zh-CN" sz="1400" dirty="0">
                  <a:solidFill>
                    <a:prstClr val="black">
                      <a:alpha val="38000"/>
                    </a:prstClr>
                  </a:solidFill>
                  <a:latin typeface="微软雅黑" panose="020B0503020204020204" pitchFamily="34" charset="-122"/>
                  <a:ea typeface="微软雅黑" panose="020B0503020204020204" pitchFamily="34" charset="-122"/>
                </a:rPr>
                <a:t>PPT</a:t>
              </a:r>
              <a:r>
                <a:rPr lang="zh-CN" altLang="en-US" sz="1400" dirty="0">
                  <a:solidFill>
                    <a:prstClr val="black">
                      <a:alpha val="38000"/>
                    </a:prstClr>
                  </a:solidFill>
                  <a:latin typeface="微软雅黑" panose="020B0503020204020204" pitchFamily="34" charset="-122"/>
                  <a:ea typeface="微软雅黑" panose="020B0503020204020204" pitchFamily="34" charset="-122"/>
                </a:rPr>
                <a:t>模板的发布。</a:t>
              </a:r>
            </a:p>
          </p:txBody>
        </p:sp>
        <p:sp>
          <p:nvSpPr>
            <p:cNvPr id="23" name="文本框 22"/>
            <p:cNvSpPr txBox="1"/>
            <p:nvPr/>
          </p:nvSpPr>
          <p:spPr>
            <a:xfrm>
              <a:off x="1440876" y="3008889"/>
              <a:ext cx="2133966" cy="307777"/>
            </a:xfrm>
            <a:prstGeom prst="rect">
              <a:avLst/>
            </a:prstGeom>
            <a:noFill/>
          </p:spPr>
          <p:txBody>
            <a:bodyPr wrap="square" rtlCol="0">
              <a:spAutoFit/>
            </a:bodyPr>
            <a:lstStyle/>
            <a:p>
              <a:r>
                <a:rPr lang="zh-CN" altLang="en-US" sz="1400" b="1" dirty="0">
                  <a:solidFill>
                    <a:prstClr val="black"/>
                  </a:solidFill>
                  <a:latin typeface="微软雅黑" panose="020B0503020204020204" pitchFamily="34" charset="-122"/>
                  <a:ea typeface="微软雅黑" panose="020B0503020204020204" pitchFamily="34" charset="-122"/>
                </a:rPr>
                <a:t>      点此输入小标题</a:t>
              </a:r>
            </a:p>
          </p:txBody>
        </p:sp>
      </p:grpSp>
      <p:grpSp>
        <p:nvGrpSpPr>
          <p:cNvPr id="24" name="组合 23"/>
          <p:cNvGrpSpPr/>
          <p:nvPr/>
        </p:nvGrpSpPr>
        <p:grpSpPr>
          <a:xfrm>
            <a:off x="7515217" y="5025011"/>
            <a:ext cx="2133966" cy="891148"/>
            <a:chOff x="1440876" y="3008889"/>
            <a:chExt cx="2133966" cy="891148"/>
          </a:xfrm>
        </p:grpSpPr>
        <p:sp>
          <p:nvSpPr>
            <p:cNvPr id="25" name="文本框 24"/>
            <p:cNvSpPr txBox="1"/>
            <p:nvPr/>
          </p:nvSpPr>
          <p:spPr>
            <a:xfrm>
              <a:off x="1746143" y="3376817"/>
              <a:ext cx="1752499" cy="523220"/>
            </a:xfrm>
            <a:prstGeom prst="rect">
              <a:avLst/>
            </a:prstGeom>
            <a:noFill/>
          </p:spPr>
          <p:txBody>
            <a:bodyPr wrap="square" rtlCol="0">
              <a:spAutoFit/>
            </a:bodyPr>
            <a:lstStyle/>
            <a:p>
              <a:r>
                <a:rPr lang="zh-CN" altLang="en-US" sz="1400" dirty="0">
                  <a:solidFill>
                    <a:prstClr val="black">
                      <a:alpha val="38000"/>
                    </a:prstClr>
                  </a:solidFill>
                  <a:latin typeface="微软雅黑" panose="020B0503020204020204" pitchFamily="34" charset="-122"/>
                  <a:ea typeface="微软雅黑" panose="020B0503020204020204" pitchFamily="34" charset="-122"/>
                </a:rPr>
                <a:t>我们工作室致力专业</a:t>
              </a:r>
              <a:r>
                <a:rPr lang="en-US" altLang="zh-CN" sz="1400" dirty="0">
                  <a:solidFill>
                    <a:prstClr val="black">
                      <a:alpha val="38000"/>
                    </a:prstClr>
                  </a:solidFill>
                  <a:latin typeface="微软雅黑" panose="020B0503020204020204" pitchFamily="34" charset="-122"/>
                  <a:ea typeface="微软雅黑" panose="020B0503020204020204" pitchFamily="34" charset="-122"/>
                </a:rPr>
                <a:t>PPT</a:t>
              </a:r>
              <a:r>
                <a:rPr lang="zh-CN" altLang="en-US" sz="1400" dirty="0">
                  <a:solidFill>
                    <a:prstClr val="black">
                      <a:alpha val="38000"/>
                    </a:prstClr>
                  </a:solidFill>
                  <a:latin typeface="微软雅黑" panose="020B0503020204020204" pitchFamily="34" charset="-122"/>
                  <a:ea typeface="微软雅黑" panose="020B0503020204020204" pitchFamily="34" charset="-122"/>
                </a:rPr>
                <a:t>模板的发布。</a:t>
              </a:r>
            </a:p>
          </p:txBody>
        </p:sp>
        <p:sp>
          <p:nvSpPr>
            <p:cNvPr id="26" name="文本框 25"/>
            <p:cNvSpPr txBox="1"/>
            <p:nvPr/>
          </p:nvSpPr>
          <p:spPr>
            <a:xfrm>
              <a:off x="1440876" y="3008889"/>
              <a:ext cx="2133966" cy="307777"/>
            </a:xfrm>
            <a:prstGeom prst="rect">
              <a:avLst/>
            </a:prstGeom>
            <a:noFill/>
          </p:spPr>
          <p:txBody>
            <a:bodyPr wrap="square" rtlCol="0">
              <a:spAutoFit/>
            </a:bodyPr>
            <a:lstStyle/>
            <a:p>
              <a:r>
                <a:rPr lang="zh-CN" altLang="en-US" sz="1400" b="1" dirty="0">
                  <a:solidFill>
                    <a:prstClr val="black"/>
                  </a:solidFill>
                  <a:latin typeface="微软雅黑" panose="020B0503020204020204" pitchFamily="34" charset="-122"/>
                  <a:ea typeface="微软雅黑" panose="020B0503020204020204" pitchFamily="34" charset="-122"/>
                </a:rPr>
                <a:t>      点此输入小标题</a:t>
              </a:r>
            </a:p>
          </p:txBody>
        </p:sp>
      </p:grpSp>
      <p:grpSp>
        <p:nvGrpSpPr>
          <p:cNvPr id="27" name="组合 26"/>
          <p:cNvGrpSpPr/>
          <p:nvPr/>
        </p:nvGrpSpPr>
        <p:grpSpPr>
          <a:xfrm>
            <a:off x="10036820" y="5024912"/>
            <a:ext cx="2133966" cy="891148"/>
            <a:chOff x="1440876" y="3008889"/>
            <a:chExt cx="2133966" cy="891148"/>
          </a:xfrm>
        </p:grpSpPr>
        <p:sp>
          <p:nvSpPr>
            <p:cNvPr id="28" name="文本框 27"/>
            <p:cNvSpPr txBox="1"/>
            <p:nvPr/>
          </p:nvSpPr>
          <p:spPr>
            <a:xfrm>
              <a:off x="1746143" y="3376817"/>
              <a:ext cx="1752499" cy="523220"/>
            </a:xfrm>
            <a:prstGeom prst="rect">
              <a:avLst/>
            </a:prstGeom>
            <a:noFill/>
          </p:spPr>
          <p:txBody>
            <a:bodyPr wrap="square" rtlCol="0">
              <a:spAutoFit/>
            </a:bodyPr>
            <a:lstStyle/>
            <a:p>
              <a:r>
                <a:rPr lang="zh-CN" altLang="en-US" sz="1400" dirty="0">
                  <a:solidFill>
                    <a:prstClr val="black">
                      <a:alpha val="38000"/>
                    </a:prstClr>
                  </a:solidFill>
                  <a:latin typeface="微软雅黑" panose="020B0503020204020204" pitchFamily="34" charset="-122"/>
                  <a:ea typeface="微软雅黑" panose="020B0503020204020204" pitchFamily="34" charset="-122"/>
                </a:rPr>
                <a:t>我们工作室致力专业</a:t>
              </a:r>
              <a:r>
                <a:rPr lang="en-US" altLang="zh-CN" sz="1400" dirty="0">
                  <a:solidFill>
                    <a:prstClr val="black">
                      <a:alpha val="38000"/>
                    </a:prstClr>
                  </a:solidFill>
                  <a:latin typeface="微软雅黑" panose="020B0503020204020204" pitchFamily="34" charset="-122"/>
                  <a:ea typeface="微软雅黑" panose="020B0503020204020204" pitchFamily="34" charset="-122"/>
                </a:rPr>
                <a:t>PPT</a:t>
              </a:r>
              <a:r>
                <a:rPr lang="zh-CN" altLang="en-US" sz="1400" dirty="0">
                  <a:solidFill>
                    <a:prstClr val="black">
                      <a:alpha val="38000"/>
                    </a:prstClr>
                  </a:solidFill>
                  <a:latin typeface="微软雅黑" panose="020B0503020204020204" pitchFamily="34" charset="-122"/>
                  <a:ea typeface="微软雅黑" panose="020B0503020204020204" pitchFamily="34" charset="-122"/>
                </a:rPr>
                <a:t>模板的发布。</a:t>
              </a:r>
            </a:p>
          </p:txBody>
        </p:sp>
        <p:sp>
          <p:nvSpPr>
            <p:cNvPr id="29" name="文本框 28"/>
            <p:cNvSpPr txBox="1"/>
            <p:nvPr/>
          </p:nvSpPr>
          <p:spPr>
            <a:xfrm>
              <a:off x="1440876" y="3008889"/>
              <a:ext cx="2133966" cy="307777"/>
            </a:xfrm>
            <a:prstGeom prst="rect">
              <a:avLst/>
            </a:prstGeom>
            <a:noFill/>
          </p:spPr>
          <p:txBody>
            <a:bodyPr wrap="square" rtlCol="0">
              <a:spAutoFit/>
            </a:bodyPr>
            <a:lstStyle/>
            <a:p>
              <a:r>
                <a:rPr lang="zh-CN" altLang="en-US" sz="1400" b="1" dirty="0">
                  <a:solidFill>
                    <a:prstClr val="black"/>
                  </a:solidFill>
                  <a:latin typeface="微软雅黑" panose="020B0503020204020204" pitchFamily="34" charset="-122"/>
                  <a:ea typeface="微软雅黑" panose="020B0503020204020204" pitchFamily="34" charset="-122"/>
                </a:rPr>
                <a:t>      点此输入小标题</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t="14190"/>
          <a:stretch>
            <a:fillRect/>
          </a:stretch>
        </p:blipFill>
        <p:spPr>
          <a:xfrm>
            <a:off x="0" y="0"/>
            <a:ext cx="12192000" cy="6858000"/>
          </a:xfrm>
          <a:prstGeom prst="rect">
            <a:avLst/>
          </a:prstGeom>
        </p:spPr>
      </p:pic>
      <p:grpSp>
        <p:nvGrpSpPr>
          <p:cNvPr id="109" name="组合 4出自【趣你的PPT】(微信:qunideppt)：最优质的PPT资源库"/>
          <p:cNvGrpSpPr/>
          <p:nvPr/>
        </p:nvGrpSpPr>
        <p:grpSpPr bwMode="auto">
          <a:xfrm>
            <a:off x="1358900" y="2560955"/>
            <a:ext cx="1992313" cy="1990725"/>
            <a:chOff x="4307600" y="2183524"/>
            <a:chExt cx="2143125" cy="2143125"/>
          </a:xfrm>
        </p:grpSpPr>
        <p:sp>
          <p:nvSpPr>
            <p:cNvPr id="110" name="出自【趣你的PPT】(微信:qunideppt)：最优质的PPT资源库"/>
            <p:cNvSpPr/>
            <p:nvPr/>
          </p:nvSpPr>
          <p:spPr>
            <a:xfrm>
              <a:off x="4307600" y="2330501"/>
              <a:ext cx="2143125" cy="184917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11" name="出自【趣你的PPT】(微信:qunideppt)：最优质的PPT资源库"/>
            <p:cNvSpPr/>
            <p:nvPr/>
          </p:nvSpPr>
          <p:spPr>
            <a:xfrm rot="5400000">
              <a:off x="4307600" y="2332092"/>
              <a:ext cx="2143125" cy="184599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12" name="组合 7出自【趣你的PPT】(微信:qunideppt)：最优质的PPT资源库"/>
          <p:cNvGrpSpPr/>
          <p:nvPr/>
        </p:nvGrpSpPr>
        <p:grpSpPr bwMode="auto">
          <a:xfrm>
            <a:off x="3852863" y="2560955"/>
            <a:ext cx="1992312" cy="1990725"/>
            <a:chOff x="4307600" y="2183524"/>
            <a:chExt cx="2143125" cy="2143125"/>
          </a:xfrm>
        </p:grpSpPr>
        <p:sp>
          <p:nvSpPr>
            <p:cNvPr id="113" name="出自【趣你的PPT】(微信:qunideppt)：最优质的PPT资源库"/>
            <p:cNvSpPr/>
            <p:nvPr/>
          </p:nvSpPr>
          <p:spPr>
            <a:xfrm>
              <a:off x="4307600" y="2330501"/>
              <a:ext cx="2143125" cy="184917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14" name="出自【趣你的PPT】(微信:qunideppt)：最优质的PPT资源库"/>
            <p:cNvSpPr/>
            <p:nvPr/>
          </p:nvSpPr>
          <p:spPr>
            <a:xfrm rot="5400000">
              <a:off x="4307599" y="2332091"/>
              <a:ext cx="2143125" cy="184599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15" name="组合 10出自【趣你的PPT】(微信:qunideppt)：最优质的PPT资源库"/>
          <p:cNvGrpSpPr/>
          <p:nvPr/>
        </p:nvGrpSpPr>
        <p:grpSpPr bwMode="auto">
          <a:xfrm>
            <a:off x="6346825" y="2560955"/>
            <a:ext cx="1992313" cy="1990725"/>
            <a:chOff x="4307600" y="2183524"/>
            <a:chExt cx="2143125" cy="2143125"/>
          </a:xfrm>
        </p:grpSpPr>
        <p:sp>
          <p:nvSpPr>
            <p:cNvPr id="116" name="出自【趣你的PPT】(微信:qunideppt)：最优质的PPT资源库"/>
            <p:cNvSpPr/>
            <p:nvPr/>
          </p:nvSpPr>
          <p:spPr>
            <a:xfrm>
              <a:off x="4307600" y="2330501"/>
              <a:ext cx="2143125" cy="184917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17" name="出自【趣你的PPT】(微信:qunideppt)：最优质的PPT资源库"/>
            <p:cNvSpPr/>
            <p:nvPr/>
          </p:nvSpPr>
          <p:spPr>
            <a:xfrm rot="5400000">
              <a:off x="4307600" y="2332092"/>
              <a:ext cx="2143125" cy="184599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118" name="组合 13出自【趣你的PPT】(微信:qunideppt)：最优质的PPT资源库"/>
          <p:cNvGrpSpPr/>
          <p:nvPr/>
        </p:nvGrpSpPr>
        <p:grpSpPr bwMode="auto">
          <a:xfrm>
            <a:off x="8840788" y="2560955"/>
            <a:ext cx="1992312" cy="1990725"/>
            <a:chOff x="4307600" y="2183524"/>
            <a:chExt cx="2143125" cy="2143125"/>
          </a:xfrm>
        </p:grpSpPr>
        <p:sp>
          <p:nvSpPr>
            <p:cNvPr id="119" name="出自【趣你的PPT】(微信:qunideppt)：最优质的PPT资源库"/>
            <p:cNvSpPr/>
            <p:nvPr/>
          </p:nvSpPr>
          <p:spPr>
            <a:xfrm>
              <a:off x="4307600" y="2330501"/>
              <a:ext cx="2143125" cy="184917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20" name="出自【趣你的PPT】(微信:qunideppt)：最优质的PPT资源库"/>
            <p:cNvSpPr/>
            <p:nvPr/>
          </p:nvSpPr>
          <p:spPr>
            <a:xfrm rot="5400000">
              <a:off x="4307599" y="2332091"/>
              <a:ext cx="2143125" cy="1845992"/>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121" name="出自【趣你的PPT】(微信:qunideppt)：最优质的PPT资源库"/>
          <p:cNvSpPr>
            <a:spLocks noEditPoints="1"/>
          </p:cNvSpPr>
          <p:nvPr/>
        </p:nvSpPr>
        <p:spPr bwMode="auto">
          <a:xfrm>
            <a:off x="2039938" y="3127693"/>
            <a:ext cx="630237" cy="857250"/>
          </a:xfrm>
          <a:custGeom>
            <a:avLst/>
            <a:gdLst>
              <a:gd name="T0" fmla="*/ 79 w 734"/>
              <a:gd name="T1" fmla="*/ 906 h 993"/>
              <a:gd name="T2" fmla="*/ 124 w 734"/>
              <a:gd name="T3" fmla="*/ 153 h 993"/>
              <a:gd name="T4" fmla="*/ 162 w 734"/>
              <a:gd name="T5" fmla="*/ 218 h 993"/>
              <a:gd name="T6" fmla="*/ 201 w 734"/>
              <a:gd name="T7" fmla="*/ 153 h 993"/>
              <a:gd name="T8" fmla="*/ 328 w 734"/>
              <a:gd name="T9" fmla="*/ 179 h 993"/>
              <a:gd name="T10" fmla="*/ 405 w 734"/>
              <a:gd name="T11" fmla="*/ 179 h 993"/>
              <a:gd name="T12" fmla="*/ 533 w 734"/>
              <a:gd name="T13" fmla="*/ 153 h 993"/>
              <a:gd name="T14" fmla="*/ 572 w 734"/>
              <a:gd name="T15" fmla="*/ 218 h 993"/>
              <a:gd name="T16" fmla="*/ 610 w 734"/>
              <a:gd name="T17" fmla="*/ 153 h 993"/>
              <a:gd name="T18" fmla="*/ 656 w 734"/>
              <a:gd name="T19" fmla="*/ 906 h 993"/>
              <a:gd name="T20" fmla="*/ 610 w 734"/>
              <a:gd name="T21" fmla="*/ 67 h 993"/>
              <a:gd name="T22" fmla="*/ 572 w 734"/>
              <a:gd name="T23" fmla="*/ 0 h 993"/>
              <a:gd name="T24" fmla="*/ 533 w 734"/>
              <a:gd name="T25" fmla="*/ 67 h 993"/>
              <a:gd name="T26" fmla="*/ 405 w 734"/>
              <a:gd name="T27" fmla="*/ 38 h 993"/>
              <a:gd name="T28" fmla="*/ 328 w 734"/>
              <a:gd name="T29" fmla="*/ 38 h 993"/>
              <a:gd name="T30" fmla="*/ 201 w 734"/>
              <a:gd name="T31" fmla="*/ 67 h 993"/>
              <a:gd name="T32" fmla="*/ 162 w 734"/>
              <a:gd name="T33" fmla="*/ 0 h 993"/>
              <a:gd name="T34" fmla="*/ 124 w 734"/>
              <a:gd name="T35" fmla="*/ 67 h 993"/>
              <a:gd name="T36" fmla="*/ 0 w 734"/>
              <a:gd name="T37" fmla="*/ 147 h 993"/>
              <a:gd name="T38" fmla="*/ 80 w 734"/>
              <a:gd name="T39" fmla="*/ 993 h 993"/>
              <a:gd name="T40" fmla="*/ 734 w 734"/>
              <a:gd name="T41" fmla="*/ 913 h 993"/>
              <a:gd name="T42" fmla="*/ 655 w 734"/>
              <a:gd name="T43" fmla="*/ 67 h 993"/>
              <a:gd name="T44" fmla="*/ 573 w 734"/>
              <a:gd name="T45" fmla="*/ 371 h 993"/>
              <a:gd name="T46" fmla="*/ 161 w 734"/>
              <a:gd name="T47" fmla="*/ 317 h 993"/>
              <a:gd name="T48" fmla="*/ 161 w 734"/>
              <a:gd name="T49" fmla="*/ 512 h 993"/>
              <a:gd name="T50" fmla="*/ 573 w 734"/>
              <a:gd name="T51" fmla="*/ 458 h 993"/>
              <a:gd name="T52" fmla="*/ 161 w 734"/>
              <a:gd name="T53" fmla="*/ 512 h 993"/>
              <a:gd name="T54" fmla="*/ 573 w 734"/>
              <a:gd name="T55" fmla="*/ 653 h 993"/>
              <a:gd name="T56" fmla="*/ 161 w 734"/>
              <a:gd name="T57" fmla="*/ 599 h 993"/>
              <a:gd name="T58" fmla="*/ 161 w 734"/>
              <a:gd name="T59" fmla="*/ 794 h 993"/>
              <a:gd name="T60" fmla="*/ 573 w 734"/>
              <a:gd name="T61" fmla="*/ 740 h 993"/>
              <a:gd name="T62" fmla="*/ 161 w 734"/>
              <a:gd name="T63" fmla="*/ 79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580" b="0" i="0" u="none" strike="noStrike" kern="0" cap="none" spc="0" normalizeH="0" baseline="0" noProof="0">
              <a:ln>
                <a:noFill/>
              </a:ln>
              <a:solidFill>
                <a:schemeClr val="bg1"/>
              </a:solidFill>
              <a:effectLst/>
              <a:uLnTx/>
              <a:uFillTx/>
              <a:latin typeface="+mn-lt"/>
              <a:ea typeface="+mn-ea"/>
            </a:endParaRPr>
          </a:p>
        </p:txBody>
      </p:sp>
      <p:sp>
        <p:nvSpPr>
          <p:cNvPr id="122" name="出自【趣你的PPT】(微信:qunideppt)：最优质的PPT资源库"/>
          <p:cNvSpPr>
            <a:spLocks noEditPoints="1"/>
          </p:cNvSpPr>
          <p:nvPr/>
        </p:nvSpPr>
        <p:spPr bwMode="auto">
          <a:xfrm>
            <a:off x="4295775" y="3119755"/>
            <a:ext cx="1138238" cy="850900"/>
          </a:xfrm>
          <a:custGeom>
            <a:avLst/>
            <a:gdLst>
              <a:gd name="T0" fmla="*/ 2147483646 w 1408"/>
              <a:gd name="T1" fmla="*/ 2147483646 h 1053"/>
              <a:gd name="T2" fmla="*/ 2147483646 w 1408"/>
              <a:gd name="T3" fmla="*/ 2147483646 h 1053"/>
              <a:gd name="T4" fmla="*/ 0 w 1408"/>
              <a:gd name="T5" fmla="*/ 2147483646 h 1053"/>
              <a:gd name="T6" fmla="*/ 2147483646 w 1408"/>
              <a:gd name="T7" fmla="*/ 2147483646 h 1053"/>
              <a:gd name="T8" fmla="*/ 2147483646 w 1408"/>
              <a:gd name="T9" fmla="*/ 2147483646 h 1053"/>
              <a:gd name="T10" fmla="*/ 2147483646 w 1408"/>
              <a:gd name="T11" fmla="*/ 2147483646 h 1053"/>
              <a:gd name="T12" fmla="*/ 2147483646 w 1408"/>
              <a:gd name="T13" fmla="*/ 2147483646 h 1053"/>
              <a:gd name="T14" fmla="*/ 2147483646 w 1408"/>
              <a:gd name="T15" fmla="*/ 2147483646 h 1053"/>
              <a:gd name="T16" fmla="*/ 2147483646 w 1408"/>
              <a:gd name="T17" fmla="*/ 2147483646 h 1053"/>
              <a:gd name="T18" fmla="*/ 2147483646 w 1408"/>
              <a:gd name="T19" fmla="*/ 2147483646 h 1053"/>
              <a:gd name="T20" fmla="*/ 2147483646 w 1408"/>
              <a:gd name="T21" fmla="*/ 2147483646 h 1053"/>
              <a:gd name="T22" fmla="*/ 2147483646 w 1408"/>
              <a:gd name="T23" fmla="*/ 2147483646 h 1053"/>
              <a:gd name="T24" fmla="*/ 2147483646 w 1408"/>
              <a:gd name="T25" fmla="*/ 2147483646 h 1053"/>
              <a:gd name="T26" fmla="*/ 2147483646 w 1408"/>
              <a:gd name="T27" fmla="*/ 2147483646 h 1053"/>
              <a:gd name="T28" fmla="*/ 2147483646 w 1408"/>
              <a:gd name="T29" fmla="*/ 2147483646 h 1053"/>
              <a:gd name="T30" fmla="*/ 2147483646 w 1408"/>
              <a:gd name="T31" fmla="*/ 2147483646 h 1053"/>
              <a:gd name="T32" fmla="*/ 2147483646 w 1408"/>
              <a:gd name="T33" fmla="*/ 2147483646 h 1053"/>
              <a:gd name="T34" fmla="*/ 2147483646 w 1408"/>
              <a:gd name="T35" fmla="*/ 2147483646 h 1053"/>
              <a:gd name="T36" fmla="*/ 2147483646 w 1408"/>
              <a:gd name="T37" fmla="*/ 2147483646 h 1053"/>
              <a:gd name="T38" fmla="*/ 2147483646 w 1408"/>
              <a:gd name="T39" fmla="*/ 2147483646 h 1053"/>
              <a:gd name="T40" fmla="*/ 2147483646 w 1408"/>
              <a:gd name="T41" fmla="*/ 2147483646 h 1053"/>
              <a:gd name="T42" fmla="*/ 2147483646 w 1408"/>
              <a:gd name="T43" fmla="*/ 2147483646 h 1053"/>
              <a:gd name="T44" fmla="*/ 2147483646 w 1408"/>
              <a:gd name="T45" fmla="*/ 2147483646 h 1053"/>
              <a:gd name="T46" fmla="*/ 2147483646 w 1408"/>
              <a:gd name="T47" fmla="*/ 2147483646 h 1053"/>
              <a:gd name="T48" fmla="*/ 2147483646 w 1408"/>
              <a:gd name="T49" fmla="*/ 2147483646 h 1053"/>
              <a:gd name="T50" fmla="*/ 2147483646 w 1408"/>
              <a:gd name="T51" fmla="*/ 2147483646 h 1053"/>
              <a:gd name="T52" fmla="*/ 2147483646 w 1408"/>
              <a:gd name="T53" fmla="*/ 2147483646 h 1053"/>
              <a:gd name="T54" fmla="*/ 2147483646 w 1408"/>
              <a:gd name="T55" fmla="*/ 2147483646 h 1053"/>
              <a:gd name="T56" fmla="*/ 2147483646 w 1408"/>
              <a:gd name="T57" fmla="*/ 2147483646 h 1053"/>
              <a:gd name="T58" fmla="*/ 2147483646 w 1408"/>
              <a:gd name="T59" fmla="*/ 2147483646 h 1053"/>
              <a:gd name="T60" fmla="*/ 2147483646 w 1408"/>
              <a:gd name="T61" fmla="*/ 2147483646 h 1053"/>
              <a:gd name="T62" fmla="*/ 2147483646 w 1408"/>
              <a:gd name="T63" fmla="*/ 2147483646 h 1053"/>
              <a:gd name="T64" fmla="*/ 2147483646 w 1408"/>
              <a:gd name="T65" fmla="*/ 2147483646 h 1053"/>
              <a:gd name="T66" fmla="*/ 2147483646 w 1408"/>
              <a:gd name="T67" fmla="*/ 2147483646 h 1053"/>
              <a:gd name="T68" fmla="*/ 2147483646 w 1408"/>
              <a:gd name="T69" fmla="*/ 2147483646 h 1053"/>
              <a:gd name="T70" fmla="*/ 2147483646 w 1408"/>
              <a:gd name="T71" fmla="*/ 2147483646 h 1053"/>
              <a:gd name="T72" fmla="*/ 2147483646 w 1408"/>
              <a:gd name="T73" fmla="*/ 2147483646 h 1053"/>
              <a:gd name="T74" fmla="*/ 2147483646 w 1408"/>
              <a:gd name="T75" fmla="*/ 2147483646 h 1053"/>
              <a:gd name="T76" fmla="*/ 2147483646 w 1408"/>
              <a:gd name="T77" fmla="*/ 2147483646 h 1053"/>
              <a:gd name="T78" fmla="*/ 2147483646 w 1408"/>
              <a:gd name="T79" fmla="*/ 2147483646 h 1053"/>
              <a:gd name="T80" fmla="*/ 2147483646 w 1408"/>
              <a:gd name="T81" fmla="*/ 2147483646 h 1053"/>
              <a:gd name="T82" fmla="*/ 2147483646 w 1408"/>
              <a:gd name="T83" fmla="*/ 2147483646 h 1053"/>
              <a:gd name="T84" fmla="*/ 2147483646 w 1408"/>
              <a:gd name="T85" fmla="*/ 2147483646 h 1053"/>
              <a:gd name="T86" fmla="*/ 2147483646 w 1408"/>
              <a:gd name="T87" fmla="*/ 2147483646 h 1053"/>
              <a:gd name="T88" fmla="*/ 2147483646 w 1408"/>
              <a:gd name="T89" fmla="*/ 0 h 1053"/>
              <a:gd name="T90" fmla="*/ 2147483646 w 1408"/>
              <a:gd name="T91" fmla="*/ 2147483646 h 1053"/>
              <a:gd name="T92" fmla="*/ 2147483646 w 1408"/>
              <a:gd name="T93" fmla="*/ 2147483646 h 1053"/>
              <a:gd name="T94" fmla="*/ 2147483646 w 1408"/>
              <a:gd name="T95" fmla="*/ 2147483646 h 10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08" h="1053">
                <a:moveTo>
                  <a:pt x="295" y="644"/>
                </a:moveTo>
                <a:lnTo>
                  <a:pt x="256" y="644"/>
                </a:lnTo>
                <a:lnTo>
                  <a:pt x="234" y="783"/>
                </a:lnTo>
                <a:lnTo>
                  <a:pt x="162" y="556"/>
                </a:lnTo>
                <a:cubicBezTo>
                  <a:pt x="67" y="593"/>
                  <a:pt x="0" y="673"/>
                  <a:pt x="0" y="756"/>
                </a:cubicBezTo>
                <a:cubicBezTo>
                  <a:pt x="0" y="757"/>
                  <a:pt x="0" y="758"/>
                  <a:pt x="0" y="759"/>
                </a:cubicBezTo>
                <a:cubicBezTo>
                  <a:pt x="0" y="759"/>
                  <a:pt x="0" y="760"/>
                  <a:pt x="0" y="760"/>
                </a:cubicBezTo>
                <a:cubicBezTo>
                  <a:pt x="0" y="812"/>
                  <a:pt x="50" y="811"/>
                  <a:pt x="233" y="811"/>
                </a:cubicBezTo>
                <a:cubicBezTo>
                  <a:pt x="251" y="774"/>
                  <a:pt x="275" y="739"/>
                  <a:pt x="305" y="707"/>
                </a:cubicBezTo>
                <a:lnTo>
                  <a:pt x="295" y="644"/>
                </a:lnTo>
                <a:close/>
                <a:moveTo>
                  <a:pt x="357" y="659"/>
                </a:moveTo>
                <a:cubicBezTo>
                  <a:pt x="388" y="635"/>
                  <a:pt x="422" y="613"/>
                  <a:pt x="460" y="595"/>
                </a:cubicBezTo>
                <a:cubicBezTo>
                  <a:pt x="439" y="580"/>
                  <a:pt x="415" y="566"/>
                  <a:pt x="389" y="556"/>
                </a:cubicBezTo>
                <a:lnTo>
                  <a:pt x="357" y="659"/>
                </a:lnTo>
                <a:close/>
                <a:moveTo>
                  <a:pt x="290" y="574"/>
                </a:moveTo>
                <a:lnTo>
                  <a:pt x="261" y="574"/>
                </a:lnTo>
                <a:cubicBezTo>
                  <a:pt x="258" y="574"/>
                  <a:pt x="255" y="575"/>
                  <a:pt x="253" y="577"/>
                </a:cubicBezTo>
                <a:lnTo>
                  <a:pt x="242" y="589"/>
                </a:lnTo>
                <a:cubicBezTo>
                  <a:pt x="239" y="592"/>
                  <a:pt x="238" y="597"/>
                  <a:pt x="241" y="602"/>
                </a:cubicBezTo>
                <a:lnTo>
                  <a:pt x="255" y="625"/>
                </a:lnTo>
                <a:cubicBezTo>
                  <a:pt x="256" y="628"/>
                  <a:pt x="260" y="630"/>
                  <a:pt x="264" y="630"/>
                </a:cubicBezTo>
                <a:lnTo>
                  <a:pt x="287" y="630"/>
                </a:lnTo>
                <a:cubicBezTo>
                  <a:pt x="291" y="630"/>
                  <a:pt x="295" y="628"/>
                  <a:pt x="297" y="625"/>
                </a:cubicBezTo>
                <a:lnTo>
                  <a:pt x="311" y="602"/>
                </a:lnTo>
                <a:cubicBezTo>
                  <a:pt x="313" y="597"/>
                  <a:pt x="312" y="592"/>
                  <a:pt x="309" y="589"/>
                </a:cubicBezTo>
                <a:lnTo>
                  <a:pt x="298" y="577"/>
                </a:lnTo>
                <a:cubicBezTo>
                  <a:pt x="296" y="575"/>
                  <a:pt x="293" y="574"/>
                  <a:pt x="290" y="574"/>
                </a:cubicBezTo>
                <a:close/>
                <a:moveTo>
                  <a:pt x="1408" y="756"/>
                </a:moveTo>
                <a:cubicBezTo>
                  <a:pt x="1408" y="673"/>
                  <a:pt x="1341" y="593"/>
                  <a:pt x="1245" y="556"/>
                </a:cubicBezTo>
                <a:lnTo>
                  <a:pt x="1174" y="783"/>
                </a:lnTo>
                <a:lnTo>
                  <a:pt x="1151" y="644"/>
                </a:lnTo>
                <a:lnTo>
                  <a:pt x="1113" y="644"/>
                </a:lnTo>
                <a:lnTo>
                  <a:pt x="1103" y="707"/>
                </a:lnTo>
                <a:cubicBezTo>
                  <a:pt x="1132" y="739"/>
                  <a:pt x="1157" y="774"/>
                  <a:pt x="1174" y="811"/>
                </a:cubicBezTo>
                <a:cubicBezTo>
                  <a:pt x="1369" y="811"/>
                  <a:pt x="1408" y="812"/>
                  <a:pt x="1408" y="760"/>
                </a:cubicBezTo>
                <a:cubicBezTo>
                  <a:pt x="1408" y="760"/>
                  <a:pt x="1407" y="759"/>
                  <a:pt x="1407" y="759"/>
                </a:cubicBezTo>
                <a:cubicBezTo>
                  <a:pt x="1407" y="758"/>
                  <a:pt x="1408" y="757"/>
                  <a:pt x="1408" y="756"/>
                </a:cubicBezTo>
                <a:close/>
                <a:moveTo>
                  <a:pt x="891" y="624"/>
                </a:moveTo>
                <a:lnTo>
                  <a:pt x="773" y="999"/>
                </a:lnTo>
                <a:lnTo>
                  <a:pt x="736" y="768"/>
                </a:lnTo>
                <a:lnTo>
                  <a:pt x="672" y="768"/>
                </a:lnTo>
                <a:lnTo>
                  <a:pt x="635" y="999"/>
                </a:lnTo>
                <a:lnTo>
                  <a:pt x="516" y="624"/>
                </a:lnTo>
                <a:cubicBezTo>
                  <a:pt x="358" y="684"/>
                  <a:pt x="248" y="816"/>
                  <a:pt x="248" y="954"/>
                </a:cubicBezTo>
                <a:cubicBezTo>
                  <a:pt x="248" y="956"/>
                  <a:pt x="248" y="957"/>
                  <a:pt x="248" y="959"/>
                </a:cubicBezTo>
                <a:cubicBezTo>
                  <a:pt x="248" y="959"/>
                  <a:pt x="248" y="960"/>
                  <a:pt x="248" y="961"/>
                </a:cubicBezTo>
                <a:cubicBezTo>
                  <a:pt x="248" y="1053"/>
                  <a:pt x="344" y="1045"/>
                  <a:pt x="704" y="1045"/>
                </a:cubicBezTo>
                <a:cubicBezTo>
                  <a:pt x="1087" y="1045"/>
                  <a:pt x="1160" y="1053"/>
                  <a:pt x="1160" y="961"/>
                </a:cubicBezTo>
                <a:cubicBezTo>
                  <a:pt x="1160" y="960"/>
                  <a:pt x="1159" y="959"/>
                  <a:pt x="1159" y="959"/>
                </a:cubicBezTo>
                <a:cubicBezTo>
                  <a:pt x="1159" y="957"/>
                  <a:pt x="1160" y="956"/>
                  <a:pt x="1160" y="954"/>
                </a:cubicBezTo>
                <a:cubicBezTo>
                  <a:pt x="1160" y="816"/>
                  <a:pt x="1049" y="684"/>
                  <a:pt x="891" y="624"/>
                </a:cubicBezTo>
                <a:close/>
                <a:moveTo>
                  <a:pt x="728" y="653"/>
                </a:moveTo>
                <a:lnTo>
                  <a:pt x="680" y="653"/>
                </a:lnTo>
                <a:cubicBezTo>
                  <a:pt x="675" y="653"/>
                  <a:pt x="670" y="655"/>
                  <a:pt x="667" y="658"/>
                </a:cubicBezTo>
                <a:lnTo>
                  <a:pt x="649" y="677"/>
                </a:lnTo>
                <a:cubicBezTo>
                  <a:pt x="643" y="683"/>
                  <a:pt x="642" y="692"/>
                  <a:pt x="646" y="699"/>
                </a:cubicBezTo>
                <a:lnTo>
                  <a:pt x="669" y="737"/>
                </a:lnTo>
                <a:cubicBezTo>
                  <a:pt x="672" y="743"/>
                  <a:pt x="678" y="746"/>
                  <a:pt x="684" y="746"/>
                </a:cubicBezTo>
                <a:lnTo>
                  <a:pt x="723" y="746"/>
                </a:lnTo>
                <a:cubicBezTo>
                  <a:pt x="730" y="746"/>
                  <a:pt x="735" y="743"/>
                  <a:pt x="739" y="737"/>
                </a:cubicBezTo>
                <a:lnTo>
                  <a:pt x="762" y="699"/>
                </a:lnTo>
                <a:cubicBezTo>
                  <a:pt x="766" y="692"/>
                  <a:pt x="765" y="683"/>
                  <a:pt x="759" y="677"/>
                </a:cubicBezTo>
                <a:lnTo>
                  <a:pt x="740" y="658"/>
                </a:lnTo>
                <a:cubicBezTo>
                  <a:pt x="737" y="655"/>
                  <a:pt x="733" y="653"/>
                  <a:pt x="728" y="653"/>
                </a:cubicBezTo>
                <a:close/>
                <a:moveTo>
                  <a:pt x="1132" y="519"/>
                </a:moveTo>
                <a:cubicBezTo>
                  <a:pt x="1200" y="519"/>
                  <a:pt x="1255" y="425"/>
                  <a:pt x="1255" y="338"/>
                </a:cubicBezTo>
                <a:cubicBezTo>
                  <a:pt x="1255" y="250"/>
                  <a:pt x="1200" y="179"/>
                  <a:pt x="1132" y="179"/>
                </a:cubicBezTo>
                <a:cubicBezTo>
                  <a:pt x="1064" y="179"/>
                  <a:pt x="1009" y="250"/>
                  <a:pt x="1009" y="338"/>
                </a:cubicBezTo>
                <a:cubicBezTo>
                  <a:pt x="1009" y="425"/>
                  <a:pt x="1064" y="519"/>
                  <a:pt x="1132" y="519"/>
                </a:cubicBezTo>
                <a:close/>
                <a:moveTo>
                  <a:pt x="1146" y="574"/>
                </a:moveTo>
                <a:lnTo>
                  <a:pt x="1117" y="574"/>
                </a:lnTo>
                <a:cubicBezTo>
                  <a:pt x="1115" y="574"/>
                  <a:pt x="1112" y="575"/>
                  <a:pt x="1110" y="577"/>
                </a:cubicBezTo>
                <a:lnTo>
                  <a:pt x="1099" y="589"/>
                </a:lnTo>
                <a:cubicBezTo>
                  <a:pt x="1095" y="592"/>
                  <a:pt x="1094" y="597"/>
                  <a:pt x="1097" y="602"/>
                </a:cubicBezTo>
                <a:lnTo>
                  <a:pt x="1111" y="625"/>
                </a:lnTo>
                <a:cubicBezTo>
                  <a:pt x="1113" y="628"/>
                  <a:pt x="1116" y="630"/>
                  <a:pt x="1120" y="630"/>
                </a:cubicBezTo>
                <a:lnTo>
                  <a:pt x="1144" y="630"/>
                </a:lnTo>
                <a:cubicBezTo>
                  <a:pt x="1148" y="630"/>
                  <a:pt x="1151" y="628"/>
                  <a:pt x="1153" y="625"/>
                </a:cubicBezTo>
                <a:lnTo>
                  <a:pt x="1167" y="602"/>
                </a:lnTo>
                <a:cubicBezTo>
                  <a:pt x="1169" y="597"/>
                  <a:pt x="1169" y="592"/>
                  <a:pt x="1165" y="589"/>
                </a:cubicBezTo>
                <a:lnTo>
                  <a:pt x="1154" y="577"/>
                </a:lnTo>
                <a:cubicBezTo>
                  <a:pt x="1152" y="575"/>
                  <a:pt x="1149" y="574"/>
                  <a:pt x="1146" y="574"/>
                </a:cubicBezTo>
                <a:close/>
                <a:moveTo>
                  <a:pt x="276" y="519"/>
                </a:moveTo>
                <a:cubicBezTo>
                  <a:pt x="343" y="519"/>
                  <a:pt x="398" y="425"/>
                  <a:pt x="398" y="338"/>
                </a:cubicBezTo>
                <a:cubicBezTo>
                  <a:pt x="398" y="250"/>
                  <a:pt x="343" y="179"/>
                  <a:pt x="276" y="179"/>
                </a:cubicBezTo>
                <a:cubicBezTo>
                  <a:pt x="208" y="179"/>
                  <a:pt x="153" y="250"/>
                  <a:pt x="153" y="338"/>
                </a:cubicBezTo>
                <a:cubicBezTo>
                  <a:pt x="153" y="425"/>
                  <a:pt x="208" y="519"/>
                  <a:pt x="276" y="519"/>
                </a:cubicBezTo>
                <a:close/>
                <a:moveTo>
                  <a:pt x="704" y="561"/>
                </a:moveTo>
                <a:cubicBezTo>
                  <a:pt x="816" y="561"/>
                  <a:pt x="907" y="407"/>
                  <a:pt x="907" y="262"/>
                </a:cubicBezTo>
                <a:cubicBezTo>
                  <a:pt x="907" y="117"/>
                  <a:pt x="816" y="0"/>
                  <a:pt x="704" y="0"/>
                </a:cubicBezTo>
                <a:cubicBezTo>
                  <a:pt x="592" y="0"/>
                  <a:pt x="501" y="117"/>
                  <a:pt x="501" y="262"/>
                </a:cubicBezTo>
                <a:cubicBezTo>
                  <a:pt x="501" y="407"/>
                  <a:pt x="592" y="561"/>
                  <a:pt x="704" y="561"/>
                </a:cubicBezTo>
                <a:close/>
                <a:moveTo>
                  <a:pt x="1019" y="556"/>
                </a:moveTo>
                <a:cubicBezTo>
                  <a:pt x="993" y="566"/>
                  <a:pt x="969" y="580"/>
                  <a:pt x="948" y="595"/>
                </a:cubicBezTo>
                <a:cubicBezTo>
                  <a:pt x="986" y="613"/>
                  <a:pt x="1020" y="635"/>
                  <a:pt x="1051" y="659"/>
                </a:cubicBezTo>
                <a:lnTo>
                  <a:pt x="1019" y="5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3" name="出自【趣你的PPT】(微信:qunideppt)：最优质的PPT资源库"/>
          <p:cNvSpPr>
            <a:spLocks noEditPoints="1"/>
          </p:cNvSpPr>
          <p:nvPr/>
        </p:nvSpPr>
        <p:spPr bwMode="auto">
          <a:xfrm>
            <a:off x="6946900" y="3122930"/>
            <a:ext cx="844550" cy="844550"/>
          </a:xfrm>
          <a:custGeom>
            <a:avLst/>
            <a:gdLst>
              <a:gd name="T0" fmla="*/ 341 w 933"/>
              <a:gd name="T1" fmla="*/ 63 h 932"/>
              <a:gd name="T2" fmla="*/ 145 w 933"/>
              <a:gd name="T3" fmla="*/ 144 h 932"/>
              <a:gd name="T4" fmla="*/ 64 w 933"/>
              <a:gd name="T5" fmla="*/ 340 h 932"/>
              <a:gd name="T6" fmla="*/ 145 w 933"/>
              <a:gd name="T7" fmla="*/ 536 h 932"/>
              <a:gd name="T8" fmla="*/ 341 w 933"/>
              <a:gd name="T9" fmla="*/ 617 h 932"/>
              <a:gd name="T10" fmla="*/ 537 w 933"/>
              <a:gd name="T11" fmla="*/ 536 h 932"/>
              <a:gd name="T12" fmla="*/ 537 w 933"/>
              <a:gd name="T13" fmla="*/ 144 h 932"/>
              <a:gd name="T14" fmla="*/ 341 w 933"/>
              <a:gd name="T15" fmla="*/ 63 h 932"/>
              <a:gd name="T16" fmla="*/ 341 w 933"/>
              <a:gd name="T17" fmla="*/ 681 h 932"/>
              <a:gd name="T18" fmla="*/ 100 w 933"/>
              <a:gd name="T19" fmla="*/ 581 h 932"/>
              <a:gd name="T20" fmla="*/ 0 w 933"/>
              <a:gd name="T21" fmla="*/ 340 h 932"/>
              <a:gd name="T22" fmla="*/ 100 w 933"/>
              <a:gd name="T23" fmla="*/ 100 h 932"/>
              <a:gd name="T24" fmla="*/ 341 w 933"/>
              <a:gd name="T25" fmla="*/ 0 h 932"/>
              <a:gd name="T26" fmla="*/ 582 w 933"/>
              <a:gd name="T27" fmla="*/ 100 h 932"/>
              <a:gd name="T28" fmla="*/ 582 w 933"/>
              <a:gd name="T29" fmla="*/ 581 h 932"/>
              <a:gd name="T30" fmla="*/ 341 w 933"/>
              <a:gd name="T31" fmla="*/ 681 h 932"/>
              <a:gd name="T32" fmla="*/ 636 w 933"/>
              <a:gd name="T33" fmla="*/ 538 h 932"/>
              <a:gd name="T34" fmla="*/ 636 w 933"/>
              <a:gd name="T35" fmla="*/ 581 h 932"/>
              <a:gd name="T36" fmla="*/ 582 w 933"/>
              <a:gd name="T37" fmla="*/ 636 h 932"/>
              <a:gd name="T38" fmla="*/ 539 w 933"/>
              <a:gd name="T39" fmla="*/ 636 h 932"/>
              <a:gd name="T40" fmla="*/ 537 w 933"/>
              <a:gd name="T41" fmla="*/ 634 h 932"/>
              <a:gd name="T42" fmla="*/ 537 w 933"/>
              <a:gd name="T43" fmla="*/ 591 h 932"/>
              <a:gd name="T44" fmla="*/ 591 w 933"/>
              <a:gd name="T45" fmla="*/ 536 h 932"/>
              <a:gd name="T46" fmla="*/ 634 w 933"/>
              <a:gd name="T47" fmla="*/ 536 h 932"/>
              <a:gd name="T48" fmla="*/ 636 w 933"/>
              <a:gd name="T49" fmla="*/ 538 h 932"/>
              <a:gd name="T50" fmla="*/ 707 w 933"/>
              <a:gd name="T51" fmla="*/ 630 h 932"/>
              <a:gd name="T52" fmla="*/ 707 w 933"/>
              <a:gd name="T53" fmla="*/ 706 h 932"/>
              <a:gd name="T54" fmla="*/ 631 w 933"/>
              <a:gd name="T55" fmla="*/ 706 h 932"/>
              <a:gd name="T56" fmla="*/ 631 w 933"/>
              <a:gd name="T57" fmla="*/ 630 h 932"/>
              <a:gd name="T58" fmla="*/ 707 w 933"/>
              <a:gd name="T59" fmla="*/ 630 h 932"/>
              <a:gd name="T60" fmla="*/ 922 w 933"/>
              <a:gd name="T61" fmla="*/ 834 h 932"/>
              <a:gd name="T62" fmla="*/ 920 w 933"/>
              <a:gd name="T63" fmla="*/ 875 h 932"/>
              <a:gd name="T64" fmla="*/ 876 w 933"/>
              <a:gd name="T65" fmla="*/ 919 h 932"/>
              <a:gd name="T66" fmla="*/ 835 w 933"/>
              <a:gd name="T67" fmla="*/ 921 h 932"/>
              <a:gd name="T68" fmla="*/ 705 w 933"/>
              <a:gd name="T69" fmla="*/ 791 h 932"/>
              <a:gd name="T70" fmla="*/ 707 w 933"/>
              <a:gd name="T71" fmla="*/ 750 h 932"/>
              <a:gd name="T72" fmla="*/ 750 w 933"/>
              <a:gd name="T73" fmla="*/ 706 h 932"/>
              <a:gd name="T74" fmla="*/ 791 w 933"/>
              <a:gd name="T75" fmla="*/ 704 h 932"/>
              <a:gd name="T76" fmla="*/ 922 w 933"/>
              <a:gd name="T77" fmla="*/ 834 h 932"/>
              <a:gd name="T78" fmla="*/ 341 w 933"/>
              <a:gd name="T79" fmla="*/ 136 h 932"/>
              <a:gd name="T80" fmla="*/ 196 w 933"/>
              <a:gd name="T81" fmla="*/ 196 h 932"/>
              <a:gd name="T82" fmla="*/ 137 w 933"/>
              <a:gd name="T83" fmla="*/ 340 h 932"/>
              <a:gd name="T84" fmla="*/ 196 w 933"/>
              <a:gd name="T85" fmla="*/ 485 h 932"/>
              <a:gd name="T86" fmla="*/ 341 w 933"/>
              <a:gd name="T87" fmla="*/ 545 h 932"/>
              <a:gd name="T88" fmla="*/ 485 w 933"/>
              <a:gd name="T89" fmla="*/ 485 h 932"/>
              <a:gd name="T90" fmla="*/ 485 w 933"/>
              <a:gd name="T91" fmla="*/ 196 h 932"/>
              <a:gd name="T92" fmla="*/ 341 w 933"/>
              <a:gd name="T93" fmla="*/ 136 h 932"/>
              <a:gd name="T94" fmla="*/ 341 w 933"/>
              <a:gd name="T95" fmla="*/ 587 h 932"/>
              <a:gd name="T96" fmla="*/ 167 w 933"/>
              <a:gd name="T97" fmla="*/ 515 h 932"/>
              <a:gd name="T98" fmla="*/ 94 w 933"/>
              <a:gd name="T99" fmla="*/ 340 h 932"/>
              <a:gd name="T100" fmla="*/ 167 w 933"/>
              <a:gd name="T101" fmla="*/ 166 h 932"/>
              <a:gd name="T102" fmla="*/ 341 w 933"/>
              <a:gd name="T103" fmla="*/ 94 h 932"/>
              <a:gd name="T104" fmla="*/ 515 w 933"/>
              <a:gd name="T105" fmla="*/ 166 h 932"/>
              <a:gd name="T106" fmla="*/ 515 w 933"/>
              <a:gd name="T107" fmla="*/ 515 h 932"/>
              <a:gd name="T108" fmla="*/ 341 w 933"/>
              <a:gd name="T109" fmla="*/ 587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3" h="932">
                <a:moveTo>
                  <a:pt x="341" y="63"/>
                </a:moveTo>
                <a:cubicBezTo>
                  <a:pt x="267" y="63"/>
                  <a:pt x="197" y="92"/>
                  <a:pt x="145" y="144"/>
                </a:cubicBezTo>
                <a:cubicBezTo>
                  <a:pt x="93" y="197"/>
                  <a:pt x="64" y="266"/>
                  <a:pt x="64" y="340"/>
                </a:cubicBezTo>
                <a:cubicBezTo>
                  <a:pt x="64" y="414"/>
                  <a:pt x="93" y="484"/>
                  <a:pt x="145" y="536"/>
                </a:cubicBezTo>
                <a:cubicBezTo>
                  <a:pt x="197" y="589"/>
                  <a:pt x="267" y="617"/>
                  <a:pt x="341" y="617"/>
                </a:cubicBezTo>
                <a:cubicBezTo>
                  <a:pt x="415" y="617"/>
                  <a:pt x="484" y="589"/>
                  <a:pt x="537" y="536"/>
                </a:cubicBezTo>
                <a:cubicBezTo>
                  <a:pt x="645" y="428"/>
                  <a:pt x="645" y="252"/>
                  <a:pt x="537" y="144"/>
                </a:cubicBezTo>
                <a:cubicBezTo>
                  <a:pt x="484" y="92"/>
                  <a:pt x="415" y="63"/>
                  <a:pt x="341" y="63"/>
                </a:cubicBezTo>
                <a:close/>
                <a:moveTo>
                  <a:pt x="341" y="681"/>
                </a:moveTo>
                <a:cubicBezTo>
                  <a:pt x="250" y="681"/>
                  <a:pt x="164" y="645"/>
                  <a:pt x="100" y="581"/>
                </a:cubicBezTo>
                <a:cubicBezTo>
                  <a:pt x="36" y="517"/>
                  <a:pt x="0" y="431"/>
                  <a:pt x="0" y="340"/>
                </a:cubicBezTo>
                <a:cubicBezTo>
                  <a:pt x="0" y="249"/>
                  <a:pt x="36" y="164"/>
                  <a:pt x="100" y="100"/>
                </a:cubicBezTo>
                <a:cubicBezTo>
                  <a:pt x="164" y="35"/>
                  <a:pt x="250" y="0"/>
                  <a:pt x="341" y="0"/>
                </a:cubicBezTo>
                <a:cubicBezTo>
                  <a:pt x="432" y="0"/>
                  <a:pt x="517" y="35"/>
                  <a:pt x="582" y="100"/>
                </a:cubicBezTo>
                <a:cubicBezTo>
                  <a:pt x="714" y="232"/>
                  <a:pt x="714" y="448"/>
                  <a:pt x="582" y="581"/>
                </a:cubicBezTo>
                <a:cubicBezTo>
                  <a:pt x="517" y="645"/>
                  <a:pt x="432" y="681"/>
                  <a:pt x="341" y="681"/>
                </a:cubicBezTo>
                <a:close/>
                <a:moveTo>
                  <a:pt x="636" y="538"/>
                </a:moveTo>
                <a:cubicBezTo>
                  <a:pt x="648" y="550"/>
                  <a:pt x="648" y="569"/>
                  <a:pt x="636" y="581"/>
                </a:cubicBezTo>
                <a:lnTo>
                  <a:pt x="582" y="636"/>
                </a:lnTo>
                <a:cubicBezTo>
                  <a:pt x="570" y="648"/>
                  <a:pt x="551" y="648"/>
                  <a:pt x="539" y="636"/>
                </a:cubicBezTo>
                <a:lnTo>
                  <a:pt x="537" y="634"/>
                </a:lnTo>
                <a:cubicBezTo>
                  <a:pt x="525" y="622"/>
                  <a:pt x="525" y="602"/>
                  <a:pt x="537" y="591"/>
                </a:cubicBezTo>
                <a:lnTo>
                  <a:pt x="591" y="536"/>
                </a:lnTo>
                <a:cubicBezTo>
                  <a:pt x="603" y="524"/>
                  <a:pt x="622" y="524"/>
                  <a:pt x="634" y="536"/>
                </a:cubicBezTo>
                <a:lnTo>
                  <a:pt x="636" y="538"/>
                </a:lnTo>
                <a:close/>
                <a:moveTo>
                  <a:pt x="707" y="630"/>
                </a:moveTo>
                <a:cubicBezTo>
                  <a:pt x="728" y="651"/>
                  <a:pt x="728" y="685"/>
                  <a:pt x="707" y="706"/>
                </a:cubicBezTo>
                <a:cubicBezTo>
                  <a:pt x="686" y="727"/>
                  <a:pt x="652" y="727"/>
                  <a:pt x="631" y="706"/>
                </a:cubicBezTo>
                <a:cubicBezTo>
                  <a:pt x="610" y="685"/>
                  <a:pt x="610" y="651"/>
                  <a:pt x="631" y="630"/>
                </a:cubicBezTo>
                <a:cubicBezTo>
                  <a:pt x="652" y="609"/>
                  <a:pt x="686" y="609"/>
                  <a:pt x="707" y="630"/>
                </a:cubicBezTo>
                <a:close/>
                <a:moveTo>
                  <a:pt x="922" y="834"/>
                </a:moveTo>
                <a:cubicBezTo>
                  <a:pt x="933" y="845"/>
                  <a:pt x="932" y="864"/>
                  <a:pt x="920" y="875"/>
                </a:cubicBezTo>
                <a:lnTo>
                  <a:pt x="876" y="919"/>
                </a:lnTo>
                <a:cubicBezTo>
                  <a:pt x="864" y="931"/>
                  <a:pt x="846" y="932"/>
                  <a:pt x="835" y="921"/>
                </a:cubicBezTo>
                <a:lnTo>
                  <a:pt x="705" y="791"/>
                </a:lnTo>
                <a:cubicBezTo>
                  <a:pt x="694" y="780"/>
                  <a:pt x="695" y="762"/>
                  <a:pt x="707" y="750"/>
                </a:cubicBezTo>
                <a:lnTo>
                  <a:pt x="750" y="706"/>
                </a:lnTo>
                <a:cubicBezTo>
                  <a:pt x="762" y="694"/>
                  <a:pt x="781" y="693"/>
                  <a:pt x="791" y="704"/>
                </a:cubicBezTo>
                <a:lnTo>
                  <a:pt x="922" y="834"/>
                </a:lnTo>
                <a:close/>
                <a:moveTo>
                  <a:pt x="341" y="136"/>
                </a:moveTo>
                <a:cubicBezTo>
                  <a:pt x="286" y="136"/>
                  <a:pt x="235" y="157"/>
                  <a:pt x="196" y="196"/>
                </a:cubicBezTo>
                <a:cubicBezTo>
                  <a:pt x="158" y="234"/>
                  <a:pt x="137" y="286"/>
                  <a:pt x="137" y="340"/>
                </a:cubicBezTo>
                <a:cubicBezTo>
                  <a:pt x="137" y="395"/>
                  <a:pt x="158" y="446"/>
                  <a:pt x="196" y="485"/>
                </a:cubicBezTo>
                <a:cubicBezTo>
                  <a:pt x="235" y="523"/>
                  <a:pt x="286" y="545"/>
                  <a:pt x="341" y="545"/>
                </a:cubicBezTo>
                <a:cubicBezTo>
                  <a:pt x="395" y="545"/>
                  <a:pt x="447" y="523"/>
                  <a:pt x="485" y="485"/>
                </a:cubicBezTo>
                <a:cubicBezTo>
                  <a:pt x="565" y="405"/>
                  <a:pt x="565" y="275"/>
                  <a:pt x="485" y="196"/>
                </a:cubicBezTo>
                <a:cubicBezTo>
                  <a:pt x="447" y="157"/>
                  <a:pt x="395" y="136"/>
                  <a:pt x="341" y="136"/>
                </a:cubicBezTo>
                <a:close/>
                <a:moveTo>
                  <a:pt x="341" y="587"/>
                </a:moveTo>
                <a:cubicBezTo>
                  <a:pt x="275" y="587"/>
                  <a:pt x="213" y="561"/>
                  <a:pt x="167" y="515"/>
                </a:cubicBezTo>
                <a:cubicBezTo>
                  <a:pt x="120" y="468"/>
                  <a:pt x="94" y="406"/>
                  <a:pt x="94" y="340"/>
                </a:cubicBezTo>
                <a:cubicBezTo>
                  <a:pt x="94" y="274"/>
                  <a:pt x="120" y="212"/>
                  <a:pt x="167" y="166"/>
                </a:cubicBezTo>
                <a:cubicBezTo>
                  <a:pt x="213" y="119"/>
                  <a:pt x="275" y="94"/>
                  <a:pt x="341" y="94"/>
                </a:cubicBezTo>
                <a:cubicBezTo>
                  <a:pt x="407" y="94"/>
                  <a:pt x="469" y="119"/>
                  <a:pt x="515" y="166"/>
                </a:cubicBezTo>
                <a:cubicBezTo>
                  <a:pt x="611" y="262"/>
                  <a:pt x="611" y="418"/>
                  <a:pt x="515" y="515"/>
                </a:cubicBezTo>
                <a:cubicBezTo>
                  <a:pt x="469" y="561"/>
                  <a:pt x="407" y="587"/>
                  <a:pt x="341" y="587"/>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580" b="0" i="0" u="none" strike="noStrike" kern="0" cap="none" spc="0" normalizeH="0" baseline="0" noProof="0">
              <a:ln>
                <a:noFill/>
              </a:ln>
              <a:solidFill>
                <a:schemeClr val="bg1"/>
              </a:solidFill>
              <a:effectLst/>
              <a:uLnTx/>
              <a:uFillTx/>
              <a:latin typeface="+mn-lt"/>
              <a:ea typeface="+mn-ea"/>
            </a:endParaRPr>
          </a:p>
        </p:txBody>
      </p:sp>
      <p:sp>
        <p:nvSpPr>
          <p:cNvPr id="124" name="出自【趣你的PPT】(微信:qunideppt)：最优质的PPT资源库"/>
          <p:cNvSpPr>
            <a:spLocks noEditPoints="1"/>
          </p:cNvSpPr>
          <p:nvPr/>
        </p:nvSpPr>
        <p:spPr bwMode="auto">
          <a:xfrm>
            <a:off x="9528175" y="3129280"/>
            <a:ext cx="617538" cy="854075"/>
          </a:xfrm>
          <a:custGeom>
            <a:avLst/>
            <a:gdLst>
              <a:gd name="T0" fmla="*/ 68 w 683"/>
              <a:gd name="T1" fmla="*/ 130 h 941"/>
              <a:gd name="T2" fmla="*/ 170 w 683"/>
              <a:gd name="T3" fmla="*/ 74 h 941"/>
              <a:gd name="T4" fmla="*/ 173 w 683"/>
              <a:gd name="T5" fmla="*/ 190 h 941"/>
              <a:gd name="T6" fmla="*/ 71 w 683"/>
              <a:gd name="T7" fmla="*/ 246 h 941"/>
              <a:gd name="T8" fmla="*/ 68 w 683"/>
              <a:gd name="T9" fmla="*/ 130 h 941"/>
              <a:gd name="T10" fmla="*/ 266 w 683"/>
              <a:gd name="T11" fmla="*/ 416 h 941"/>
              <a:gd name="T12" fmla="*/ 266 w 683"/>
              <a:gd name="T13" fmla="*/ 416 h 941"/>
              <a:gd name="T14" fmla="*/ 419 w 683"/>
              <a:gd name="T15" fmla="*/ 329 h 941"/>
              <a:gd name="T16" fmla="*/ 418 w 683"/>
              <a:gd name="T17" fmla="*/ 153 h 941"/>
              <a:gd name="T18" fmla="*/ 418 w 683"/>
              <a:gd name="T19" fmla="*/ 153 h 941"/>
              <a:gd name="T20" fmla="*/ 197 w 683"/>
              <a:gd name="T21" fmla="*/ 25 h 941"/>
              <a:gd name="T22" fmla="*/ 197 w 683"/>
              <a:gd name="T23" fmla="*/ 25 h 941"/>
              <a:gd name="T24" fmla="*/ 41 w 683"/>
              <a:gd name="T25" fmla="*/ 111 h 941"/>
              <a:gd name="T26" fmla="*/ 45 w 683"/>
              <a:gd name="T27" fmla="*/ 288 h 941"/>
              <a:gd name="T28" fmla="*/ 45 w 683"/>
              <a:gd name="T29" fmla="*/ 288 h 941"/>
              <a:gd name="T30" fmla="*/ 266 w 683"/>
              <a:gd name="T31" fmla="*/ 416 h 941"/>
              <a:gd name="T32" fmla="*/ 664 w 683"/>
              <a:gd name="T33" fmla="*/ 395 h 941"/>
              <a:gd name="T34" fmla="*/ 665 w 683"/>
              <a:gd name="T35" fmla="*/ 395 h 941"/>
              <a:gd name="T36" fmla="*/ 628 w 683"/>
              <a:gd name="T37" fmla="*/ 374 h 941"/>
              <a:gd name="T38" fmla="*/ 604 w 683"/>
              <a:gd name="T39" fmla="*/ 433 h 941"/>
              <a:gd name="T40" fmla="*/ 561 w 683"/>
              <a:gd name="T41" fmla="*/ 487 h 941"/>
              <a:gd name="T42" fmla="*/ 599 w 683"/>
              <a:gd name="T43" fmla="*/ 509 h 941"/>
              <a:gd name="T44" fmla="*/ 599 w 683"/>
              <a:gd name="T45" fmla="*/ 508 h 941"/>
              <a:gd name="T46" fmla="*/ 665 w 683"/>
              <a:gd name="T47" fmla="*/ 471 h 941"/>
              <a:gd name="T48" fmla="*/ 664 w 683"/>
              <a:gd name="T49" fmla="*/ 395 h 941"/>
              <a:gd name="T50" fmla="*/ 575 w 683"/>
              <a:gd name="T51" fmla="*/ 305 h 941"/>
              <a:gd name="T52" fmla="*/ 575 w 683"/>
              <a:gd name="T53" fmla="*/ 305 h 941"/>
              <a:gd name="T54" fmla="*/ 486 w 683"/>
              <a:gd name="T55" fmla="*/ 253 h 941"/>
              <a:gd name="T56" fmla="*/ 449 w 683"/>
              <a:gd name="T57" fmla="*/ 353 h 941"/>
              <a:gd name="T58" fmla="*/ 391 w 683"/>
              <a:gd name="T59" fmla="*/ 427 h 941"/>
              <a:gd name="T60" fmla="*/ 476 w 683"/>
              <a:gd name="T61" fmla="*/ 476 h 941"/>
              <a:gd name="T62" fmla="*/ 476 w 683"/>
              <a:gd name="T63" fmla="*/ 476 h 941"/>
              <a:gd name="T64" fmla="*/ 576 w 683"/>
              <a:gd name="T65" fmla="*/ 419 h 941"/>
              <a:gd name="T66" fmla="*/ 575 w 683"/>
              <a:gd name="T67" fmla="*/ 305 h 941"/>
              <a:gd name="T68" fmla="*/ 410 w 683"/>
              <a:gd name="T69" fmla="*/ 579 h 941"/>
              <a:gd name="T70" fmla="*/ 425 w 683"/>
              <a:gd name="T71" fmla="*/ 532 h 941"/>
              <a:gd name="T72" fmla="*/ 349 w 683"/>
              <a:gd name="T73" fmla="*/ 456 h 941"/>
              <a:gd name="T74" fmla="*/ 273 w 683"/>
              <a:gd name="T75" fmla="*/ 532 h 941"/>
              <a:gd name="T76" fmla="*/ 289 w 683"/>
              <a:gd name="T77" fmla="*/ 579 h 941"/>
              <a:gd name="T78" fmla="*/ 172 w 683"/>
              <a:gd name="T79" fmla="*/ 907 h 941"/>
              <a:gd name="T80" fmla="*/ 182 w 683"/>
              <a:gd name="T81" fmla="*/ 929 h 941"/>
              <a:gd name="T82" fmla="*/ 208 w 683"/>
              <a:gd name="T83" fmla="*/ 938 h 941"/>
              <a:gd name="T84" fmla="*/ 230 w 683"/>
              <a:gd name="T85" fmla="*/ 928 h 941"/>
              <a:gd name="T86" fmla="*/ 319 w 683"/>
              <a:gd name="T87" fmla="*/ 677 h 941"/>
              <a:gd name="T88" fmla="*/ 319 w 683"/>
              <a:gd name="T89" fmla="*/ 922 h 941"/>
              <a:gd name="T90" fmla="*/ 336 w 683"/>
              <a:gd name="T91" fmla="*/ 939 h 941"/>
              <a:gd name="T92" fmla="*/ 363 w 683"/>
              <a:gd name="T93" fmla="*/ 939 h 941"/>
              <a:gd name="T94" fmla="*/ 380 w 683"/>
              <a:gd name="T95" fmla="*/ 922 h 941"/>
              <a:gd name="T96" fmla="*/ 380 w 683"/>
              <a:gd name="T97" fmla="*/ 679 h 941"/>
              <a:gd name="T98" fmla="*/ 469 w 683"/>
              <a:gd name="T99" fmla="*/ 928 h 941"/>
              <a:gd name="T100" fmla="*/ 490 w 683"/>
              <a:gd name="T101" fmla="*/ 938 h 941"/>
              <a:gd name="T102" fmla="*/ 516 w 683"/>
              <a:gd name="T103" fmla="*/ 929 h 941"/>
              <a:gd name="T104" fmla="*/ 527 w 683"/>
              <a:gd name="T105" fmla="*/ 907 h 941"/>
              <a:gd name="T106" fmla="*/ 410 w 683"/>
              <a:gd name="T107" fmla="*/ 579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3" h="941">
                <a:moveTo>
                  <a:pt x="68" y="130"/>
                </a:moveTo>
                <a:cubicBezTo>
                  <a:pt x="95" y="82"/>
                  <a:pt x="141" y="58"/>
                  <a:pt x="170" y="74"/>
                </a:cubicBezTo>
                <a:cubicBezTo>
                  <a:pt x="199" y="91"/>
                  <a:pt x="200" y="143"/>
                  <a:pt x="173" y="190"/>
                </a:cubicBezTo>
                <a:cubicBezTo>
                  <a:pt x="146" y="238"/>
                  <a:pt x="100" y="262"/>
                  <a:pt x="71" y="246"/>
                </a:cubicBezTo>
                <a:cubicBezTo>
                  <a:pt x="42" y="229"/>
                  <a:pt x="41" y="177"/>
                  <a:pt x="68" y="130"/>
                </a:cubicBezTo>
                <a:close/>
                <a:moveTo>
                  <a:pt x="266" y="416"/>
                </a:moveTo>
                <a:lnTo>
                  <a:pt x="266" y="416"/>
                </a:lnTo>
                <a:cubicBezTo>
                  <a:pt x="311" y="437"/>
                  <a:pt x="378" y="399"/>
                  <a:pt x="419" y="329"/>
                </a:cubicBezTo>
                <a:cubicBezTo>
                  <a:pt x="460" y="258"/>
                  <a:pt x="459" y="181"/>
                  <a:pt x="418" y="153"/>
                </a:cubicBezTo>
                <a:lnTo>
                  <a:pt x="197" y="25"/>
                </a:lnTo>
                <a:cubicBezTo>
                  <a:pt x="153" y="0"/>
                  <a:pt x="83" y="38"/>
                  <a:pt x="41" y="111"/>
                </a:cubicBezTo>
                <a:cubicBezTo>
                  <a:pt x="0" y="183"/>
                  <a:pt x="2" y="262"/>
                  <a:pt x="45" y="288"/>
                </a:cubicBezTo>
                <a:lnTo>
                  <a:pt x="266" y="416"/>
                </a:lnTo>
                <a:close/>
                <a:moveTo>
                  <a:pt x="664" y="395"/>
                </a:moveTo>
                <a:lnTo>
                  <a:pt x="665" y="395"/>
                </a:lnTo>
                <a:lnTo>
                  <a:pt x="628" y="374"/>
                </a:lnTo>
                <a:cubicBezTo>
                  <a:pt x="623" y="393"/>
                  <a:pt x="616" y="414"/>
                  <a:pt x="604" y="433"/>
                </a:cubicBezTo>
                <a:cubicBezTo>
                  <a:pt x="592" y="455"/>
                  <a:pt x="577" y="473"/>
                  <a:pt x="561" y="487"/>
                </a:cubicBezTo>
                <a:lnTo>
                  <a:pt x="599" y="509"/>
                </a:lnTo>
                <a:lnTo>
                  <a:pt x="599" y="508"/>
                </a:lnTo>
                <a:cubicBezTo>
                  <a:pt x="618" y="518"/>
                  <a:pt x="647" y="501"/>
                  <a:pt x="665" y="471"/>
                </a:cubicBezTo>
                <a:cubicBezTo>
                  <a:pt x="683" y="441"/>
                  <a:pt x="682" y="407"/>
                  <a:pt x="664" y="395"/>
                </a:cubicBezTo>
                <a:close/>
                <a:moveTo>
                  <a:pt x="575" y="305"/>
                </a:moveTo>
                <a:lnTo>
                  <a:pt x="575" y="305"/>
                </a:lnTo>
                <a:lnTo>
                  <a:pt x="486" y="253"/>
                </a:lnTo>
                <a:cubicBezTo>
                  <a:pt x="481" y="286"/>
                  <a:pt x="468" y="320"/>
                  <a:pt x="449" y="353"/>
                </a:cubicBezTo>
                <a:cubicBezTo>
                  <a:pt x="432" y="382"/>
                  <a:pt x="412" y="407"/>
                  <a:pt x="391" y="427"/>
                </a:cubicBezTo>
                <a:lnTo>
                  <a:pt x="476" y="476"/>
                </a:lnTo>
                <a:cubicBezTo>
                  <a:pt x="505" y="490"/>
                  <a:pt x="549" y="465"/>
                  <a:pt x="576" y="419"/>
                </a:cubicBezTo>
                <a:cubicBezTo>
                  <a:pt x="602" y="373"/>
                  <a:pt x="602" y="323"/>
                  <a:pt x="575" y="305"/>
                </a:cubicBezTo>
                <a:close/>
                <a:moveTo>
                  <a:pt x="410" y="579"/>
                </a:moveTo>
                <a:cubicBezTo>
                  <a:pt x="420" y="566"/>
                  <a:pt x="425" y="550"/>
                  <a:pt x="425" y="532"/>
                </a:cubicBezTo>
                <a:cubicBezTo>
                  <a:pt x="425" y="490"/>
                  <a:pt x="391" y="456"/>
                  <a:pt x="349" y="456"/>
                </a:cubicBezTo>
                <a:cubicBezTo>
                  <a:pt x="307" y="456"/>
                  <a:pt x="273" y="490"/>
                  <a:pt x="273" y="532"/>
                </a:cubicBezTo>
                <a:cubicBezTo>
                  <a:pt x="273" y="550"/>
                  <a:pt x="279" y="566"/>
                  <a:pt x="289" y="579"/>
                </a:cubicBezTo>
                <a:lnTo>
                  <a:pt x="172" y="907"/>
                </a:lnTo>
                <a:cubicBezTo>
                  <a:pt x="169" y="916"/>
                  <a:pt x="174" y="926"/>
                  <a:pt x="182" y="929"/>
                </a:cubicBezTo>
                <a:lnTo>
                  <a:pt x="208" y="938"/>
                </a:lnTo>
                <a:cubicBezTo>
                  <a:pt x="217" y="941"/>
                  <a:pt x="227" y="937"/>
                  <a:pt x="230" y="928"/>
                </a:cubicBezTo>
                <a:lnTo>
                  <a:pt x="319" y="677"/>
                </a:lnTo>
                <a:lnTo>
                  <a:pt x="319" y="922"/>
                </a:lnTo>
                <a:cubicBezTo>
                  <a:pt x="319" y="932"/>
                  <a:pt x="327" y="939"/>
                  <a:pt x="336" y="939"/>
                </a:cubicBezTo>
                <a:lnTo>
                  <a:pt x="363" y="939"/>
                </a:lnTo>
                <a:cubicBezTo>
                  <a:pt x="373" y="939"/>
                  <a:pt x="380" y="932"/>
                  <a:pt x="380" y="922"/>
                </a:cubicBezTo>
                <a:lnTo>
                  <a:pt x="380" y="679"/>
                </a:lnTo>
                <a:lnTo>
                  <a:pt x="469" y="928"/>
                </a:lnTo>
                <a:cubicBezTo>
                  <a:pt x="472" y="937"/>
                  <a:pt x="482" y="941"/>
                  <a:pt x="490" y="938"/>
                </a:cubicBezTo>
                <a:lnTo>
                  <a:pt x="516" y="929"/>
                </a:lnTo>
                <a:cubicBezTo>
                  <a:pt x="525" y="926"/>
                  <a:pt x="530" y="916"/>
                  <a:pt x="527" y="907"/>
                </a:cubicBezTo>
                <a:lnTo>
                  <a:pt x="410" y="579"/>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580" b="0" i="0" u="none" strike="noStrike" kern="0" cap="none" spc="0" normalizeH="0" baseline="0" noProof="0">
              <a:ln>
                <a:noFill/>
              </a:ln>
              <a:solidFill>
                <a:schemeClr val="bg1"/>
              </a:solidFill>
              <a:effectLst/>
              <a:uLnTx/>
              <a:uFillTx/>
              <a:latin typeface="+mn-lt"/>
              <a:ea typeface="+mn-ea"/>
            </a:endParaRPr>
          </a:p>
        </p:txBody>
      </p:sp>
      <p:sp>
        <p:nvSpPr>
          <p:cNvPr id="125" name="出自【趣你的PPT】(微信:qunideppt)：最优质的PPT资源库"/>
          <p:cNvSpPr txBox="1">
            <a:spLocks noChangeArrowheads="1"/>
          </p:cNvSpPr>
          <p:nvPr/>
        </p:nvSpPr>
        <p:spPr bwMode="auto">
          <a:xfrm>
            <a:off x="1897063" y="4545330"/>
            <a:ext cx="915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3600" b="1" i="0" u="none" strike="noStrike" kern="0" cap="none" spc="0" normalizeH="0" baseline="0" noProof="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Arial" panose="020B0604020202020204" pitchFamily="34" charset="0"/>
                <a:ea typeface="微软雅黑" panose="020B0503020204020204" pitchFamily="34" charset="-122"/>
                <a:sym typeface="Arial" panose="020B0604020202020204" pitchFamily="34" charset="0"/>
              </a:rPr>
              <a:t>01</a:t>
            </a:r>
            <a:endParaRPr kumimoji="0" lang="zh-CN" altLang="en-US" sz="3600" b="1" i="0" u="none" strike="noStrike" kern="0" cap="none" spc="0" normalizeH="0" baseline="0" noProof="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26" name="出自【趣你的PPT】(微信:qunideppt)：最优质的PPT资源库"/>
          <p:cNvSpPr txBox="1">
            <a:spLocks noChangeArrowheads="1"/>
          </p:cNvSpPr>
          <p:nvPr/>
        </p:nvSpPr>
        <p:spPr bwMode="auto">
          <a:xfrm>
            <a:off x="1328738" y="5269230"/>
            <a:ext cx="2052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1216025" eaLnBrk="1" fontAlgn="auto" latinLnBrk="0" hangingPunct="1">
              <a:lnSpc>
                <a:spcPct val="100000"/>
              </a:lnSpc>
              <a:spcBef>
                <a:spcPct val="20000"/>
              </a:spcBef>
              <a:spcAft>
                <a:spcPts val="0"/>
              </a:spcAft>
              <a:buClrTx/>
              <a:buSzTx/>
              <a:buFontTx/>
              <a:buNone/>
              <a:defRPr/>
            </a:pPr>
            <a:r>
              <a:rPr kumimoji="0" lang="zh-CN" altLang="en-US" sz="32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Arial" panose="020B0604020202020204" pitchFamily="34" charset="0"/>
                <a:ea typeface="微软雅黑" panose="020B0503020204020204" pitchFamily="34" charset="-122"/>
                <a:sym typeface="Arial" panose="020B0604020202020204" pitchFamily="34" charset="0"/>
              </a:rPr>
              <a:t>公司概述</a:t>
            </a:r>
          </a:p>
        </p:txBody>
      </p:sp>
      <p:grpSp>
        <p:nvGrpSpPr>
          <p:cNvPr id="127" name="组合 45出自【趣你的PPT】(微信:qunideppt)：最优质的PPT资源库"/>
          <p:cNvGrpSpPr/>
          <p:nvPr/>
        </p:nvGrpSpPr>
        <p:grpSpPr bwMode="auto">
          <a:xfrm>
            <a:off x="1471613" y="4805680"/>
            <a:ext cx="1765300" cy="125413"/>
            <a:chOff x="1462077" y="4714061"/>
            <a:chExt cx="1765217" cy="125997"/>
          </a:xfrm>
        </p:grpSpPr>
        <p:grpSp>
          <p:nvGrpSpPr>
            <p:cNvPr id="128" name="组合 41"/>
            <p:cNvGrpSpPr/>
            <p:nvPr/>
          </p:nvGrpSpPr>
          <p:grpSpPr bwMode="auto">
            <a:xfrm>
              <a:off x="1462077" y="4714061"/>
              <a:ext cx="485786" cy="125997"/>
              <a:chOff x="1477736" y="4777059"/>
              <a:chExt cx="419101" cy="152401"/>
            </a:xfrm>
          </p:grpSpPr>
          <p:cxnSp>
            <p:nvCxnSpPr>
              <p:cNvPr id="132" name="出自【趣你的PPT】(微信:qunideppt)：最优质的PPT资源库"/>
              <p:cNvCxnSpPr/>
              <p:nvPr/>
            </p:nvCxnSpPr>
            <p:spPr>
              <a:xfrm>
                <a:off x="1477736" y="4777059"/>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出自【趣你的PPT】(微信:qunideppt)：最优质的PPT资源库"/>
              <p:cNvCxnSpPr/>
              <p:nvPr/>
            </p:nvCxnSpPr>
            <p:spPr>
              <a:xfrm>
                <a:off x="1477736" y="4929460"/>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9" name="组合 42"/>
            <p:cNvGrpSpPr/>
            <p:nvPr/>
          </p:nvGrpSpPr>
          <p:grpSpPr bwMode="auto">
            <a:xfrm>
              <a:off x="2741508" y="4714061"/>
              <a:ext cx="485786" cy="125997"/>
              <a:chOff x="1477736" y="4777059"/>
              <a:chExt cx="419101" cy="152401"/>
            </a:xfrm>
          </p:grpSpPr>
          <p:cxnSp>
            <p:nvCxnSpPr>
              <p:cNvPr id="130" name="出自【趣你的PPT】(微信:qunideppt)：最优质的PPT资源库"/>
              <p:cNvCxnSpPr/>
              <p:nvPr/>
            </p:nvCxnSpPr>
            <p:spPr>
              <a:xfrm>
                <a:off x="1477765" y="4777059"/>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出自【趣你的PPT】(微信:qunideppt)：最优质的PPT资源库"/>
              <p:cNvCxnSpPr/>
              <p:nvPr/>
            </p:nvCxnSpPr>
            <p:spPr>
              <a:xfrm>
                <a:off x="1477765" y="4929460"/>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4" name="出自【趣你的PPT】(微信:qunideppt)：最优质的PPT资源库"/>
          <p:cNvSpPr txBox="1">
            <a:spLocks noChangeArrowheads="1"/>
          </p:cNvSpPr>
          <p:nvPr/>
        </p:nvSpPr>
        <p:spPr bwMode="auto">
          <a:xfrm>
            <a:off x="4391025" y="4545330"/>
            <a:ext cx="91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3600" b="1" i="0" u="none" strike="noStrike" kern="0" cap="none" spc="0" normalizeH="0" baseline="0" noProof="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Arial" panose="020B0604020202020204" pitchFamily="34" charset="0"/>
                <a:ea typeface="微软雅黑" panose="020B0503020204020204" pitchFamily="34" charset="-122"/>
                <a:sym typeface="Arial" panose="020B0604020202020204" pitchFamily="34" charset="0"/>
              </a:rPr>
              <a:t>02</a:t>
            </a:r>
            <a:endParaRPr kumimoji="0" lang="zh-CN" altLang="en-US" sz="3600" b="1" i="0" u="none" strike="noStrike" kern="0" cap="none" spc="0" normalizeH="0" baseline="0" noProof="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5" name="出自【趣你的PPT】(微信:qunideppt)：最优质的PPT资源库"/>
          <p:cNvSpPr txBox="1">
            <a:spLocks noChangeArrowheads="1"/>
          </p:cNvSpPr>
          <p:nvPr/>
        </p:nvSpPr>
        <p:spPr bwMode="auto">
          <a:xfrm>
            <a:off x="3822700" y="5269230"/>
            <a:ext cx="20526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产品与服务</a:t>
            </a:r>
            <a:endParaRPr kumimoji="0" lang="zh-CN" altLang="en-US" sz="105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136" name="组合 35出自【趣你的PPT】(微信:qunideppt)：最优质的PPT资源库"/>
          <p:cNvGrpSpPr/>
          <p:nvPr/>
        </p:nvGrpSpPr>
        <p:grpSpPr bwMode="auto">
          <a:xfrm>
            <a:off x="3967163" y="4805680"/>
            <a:ext cx="1763712" cy="125413"/>
            <a:chOff x="1462077" y="4714061"/>
            <a:chExt cx="1765217" cy="125997"/>
          </a:xfrm>
        </p:grpSpPr>
        <p:grpSp>
          <p:nvGrpSpPr>
            <p:cNvPr id="137" name="组合 36"/>
            <p:cNvGrpSpPr/>
            <p:nvPr/>
          </p:nvGrpSpPr>
          <p:grpSpPr bwMode="auto">
            <a:xfrm>
              <a:off x="1462077" y="4714061"/>
              <a:ext cx="485786" cy="125997"/>
              <a:chOff x="1477736" y="4777059"/>
              <a:chExt cx="419101" cy="152401"/>
            </a:xfrm>
          </p:grpSpPr>
          <p:cxnSp>
            <p:nvCxnSpPr>
              <p:cNvPr id="141" name="出自【趣你的PPT】(微信:qunideppt)：最优质的PPT资源库"/>
              <p:cNvCxnSpPr/>
              <p:nvPr/>
            </p:nvCxnSpPr>
            <p:spPr>
              <a:xfrm>
                <a:off x="1477736" y="4777059"/>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出自【趣你的PPT】(微信:qunideppt)：最优质的PPT资源库"/>
              <p:cNvCxnSpPr/>
              <p:nvPr/>
            </p:nvCxnSpPr>
            <p:spPr>
              <a:xfrm>
                <a:off x="1477736" y="4929460"/>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8" name="组合 37"/>
            <p:cNvGrpSpPr/>
            <p:nvPr/>
          </p:nvGrpSpPr>
          <p:grpSpPr bwMode="auto">
            <a:xfrm>
              <a:off x="2741508" y="4714061"/>
              <a:ext cx="485786" cy="125997"/>
              <a:chOff x="1477736" y="4777059"/>
              <a:chExt cx="419101" cy="152401"/>
            </a:xfrm>
          </p:grpSpPr>
          <p:cxnSp>
            <p:nvCxnSpPr>
              <p:cNvPr id="139" name="出自【趣你的PPT】(微信:qunideppt)：最优质的PPT资源库"/>
              <p:cNvCxnSpPr/>
              <p:nvPr/>
            </p:nvCxnSpPr>
            <p:spPr>
              <a:xfrm>
                <a:off x="1477388" y="4777059"/>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出自【趣你的PPT】(微信:qunideppt)：最优质的PPT资源库"/>
              <p:cNvCxnSpPr/>
              <p:nvPr/>
            </p:nvCxnSpPr>
            <p:spPr>
              <a:xfrm>
                <a:off x="1477388" y="4929460"/>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3" name="出自【趣你的PPT】(微信:qunideppt)：最优质的PPT资源库"/>
          <p:cNvSpPr txBox="1">
            <a:spLocks noChangeArrowheads="1"/>
          </p:cNvSpPr>
          <p:nvPr/>
        </p:nvSpPr>
        <p:spPr bwMode="auto">
          <a:xfrm>
            <a:off x="6884988" y="4545330"/>
            <a:ext cx="915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3600" b="1" i="0" u="none" strike="noStrike" kern="0" cap="none" spc="0" normalizeH="0" baseline="0" noProof="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Arial" panose="020B0604020202020204" pitchFamily="34" charset="0"/>
                <a:ea typeface="微软雅黑" panose="020B0503020204020204" pitchFamily="34" charset="-122"/>
                <a:sym typeface="Arial" panose="020B0604020202020204" pitchFamily="34" charset="0"/>
              </a:rPr>
              <a:t>03</a:t>
            </a:r>
            <a:endParaRPr kumimoji="0" lang="zh-CN" altLang="en-US" sz="3600" b="1" i="0" u="none" strike="noStrike" kern="0" cap="none" spc="0" normalizeH="0" baseline="0" noProof="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4" name="出自【趣你的PPT】(微信:qunideppt)：最优质的PPT资源库"/>
          <p:cNvSpPr txBox="1">
            <a:spLocks noChangeArrowheads="1"/>
          </p:cNvSpPr>
          <p:nvPr/>
        </p:nvSpPr>
        <p:spPr bwMode="auto">
          <a:xfrm>
            <a:off x="6316663" y="5269230"/>
            <a:ext cx="20526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公司优势</a:t>
            </a:r>
            <a:endParaRPr kumimoji="0" lang="zh-CN" altLang="en-US" sz="105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145" name="组合 50出自【趣你的PPT】(微信:qunideppt)：最优质的PPT资源库"/>
          <p:cNvGrpSpPr/>
          <p:nvPr/>
        </p:nvGrpSpPr>
        <p:grpSpPr bwMode="auto">
          <a:xfrm>
            <a:off x="6461125" y="4805680"/>
            <a:ext cx="1763713" cy="125413"/>
            <a:chOff x="1462077" y="4714061"/>
            <a:chExt cx="1765217" cy="125997"/>
          </a:xfrm>
        </p:grpSpPr>
        <p:grpSp>
          <p:nvGrpSpPr>
            <p:cNvPr id="146" name="组合 51"/>
            <p:cNvGrpSpPr/>
            <p:nvPr/>
          </p:nvGrpSpPr>
          <p:grpSpPr bwMode="auto">
            <a:xfrm>
              <a:off x="1462077" y="4714061"/>
              <a:ext cx="485786" cy="125997"/>
              <a:chOff x="1477736" y="4777059"/>
              <a:chExt cx="419101" cy="152401"/>
            </a:xfrm>
          </p:grpSpPr>
          <p:cxnSp>
            <p:nvCxnSpPr>
              <p:cNvPr id="150" name="出自【趣你的PPT】(微信:qunideppt)：最优质的PPT资源库"/>
              <p:cNvCxnSpPr/>
              <p:nvPr/>
            </p:nvCxnSpPr>
            <p:spPr>
              <a:xfrm>
                <a:off x="1477736" y="4777059"/>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出自【趣你的PPT】(微信:qunideppt)：最优质的PPT资源库"/>
              <p:cNvCxnSpPr/>
              <p:nvPr/>
            </p:nvCxnSpPr>
            <p:spPr>
              <a:xfrm>
                <a:off x="1477736" y="4929460"/>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7" name="组合 52"/>
            <p:cNvGrpSpPr/>
            <p:nvPr/>
          </p:nvGrpSpPr>
          <p:grpSpPr bwMode="auto">
            <a:xfrm>
              <a:off x="2741508" y="4714061"/>
              <a:ext cx="485786" cy="125997"/>
              <a:chOff x="1477736" y="4777059"/>
              <a:chExt cx="419101" cy="152401"/>
            </a:xfrm>
          </p:grpSpPr>
          <p:cxnSp>
            <p:nvCxnSpPr>
              <p:cNvPr id="148" name="出自【趣你的PPT】(微信:qunideppt)：最优质的PPT资源库"/>
              <p:cNvCxnSpPr/>
              <p:nvPr/>
            </p:nvCxnSpPr>
            <p:spPr>
              <a:xfrm>
                <a:off x="1477388" y="4777059"/>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出自【趣你的PPT】(微信:qunideppt)：最优质的PPT资源库"/>
              <p:cNvCxnSpPr/>
              <p:nvPr/>
            </p:nvCxnSpPr>
            <p:spPr>
              <a:xfrm>
                <a:off x="1477388" y="4929460"/>
                <a:ext cx="4194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52" name="出自【趣你的PPT】(微信:qunideppt)：最优质的PPT资源库"/>
          <p:cNvSpPr txBox="1">
            <a:spLocks noChangeArrowheads="1"/>
          </p:cNvSpPr>
          <p:nvPr/>
        </p:nvSpPr>
        <p:spPr bwMode="auto">
          <a:xfrm>
            <a:off x="9378950" y="4545330"/>
            <a:ext cx="91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3600" b="1" i="0" u="none" strike="noStrike" kern="0" cap="none" spc="0" normalizeH="0" baseline="0" noProof="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Arial" panose="020B0604020202020204" pitchFamily="34" charset="0"/>
                <a:ea typeface="微软雅黑" panose="020B0503020204020204" pitchFamily="34" charset="-122"/>
                <a:sym typeface="Arial" panose="020B0604020202020204" pitchFamily="34" charset="0"/>
              </a:rPr>
              <a:t>04</a:t>
            </a:r>
            <a:endParaRPr kumimoji="0" lang="zh-CN" altLang="en-US" sz="3600" b="1" i="0" u="none" strike="noStrike" kern="0" cap="none" spc="0" normalizeH="0" baseline="0" noProof="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3" name="出自【趣你的PPT】(微信:qunideppt)：最优质的PPT资源库"/>
          <p:cNvSpPr txBox="1">
            <a:spLocks noChangeArrowheads="1"/>
          </p:cNvSpPr>
          <p:nvPr/>
        </p:nvSpPr>
        <p:spPr bwMode="auto">
          <a:xfrm>
            <a:off x="8810625" y="5269230"/>
            <a:ext cx="20526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联系我们</a:t>
            </a:r>
            <a:endParaRPr kumimoji="0" lang="zh-CN" altLang="en-US" sz="105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grpSp>
        <p:nvGrpSpPr>
          <p:cNvPr id="154" name="组合 57出自【趣你的PPT】(微信:qunideppt)：最优质的PPT资源库"/>
          <p:cNvGrpSpPr/>
          <p:nvPr/>
        </p:nvGrpSpPr>
        <p:grpSpPr bwMode="auto">
          <a:xfrm>
            <a:off x="8955088" y="4805680"/>
            <a:ext cx="1765300" cy="125413"/>
            <a:chOff x="1462077" y="4714061"/>
            <a:chExt cx="1765217" cy="125997"/>
          </a:xfrm>
        </p:grpSpPr>
        <p:grpSp>
          <p:nvGrpSpPr>
            <p:cNvPr id="155" name="组合 58"/>
            <p:cNvGrpSpPr/>
            <p:nvPr/>
          </p:nvGrpSpPr>
          <p:grpSpPr bwMode="auto">
            <a:xfrm>
              <a:off x="1462077" y="4714061"/>
              <a:ext cx="485786" cy="125997"/>
              <a:chOff x="1477736" y="4777059"/>
              <a:chExt cx="419101" cy="152401"/>
            </a:xfrm>
          </p:grpSpPr>
          <p:cxnSp>
            <p:nvCxnSpPr>
              <p:cNvPr id="159" name="出自【趣你的PPT】(微信:qunideppt)：最优质的PPT资源库"/>
              <p:cNvCxnSpPr/>
              <p:nvPr/>
            </p:nvCxnSpPr>
            <p:spPr>
              <a:xfrm>
                <a:off x="1477736" y="4777059"/>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出自【趣你的PPT】(微信:qunideppt)：最优质的PPT资源库"/>
              <p:cNvCxnSpPr/>
              <p:nvPr/>
            </p:nvCxnSpPr>
            <p:spPr>
              <a:xfrm>
                <a:off x="1477736" y="4929460"/>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6" name="组合 59"/>
            <p:cNvGrpSpPr/>
            <p:nvPr/>
          </p:nvGrpSpPr>
          <p:grpSpPr bwMode="auto">
            <a:xfrm>
              <a:off x="2741508" y="4714061"/>
              <a:ext cx="485786" cy="125997"/>
              <a:chOff x="1477736" y="4777059"/>
              <a:chExt cx="419101" cy="152401"/>
            </a:xfrm>
          </p:grpSpPr>
          <p:cxnSp>
            <p:nvCxnSpPr>
              <p:cNvPr id="157" name="出自【趣你的PPT】(微信:qunideppt)：最优质的PPT资源库"/>
              <p:cNvCxnSpPr/>
              <p:nvPr/>
            </p:nvCxnSpPr>
            <p:spPr>
              <a:xfrm>
                <a:off x="1477765" y="4777059"/>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出自【趣你的PPT】(微信:qunideppt)：最优质的PPT资源库"/>
              <p:cNvCxnSpPr/>
              <p:nvPr/>
            </p:nvCxnSpPr>
            <p:spPr>
              <a:xfrm>
                <a:off x="1477765" y="4929460"/>
                <a:ext cx="4190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61" name="组合 73出自【趣你的PPT】(微信:qunideppt)：最优质的PPT资源库"/>
          <p:cNvGrpSpPr/>
          <p:nvPr/>
        </p:nvGrpSpPr>
        <p:grpSpPr bwMode="auto">
          <a:xfrm>
            <a:off x="4946650" y="987743"/>
            <a:ext cx="2317750" cy="1241425"/>
            <a:chOff x="4946650" y="862704"/>
            <a:chExt cx="2317750" cy="1241786"/>
          </a:xfrm>
        </p:grpSpPr>
        <p:sp>
          <p:nvSpPr>
            <p:cNvPr id="162" name="出自【趣你的PPT】(微信:qunideppt)：最优质的PPT资源库"/>
            <p:cNvSpPr txBox="1">
              <a:spLocks noChangeArrowheads="1"/>
            </p:cNvSpPr>
            <p:nvPr/>
          </p:nvSpPr>
          <p:spPr bwMode="auto">
            <a:xfrm>
              <a:off x="5213350" y="862704"/>
              <a:ext cx="1784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dist" defTabSz="914400" eaLnBrk="1" fontAlgn="auto" latinLnBrk="0" hangingPunct="1">
                <a:lnSpc>
                  <a:spcPct val="100000"/>
                </a:lnSpc>
                <a:spcBef>
                  <a:spcPct val="0"/>
                </a:spcBef>
                <a:spcAft>
                  <a:spcPts val="0"/>
                </a:spcAft>
                <a:buClrTx/>
                <a:buSzTx/>
                <a:buFontTx/>
                <a:buNone/>
                <a:defRPr/>
              </a:pPr>
              <a:r>
                <a:rPr kumimoji="0" lang="zh-CN" altLang="en-US" sz="48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微软雅黑" panose="020B0503020204020204" pitchFamily="34" charset="-122"/>
                  <a:ea typeface="微软雅黑" panose="020B0503020204020204" pitchFamily="34" charset="-122"/>
                </a:rPr>
                <a:t>目录</a:t>
              </a:r>
            </a:p>
          </p:txBody>
        </p:sp>
        <p:sp>
          <p:nvSpPr>
            <p:cNvPr id="163" name="出自【趣你的PPT】(微信:qunideppt)：最优质的PPT资源库"/>
            <p:cNvSpPr txBox="1">
              <a:spLocks noChangeArrowheads="1"/>
            </p:cNvSpPr>
            <p:nvPr/>
          </p:nvSpPr>
          <p:spPr bwMode="auto">
            <a:xfrm>
              <a:off x="4946650" y="1642825"/>
              <a:ext cx="2317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微软雅黑" panose="020B0503020204020204" pitchFamily="34" charset="-122"/>
                  <a:ea typeface="微软雅黑" panose="020B0503020204020204" pitchFamily="34" charset="-122"/>
                </a:rPr>
                <a:t>CONTENTS</a:t>
              </a:r>
              <a:endParaRPr kumimoji="0" lang="zh-CN" altLang="en-US" sz="2400" b="1" i="0" u="none" strike="noStrike" kern="0" cap="none" spc="0" normalizeH="0" baseline="0" noProof="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uLnTx/>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公司优势</a:t>
            </a:r>
          </a:p>
        </p:txBody>
      </p:sp>
      <p:grpSp>
        <p:nvGrpSpPr>
          <p:cNvPr id="4" name="Group 1"/>
          <p:cNvGrpSpPr/>
          <p:nvPr/>
        </p:nvGrpSpPr>
        <p:grpSpPr>
          <a:xfrm>
            <a:off x="5988543" y="1746552"/>
            <a:ext cx="225941" cy="4253265"/>
            <a:chOff x="6017571" y="1819122"/>
            <a:chExt cx="225941" cy="4253265"/>
          </a:xfrm>
          <a:solidFill>
            <a:srgbClr val="C1C7D0"/>
          </a:solidFill>
        </p:grpSpPr>
        <p:sp>
          <p:nvSpPr>
            <p:cNvPr id="5" name="Rectangle 2"/>
            <p:cNvSpPr/>
            <p:nvPr/>
          </p:nvSpPr>
          <p:spPr>
            <a:xfrm>
              <a:off x="6061444" y="1913637"/>
              <a:ext cx="138196" cy="4158750"/>
            </a:xfrm>
            <a:prstGeom prst="rect">
              <a:avLst/>
            </a:prstGeom>
            <a:grp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defRPr/>
              </a:pPr>
              <a:endParaRPr kumimoji="0" lang="en-US" sz="27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3"/>
            <p:cNvSpPr/>
            <p:nvPr/>
          </p:nvSpPr>
          <p:spPr>
            <a:xfrm>
              <a:off x="6017571" y="1819122"/>
              <a:ext cx="225941" cy="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 name="Notched Right Arrow 4"/>
          <p:cNvSpPr/>
          <p:nvPr/>
        </p:nvSpPr>
        <p:spPr>
          <a:xfrm rot="21267793">
            <a:off x="4875552" y="2049576"/>
            <a:ext cx="2712856" cy="752162"/>
          </a:xfrm>
          <a:prstGeom prst="notchedRightArrow">
            <a:avLst>
              <a:gd name="adj1" fmla="val 100000"/>
              <a:gd name="adj2" fmla="val 32381"/>
            </a:avLst>
          </a:prstGeom>
          <a:solidFill>
            <a:srgbClr val="2D3E50"/>
          </a:solidFill>
          <a:ln w="12700" cap="flat" cmpd="sng" algn="ctr">
            <a:noFill/>
            <a:prstDash val="solid"/>
            <a:miter lim="800000"/>
          </a:ln>
          <a:effectLst/>
        </p:spPr>
        <p:txBody>
          <a:bodyPr rtlCol="0" anchor="ctr"/>
          <a:lstStyle/>
          <a:p>
            <a:pPr algn="ctr"/>
            <a:endParaRPr lang="en-GB" sz="2800" b="1" dirty="0">
              <a:solidFill>
                <a:schemeClr val="bg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8" name="Notched Right Arrow 5"/>
          <p:cNvSpPr/>
          <p:nvPr/>
        </p:nvSpPr>
        <p:spPr>
          <a:xfrm flipH="1">
            <a:off x="4599926" y="2980925"/>
            <a:ext cx="2864979" cy="752162"/>
          </a:xfrm>
          <a:prstGeom prst="notchedRightArrow">
            <a:avLst>
              <a:gd name="adj1" fmla="val 100000"/>
              <a:gd name="adj2" fmla="val 32381"/>
            </a:avLst>
          </a:prstGeom>
          <a:solidFill>
            <a:srgbClr val="2D3E50"/>
          </a:solidFill>
          <a:ln w="12700" cap="flat" cmpd="sng" algn="ctr">
            <a:noFill/>
            <a:prstDash val="solid"/>
            <a:miter lim="800000"/>
          </a:ln>
          <a:effectLst/>
        </p:spPr>
        <p:txBody>
          <a:bodyPr rtlCol="0" anchor="ctr"/>
          <a:lstStyle/>
          <a:p>
            <a:pPr algn="ctr"/>
            <a:endParaRPr lang="en-GB" sz="2800" b="1" dirty="0">
              <a:solidFill>
                <a:schemeClr val="bg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9" name="Notched Right Arrow 6"/>
          <p:cNvSpPr/>
          <p:nvPr/>
        </p:nvSpPr>
        <p:spPr>
          <a:xfrm rot="21318851">
            <a:off x="4802591" y="3887701"/>
            <a:ext cx="2712856" cy="752162"/>
          </a:xfrm>
          <a:prstGeom prst="notchedRightArrow">
            <a:avLst>
              <a:gd name="adj1" fmla="val 100000"/>
              <a:gd name="adj2" fmla="val 32381"/>
            </a:avLst>
          </a:prstGeom>
          <a:solidFill>
            <a:srgbClr val="2D3E50"/>
          </a:solidFill>
          <a:ln w="12700" cap="flat" cmpd="sng" algn="ctr">
            <a:noFill/>
            <a:prstDash val="solid"/>
            <a:miter lim="800000"/>
          </a:ln>
          <a:effectLst/>
        </p:spPr>
        <p:txBody>
          <a:bodyPr rtlCol="0" anchor="ctr"/>
          <a:lstStyle/>
          <a:p>
            <a:pPr algn="ctr"/>
            <a:endParaRPr lang="en-GB" sz="2800" b="1" dirty="0">
              <a:solidFill>
                <a:schemeClr val="bg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sp>
        <p:nvSpPr>
          <p:cNvPr id="10" name="Notched Right Arrow 7"/>
          <p:cNvSpPr/>
          <p:nvPr/>
        </p:nvSpPr>
        <p:spPr>
          <a:xfrm flipH="1">
            <a:off x="4545536" y="4798385"/>
            <a:ext cx="2973758" cy="752162"/>
          </a:xfrm>
          <a:prstGeom prst="notchedRightArrow">
            <a:avLst>
              <a:gd name="adj1" fmla="val 100000"/>
              <a:gd name="adj2" fmla="val 32381"/>
            </a:avLst>
          </a:prstGeom>
          <a:solidFill>
            <a:srgbClr val="2D3E50"/>
          </a:solidFill>
          <a:ln w="12700" cap="flat" cmpd="sng" algn="ctr">
            <a:noFill/>
            <a:prstDash val="solid"/>
            <a:miter lim="800000"/>
          </a:ln>
          <a:effectLst/>
        </p:spPr>
        <p:txBody>
          <a:bodyPr rtlCol="0" anchor="ctr"/>
          <a:lstStyle/>
          <a:p>
            <a:pPr algn="ctr"/>
            <a:r>
              <a:rPr lang="en-GB" sz="2800" b="1" dirty="0">
                <a:solidFill>
                  <a:schemeClr val="bg1"/>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	</a:t>
            </a:r>
          </a:p>
        </p:txBody>
      </p:sp>
      <p:sp>
        <p:nvSpPr>
          <p:cNvPr id="11" name="TextBox 13"/>
          <p:cNvSpPr txBox="1"/>
          <p:nvPr/>
        </p:nvSpPr>
        <p:spPr>
          <a:xfrm>
            <a:off x="7859477" y="2106212"/>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rgbClr val="415064"/>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150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p:nvPr/>
        </p:nvSpPr>
        <p:spPr>
          <a:xfrm>
            <a:off x="7863558" y="2392117"/>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rgbClr val="415064"/>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4150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p:nvPr/>
        </p:nvSpPr>
        <p:spPr>
          <a:xfrm>
            <a:off x="7880720" y="3843750"/>
            <a:ext cx="2338080"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solidFill>
                  <a:srgbClr val="415064"/>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150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7884801" y="4129655"/>
            <a:ext cx="2333999"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rgbClr val="415064"/>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4150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p:nvPr/>
        </p:nvSpPr>
        <p:spPr>
          <a:xfrm>
            <a:off x="2035563" y="3157772"/>
            <a:ext cx="2338080"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a:solidFill>
                  <a:srgbClr val="415064"/>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150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2039644" y="3443677"/>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a:solidFill>
                  <a:srgbClr val="415064"/>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4150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2056806" y="4895310"/>
            <a:ext cx="2338080" cy="246221"/>
          </a:xfrm>
          <a:prstGeom prst="rect">
            <a:avLst/>
          </a:prstGeom>
          <a:noFill/>
        </p:spPr>
        <p:txBody>
          <a:bodyPr wrap="square" lIns="0" tIns="0" rIns="0" bIns="0" rtlCol="0" anchor="t" anchorCtr="0">
            <a:spAutoFit/>
          </a:bodyPr>
          <a:lstStyle/>
          <a:p>
            <a:pPr algn="r" defTabSz="1216660">
              <a:spcBef>
                <a:spcPct val="20000"/>
              </a:spcBef>
              <a:defRPr/>
            </a:pPr>
            <a:r>
              <a:rPr lang="zh-CN" altLang="en-US" sz="1600" b="1" dirty="0">
                <a:solidFill>
                  <a:srgbClr val="415064"/>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150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2060887" y="5181215"/>
            <a:ext cx="2333999" cy="369332"/>
          </a:xfrm>
          <a:prstGeom prst="rect">
            <a:avLst/>
          </a:prstGeom>
          <a:noFill/>
        </p:spPr>
        <p:txBody>
          <a:bodyPr wrap="square" lIns="0" tIns="0" rIns="0" bIns="0" rtlCol="0" anchor="t" anchorCtr="0">
            <a:spAutoFit/>
          </a:bodyPr>
          <a:lstStyle/>
          <a:p>
            <a:pPr algn="r" defTabSz="1216660">
              <a:spcBef>
                <a:spcPct val="20000"/>
              </a:spcBef>
              <a:defRPr/>
            </a:pPr>
            <a:r>
              <a:rPr lang="zh-CN" altLang="en-US" sz="1200" dirty="0">
                <a:solidFill>
                  <a:srgbClr val="415064"/>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415064"/>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5550357" y="2145895"/>
            <a:ext cx="964118" cy="492443"/>
          </a:xfrm>
          <a:prstGeom prst="rect">
            <a:avLst/>
          </a:prstGeom>
          <a:noFill/>
        </p:spPr>
        <p:txBody>
          <a:bodyPr wrap="square" lIns="0" tIns="0" rIns="0" bIns="0" rtlCol="0" anchor="t" anchorCtr="0">
            <a:spAutoFit/>
          </a:bodyPr>
          <a:lstStyle/>
          <a:p>
            <a:pPr algn="ctr" defTabSz="1216660">
              <a:spcBef>
                <a:spcPct val="20000"/>
              </a:spcBef>
              <a:defRPr/>
            </a:pPr>
            <a:r>
              <a:rPr 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0" name="TextBox 13"/>
          <p:cNvSpPr txBox="1"/>
          <p:nvPr/>
        </p:nvSpPr>
        <p:spPr>
          <a:xfrm>
            <a:off x="5550357" y="4005293"/>
            <a:ext cx="964118" cy="492443"/>
          </a:xfrm>
          <a:prstGeom prst="rect">
            <a:avLst/>
          </a:prstGeom>
          <a:noFill/>
        </p:spPr>
        <p:txBody>
          <a:bodyPr wrap="square" lIns="0" tIns="0" rIns="0" bIns="0" rtlCol="0" anchor="t" anchorCtr="0">
            <a:spAutoFit/>
          </a:bodyPr>
          <a:lstStyle/>
          <a:p>
            <a:pPr algn="ctr" defTabSz="1216660">
              <a:spcBef>
                <a:spcPct val="20000"/>
              </a:spcBef>
              <a:defRPr/>
            </a:pPr>
            <a:r>
              <a:rPr 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1" name="TextBox 13"/>
          <p:cNvSpPr txBox="1"/>
          <p:nvPr/>
        </p:nvSpPr>
        <p:spPr>
          <a:xfrm>
            <a:off x="5550357" y="4934993"/>
            <a:ext cx="964118" cy="492443"/>
          </a:xfrm>
          <a:prstGeom prst="rect">
            <a:avLst/>
          </a:prstGeom>
          <a:noFill/>
        </p:spPr>
        <p:txBody>
          <a:bodyPr wrap="square" lIns="0" tIns="0" rIns="0" bIns="0" rtlCol="0" anchor="t" anchorCtr="0">
            <a:spAutoFit/>
          </a:bodyPr>
          <a:lstStyle/>
          <a:p>
            <a:pPr algn="ctr" defTabSz="1216660">
              <a:spcBef>
                <a:spcPct val="20000"/>
              </a:spcBef>
              <a:defRPr/>
            </a:pPr>
            <a:r>
              <a:rPr 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2" name="TextBox 13"/>
          <p:cNvSpPr txBox="1"/>
          <p:nvPr/>
        </p:nvSpPr>
        <p:spPr>
          <a:xfrm>
            <a:off x="5550357" y="3075594"/>
            <a:ext cx="964118" cy="492443"/>
          </a:xfrm>
          <a:prstGeom prst="rect">
            <a:avLst/>
          </a:prstGeom>
          <a:noFill/>
        </p:spPr>
        <p:txBody>
          <a:bodyPr wrap="square" lIns="0" tIns="0" rIns="0" bIns="0" rtlCol="0" anchor="t" anchorCtr="0">
            <a:spAutoFit/>
          </a:bodyPr>
          <a:lstStyle/>
          <a:p>
            <a:pPr algn="ctr" defTabSz="1216660">
              <a:spcBef>
                <a:spcPct val="20000"/>
              </a:spcBef>
              <a:defRPr/>
            </a:pPr>
            <a:r>
              <a:rPr lang="en-US" sz="32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t="14190"/>
          <a:stretch>
            <a:fillRect/>
          </a:stretch>
        </p:blipFill>
        <p:spPr>
          <a:xfrm>
            <a:off x="0" y="0"/>
            <a:ext cx="12192000" cy="6858000"/>
          </a:xfrm>
          <a:prstGeom prst="rect">
            <a:avLst/>
          </a:prstGeom>
        </p:spPr>
      </p:pic>
      <p:grpSp>
        <p:nvGrpSpPr>
          <p:cNvPr id="58" name="组合 2出自【趣你的PPT】(微信:qunideppt)：最优质的PPT资源库"/>
          <p:cNvGrpSpPr/>
          <p:nvPr/>
        </p:nvGrpSpPr>
        <p:grpSpPr bwMode="auto">
          <a:xfrm>
            <a:off x="3395345" y="1035050"/>
            <a:ext cx="5137150" cy="5137150"/>
            <a:chOff x="4307600" y="2183524"/>
            <a:chExt cx="2143125" cy="2143125"/>
          </a:xfrm>
        </p:grpSpPr>
        <p:sp>
          <p:nvSpPr>
            <p:cNvPr id="59" name="出自【趣你的PPT】(微信:qunideppt)：最优质的PPT资源库"/>
            <p:cNvSpPr/>
            <p:nvPr/>
          </p:nvSpPr>
          <p:spPr>
            <a:xfrm>
              <a:off x="4307600" y="2331212"/>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0" name="出自【趣你的PPT】(微信:qunideppt)：最优质的PPT资源库"/>
            <p:cNvSpPr/>
            <p:nvPr/>
          </p:nvSpPr>
          <p:spPr>
            <a:xfrm rot="5400000">
              <a:off x="4307600" y="2331211"/>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61" name="出自【趣你的PPT】(微信:qunideppt)：最优质的PPT资源库"/>
          <p:cNvSpPr txBox="1"/>
          <p:nvPr/>
        </p:nvSpPr>
        <p:spPr bwMode="auto">
          <a:xfrm>
            <a:off x="4279900" y="3603625"/>
            <a:ext cx="3632200" cy="1015663"/>
          </a:xfrm>
          <a:prstGeom prst="rect">
            <a:avLst/>
          </a:prstGeom>
          <a:noFill/>
        </p:spPr>
        <p:txBody>
          <a:bodyPr>
            <a:spAutoFit/>
          </a:bodyPr>
          <a:lstStyle/>
          <a:p>
            <a:pPr lvl="0" algn="ctr" defTabSz="1216025">
              <a:defRPr/>
            </a:pPr>
            <a:r>
              <a:rPr lang="zh-CN" altLang="en-US" sz="6000" b="1" kern="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联系我们</a:t>
            </a:r>
            <a:endParaRPr lang="zh-CN" altLang="en-US" sz="2000" b="1" kern="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 name="出自【趣你的PPT】(微信:qunideppt)：最优质的PPT资源库"/>
          <p:cNvSpPr txBox="1"/>
          <p:nvPr/>
        </p:nvSpPr>
        <p:spPr bwMode="auto">
          <a:xfrm>
            <a:off x="5030788" y="1858963"/>
            <a:ext cx="2130425" cy="157003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Khmer UI" panose="020B0502040204020203" pitchFamily="34" charset="0"/>
                <a:ea typeface="微软雅黑" panose="020B0503020204020204" pitchFamily="34" charset="-122"/>
                <a:cs typeface="Khmer UI" panose="020B0502040204020203" pitchFamily="34" charset="0"/>
              </a:rPr>
              <a:t>04</a:t>
            </a:r>
            <a:endParaRPr kumimoji="0" lang="zh-CN" altLang="en-US" sz="40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Khmer UI" panose="020B0502040204020203" pitchFamily="34" charset="0"/>
              <a:ea typeface="微软雅黑" panose="020B0503020204020204" pitchFamily="34" charset="-122"/>
              <a:cs typeface="Khmer UI" panose="020B0502040204020203" pitchFamily="34" charset="0"/>
            </a:endParaRPr>
          </a:p>
        </p:txBody>
      </p:sp>
      <p:cxnSp>
        <p:nvCxnSpPr>
          <p:cNvPr id="63" name="出自【趣你的PPT】(微信:qunideppt)：最优质的PPT资源库"/>
          <p:cNvCxnSpPr/>
          <p:nvPr/>
        </p:nvCxnSpPr>
        <p:spPr>
          <a:xfrm>
            <a:off x="4154488" y="3429000"/>
            <a:ext cx="38830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联系我们</a:t>
            </a:r>
          </a:p>
        </p:txBody>
      </p:sp>
      <p:pic>
        <p:nvPicPr>
          <p:cNvPr id="4" name="图片 3"/>
          <p:cNvPicPr>
            <a:picLocks noChangeAspect="1"/>
          </p:cNvPicPr>
          <p:nvPr/>
        </p:nvPicPr>
        <p:blipFill rotWithShape="1">
          <a:blip r:embed="rId3" cstate="screen"/>
          <a:srcRect/>
          <a:stretch>
            <a:fillRect/>
          </a:stretch>
        </p:blipFill>
        <p:spPr>
          <a:xfrm>
            <a:off x="950715" y="1569335"/>
            <a:ext cx="2414273" cy="1705403"/>
          </a:xfrm>
          <a:prstGeom prst="rect">
            <a:avLst/>
          </a:prstGeom>
        </p:spPr>
      </p:pic>
      <p:pic>
        <p:nvPicPr>
          <p:cNvPr id="5" name="图片 4"/>
          <p:cNvPicPr>
            <a:picLocks noChangeAspect="1"/>
          </p:cNvPicPr>
          <p:nvPr/>
        </p:nvPicPr>
        <p:blipFill rotWithShape="1">
          <a:blip r:embed="rId4" cstate="screen"/>
          <a:srcRect/>
          <a:stretch>
            <a:fillRect/>
          </a:stretch>
        </p:blipFill>
        <p:spPr>
          <a:xfrm>
            <a:off x="6224196" y="1570756"/>
            <a:ext cx="2414275" cy="1713126"/>
          </a:xfrm>
          <a:prstGeom prst="rect">
            <a:avLst/>
          </a:prstGeom>
        </p:spPr>
      </p:pic>
      <p:pic>
        <p:nvPicPr>
          <p:cNvPr id="6" name="图片 5"/>
          <p:cNvPicPr>
            <a:picLocks noChangeAspect="1"/>
          </p:cNvPicPr>
          <p:nvPr/>
        </p:nvPicPr>
        <p:blipFill rotWithShape="1">
          <a:blip r:embed="rId5" cstate="screen"/>
          <a:srcRect/>
          <a:stretch>
            <a:fillRect/>
          </a:stretch>
        </p:blipFill>
        <p:spPr>
          <a:xfrm>
            <a:off x="3580223" y="1569335"/>
            <a:ext cx="2428735" cy="1705403"/>
          </a:xfrm>
          <a:prstGeom prst="rect">
            <a:avLst/>
          </a:prstGeom>
        </p:spPr>
      </p:pic>
      <p:pic>
        <p:nvPicPr>
          <p:cNvPr id="7" name="图片 6"/>
          <p:cNvPicPr>
            <a:picLocks noChangeAspect="1"/>
          </p:cNvPicPr>
          <p:nvPr/>
        </p:nvPicPr>
        <p:blipFill rotWithShape="1">
          <a:blip r:embed="rId6" cstate="screen"/>
          <a:srcRect/>
          <a:stretch>
            <a:fillRect/>
          </a:stretch>
        </p:blipFill>
        <p:spPr>
          <a:xfrm>
            <a:off x="8853703" y="1569334"/>
            <a:ext cx="2413262" cy="1705403"/>
          </a:xfrm>
          <a:prstGeom prst="rect">
            <a:avLst/>
          </a:prstGeom>
        </p:spPr>
      </p:pic>
      <p:pic>
        <p:nvPicPr>
          <p:cNvPr id="8" name="图片 7"/>
          <p:cNvPicPr>
            <a:picLocks noChangeAspect="1"/>
          </p:cNvPicPr>
          <p:nvPr/>
        </p:nvPicPr>
        <p:blipFill rotWithShape="1">
          <a:blip r:embed="rId7" cstate="screen"/>
          <a:srcRect/>
          <a:stretch>
            <a:fillRect/>
          </a:stretch>
        </p:blipFill>
        <p:spPr>
          <a:xfrm>
            <a:off x="950715" y="4001322"/>
            <a:ext cx="2405225" cy="1653395"/>
          </a:xfrm>
          <a:prstGeom prst="rect">
            <a:avLst/>
          </a:prstGeom>
        </p:spPr>
      </p:pic>
      <p:pic>
        <p:nvPicPr>
          <p:cNvPr id="9" name="图片 8"/>
          <p:cNvPicPr>
            <a:picLocks noChangeAspect="1"/>
          </p:cNvPicPr>
          <p:nvPr/>
        </p:nvPicPr>
        <p:blipFill rotWithShape="1">
          <a:blip r:embed="rId8" cstate="screen"/>
          <a:srcRect/>
          <a:stretch>
            <a:fillRect/>
          </a:stretch>
        </p:blipFill>
        <p:spPr>
          <a:xfrm>
            <a:off x="3535101" y="4001322"/>
            <a:ext cx="2414274" cy="1659616"/>
          </a:xfrm>
          <a:prstGeom prst="rect">
            <a:avLst/>
          </a:prstGeom>
        </p:spPr>
      </p:pic>
      <p:pic>
        <p:nvPicPr>
          <p:cNvPr id="10" name="图片 9"/>
          <p:cNvPicPr>
            <a:picLocks noChangeAspect="1"/>
          </p:cNvPicPr>
          <p:nvPr/>
        </p:nvPicPr>
        <p:blipFill rotWithShape="1">
          <a:blip r:embed="rId9" cstate="screen"/>
          <a:srcRect/>
          <a:stretch>
            <a:fillRect/>
          </a:stretch>
        </p:blipFill>
        <p:spPr>
          <a:xfrm>
            <a:off x="6224196" y="4006531"/>
            <a:ext cx="2415196" cy="1649197"/>
          </a:xfrm>
          <a:prstGeom prst="rect">
            <a:avLst/>
          </a:prstGeom>
        </p:spPr>
      </p:pic>
      <p:pic>
        <p:nvPicPr>
          <p:cNvPr id="11" name="图片 10"/>
          <p:cNvPicPr>
            <a:picLocks noChangeAspect="1"/>
          </p:cNvPicPr>
          <p:nvPr/>
        </p:nvPicPr>
        <p:blipFill rotWithShape="1">
          <a:blip r:embed="rId10" cstate="screen"/>
          <a:srcRect/>
          <a:stretch>
            <a:fillRect/>
          </a:stretch>
        </p:blipFill>
        <p:spPr>
          <a:xfrm>
            <a:off x="8853704" y="4001322"/>
            <a:ext cx="2392474" cy="1629776"/>
          </a:xfrm>
          <a:prstGeom prst="rect">
            <a:avLst/>
          </a:prstGeom>
        </p:spPr>
      </p:pic>
      <p:sp>
        <p:nvSpPr>
          <p:cNvPr id="12" name="矩形 11"/>
          <p:cNvSpPr/>
          <p:nvPr/>
        </p:nvSpPr>
        <p:spPr>
          <a:xfrm>
            <a:off x="950719" y="3274737"/>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50715" y="3332056"/>
            <a:ext cx="2374062"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单击添加标题</a:t>
            </a:r>
          </a:p>
        </p:txBody>
      </p:sp>
      <p:sp>
        <p:nvSpPr>
          <p:cNvPr id="14" name="矩形 13"/>
          <p:cNvSpPr/>
          <p:nvPr/>
        </p:nvSpPr>
        <p:spPr>
          <a:xfrm>
            <a:off x="3580221" y="3274737"/>
            <a:ext cx="2428737"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580217" y="3332056"/>
            <a:ext cx="2388292"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单击添加标题</a:t>
            </a:r>
          </a:p>
        </p:txBody>
      </p:sp>
      <p:sp>
        <p:nvSpPr>
          <p:cNvPr id="16" name="矩形 15"/>
          <p:cNvSpPr/>
          <p:nvPr/>
        </p:nvSpPr>
        <p:spPr>
          <a:xfrm>
            <a:off x="6224205" y="3279604"/>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224201" y="3336923"/>
            <a:ext cx="2374062"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单击添加标题</a:t>
            </a:r>
          </a:p>
        </p:txBody>
      </p:sp>
      <p:sp>
        <p:nvSpPr>
          <p:cNvPr id="18" name="矩形 17"/>
          <p:cNvSpPr/>
          <p:nvPr/>
        </p:nvSpPr>
        <p:spPr>
          <a:xfrm>
            <a:off x="8852699" y="3271264"/>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852695" y="3328583"/>
            <a:ext cx="2374062"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单击添加标题</a:t>
            </a:r>
          </a:p>
        </p:txBody>
      </p:sp>
      <p:sp>
        <p:nvSpPr>
          <p:cNvPr id="20" name="矩形 19"/>
          <p:cNvSpPr/>
          <p:nvPr/>
        </p:nvSpPr>
        <p:spPr>
          <a:xfrm>
            <a:off x="950719" y="5654717"/>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50715" y="5712036"/>
            <a:ext cx="2374062"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单击添加标题</a:t>
            </a:r>
          </a:p>
        </p:txBody>
      </p:sp>
      <p:sp>
        <p:nvSpPr>
          <p:cNvPr id="22" name="矩形 21"/>
          <p:cNvSpPr/>
          <p:nvPr/>
        </p:nvSpPr>
        <p:spPr>
          <a:xfrm>
            <a:off x="3535105" y="5654717"/>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535101" y="5712036"/>
            <a:ext cx="2374062"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单击添加标题</a:t>
            </a:r>
          </a:p>
        </p:txBody>
      </p:sp>
      <p:sp>
        <p:nvSpPr>
          <p:cNvPr id="24" name="矩形 23"/>
          <p:cNvSpPr/>
          <p:nvPr/>
        </p:nvSpPr>
        <p:spPr>
          <a:xfrm>
            <a:off x="6224205" y="5654717"/>
            <a:ext cx="2414266" cy="42935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224201" y="5712036"/>
            <a:ext cx="2374062"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单击添加标题</a:t>
            </a:r>
          </a:p>
        </p:txBody>
      </p:sp>
      <p:sp>
        <p:nvSpPr>
          <p:cNvPr id="26" name="矩形 25"/>
          <p:cNvSpPr/>
          <p:nvPr/>
        </p:nvSpPr>
        <p:spPr>
          <a:xfrm>
            <a:off x="8852701" y="5627547"/>
            <a:ext cx="2414264" cy="456529"/>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852697" y="5688493"/>
            <a:ext cx="2374060" cy="327253"/>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单击添加标题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联系我们</a:t>
            </a:r>
          </a:p>
        </p:txBody>
      </p:sp>
      <p:sp>
        <p:nvSpPr>
          <p:cNvPr id="4" name="Oval 5"/>
          <p:cNvSpPr>
            <a:spLocks noChangeArrowheads="1"/>
          </p:cNvSpPr>
          <p:nvPr/>
        </p:nvSpPr>
        <p:spPr bwMode="auto">
          <a:xfrm>
            <a:off x="5643875" y="3511719"/>
            <a:ext cx="900000" cy="900000"/>
          </a:xfrm>
          <a:prstGeom prst="ellipse">
            <a:avLst/>
          </a:pr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5" name="Freeform 6"/>
          <p:cNvSpPr>
            <a:spLocks noEditPoints="1"/>
          </p:cNvSpPr>
          <p:nvPr/>
        </p:nvSpPr>
        <p:spPr bwMode="auto">
          <a:xfrm>
            <a:off x="4326217" y="2589501"/>
            <a:ext cx="3612110" cy="2654658"/>
          </a:xfrm>
          <a:custGeom>
            <a:avLst/>
            <a:gdLst>
              <a:gd name="T0" fmla="*/ 18 w 118"/>
              <a:gd name="T1" fmla="*/ 87 h 87"/>
              <a:gd name="T2" fmla="*/ 5 w 118"/>
              <a:gd name="T3" fmla="*/ 82 h 87"/>
              <a:gd name="T4" fmla="*/ 10 w 118"/>
              <a:gd name="T5" fmla="*/ 56 h 87"/>
              <a:gd name="T6" fmla="*/ 42 w 118"/>
              <a:gd name="T7" fmla="*/ 24 h 87"/>
              <a:gd name="T8" fmla="*/ 96 w 118"/>
              <a:gd name="T9" fmla="*/ 0 h 87"/>
              <a:gd name="T10" fmla="*/ 109 w 118"/>
              <a:gd name="T11" fmla="*/ 6 h 87"/>
              <a:gd name="T12" fmla="*/ 72 w 118"/>
              <a:gd name="T13" fmla="*/ 64 h 87"/>
              <a:gd name="T14" fmla="*/ 18 w 118"/>
              <a:gd name="T15" fmla="*/ 87 h 87"/>
              <a:gd name="T16" fmla="*/ 96 w 118"/>
              <a:gd name="T17" fmla="*/ 4 h 87"/>
              <a:gd name="T18" fmla="*/ 44 w 118"/>
              <a:gd name="T19" fmla="*/ 26 h 87"/>
              <a:gd name="T20" fmla="*/ 12 w 118"/>
              <a:gd name="T21" fmla="*/ 58 h 87"/>
              <a:gd name="T22" fmla="*/ 7 w 118"/>
              <a:gd name="T23" fmla="*/ 80 h 87"/>
              <a:gd name="T24" fmla="*/ 18 w 118"/>
              <a:gd name="T25" fmla="*/ 84 h 87"/>
              <a:gd name="T26" fmla="*/ 70 w 118"/>
              <a:gd name="T27" fmla="*/ 62 h 87"/>
              <a:gd name="T28" fmla="*/ 107 w 118"/>
              <a:gd name="T29" fmla="*/ 8 h 87"/>
              <a:gd name="T30" fmla="*/ 96 w 118"/>
              <a:gd name="T31" fmla="*/ 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87">
                <a:moveTo>
                  <a:pt x="18" y="87"/>
                </a:moveTo>
                <a:cubicBezTo>
                  <a:pt x="12" y="87"/>
                  <a:pt x="7" y="86"/>
                  <a:pt x="5" y="82"/>
                </a:cubicBezTo>
                <a:cubicBezTo>
                  <a:pt x="0" y="76"/>
                  <a:pt x="2" y="67"/>
                  <a:pt x="10" y="56"/>
                </a:cubicBezTo>
                <a:cubicBezTo>
                  <a:pt x="17" y="45"/>
                  <a:pt x="28" y="34"/>
                  <a:pt x="42" y="24"/>
                </a:cubicBezTo>
                <a:cubicBezTo>
                  <a:pt x="62" y="9"/>
                  <a:pt x="82" y="0"/>
                  <a:pt x="96" y="0"/>
                </a:cubicBezTo>
                <a:cubicBezTo>
                  <a:pt x="102" y="0"/>
                  <a:pt x="107" y="2"/>
                  <a:pt x="109" y="6"/>
                </a:cubicBezTo>
                <a:cubicBezTo>
                  <a:pt x="118" y="17"/>
                  <a:pt x="101" y="43"/>
                  <a:pt x="72" y="64"/>
                </a:cubicBezTo>
                <a:cubicBezTo>
                  <a:pt x="52" y="79"/>
                  <a:pt x="32" y="87"/>
                  <a:pt x="18" y="87"/>
                </a:cubicBezTo>
                <a:close/>
                <a:moveTo>
                  <a:pt x="96" y="4"/>
                </a:moveTo>
                <a:cubicBezTo>
                  <a:pt x="83" y="4"/>
                  <a:pt x="63" y="12"/>
                  <a:pt x="44" y="26"/>
                </a:cubicBezTo>
                <a:cubicBezTo>
                  <a:pt x="31" y="36"/>
                  <a:pt x="19" y="47"/>
                  <a:pt x="12" y="58"/>
                </a:cubicBezTo>
                <a:cubicBezTo>
                  <a:pt x="6" y="68"/>
                  <a:pt x="4" y="76"/>
                  <a:pt x="7" y="80"/>
                </a:cubicBezTo>
                <a:cubicBezTo>
                  <a:pt x="10" y="83"/>
                  <a:pt x="14" y="84"/>
                  <a:pt x="18" y="84"/>
                </a:cubicBezTo>
                <a:cubicBezTo>
                  <a:pt x="31" y="84"/>
                  <a:pt x="51" y="75"/>
                  <a:pt x="70" y="62"/>
                </a:cubicBezTo>
                <a:cubicBezTo>
                  <a:pt x="97" y="42"/>
                  <a:pt x="114" y="17"/>
                  <a:pt x="107" y="8"/>
                </a:cubicBezTo>
                <a:cubicBezTo>
                  <a:pt x="104" y="4"/>
                  <a:pt x="100" y="4"/>
                  <a:pt x="96" y="4"/>
                </a:cubicBezTo>
                <a:close/>
              </a:path>
            </a:pathLst>
          </a:custGeom>
          <a:solidFill>
            <a:srgbClr val="7F7F7F">
              <a:lumMod val="60000"/>
              <a:lumOff val="40000"/>
              <a:alpha val="4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6" name="Freeform 7"/>
          <p:cNvSpPr>
            <a:spLocks noEditPoints="1"/>
          </p:cNvSpPr>
          <p:nvPr/>
        </p:nvSpPr>
        <p:spPr bwMode="auto">
          <a:xfrm>
            <a:off x="4142336" y="2680386"/>
            <a:ext cx="3734698" cy="2472890"/>
          </a:xfrm>
          <a:custGeom>
            <a:avLst/>
            <a:gdLst>
              <a:gd name="T0" fmla="*/ 103 w 122"/>
              <a:gd name="T1" fmla="*/ 81 h 81"/>
              <a:gd name="T2" fmla="*/ 50 w 122"/>
              <a:gd name="T3" fmla="*/ 62 h 81"/>
              <a:gd name="T4" fmla="*/ 8 w 122"/>
              <a:gd name="T5" fmla="*/ 7 h 81"/>
              <a:gd name="T6" fmla="*/ 23 w 122"/>
              <a:gd name="T7" fmla="*/ 0 h 81"/>
              <a:gd name="T8" fmla="*/ 76 w 122"/>
              <a:gd name="T9" fmla="*/ 19 h 81"/>
              <a:gd name="T10" fmla="*/ 111 w 122"/>
              <a:gd name="T11" fmla="*/ 49 h 81"/>
              <a:gd name="T12" fmla="*/ 118 w 122"/>
              <a:gd name="T13" fmla="*/ 75 h 81"/>
              <a:gd name="T14" fmla="*/ 103 w 122"/>
              <a:gd name="T15" fmla="*/ 81 h 81"/>
              <a:gd name="T16" fmla="*/ 23 w 122"/>
              <a:gd name="T17" fmla="*/ 4 h 81"/>
              <a:gd name="T18" fmla="*/ 11 w 122"/>
              <a:gd name="T19" fmla="*/ 9 h 81"/>
              <a:gd name="T20" fmla="*/ 51 w 122"/>
              <a:gd name="T21" fmla="*/ 60 h 81"/>
              <a:gd name="T22" fmla="*/ 103 w 122"/>
              <a:gd name="T23" fmla="*/ 78 h 81"/>
              <a:gd name="T24" fmla="*/ 115 w 122"/>
              <a:gd name="T25" fmla="*/ 73 h 81"/>
              <a:gd name="T26" fmla="*/ 108 w 122"/>
              <a:gd name="T27" fmla="*/ 51 h 81"/>
              <a:gd name="T28" fmla="*/ 74 w 122"/>
              <a:gd name="T29" fmla="*/ 22 h 81"/>
              <a:gd name="T30" fmla="*/ 23 w 122"/>
              <a:gd name="T31"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1">
                <a:moveTo>
                  <a:pt x="103" y="81"/>
                </a:moveTo>
                <a:cubicBezTo>
                  <a:pt x="89" y="81"/>
                  <a:pt x="69" y="74"/>
                  <a:pt x="50" y="62"/>
                </a:cubicBezTo>
                <a:cubicBezTo>
                  <a:pt x="19" y="43"/>
                  <a:pt x="0" y="19"/>
                  <a:pt x="8" y="7"/>
                </a:cubicBezTo>
                <a:cubicBezTo>
                  <a:pt x="10" y="3"/>
                  <a:pt x="16" y="0"/>
                  <a:pt x="23" y="0"/>
                </a:cubicBezTo>
                <a:cubicBezTo>
                  <a:pt x="37" y="0"/>
                  <a:pt x="57" y="8"/>
                  <a:pt x="76" y="19"/>
                </a:cubicBezTo>
                <a:cubicBezTo>
                  <a:pt x="91" y="28"/>
                  <a:pt x="103" y="39"/>
                  <a:pt x="111" y="49"/>
                </a:cubicBezTo>
                <a:cubicBezTo>
                  <a:pt x="119" y="60"/>
                  <a:pt x="122" y="69"/>
                  <a:pt x="118" y="75"/>
                </a:cubicBezTo>
                <a:cubicBezTo>
                  <a:pt x="116" y="79"/>
                  <a:pt x="110" y="81"/>
                  <a:pt x="103" y="81"/>
                </a:cubicBezTo>
                <a:close/>
                <a:moveTo>
                  <a:pt x="23" y="4"/>
                </a:moveTo>
                <a:cubicBezTo>
                  <a:pt x="19" y="4"/>
                  <a:pt x="13" y="5"/>
                  <a:pt x="11" y="9"/>
                </a:cubicBezTo>
                <a:cubicBezTo>
                  <a:pt x="4" y="19"/>
                  <a:pt x="23" y="42"/>
                  <a:pt x="51" y="60"/>
                </a:cubicBezTo>
                <a:cubicBezTo>
                  <a:pt x="70" y="71"/>
                  <a:pt x="90" y="78"/>
                  <a:pt x="103" y="78"/>
                </a:cubicBezTo>
                <a:cubicBezTo>
                  <a:pt x="107" y="78"/>
                  <a:pt x="113" y="77"/>
                  <a:pt x="115" y="73"/>
                </a:cubicBezTo>
                <a:cubicBezTo>
                  <a:pt x="118" y="68"/>
                  <a:pt x="116" y="60"/>
                  <a:pt x="108" y="51"/>
                </a:cubicBezTo>
                <a:cubicBezTo>
                  <a:pt x="101" y="41"/>
                  <a:pt x="89" y="31"/>
                  <a:pt x="74" y="22"/>
                </a:cubicBezTo>
                <a:cubicBezTo>
                  <a:pt x="56" y="11"/>
                  <a:pt x="36" y="4"/>
                  <a:pt x="23" y="4"/>
                </a:cubicBezTo>
                <a:close/>
              </a:path>
            </a:pathLst>
          </a:custGeom>
          <a:solidFill>
            <a:srgbClr val="7F7F7F">
              <a:lumMod val="60000"/>
              <a:lumOff val="40000"/>
              <a:alpha val="4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7" name="Freeform 8"/>
          <p:cNvSpPr>
            <a:spLocks noEditPoints="1"/>
          </p:cNvSpPr>
          <p:nvPr/>
        </p:nvSpPr>
        <p:spPr bwMode="auto">
          <a:xfrm>
            <a:off x="5304805" y="1946973"/>
            <a:ext cx="1532346" cy="3969306"/>
          </a:xfrm>
          <a:custGeom>
            <a:avLst/>
            <a:gdLst>
              <a:gd name="T0" fmla="*/ 25 w 50"/>
              <a:gd name="T1" fmla="*/ 130 h 130"/>
              <a:gd name="T2" fmla="*/ 0 w 50"/>
              <a:gd name="T3" fmla="*/ 65 h 130"/>
              <a:gd name="T4" fmla="*/ 25 w 50"/>
              <a:gd name="T5" fmla="*/ 0 h 130"/>
              <a:gd name="T6" fmla="*/ 50 w 50"/>
              <a:gd name="T7" fmla="*/ 65 h 130"/>
              <a:gd name="T8" fmla="*/ 25 w 50"/>
              <a:gd name="T9" fmla="*/ 130 h 130"/>
              <a:gd name="T10" fmla="*/ 25 w 50"/>
              <a:gd name="T11" fmla="*/ 3 h 130"/>
              <a:gd name="T12" fmla="*/ 3 w 50"/>
              <a:gd name="T13" fmla="*/ 65 h 130"/>
              <a:gd name="T14" fmla="*/ 25 w 50"/>
              <a:gd name="T15" fmla="*/ 126 h 130"/>
              <a:gd name="T16" fmla="*/ 47 w 50"/>
              <a:gd name="T17" fmla="*/ 65 h 130"/>
              <a:gd name="T18" fmla="*/ 25 w 50"/>
              <a:gd name="T19"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30">
                <a:moveTo>
                  <a:pt x="25" y="130"/>
                </a:moveTo>
                <a:cubicBezTo>
                  <a:pt x="11" y="130"/>
                  <a:pt x="0" y="101"/>
                  <a:pt x="0" y="65"/>
                </a:cubicBezTo>
                <a:cubicBezTo>
                  <a:pt x="0" y="29"/>
                  <a:pt x="11" y="0"/>
                  <a:pt x="25" y="0"/>
                </a:cubicBezTo>
                <a:cubicBezTo>
                  <a:pt x="39" y="0"/>
                  <a:pt x="50" y="29"/>
                  <a:pt x="50" y="65"/>
                </a:cubicBezTo>
                <a:cubicBezTo>
                  <a:pt x="50" y="101"/>
                  <a:pt x="39" y="130"/>
                  <a:pt x="25" y="130"/>
                </a:cubicBezTo>
                <a:close/>
                <a:moveTo>
                  <a:pt x="25" y="3"/>
                </a:moveTo>
                <a:cubicBezTo>
                  <a:pt x="13" y="3"/>
                  <a:pt x="3" y="32"/>
                  <a:pt x="3" y="65"/>
                </a:cubicBezTo>
                <a:cubicBezTo>
                  <a:pt x="3" y="98"/>
                  <a:pt x="13" y="126"/>
                  <a:pt x="25" y="126"/>
                </a:cubicBezTo>
                <a:cubicBezTo>
                  <a:pt x="37" y="126"/>
                  <a:pt x="47" y="98"/>
                  <a:pt x="47" y="65"/>
                </a:cubicBezTo>
                <a:cubicBezTo>
                  <a:pt x="47" y="32"/>
                  <a:pt x="37" y="3"/>
                  <a:pt x="25" y="3"/>
                </a:cubicBezTo>
                <a:close/>
              </a:path>
            </a:pathLst>
          </a:custGeom>
          <a:solidFill>
            <a:srgbClr val="7F7F7F">
              <a:lumMod val="60000"/>
              <a:lumOff val="40000"/>
              <a:alpha val="4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8" name="Oval 9"/>
          <p:cNvSpPr>
            <a:spLocks noChangeArrowheads="1"/>
          </p:cNvSpPr>
          <p:nvPr/>
        </p:nvSpPr>
        <p:spPr bwMode="auto">
          <a:xfrm>
            <a:off x="5767245" y="1596833"/>
            <a:ext cx="720000" cy="720000"/>
          </a:xfrm>
          <a:prstGeom prst="ellipse">
            <a:avLst/>
          </a:pr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9" name="Oval 10"/>
          <p:cNvSpPr>
            <a:spLocks noChangeArrowheads="1"/>
          </p:cNvSpPr>
          <p:nvPr/>
        </p:nvSpPr>
        <p:spPr bwMode="auto">
          <a:xfrm>
            <a:off x="4061751" y="2481157"/>
            <a:ext cx="720000" cy="720000"/>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0" name="Oval 11"/>
          <p:cNvSpPr>
            <a:spLocks noChangeArrowheads="1"/>
          </p:cNvSpPr>
          <p:nvPr/>
        </p:nvSpPr>
        <p:spPr bwMode="auto">
          <a:xfrm>
            <a:off x="7288057" y="2408767"/>
            <a:ext cx="720000" cy="720000"/>
          </a:xfrm>
          <a:prstGeom prst="ellipse">
            <a:avLst/>
          </a:pr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1" name="Oval 12"/>
          <p:cNvSpPr>
            <a:spLocks noChangeArrowheads="1"/>
          </p:cNvSpPr>
          <p:nvPr/>
        </p:nvSpPr>
        <p:spPr bwMode="auto">
          <a:xfrm>
            <a:off x="7335077" y="4606385"/>
            <a:ext cx="720000" cy="720000"/>
          </a:xfrm>
          <a:prstGeom prst="ellipse">
            <a:avLst/>
          </a:prstGeom>
          <a:solidFill>
            <a:schemeClr val="tx1">
              <a:lumMod val="65000"/>
              <a:lumOff val="3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2" name="Oval 13"/>
          <p:cNvSpPr>
            <a:spLocks noChangeArrowheads="1"/>
          </p:cNvSpPr>
          <p:nvPr/>
        </p:nvSpPr>
        <p:spPr bwMode="auto">
          <a:xfrm>
            <a:off x="4198414" y="4642568"/>
            <a:ext cx="720000" cy="720000"/>
          </a:xfrm>
          <a:prstGeom prst="ellipse">
            <a:avLst/>
          </a:pr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3" name="Oval 14"/>
          <p:cNvSpPr>
            <a:spLocks noChangeArrowheads="1"/>
          </p:cNvSpPr>
          <p:nvPr/>
        </p:nvSpPr>
        <p:spPr bwMode="auto">
          <a:xfrm>
            <a:off x="5715254" y="5505075"/>
            <a:ext cx="720000" cy="720000"/>
          </a:xfrm>
          <a:prstGeom prst="ellipse">
            <a:avLst/>
          </a:pr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4" name="Oval 16"/>
          <p:cNvSpPr>
            <a:spLocks noChangeArrowheads="1"/>
          </p:cNvSpPr>
          <p:nvPr/>
        </p:nvSpPr>
        <p:spPr bwMode="auto">
          <a:xfrm>
            <a:off x="810884" y="2725783"/>
            <a:ext cx="180000" cy="180000"/>
          </a:xfrm>
          <a:prstGeom prst="ellipse">
            <a:avLst/>
          </a:pr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5" name="Oval 17"/>
          <p:cNvSpPr>
            <a:spLocks noChangeArrowheads="1"/>
          </p:cNvSpPr>
          <p:nvPr/>
        </p:nvSpPr>
        <p:spPr bwMode="auto">
          <a:xfrm>
            <a:off x="810884" y="3816710"/>
            <a:ext cx="180000" cy="180000"/>
          </a:xfrm>
          <a:prstGeom prst="ellipse">
            <a:avLst/>
          </a:pr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6" name="Oval 18"/>
          <p:cNvSpPr>
            <a:spLocks noChangeArrowheads="1"/>
          </p:cNvSpPr>
          <p:nvPr/>
        </p:nvSpPr>
        <p:spPr bwMode="auto">
          <a:xfrm>
            <a:off x="810884" y="4816194"/>
            <a:ext cx="180000" cy="180000"/>
          </a:xfrm>
          <a:prstGeom prst="ellipse">
            <a:avLst/>
          </a:pr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7" name="Oval 25"/>
          <p:cNvSpPr>
            <a:spLocks noChangeArrowheads="1"/>
          </p:cNvSpPr>
          <p:nvPr/>
        </p:nvSpPr>
        <p:spPr bwMode="auto">
          <a:xfrm>
            <a:off x="8786160" y="2830365"/>
            <a:ext cx="180000" cy="180000"/>
          </a:xfrm>
          <a:prstGeom prst="ellipse">
            <a:avLst/>
          </a:pr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8" name="Oval 26"/>
          <p:cNvSpPr>
            <a:spLocks noChangeArrowheads="1"/>
          </p:cNvSpPr>
          <p:nvPr/>
        </p:nvSpPr>
        <p:spPr bwMode="auto">
          <a:xfrm>
            <a:off x="8786160" y="3892713"/>
            <a:ext cx="180000" cy="180000"/>
          </a:xfrm>
          <a:prstGeom prst="ellipse">
            <a:avLst/>
          </a:pr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19" name="Oval 27"/>
          <p:cNvSpPr>
            <a:spLocks noChangeArrowheads="1"/>
          </p:cNvSpPr>
          <p:nvPr/>
        </p:nvSpPr>
        <p:spPr bwMode="auto">
          <a:xfrm>
            <a:off x="8786160" y="4906490"/>
            <a:ext cx="180000" cy="180000"/>
          </a:xfrm>
          <a:prstGeom prst="ellipse">
            <a:avLst/>
          </a:pr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nvGrpSpPr>
          <p:cNvPr id="20" name="Group 35"/>
          <p:cNvGrpSpPr/>
          <p:nvPr/>
        </p:nvGrpSpPr>
        <p:grpSpPr>
          <a:xfrm>
            <a:off x="5832073" y="3653315"/>
            <a:ext cx="497148" cy="566493"/>
            <a:chOff x="4616451" y="1741488"/>
            <a:chExt cx="2959100" cy="3371850"/>
          </a:xfrm>
          <a:solidFill>
            <a:sysClr val="window" lastClr="FFFFFF"/>
          </a:solidFill>
        </p:grpSpPr>
        <p:sp>
          <p:nvSpPr>
            <p:cNvPr id="21" name="Freeform 5"/>
            <p:cNvSpPr>
              <a:spLocks noEditPoints="1"/>
            </p:cNvSpPr>
            <p:nvPr/>
          </p:nvSpPr>
          <p:spPr bwMode="auto">
            <a:xfrm>
              <a:off x="4616451" y="1741488"/>
              <a:ext cx="2959100" cy="3371850"/>
            </a:xfrm>
            <a:custGeom>
              <a:avLst/>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22" name="Freeform 6"/>
            <p:cNvSpPr/>
            <p:nvPr/>
          </p:nvSpPr>
          <p:spPr bwMode="auto">
            <a:xfrm>
              <a:off x="5184776" y="2062163"/>
              <a:ext cx="2085975" cy="1700213"/>
            </a:xfrm>
            <a:custGeom>
              <a:avLst/>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grpSp>
        <p:nvGrpSpPr>
          <p:cNvPr id="23" name="Group 38"/>
          <p:cNvGrpSpPr/>
          <p:nvPr/>
        </p:nvGrpSpPr>
        <p:grpSpPr>
          <a:xfrm>
            <a:off x="5962252" y="1752421"/>
            <a:ext cx="310974" cy="360075"/>
            <a:chOff x="4937125" y="1749425"/>
            <a:chExt cx="392113" cy="454025"/>
          </a:xfrm>
          <a:solidFill>
            <a:sysClr val="window" lastClr="FFFFFF"/>
          </a:solidFill>
        </p:grpSpPr>
        <p:sp>
          <p:nvSpPr>
            <p:cNvPr id="24" name="Freeform 58"/>
            <p:cNvSpPr/>
            <p:nvPr/>
          </p:nvSpPr>
          <p:spPr bwMode="auto">
            <a:xfrm>
              <a:off x="5016500" y="2016125"/>
              <a:ext cx="79375" cy="19050"/>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25" name="Freeform 59"/>
            <p:cNvSpPr/>
            <p:nvPr/>
          </p:nvSpPr>
          <p:spPr bwMode="auto">
            <a:xfrm>
              <a:off x="5046663" y="1952625"/>
              <a:ext cx="84138" cy="19050"/>
            </a:xfrm>
            <a:custGeom>
              <a:avLst/>
              <a:gdLst>
                <a:gd name="T0" fmla="*/ 15 w 17"/>
                <a:gd name="T1" fmla="*/ 4 h 4"/>
                <a:gd name="T2" fmla="*/ 2 w 17"/>
                <a:gd name="T3" fmla="*/ 4 h 4"/>
                <a:gd name="T4" fmla="*/ 0 w 17"/>
                <a:gd name="T5" fmla="*/ 2 h 4"/>
                <a:gd name="T6" fmla="*/ 2 w 17"/>
                <a:gd name="T7" fmla="*/ 0 h 4"/>
                <a:gd name="T8" fmla="*/ 15 w 17"/>
                <a:gd name="T9" fmla="*/ 0 h 4"/>
                <a:gd name="T10" fmla="*/ 17 w 17"/>
                <a:gd name="T11" fmla="*/ 2 h 4"/>
                <a:gd name="T12" fmla="*/ 15 w 1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7" h="4">
                  <a:moveTo>
                    <a:pt x="15" y="4"/>
                  </a:moveTo>
                  <a:cubicBezTo>
                    <a:pt x="2" y="4"/>
                    <a:pt x="2" y="4"/>
                    <a:pt x="2" y="4"/>
                  </a:cubicBezTo>
                  <a:cubicBezTo>
                    <a:pt x="1" y="4"/>
                    <a:pt x="0" y="4"/>
                    <a:pt x="0" y="2"/>
                  </a:cubicBezTo>
                  <a:cubicBezTo>
                    <a:pt x="0" y="1"/>
                    <a:pt x="1" y="0"/>
                    <a:pt x="2" y="0"/>
                  </a:cubicBezTo>
                  <a:cubicBezTo>
                    <a:pt x="15" y="0"/>
                    <a:pt x="15" y="0"/>
                    <a:pt x="15" y="0"/>
                  </a:cubicBezTo>
                  <a:cubicBezTo>
                    <a:pt x="16" y="0"/>
                    <a:pt x="17" y="1"/>
                    <a:pt x="17" y="2"/>
                  </a:cubicBezTo>
                  <a:cubicBezTo>
                    <a:pt x="17" y="4"/>
                    <a:pt x="16"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26" name="Freeform 60"/>
            <p:cNvSpPr/>
            <p:nvPr/>
          </p:nvSpPr>
          <p:spPr bwMode="auto">
            <a:xfrm>
              <a:off x="4976813" y="2055813"/>
              <a:ext cx="307975" cy="117475"/>
            </a:xfrm>
            <a:custGeom>
              <a:avLst/>
              <a:gdLst>
                <a:gd name="T0" fmla="*/ 61 w 62"/>
                <a:gd name="T1" fmla="*/ 16 h 24"/>
                <a:gd name="T2" fmla="*/ 52 w 62"/>
                <a:gd name="T3" fmla="*/ 0 h 24"/>
                <a:gd name="T4" fmla="*/ 10 w 62"/>
                <a:gd name="T5" fmla="*/ 0 h 24"/>
                <a:gd name="T6" fmla="*/ 7 w 62"/>
                <a:gd name="T7" fmla="*/ 4 h 24"/>
                <a:gd name="T8" fmla="*/ 15 w 62"/>
                <a:gd name="T9" fmla="*/ 4 h 24"/>
                <a:gd name="T10" fmla="*/ 17 w 62"/>
                <a:gd name="T11" fmla="*/ 6 h 24"/>
                <a:gd name="T12" fmla="*/ 15 w 62"/>
                <a:gd name="T13" fmla="*/ 8 h 24"/>
                <a:gd name="T14" fmla="*/ 5 w 62"/>
                <a:gd name="T15" fmla="*/ 8 h 24"/>
                <a:gd name="T16" fmla="*/ 1 w 62"/>
                <a:gd name="T17" fmla="*/ 16 h 24"/>
                <a:gd name="T18" fmla="*/ 9 w 62"/>
                <a:gd name="T19" fmla="*/ 16 h 24"/>
                <a:gd name="T20" fmla="*/ 11 w 62"/>
                <a:gd name="T21" fmla="*/ 18 h 24"/>
                <a:gd name="T22" fmla="*/ 9 w 62"/>
                <a:gd name="T23" fmla="*/ 20 h 24"/>
                <a:gd name="T24" fmla="*/ 0 w 62"/>
                <a:gd name="T25" fmla="*/ 20 h 24"/>
                <a:gd name="T26" fmla="*/ 0 w 62"/>
                <a:gd name="T27" fmla="*/ 21 h 24"/>
                <a:gd name="T28" fmla="*/ 9 w 62"/>
                <a:gd name="T29" fmla="*/ 24 h 24"/>
                <a:gd name="T30" fmla="*/ 52 w 62"/>
                <a:gd name="T31" fmla="*/ 24 h 24"/>
                <a:gd name="T32" fmla="*/ 61 w 62"/>
                <a:gd name="T33" fmla="*/ 21 h 24"/>
                <a:gd name="T34" fmla="*/ 62 w 62"/>
                <a:gd name="T35" fmla="*/ 20 h 24"/>
                <a:gd name="T36" fmla="*/ 61 w 62"/>
                <a:gd name="T3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24">
                  <a:moveTo>
                    <a:pt x="61" y="16"/>
                  </a:moveTo>
                  <a:cubicBezTo>
                    <a:pt x="52" y="0"/>
                    <a:pt x="52" y="0"/>
                    <a:pt x="52" y="0"/>
                  </a:cubicBezTo>
                  <a:cubicBezTo>
                    <a:pt x="10" y="0"/>
                    <a:pt x="10" y="0"/>
                    <a:pt x="10" y="0"/>
                  </a:cubicBezTo>
                  <a:cubicBezTo>
                    <a:pt x="9" y="1"/>
                    <a:pt x="8" y="3"/>
                    <a:pt x="7" y="4"/>
                  </a:cubicBezTo>
                  <a:cubicBezTo>
                    <a:pt x="15" y="4"/>
                    <a:pt x="15" y="4"/>
                    <a:pt x="15" y="4"/>
                  </a:cubicBezTo>
                  <a:cubicBezTo>
                    <a:pt x="16" y="4"/>
                    <a:pt x="17" y="5"/>
                    <a:pt x="17" y="6"/>
                  </a:cubicBezTo>
                  <a:cubicBezTo>
                    <a:pt x="17" y="7"/>
                    <a:pt x="16" y="8"/>
                    <a:pt x="15" y="8"/>
                  </a:cubicBezTo>
                  <a:cubicBezTo>
                    <a:pt x="5" y="8"/>
                    <a:pt x="5" y="8"/>
                    <a:pt x="5" y="8"/>
                  </a:cubicBezTo>
                  <a:cubicBezTo>
                    <a:pt x="3" y="12"/>
                    <a:pt x="1" y="16"/>
                    <a:pt x="1" y="16"/>
                  </a:cubicBezTo>
                  <a:cubicBezTo>
                    <a:pt x="9" y="16"/>
                    <a:pt x="9" y="16"/>
                    <a:pt x="9" y="16"/>
                  </a:cubicBezTo>
                  <a:cubicBezTo>
                    <a:pt x="10" y="16"/>
                    <a:pt x="11" y="17"/>
                    <a:pt x="11" y="18"/>
                  </a:cubicBezTo>
                  <a:cubicBezTo>
                    <a:pt x="11" y="19"/>
                    <a:pt x="10" y="20"/>
                    <a:pt x="9" y="20"/>
                  </a:cubicBezTo>
                  <a:cubicBezTo>
                    <a:pt x="0" y="20"/>
                    <a:pt x="0" y="20"/>
                    <a:pt x="0" y="20"/>
                  </a:cubicBezTo>
                  <a:cubicBezTo>
                    <a:pt x="0" y="21"/>
                    <a:pt x="0" y="21"/>
                    <a:pt x="0" y="21"/>
                  </a:cubicBezTo>
                  <a:cubicBezTo>
                    <a:pt x="1" y="23"/>
                    <a:pt x="4" y="24"/>
                    <a:pt x="9" y="24"/>
                  </a:cubicBezTo>
                  <a:cubicBezTo>
                    <a:pt x="52" y="24"/>
                    <a:pt x="52" y="24"/>
                    <a:pt x="52" y="24"/>
                  </a:cubicBezTo>
                  <a:cubicBezTo>
                    <a:pt x="57" y="24"/>
                    <a:pt x="60" y="23"/>
                    <a:pt x="61" y="21"/>
                  </a:cubicBezTo>
                  <a:cubicBezTo>
                    <a:pt x="62" y="21"/>
                    <a:pt x="62" y="20"/>
                    <a:pt x="62" y="20"/>
                  </a:cubicBezTo>
                  <a:cubicBezTo>
                    <a:pt x="62" y="18"/>
                    <a:pt x="61" y="17"/>
                    <a:pt x="6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27" name="Freeform 61"/>
            <p:cNvSpPr>
              <a:spLocks noEditPoints="1"/>
            </p:cNvSpPr>
            <p:nvPr/>
          </p:nvSpPr>
          <p:spPr bwMode="auto">
            <a:xfrm>
              <a:off x="4937125" y="1749425"/>
              <a:ext cx="392113" cy="454025"/>
            </a:xfrm>
            <a:custGeom>
              <a:avLst/>
              <a:gdLst>
                <a:gd name="T0" fmla="*/ 63 w 79"/>
                <a:gd name="T1" fmla="*/ 92 h 92"/>
                <a:gd name="T2" fmla="*/ 15 w 79"/>
                <a:gd name="T3" fmla="*/ 92 h 92"/>
                <a:gd name="T4" fmla="*/ 2 w 79"/>
                <a:gd name="T5" fmla="*/ 87 h 92"/>
                <a:gd name="T6" fmla="*/ 3 w 79"/>
                <a:gd name="T7" fmla="*/ 78 h 92"/>
                <a:gd name="T8" fmla="*/ 28 w 79"/>
                <a:gd name="T9" fmla="*/ 31 h 92"/>
                <a:gd name="T10" fmla="*/ 28 w 79"/>
                <a:gd name="T11" fmla="*/ 10 h 92"/>
                <a:gd name="T12" fmla="*/ 27 w 79"/>
                <a:gd name="T13" fmla="*/ 10 h 92"/>
                <a:gd name="T14" fmla="*/ 23 w 79"/>
                <a:gd name="T15" fmla="*/ 9 h 92"/>
                <a:gd name="T16" fmla="*/ 23 w 79"/>
                <a:gd name="T17" fmla="*/ 8 h 92"/>
                <a:gd name="T18" fmla="*/ 22 w 79"/>
                <a:gd name="T19" fmla="*/ 2 h 92"/>
                <a:gd name="T20" fmla="*/ 24 w 79"/>
                <a:gd name="T21" fmla="*/ 0 h 92"/>
                <a:gd name="T22" fmla="*/ 54 w 79"/>
                <a:gd name="T23" fmla="*/ 0 h 92"/>
                <a:gd name="T24" fmla="*/ 56 w 79"/>
                <a:gd name="T25" fmla="*/ 2 h 92"/>
                <a:gd name="T26" fmla="*/ 55 w 79"/>
                <a:gd name="T27" fmla="*/ 8 h 92"/>
                <a:gd name="T28" fmla="*/ 55 w 79"/>
                <a:gd name="T29" fmla="*/ 9 h 92"/>
                <a:gd name="T30" fmla="*/ 51 w 79"/>
                <a:gd name="T31" fmla="*/ 10 h 92"/>
                <a:gd name="T32" fmla="*/ 50 w 79"/>
                <a:gd name="T33" fmla="*/ 10 h 92"/>
                <a:gd name="T34" fmla="*/ 50 w 79"/>
                <a:gd name="T35" fmla="*/ 12 h 92"/>
                <a:gd name="T36" fmla="*/ 50 w 79"/>
                <a:gd name="T37" fmla="*/ 31 h 92"/>
                <a:gd name="T38" fmla="*/ 76 w 79"/>
                <a:gd name="T39" fmla="*/ 78 h 92"/>
                <a:gd name="T40" fmla="*/ 76 w 79"/>
                <a:gd name="T41" fmla="*/ 87 h 92"/>
                <a:gd name="T42" fmla="*/ 63 w 79"/>
                <a:gd name="T43" fmla="*/ 92 h 92"/>
                <a:gd name="T44" fmla="*/ 26 w 79"/>
                <a:gd name="T45" fmla="*/ 6 h 92"/>
                <a:gd name="T46" fmla="*/ 27 w 79"/>
                <a:gd name="T47" fmla="*/ 6 h 92"/>
                <a:gd name="T48" fmla="*/ 32 w 79"/>
                <a:gd name="T49" fmla="*/ 10 h 92"/>
                <a:gd name="T50" fmla="*/ 32 w 79"/>
                <a:gd name="T51" fmla="*/ 32 h 92"/>
                <a:gd name="T52" fmla="*/ 32 w 79"/>
                <a:gd name="T53" fmla="*/ 33 h 92"/>
                <a:gd name="T54" fmla="*/ 6 w 79"/>
                <a:gd name="T55" fmla="*/ 80 h 92"/>
                <a:gd name="T56" fmla="*/ 5 w 79"/>
                <a:gd name="T57" fmla="*/ 85 h 92"/>
                <a:gd name="T58" fmla="*/ 15 w 79"/>
                <a:gd name="T59" fmla="*/ 88 h 92"/>
                <a:gd name="T60" fmla="*/ 63 w 79"/>
                <a:gd name="T61" fmla="*/ 88 h 92"/>
                <a:gd name="T62" fmla="*/ 73 w 79"/>
                <a:gd name="T63" fmla="*/ 85 h 92"/>
                <a:gd name="T64" fmla="*/ 72 w 79"/>
                <a:gd name="T65" fmla="*/ 80 h 92"/>
                <a:gd name="T66" fmla="*/ 47 w 79"/>
                <a:gd name="T67" fmla="*/ 33 h 92"/>
                <a:gd name="T68" fmla="*/ 46 w 79"/>
                <a:gd name="T69" fmla="*/ 32 h 92"/>
                <a:gd name="T70" fmla="*/ 46 w 79"/>
                <a:gd name="T71" fmla="*/ 10 h 92"/>
                <a:gd name="T72" fmla="*/ 51 w 79"/>
                <a:gd name="T73" fmla="*/ 6 h 92"/>
                <a:gd name="T74" fmla="*/ 52 w 79"/>
                <a:gd name="T75" fmla="*/ 6 h 92"/>
                <a:gd name="T76" fmla="*/ 52 w 79"/>
                <a:gd name="T77" fmla="*/ 4 h 92"/>
                <a:gd name="T78" fmla="*/ 26 w 79"/>
                <a:gd name="T79" fmla="*/ 4 h 92"/>
                <a:gd name="T80" fmla="*/ 26 w 79"/>
                <a:gd name="T8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2">
                  <a:moveTo>
                    <a:pt x="63" y="92"/>
                  </a:moveTo>
                  <a:cubicBezTo>
                    <a:pt x="15" y="92"/>
                    <a:pt x="15" y="92"/>
                    <a:pt x="15" y="92"/>
                  </a:cubicBezTo>
                  <a:cubicBezTo>
                    <a:pt x="8" y="92"/>
                    <a:pt x="4" y="90"/>
                    <a:pt x="2" y="87"/>
                  </a:cubicBezTo>
                  <a:cubicBezTo>
                    <a:pt x="0" y="83"/>
                    <a:pt x="2" y="78"/>
                    <a:pt x="3" y="78"/>
                  </a:cubicBezTo>
                  <a:cubicBezTo>
                    <a:pt x="28" y="31"/>
                    <a:pt x="28" y="31"/>
                    <a:pt x="28" y="31"/>
                  </a:cubicBezTo>
                  <a:cubicBezTo>
                    <a:pt x="28" y="10"/>
                    <a:pt x="28" y="10"/>
                    <a:pt x="28" y="10"/>
                  </a:cubicBezTo>
                  <a:cubicBezTo>
                    <a:pt x="28" y="10"/>
                    <a:pt x="27" y="10"/>
                    <a:pt x="27" y="10"/>
                  </a:cubicBezTo>
                  <a:cubicBezTo>
                    <a:pt x="26" y="10"/>
                    <a:pt x="24" y="10"/>
                    <a:pt x="23" y="9"/>
                  </a:cubicBezTo>
                  <a:cubicBezTo>
                    <a:pt x="23" y="9"/>
                    <a:pt x="23" y="8"/>
                    <a:pt x="23" y="8"/>
                  </a:cubicBezTo>
                  <a:cubicBezTo>
                    <a:pt x="22" y="6"/>
                    <a:pt x="22" y="2"/>
                    <a:pt x="22" y="2"/>
                  </a:cubicBezTo>
                  <a:cubicBezTo>
                    <a:pt x="22" y="1"/>
                    <a:pt x="23" y="0"/>
                    <a:pt x="24" y="0"/>
                  </a:cubicBezTo>
                  <a:cubicBezTo>
                    <a:pt x="54" y="0"/>
                    <a:pt x="54" y="0"/>
                    <a:pt x="54" y="0"/>
                  </a:cubicBezTo>
                  <a:cubicBezTo>
                    <a:pt x="55" y="0"/>
                    <a:pt x="56" y="1"/>
                    <a:pt x="56" y="2"/>
                  </a:cubicBezTo>
                  <a:cubicBezTo>
                    <a:pt x="56" y="2"/>
                    <a:pt x="56" y="6"/>
                    <a:pt x="55" y="8"/>
                  </a:cubicBezTo>
                  <a:cubicBezTo>
                    <a:pt x="55" y="8"/>
                    <a:pt x="55" y="8"/>
                    <a:pt x="55" y="9"/>
                  </a:cubicBezTo>
                  <a:cubicBezTo>
                    <a:pt x="54" y="10"/>
                    <a:pt x="53" y="10"/>
                    <a:pt x="51" y="10"/>
                  </a:cubicBezTo>
                  <a:cubicBezTo>
                    <a:pt x="51" y="10"/>
                    <a:pt x="50" y="10"/>
                    <a:pt x="50" y="10"/>
                  </a:cubicBezTo>
                  <a:cubicBezTo>
                    <a:pt x="50" y="12"/>
                    <a:pt x="50" y="12"/>
                    <a:pt x="50" y="12"/>
                  </a:cubicBezTo>
                  <a:cubicBezTo>
                    <a:pt x="50" y="31"/>
                    <a:pt x="50" y="31"/>
                    <a:pt x="50" y="31"/>
                  </a:cubicBezTo>
                  <a:cubicBezTo>
                    <a:pt x="76" y="78"/>
                    <a:pt x="76" y="78"/>
                    <a:pt x="76" y="78"/>
                  </a:cubicBezTo>
                  <a:cubicBezTo>
                    <a:pt x="76" y="78"/>
                    <a:pt x="79" y="83"/>
                    <a:pt x="76" y="87"/>
                  </a:cubicBezTo>
                  <a:cubicBezTo>
                    <a:pt x="74" y="90"/>
                    <a:pt x="70" y="92"/>
                    <a:pt x="63" y="92"/>
                  </a:cubicBezTo>
                  <a:close/>
                  <a:moveTo>
                    <a:pt x="26" y="6"/>
                  </a:moveTo>
                  <a:cubicBezTo>
                    <a:pt x="27" y="6"/>
                    <a:pt x="27" y="6"/>
                    <a:pt x="27" y="6"/>
                  </a:cubicBezTo>
                  <a:cubicBezTo>
                    <a:pt x="29" y="6"/>
                    <a:pt x="31" y="7"/>
                    <a:pt x="32" y="10"/>
                  </a:cubicBezTo>
                  <a:cubicBezTo>
                    <a:pt x="32" y="32"/>
                    <a:pt x="32" y="32"/>
                    <a:pt x="32" y="32"/>
                  </a:cubicBezTo>
                  <a:cubicBezTo>
                    <a:pt x="32" y="32"/>
                    <a:pt x="32" y="33"/>
                    <a:pt x="32" y="33"/>
                  </a:cubicBezTo>
                  <a:cubicBezTo>
                    <a:pt x="6" y="80"/>
                    <a:pt x="6" y="80"/>
                    <a:pt x="6" y="80"/>
                  </a:cubicBezTo>
                  <a:cubicBezTo>
                    <a:pt x="6" y="80"/>
                    <a:pt x="4" y="83"/>
                    <a:pt x="5" y="85"/>
                  </a:cubicBezTo>
                  <a:cubicBezTo>
                    <a:pt x="7" y="87"/>
                    <a:pt x="10" y="88"/>
                    <a:pt x="15" y="88"/>
                  </a:cubicBezTo>
                  <a:cubicBezTo>
                    <a:pt x="63" y="88"/>
                    <a:pt x="63" y="88"/>
                    <a:pt x="63" y="88"/>
                  </a:cubicBezTo>
                  <a:cubicBezTo>
                    <a:pt x="68" y="88"/>
                    <a:pt x="72" y="87"/>
                    <a:pt x="73" y="85"/>
                  </a:cubicBezTo>
                  <a:cubicBezTo>
                    <a:pt x="74" y="83"/>
                    <a:pt x="72" y="80"/>
                    <a:pt x="72" y="80"/>
                  </a:cubicBezTo>
                  <a:cubicBezTo>
                    <a:pt x="47" y="33"/>
                    <a:pt x="47" y="33"/>
                    <a:pt x="47" y="33"/>
                  </a:cubicBezTo>
                  <a:cubicBezTo>
                    <a:pt x="46" y="33"/>
                    <a:pt x="46" y="32"/>
                    <a:pt x="46" y="32"/>
                  </a:cubicBezTo>
                  <a:cubicBezTo>
                    <a:pt x="46" y="10"/>
                    <a:pt x="46" y="10"/>
                    <a:pt x="46" y="10"/>
                  </a:cubicBezTo>
                  <a:cubicBezTo>
                    <a:pt x="47" y="7"/>
                    <a:pt x="49" y="6"/>
                    <a:pt x="51" y="6"/>
                  </a:cubicBezTo>
                  <a:cubicBezTo>
                    <a:pt x="51" y="6"/>
                    <a:pt x="52" y="6"/>
                    <a:pt x="52" y="6"/>
                  </a:cubicBezTo>
                  <a:cubicBezTo>
                    <a:pt x="52" y="5"/>
                    <a:pt x="52" y="5"/>
                    <a:pt x="52" y="4"/>
                  </a:cubicBezTo>
                  <a:cubicBezTo>
                    <a:pt x="26" y="4"/>
                    <a:pt x="26" y="4"/>
                    <a:pt x="26" y="4"/>
                  </a:cubicBezTo>
                  <a:cubicBezTo>
                    <a:pt x="26" y="5"/>
                    <a:pt x="26" y="5"/>
                    <a:pt x="2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grpSp>
        <p:nvGrpSpPr>
          <p:cNvPr id="28" name="Group 43"/>
          <p:cNvGrpSpPr/>
          <p:nvPr/>
        </p:nvGrpSpPr>
        <p:grpSpPr>
          <a:xfrm>
            <a:off x="7447934" y="2592370"/>
            <a:ext cx="400245" cy="328678"/>
            <a:chOff x="3188335" y="2400396"/>
            <a:chExt cx="479426" cy="393701"/>
          </a:xfrm>
          <a:solidFill>
            <a:sysClr val="window" lastClr="FFFFFF"/>
          </a:solidFill>
          <a:effectLst/>
        </p:grpSpPr>
        <p:sp>
          <p:nvSpPr>
            <p:cNvPr id="29" name="Freeform 47"/>
            <p:cNvSpPr/>
            <p:nvPr/>
          </p:nvSpPr>
          <p:spPr bwMode="auto">
            <a:xfrm>
              <a:off x="3221673" y="2424209"/>
              <a:ext cx="374650" cy="369888"/>
            </a:xfrm>
            <a:custGeom>
              <a:avLst/>
              <a:gdLst>
                <a:gd name="T0" fmla="*/ 0 w 152"/>
                <a:gd name="T1" fmla="*/ 55 h 149"/>
                <a:gd name="T2" fmla="*/ 46 w 152"/>
                <a:gd name="T3" fmla="*/ 59 h 149"/>
                <a:gd name="T4" fmla="*/ 46 w 152"/>
                <a:gd name="T5" fmla="*/ 60 h 149"/>
                <a:gd name="T6" fmla="*/ 55 w 152"/>
                <a:gd name="T7" fmla="*/ 74 h 149"/>
                <a:gd name="T8" fmla="*/ 20 w 152"/>
                <a:gd name="T9" fmla="*/ 138 h 149"/>
                <a:gd name="T10" fmla="*/ 19 w 152"/>
                <a:gd name="T11" fmla="*/ 138 h 149"/>
                <a:gd name="T12" fmla="*/ 14 w 152"/>
                <a:gd name="T13" fmla="*/ 143 h 149"/>
                <a:gd name="T14" fmla="*/ 19 w 152"/>
                <a:gd name="T15" fmla="*/ 149 h 149"/>
                <a:gd name="T16" fmla="*/ 29 w 152"/>
                <a:gd name="T17" fmla="*/ 149 h 149"/>
                <a:gd name="T18" fmla="*/ 35 w 152"/>
                <a:gd name="T19" fmla="*/ 143 h 149"/>
                <a:gd name="T20" fmla="*/ 30 w 152"/>
                <a:gd name="T21" fmla="*/ 138 h 149"/>
                <a:gd name="T22" fmla="*/ 67 w 152"/>
                <a:gd name="T23" fmla="*/ 75 h 149"/>
                <a:gd name="T24" fmla="*/ 68 w 152"/>
                <a:gd name="T25" fmla="*/ 75 h 149"/>
                <a:gd name="T26" fmla="*/ 97 w 152"/>
                <a:gd name="T27" fmla="*/ 139 h 149"/>
                <a:gd name="T28" fmla="*/ 93 w 152"/>
                <a:gd name="T29" fmla="*/ 144 h 149"/>
                <a:gd name="T30" fmla="*/ 99 w 152"/>
                <a:gd name="T31" fmla="*/ 149 h 149"/>
                <a:gd name="T32" fmla="*/ 109 w 152"/>
                <a:gd name="T33" fmla="*/ 149 h 149"/>
                <a:gd name="T34" fmla="*/ 115 w 152"/>
                <a:gd name="T35" fmla="*/ 144 h 149"/>
                <a:gd name="T36" fmla="*/ 110 w 152"/>
                <a:gd name="T37" fmla="*/ 138 h 149"/>
                <a:gd name="T38" fmla="*/ 79 w 152"/>
                <a:gd name="T39" fmla="*/ 73 h 149"/>
                <a:gd name="T40" fmla="*/ 86 w 152"/>
                <a:gd name="T41" fmla="*/ 63 h 149"/>
                <a:gd name="T42" fmla="*/ 152 w 152"/>
                <a:gd name="T43" fmla="*/ 69 h 149"/>
                <a:gd name="T44" fmla="*/ 152 w 152"/>
                <a:gd name="T45" fmla="*/ 0 h 149"/>
                <a:gd name="T46" fmla="*/ 0 w 152"/>
                <a:gd name="T47" fmla="*/ 26 h 149"/>
                <a:gd name="T48" fmla="*/ 0 w 152"/>
                <a:gd name="T49" fmla="*/ 5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49">
                  <a:moveTo>
                    <a:pt x="0" y="55"/>
                  </a:moveTo>
                  <a:cubicBezTo>
                    <a:pt x="46" y="59"/>
                    <a:pt x="46" y="59"/>
                    <a:pt x="46" y="59"/>
                  </a:cubicBezTo>
                  <a:cubicBezTo>
                    <a:pt x="46" y="60"/>
                    <a:pt x="46" y="60"/>
                    <a:pt x="46" y="60"/>
                  </a:cubicBezTo>
                  <a:cubicBezTo>
                    <a:pt x="46" y="66"/>
                    <a:pt x="50" y="72"/>
                    <a:pt x="55" y="74"/>
                  </a:cubicBezTo>
                  <a:cubicBezTo>
                    <a:pt x="41" y="100"/>
                    <a:pt x="24" y="129"/>
                    <a:pt x="20" y="138"/>
                  </a:cubicBezTo>
                  <a:cubicBezTo>
                    <a:pt x="19" y="138"/>
                    <a:pt x="19" y="138"/>
                    <a:pt x="19" y="138"/>
                  </a:cubicBezTo>
                  <a:cubicBezTo>
                    <a:pt x="16" y="138"/>
                    <a:pt x="14" y="140"/>
                    <a:pt x="14" y="143"/>
                  </a:cubicBezTo>
                  <a:cubicBezTo>
                    <a:pt x="14" y="146"/>
                    <a:pt x="16" y="149"/>
                    <a:pt x="19" y="149"/>
                  </a:cubicBezTo>
                  <a:cubicBezTo>
                    <a:pt x="29" y="149"/>
                    <a:pt x="29" y="149"/>
                    <a:pt x="29" y="149"/>
                  </a:cubicBezTo>
                  <a:cubicBezTo>
                    <a:pt x="32" y="149"/>
                    <a:pt x="35" y="146"/>
                    <a:pt x="35" y="143"/>
                  </a:cubicBezTo>
                  <a:cubicBezTo>
                    <a:pt x="35" y="141"/>
                    <a:pt x="33" y="139"/>
                    <a:pt x="30" y="138"/>
                  </a:cubicBezTo>
                  <a:cubicBezTo>
                    <a:pt x="67" y="75"/>
                    <a:pt x="67" y="75"/>
                    <a:pt x="67" y="75"/>
                  </a:cubicBezTo>
                  <a:cubicBezTo>
                    <a:pt x="68" y="75"/>
                    <a:pt x="68" y="75"/>
                    <a:pt x="68" y="75"/>
                  </a:cubicBezTo>
                  <a:cubicBezTo>
                    <a:pt x="97" y="139"/>
                    <a:pt x="97" y="139"/>
                    <a:pt x="97" y="139"/>
                  </a:cubicBezTo>
                  <a:cubicBezTo>
                    <a:pt x="95" y="140"/>
                    <a:pt x="93" y="141"/>
                    <a:pt x="93" y="144"/>
                  </a:cubicBezTo>
                  <a:cubicBezTo>
                    <a:pt x="93" y="146"/>
                    <a:pt x="96" y="149"/>
                    <a:pt x="99" y="149"/>
                  </a:cubicBezTo>
                  <a:cubicBezTo>
                    <a:pt x="109" y="149"/>
                    <a:pt x="109" y="149"/>
                    <a:pt x="109" y="149"/>
                  </a:cubicBezTo>
                  <a:cubicBezTo>
                    <a:pt x="112" y="149"/>
                    <a:pt x="115" y="146"/>
                    <a:pt x="115" y="144"/>
                  </a:cubicBezTo>
                  <a:cubicBezTo>
                    <a:pt x="115" y="141"/>
                    <a:pt x="113" y="139"/>
                    <a:pt x="110" y="138"/>
                  </a:cubicBezTo>
                  <a:cubicBezTo>
                    <a:pt x="79" y="73"/>
                    <a:pt x="79" y="73"/>
                    <a:pt x="79" y="73"/>
                  </a:cubicBezTo>
                  <a:cubicBezTo>
                    <a:pt x="82" y="71"/>
                    <a:pt x="85" y="67"/>
                    <a:pt x="86" y="63"/>
                  </a:cubicBezTo>
                  <a:cubicBezTo>
                    <a:pt x="152" y="69"/>
                    <a:pt x="152" y="69"/>
                    <a:pt x="152" y="69"/>
                  </a:cubicBezTo>
                  <a:cubicBezTo>
                    <a:pt x="152" y="0"/>
                    <a:pt x="152" y="0"/>
                    <a:pt x="152" y="0"/>
                  </a:cubicBezTo>
                  <a:cubicBezTo>
                    <a:pt x="0" y="26"/>
                    <a:pt x="0" y="26"/>
                    <a:pt x="0" y="26"/>
                  </a:cubicBezTo>
                  <a:lnTo>
                    <a:pt x="0"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30" name="Freeform 48"/>
            <p:cNvSpPr/>
            <p:nvPr/>
          </p:nvSpPr>
          <p:spPr bwMode="auto">
            <a:xfrm>
              <a:off x="3609023" y="2400396"/>
              <a:ext cx="58738" cy="219075"/>
            </a:xfrm>
            <a:custGeom>
              <a:avLst/>
              <a:gdLst>
                <a:gd name="T0" fmla="*/ 12 w 24"/>
                <a:gd name="T1" fmla="*/ 0 h 89"/>
                <a:gd name="T2" fmla="*/ 0 w 24"/>
                <a:gd name="T3" fmla="*/ 12 h 89"/>
                <a:gd name="T4" fmla="*/ 0 w 24"/>
                <a:gd name="T5" fmla="*/ 77 h 89"/>
                <a:gd name="T6" fmla="*/ 12 w 24"/>
                <a:gd name="T7" fmla="*/ 89 h 89"/>
                <a:gd name="T8" fmla="*/ 24 w 24"/>
                <a:gd name="T9" fmla="*/ 77 h 89"/>
                <a:gd name="T10" fmla="*/ 24 w 24"/>
                <a:gd name="T11" fmla="*/ 12 h 89"/>
                <a:gd name="T12" fmla="*/ 12 w 2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24" h="89">
                  <a:moveTo>
                    <a:pt x="12" y="0"/>
                  </a:moveTo>
                  <a:cubicBezTo>
                    <a:pt x="6" y="0"/>
                    <a:pt x="0" y="6"/>
                    <a:pt x="0" y="12"/>
                  </a:cubicBezTo>
                  <a:cubicBezTo>
                    <a:pt x="0" y="77"/>
                    <a:pt x="0" y="77"/>
                    <a:pt x="0" y="77"/>
                  </a:cubicBezTo>
                  <a:cubicBezTo>
                    <a:pt x="0" y="84"/>
                    <a:pt x="6" y="89"/>
                    <a:pt x="12" y="89"/>
                  </a:cubicBezTo>
                  <a:cubicBezTo>
                    <a:pt x="19" y="89"/>
                    <a:pt x="24" y="84"/>
                    <a:pt x="24" y="77"/>
                  </a:cubicBezTo>
                  <a:cubicBezTo>
                    <a:pt x="24" y="12"/>
                    <a:pt x="24" y="12"/>
                    <a:pt x="24" y="12"/>
                  </a:cubicBezTo>
                  <a:cubicBezTo>
                    <a:pt x="24" y="6"/>
                    <a:pt x="19"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31" name="Freeform 49"/>
            <p:cNvSpPr/>
            <p:nvPr/>
          </p:nvSpPr>
          <p:spPr bwMode="auto">
            <a:xfrm>
              <a:off x="3188335" y="2486121"/>
              <a:ext cx="20638" cy="79375"/>
            </a:xfrm>
            <a:custGeom>
              <a:avLst/>
              <a:gdLst>
                <a:gd name="T0" fmla="*/ 4 w 8"/>
                <a:gd name="T1" fmla="*/ 0 h 32"/>
                <a:gd name="T2" fmla="*/ 0 w 8"/>
                <a:gd name="T3" fmla="*/ 4 h 32"/>
                <a:gd name="T4" fmla="*/ 0 w 8"/>
                <a:gd name="T5" fmla="*/ 28 h 32"/>
                <a:gd name="T6" fmla="*/ 4 w 8"/>
                <a:gd name="T7" fmla="*/ 32 h 32"/>
                <a:gd name="T8" fmla="*/ 8 w 8"/>
                <a:gd name="T9" fmla="*/ 28 h 32"/>
                <a:gd name="T10" fmla="*/ 8 w 8"/>
                <a:gd name="T11" fmla="*/ 4 h 32"/>
                <a:gd name="T12" fmla="*/ 4 w 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0"/>
                  </a:moveTo>
                  <a:cubicBezTo>
                    <a:pt x="2" y="0"/>
                    <a:pt x="0" y="2"/>
                    <a:pt x="0" y="4"/>
                  </a:cubicBezTo>
                  <a:cubicBezTo>
                    <a:pt x="0" y="28"/>
                    <a:pt x="0" y="28"/>
                    <a:pt x="0" y="28"/>
                  </a:cubicBezTo>
                  <a:cubicBezTo>
                    <a:pt x="0" y="30"/>
                    <a:pt x="2" y="32"/>
                    <a:pt x="4" y="32"/>
                  </a:cubicBezTo>
                  <a:cubicBezTo>
                    <a:pt x="7" y="32"/>
                    <a:pt x="8" y="30"/>
                    <a:pt x="8" y="28"/>
                  </a:cubicBezTo>
                  <a:cubicBezTo>
                    <a:pt x="8" y="4"/>
                    <a:pt x="8" y="4"/>
                    <a:pt x="8" y="4"/>
                  </a:cubicBezTo>
                  <a:cubicBezTo>
                    <a:pt x="8" y="2"/>
                    <a:pt x="7"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grpSp>
        <p:nvGrpSpPr>
          <p:cNvPr id="32" name="Group 47"/>
          <p:cNvGrpSpPr/>
          <p:nvPr/>
        </p:nvGrpSpPr>
        <p:grpSpPr>
          <a:xfrm rot="21545399">
            <a:off x="7589307" y="4790286"/>
            <a:ext cx="240380" cy="362838"/>
            <a:chOff x="2289175" y="1751013"/>
            <a:chExt cx="168275" cy="254001"/>
          </a:xfrm>
          <a:solidFill>
            <a:sysClr val="window" lastClr="FFFFFF"/>
          </a:solidFill>
        </p:grpSpPr>
        <p:sp>
          <p:nvSpPr>
            <p:cNvPr id="33" name="Freeform 110"/>
            <p:cNvSpPr>
              <a:spLocks noEditPoints="1"/>
            </p:cNvSpPr>
            <p:nvPr/>
          </p:nvSpPr>
          <p:spPr bwMode="auto">
            <a:xfrm>
              <a:off x="2289175" y="1812926"/>
              <a:ext cx="168275" cy="192088"/>
            </a:xfrm>
            <a:custGeom>
              <a:avLst/>
              <a:gdLst>
                <a:gd name="T0" fmla="*/ 32 w 63"/>
                <a:gd name="T1" fmla="*/ 56 h 72"/>
                <a:gd name="T2" fmla="*/ 48 w 63"/>
                <a:gd name="T3" fmla="*/ 72 h 72"/>
                <a:gd name="T4" fmla="*/ 63 w 63"/>
                <a:gd name="T5" fmla="*/ 72 h 72"/>
                <a:gd name="T6" fmla="*/ 33 w 63"/>
                <a:gd name="T7" fmla="*/ 15 h 72"/>
                <a:gd name="T8" fmla="*/ 39 w 63"/>
                <a:gd name="T9" fmla="*/ 7 h 72"/>
                <a:gd name="T10" fmla="*/ 32 w 63"/>
                <a:gd name="T11" fmla="*/ 0 h 72"/>
                <a:gd name="T12" fmla="*/ 24 w 63"/>
                <a:gd name="T13" fmla="*/ 7 h 72"/>
                <a:gd name="T14" fmla="*/ 31 w 63"/>
                <a:gd name="T15" fmla="*/ 15 h 72"/>
                <a:gd name="T16" fmla="*/ 0 w 63"/>
                <a:gd name="T17" fmla="*/ 72 h 72"/>
                <a:gd name="T18" fmla="*/ 16 w 63"/>
                <a:gd name="T19" fmla="*/ 72 h 72"/>
                <a:gd name="T20" fmla="*/ 32 w 63"/>
                <a:gd name="T21" fmla="*/ 56 h 72"/>
                <a:gd name="T22" fmla="*/ 32 w 63"/>
                <a:gd name="T23" fmla="*/ 33 h 72"/>
                <a:gd name="T24" fmla="*/ 32 w 63"/>
                <a:gd name="T25" fmla="*/ 32 h 72"/>
                <a:gd name="T26" fmla="*/ 32 w 63"/>
                <a:gd name="T27" fmla="*/ 33 h 72"/>
                <a:gd name="T28" fmla="*/ 41 w 63"/>
                <a:gd name="T29" fmla="*/ 52 h 72"/>
                <a:gd name="T30" fmla="*/ 32 w 63"/>
                <a:gd name="T31" fmla="*/ 50 h 72"/>
                <a:gd name="T32" fmla="*/ 23 w 63"/>
                <a:gd name="T33" fmla="*/ 52 h 72"/>
                <a:gd name="T34" fmla="*/ 32 w 63"/>
                <a:gd name="T35" fmla="*/ 3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72">
                  <a:moveTo>
                    <a:pt x="32" y="56"/>
                  </a:moveTo>
                  <a:cubicBezTo>
                    <a:pt x="41" y="56"/>
                    <a:pt x="48" y="63"/>
                    <a:pt x="48" y="72"/>
                  </a:cubicBezTo>
                  <a:cubicBezTo>
                    <a:pt x="63" y="72"/>
                    <a:pt x="63" y="72"/>
                    <a:pt x="63" y="72"/>
                  </a:cubicBezTo>
                  <a:cubicBezTo>
                    <a:pt x="44" y="51"/>
                    <a:pt x="36" y="26"/>
                    <a:pt x="33" y="15"/>
                  </a:cubicBezTo>
                  <a:cubicBezTo>
                    <a:pt x="37" y="14"/>
                    <a:pt x="39" y="11"/>
                    <a:pt x="39" y="7"/>
                  </a:cubicBezTo>
                  <a:cubicBezTo>
                    <a:pt x="39" y="3"/>
                    <a:pt x="36" y="0"/>
                    <a:pt x="32" y="0"/>
                  </a:cubicBezTo>
                  <a:cubicBezTo>
                    <a:pt x="28" y="0"/>
                    <a:pt x="24" y="3"/>
                    <a:pt x="24" y="7"/>
                  </a:cubicBezTo>
                  <a:cubicBezTo>
                    <a:pt x="24" y="11"/>
                    <a:pt x="27" y="14"/>
                    <a:pt x="31" y="15"/>
                  </a:cubicBezTo>
                  <a:cubicBezTo>
                    <a:pt x="28" y="26"/>
                    <a:pt x="20" y="51"/>
                    <a:pt x="0" y="72"/>
                  </a:cubicBezTo>
                  <a:cubicBezTo>
                    <a:pt x="16" y="72"/>
                    <a:pt x="16" y="72"/>
                    <a:pt x="16" y="72"/>
                  </a:cubicBezTo>
                  <a:cubicBezTo>
                    <a:pt x="16" y="63"/>
                    <a:pt x="23" y="56"/>
                    <a:pt x="32" y="56"/>
                  </a:cubicBezTo>
                  <a:close/>
                  <a:moveTo>
                    <a:pt x="32" y="33"/>
                  </a:moveTo>
                  <a:cubicBezTo>
                    <a:pt x="32" y="32"/>
                    <a:pt x="32" y="32"/>
                    <a:pt x="32" y="32"/>
                  </a:cubicBezTo>
                  <a:cubicBezTo>
                    <a:pt x="32" y="32"/>
                    <a:pt x="32" y="32"/>
                    <a:pt x="32" y="33"/>
                  </a:cubicBezTo>
                  <a:cubicBezTo>
                    <a:pt x="35" y="39"/>
                    <a:pt x="38" y="46"/>
                    <a:pt x="41" y="52"/>
                  </a:cubicBezTo>
                  <a:cubicBezTo>
                    <a:pt x="38" y="50"/>
                    <a:pt x="35" y="50"/>
                    <a:pt x="32" y="50"/>
                  </a:cubicBezTo>
                  <a:cubicBezTo>
                    <a:pt x="29" y="50"/>
                    <a:pt x="26" y="50"/>
                    <a:pt x="23" y="52"/>
                  </a:cubicBezTo>
                  <a:cubicBezTo>
                    <a:pt x="26" y="46"/>
                    <a:pt x="29" y="39"/>
                    <a:pt x="32" y="33"/>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34" name="Freeform 111"/>
            <p:cNvSpPr/>
            <p:nvPr/>
          </p:nvSpPr>
          <p:spPr bwMode="auto">
            <a:xfrm>
              <a:off x="2290763" y="1751013"/>
              <a:ext cx="166687" cy="155575"/>
            </a:xfrm>
            <a:custGeom>
              <a:avLst/>
              <a:gdLst>
                <a:gd name="T0" fmla="*/ 15 w 62"/>
                <a:gd name="T1" fmla="*/ 57 h 58"/>
                <a:gd name="T2" fmla="*/ 18 w 62"/>
                <a:gd name="T3" fmla="*/ 57 h 58"/>
                <a:gd name="T4" fmla="*/ 17 w 62"/>
                <a:gd name="T5" fmla="*/ 54 h 58"/>
                <a:gd name="T6" fmla="*/ 3 w 62"/>
                <a:gd name="T7" fmla="*/ 30 h 58"/>
                <a:gd name="T8" fmla="*/ 31 w 62"/>
                <a:gd name="T9" fmla="*/ 3 h 58"/>
                <a:gd name="T10" fmla="*/ 59 w 62"/>
                <a:gd name="T11" fmla="*/ 30 h 58"/>
                <a:gd name="T12" fmla="*/ 45 w 62"/>
                <a:gd name="T13" fmla="*/ 54 h 58"/>
                <a:gd name="T14" fmla="*/ 44 w 62"/>
                <a:gd name="T15" fmla="*/ 57 h 58"/>
                <a:gd name="T16" fmla="*/ 45 w 62"/>
                <a:gd name="T17" fmla="*/ 57 h 58"/>
                <a:gd name="T18" fmla="*/ 46 w 62"/>
                <a:gd name="T19" fmla="*/ 57 h 58"/>
                <a:gd name="T20" fmla="*/ 57 w 62"/>
                <a:gd name="T21" fmla="*/ 46 h 58"/>
                <a:gd name="T22" fmla="*/ 62 w 62"/>
                <a:gd name="T23" fmla="*/ 30 h 58"/>
                <a:gd name="T24" fmla="*/ 31 w 62"/>
                <a:gd name="T25" fmla="*/ 0 h 58"/>
                <a:gd name="T26" fmla="*/ 0 w 62"/>
                <a:gd name="T27" fmla="*/ 30 h 58"/>
                <a:gd name="T28" fmla="*/ 4 w 62"/>
                <a:gd name="T29" fmla="*/ 46 h 58"/>
                <a:gd name="T30" fmla="*/ 15 w 62"/>
                <a:gd name="T31"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8">
                  <a:moveTo>
                    <a:pt x="15" y="57"/>
                  </a:moveTo>
                  <a:cubicBezTo>
                    <a:pt x="16" y="58"/>
                    <a:pt x="17" y="57"/>
                    <a:pt x="18" y="57"/>
                  </a:cubicBezTo>
                  <a:cubicBezTo>
                    <a:pt x="18" y="56"/>
                    <a:pt x="18" y="55"/>
                    <a:pt x="17" y="54"/>
                  </a:cubicBezTo>
                  <a:cubicBezTo>
                    <a:pt x="8" y="50"/>
                    <a:pt x="3" y="40"/>
                    <a:pt x="3" y="30"/>
                  </a:cubicBezTo>
                  <a:cubicBezTo>
                    <a:pt x="3" y="15"/>
                    <a:pt x="16" y="3"/>
                    <a:pt x="31" y="3"/>
                  </a:cubicBezTo>
                  <a:cubicBezTo>
                    <a:pt x="46" y="3"/>
                    <a:pt x="59" y="15"/>
                    <a:pt x="59" y="30"/>
                  </a:cubicBezTo>
                  <a:cubicBezTo>
                    <a:pt x="59" y="40"/>
                    <a:pt x="53" y="50"/>
                    <a:pt x="45" y="54"/>
                  </a:cubicBezTo>
                  <a:cubicBezTo>
                    <a:pt x="44" y="55"/>
                    <a:pt x="44" y="56"/>
                    <a:pt x="44" y="57"/>
                  </a:cubicBezTo>
                  <a:cubicBezTo>
                    <a:pt x="44" y="57"/>
                    <a:pt x="45" y="57"/>
                    <a:pt x="45" y="57"/>
                  </a:cubicBezTo>
                  <a:cubicBezTo>
                    <a:pt x="46" y="57"/>
                    <a:pt x="46" y="57"/>
                    <a:pt x="46" y="57"/>
                  </a:cubicBezTo>
                  <a:cubicBezTo>
                    <a:pt x="51" y="54"/>
                    <a:pt x="55" y="51"/>
                    <a:pt x="57" y="46"/>
                  </a:cubicBezTo>
                  <a:cubicBezTo>
                    <a:pt x="60" y="41"/>
                    <a:pt x="62" y="36"/>
                    <a:pt x="62" y="30"/>
                  </a:cubicBezTo>
                  <a:cubicBezTo>
                    <a:pt x="62" y="14"/>
                    <a:pt x="48" y="0"/>
                    <a:pt x="31" y="0"/>
                  </a:cubicBezTo>
                  <a:cubicBezTo>
                    <a:pt x="14" y="0"/>
                    <a:pt x="0" y="14"/>
                    <a:pt x="0" y="30"/>
                  </a:cubicBezTo>
                  <a:cubicBezTo>
                    <a:pt x="0" y="36"/>
                    <a:pt x="2" y="41"/>
                    <a:pt x="4" y="46"/>
                  </a:cubicBezTo>
                  <a:cubicBezTo>
                    <a:pt x="7" y="51"/>
                    <a:pt x="11" y="54"/>
                    <a:pt x="15" y="57"/>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35" name="Freeform 112"/>
            <p:cNvSpPr/>
            <p:nvPr/>
          </p:nvSpPr>
          <p:spPr bwMode="auto">
            <a:xfrm>
              <a:off x="2309813" y="1770063"/>
              <a:ext cx="125412" cy="117475"/>
            </a:xfrm>
            <a:custGeom>
              <a:avLst/>
              <a:gdLst>
                <a:gd name="T0" fmla="*/ 36 w 47"/>
                <a:gd name="T1" fmla="*/ 44 h 44"/>
                <a:gd name="T2" fmla="*/ 44 w 47"/>
                <a:gd name="T3" fmla="*/ 35 h 44"/>
                <a:gd name="T4" fmla="*/ 47 w 47"/>
                <a:gd name="T5" fmla="*/ 23 h 44"/>
                <a:gd name="T6" fmla="*/ 24 w 47"/>
                <a:gd name="T7" fmla="*/ 0 h 44"/>
                <a:gd name="T8" fmla="*/ 0 w 47"/>
                <a:gd name="T9" fmla="*/ 23 h 44"/>
                <a:gd name="T10" fmla="*/ 3 w 47"/>
                <a:gd name="T11" fmla="*/ 35 h 44"/>
                <a:gd name="T12" fmla="*/ 11 w 47"/>
                <a:gd name="T13" fmla="*/ 44 h 44"/>
                <a:gd name="T14" fmla="*/ 12 w 47"/>
                <a:gd name="T15" fmla="*/ 44 h 44"/>
                <a:gd name="T16" fmla="*/ 14 w 47"/>
                <a:gd name="T17" fmla="*/ 43 h 44"/>
                <a:gd name="T18" fmla="*/ 13 w 47"/>
                <a:gd name="T19" fmla="*/ 41 h 44"/>
                <a:gd name="T20" fmla="*/ 3 w 47"/>
                <a:gd name="T21" fmla="*/ 23 h 44"/>
                <a:gd name="T22" fmla="*/ 24 w 47"/>
                <a:gd name="T23" fmla="*/ 3 h 44"/>
                <a:gd name="T24" fmla="*/ 44 w 47"/>
                <a:gd name="T25" fmla="*/ 23 h 44"/>
                <a:gd name="T26" fmla="*/ 35 w 47"/>
                <a:gd name="T27" fmla="*/ 41 h 44"/>
                <a:gd name="T28" fmla="*/ 34 w 47"/>
                <a:gd name="T29" fmla="*/ 43 h 44"/>
                <a:gd name="T30" fmla="*/ 36 w 47"/>
                <a:gd name="T3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4">
                  <a:moveTo>
                    <a:pt x="36" y="44"/>
                  </a:moveTo>
                  <a:cubicBezTo>
                    <a:pt x="40" y="41"/>
                    <a:pt x="42" y="39"/>
                    <a:pt x="44" y="35"/>
                  </a:cubicBezTo>
                  <a:cubicBezTo>
                    <a:pt x="46" y="32"/>
                    <a:pt x="47" y="28"/>
                    <a:pt x="47" y="23"/>
                  </a:cubicBezTo>
                  <a:cubicBezTo>
                    <a:pt x="47" y="11"/>
                    <a:pt x="37" y="0"/>
                    <a:pt x="24" y="0"/>
                  </a:cubicBezTo>
                  <a:cubicBezTo>
                    <a:pt x="11" y="0"/>
                    <a:pt x="0" y="11"/>
                    <a:pt x="0" y="23"/>
                  </a:cubicBezTo>
                  <a:cubicBezTo>
                    <a:pt x="0" y="28"/>
                    <a:pt x="1" y="32"/>
                    <a:pt x="3" y="35"/>
                  </a:cubicBezTo>
                  <a:cubicBezTo>
                    <a:pt x="5" y="39"/>
                    <a:pt x="8" y="41"/>
                    <a:pt x="11" y="44"/>
                  </a:cubicBezTo>
                  <a:cubicBezTo>
                    <a:pt x="12" y="44"/>
                    <a:pt x="12" y="44"/>
                    <a:pt x="12" y="44"/>
                  </a:cubicBezTo>
                  <a:cubicBezTo>
                    <a:pt x="13" y="44"/>
                    <a:pt x="13" y="43"/>
                    <a:pt x="14" y="43"/>
                  </a:cubicBezTo>
                  <a:cubicBezTo>
                    <a:pt x="14" y="42"/>
                    <a:pt x="14" y="41"/>
                    <a:pt x="13" y="41"/>
                  </a:cubicBezTo>
                  <a:cubicBezTo>
                    <a:pt x="7" y="37"/>
                    <a:pt x="3" y="31"/>
                    <a:pt x="3" y="23"/>
                  </a:cubicBezTo>
                  <a:cubicBezTo>
                    <a:pt x="3" y="12"/>
                    <a:pt x="13" y="3"/>
                    <a:pt x="24" y="3"/>
                  </a:cubicBezTo>
                  <a:cubicBezTo>
                    <a:pt x="35" y="3"/>
                    <a:pt x="44" y="12"/>
                    <a:pt x="44" y="23"/>
                  </a:cubicBezTo>
                  <a:cubicBezTo>
                    <a:pt x="44" y="31"/>
                    <a:pt x="41" y="37"/>
                    <a:pt x="35" y="41"/>
                  </a:cubicBezTo>
                  <a:cubicBezTo>
                    <a:pt x="34" y="41"/>
                    <a:pt x="34" y="42"/>
                    <a:pt x="34" y="43"/>
                  </a:cubicBezTo>
                  <a:cubicBezTo>
                    <a:pt x="35" y="44"/>
                    <a:pt x="35" y="44"/>
                    <a:pt x="36" y="44"/>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36" name="Freeform 113"/>
            <p:cNvSpPr/>
            <p:nvPr/>
          </p:nvSpPr>
          <p:spPr bwMode="auto">
            <a:xfrm>
              <a:off x="2332038" y="1789113"/>
              <a:ext cx="85725" cy="79375"/>
            </a:xfrm>
            <a:custGeom>
              <a:avLst/>
              <a:gdLst>
                <a:gd name="T0" fmla="*/ 24 w 32"/>
                <a:gd name="T1" fmla="*/ 27 h 30"/>
                <a:gd name="T2" fmla="*/ 23 w 32"/>
                <a:gd name="T3" fmla="*/ 29 h 30"/>
                <a:gd name="T4" fmla="*/ 25 w 32"/>
                <a:gd name="T5" fmla="*/ 30 h 30"/>
                <a:gd name="T6" fmla="*/ 25 w 32"/>
                <a:gd name="T7" fmla="*/ 30 h 30"/>
                <a:gd name="T8" fmla="*/ 32 w 32"/>
                <a:gd name="T9" fmla="*/ 16 h 30"/>
                <a:gd name="T10" fmla="*/ 16 w 32"/>
                <a:gd name="T11" fmla="*/ 0 h 30"/>
                <a:gd name="T12" fmla="*/ 0 w 32"/>
                <a:gd name="T13" fmla="*/ 16 h 30"/>
                <a:gd name="T14" fmla="*/ 6 w 32"/>
                <a:gd name="T15" fmla="*/ 30 h 30"/>
                <a:gd name="T16" fmla="*/ 8 w 32"/>
                <a:gd name="T17" fmla="*/ 29 h 30"/>
                <a:gd name="T18" fmla="*/ 8 w 32"/>
                <a:gd name="T19" fmla="*/ 27 h 30"/>
                <a:gd name="T20" fmla="*/ 3 w 32"/>
                <a:gd name="T21" fmla="*/ 16 h 30"/>
                <a:gd name="T22" fmla="*/ 16 w 32"/>
                <a:gd name="T23" fmla="*/ 3 h 30"/>
                <a:gd name="T24" fmla="*/ 29 w 32"/>
                <a:gd name="T25" fmla="*/ 16 h 30"/>
                <a:gd name="T26" fmla="*/ 24 w 32"/>
                <a:gd name="T2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0">
                  <a:moveTo>
                    <a:pt x="24" y="27"/>
                  </a:moveTo>
                  <a:cubicBezTo>
                    <a:pt x="23" y="28"/>
                    <a:pt x="23" y="29"/>
                    <a:pt x="23" y="29"/>
                  </a:cubicBezTo>
                  <a:cubicBezTo>
                    <a:pt x="24" y="30"/>
                    <a:pt x="24" y="30"/>
                    <a:pt x="25" y="30"/>
                  </a:cubicBezTo>
                  <a:cubicBezTo>
                    <a:pt x="25" y="30"/>
                    <a:pt x="25" y="30"/>
                    <a:pt x="25" y="30"/>
                  </a:cubicBezTo>
                  <a:cubicBezTo>
                    <a:pt x="30" y="27"/>
                    <a:pt x="32" y="22"/>
                    <a:pt x="32" y="16"/>
                  </a:cubicBezTo>
                  <a:cubicBezTo>
                    <a:pt x="32" y="7"/>
                    <a:pt x="25" y="0"/>
                    <a:pt x="16" y="0"/>
                  </a:cubicBezTo>
                  <a:cubicBezTo>
                    <a:pt x="7" y="0"/>
                    <a:pt x="0" y="7"/>
                    <a:pt x="0" y="16"/>
                  </a:cubicBezTo>
                  <a:cubicBezTo>
                    <a:pt x="0" y="22"/>
                    <a:pt x="2" y="27"/>
                    <a:pt x="6" y="30"/>
                  </a:cubicBezTo>
                  <a:cubicBezTo>
                    <a:pt x="7" y="30"/>
                    <a:pt x="8" y="30"/>
                    <a:pt x="8" y="29"/>
                  </a:cubicBezTo>
                  <a:cubicBezTo>
                    <a:pt x="9" y="29"/>
                    <a:pt x="9" y="28"/>
                    <a:pt x="8" y="27"/>
                  </a:cubicBezTo>
                  <a:cubicBezTo>
                    <a:pt x="5" y="25"/>
                    <a:pt x="3" y="21"/>
                    <a:pt x="3" y="16"/>
                  </a:cubicBezTo>
                  <a:cubicBezTo>
                    <a:pt x="3" y="9"/>
                    <a:pt x="9" y="3"/>
                    <a:pt x="16" y="3"/>
                  </a:cubicBezTo>
                  <a:cubicBezTo>
                    <a:pt x="23" y="3"/>
                    <a:pt x="29" y="9"/>
                    <a:pt x="29" y="16"/>
                  </a:cubicBezTo>
                  <a:cubicBezTo>
                    <a:pt x="29" y="21"/>
                    <a:pt x="27" y="25"/>
                    <a:pt x="24" y="27"/>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sp>
        <p:nvSpPr>
          <p:cNvPr id="37" name="Freeform 33"/>
          <p:cNvSpPr>
            <a:spLocks noEditPoints="1"/>
          </p:cNvSpPr>
          <p:nvPr/>
        </p:nvSpPr>
        <p:spPr bwMode="auto">
          <a:xfrm rot="21545399">
            <a:off x="5877513" y="5683070"/>
            <a:ext cx="406385" cy="379920"/>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nvGrpSpPr>
          <p:cNvPr id="38" name="Group 53"/>
          <p:cNvGrpSpPr/>
          <p:nvPr/>
        </p:nvGrpSpPr>
        <p:grpSpPr>
          <a:xfrm>
            <a:off x="4372635" y="4837219"/>
            <a:ext cx="364697" cy="364697"/>
            <a:chOff x="1631950" y="-66675"/>
            <a:chExt cx="1120775" cy="1120775"/>
          </a:xfrm>
          <a:solidFill>
            <a:sysClr val="window" lastClr="FFFFFF"/>
          </a:solidFill>
        </p:grpSpPr>
        <p:sp>
          <p:nvSpPr>
            <p:cNvPr id="39" name="Oval 37"/>
            <p:cNvSpPr>
              <a:spLocks noChangeArrowheads="1"/>
            </p:cNvSpPr>
            <p:nvPr/>
          </p:nvSpPr>
          <p:spPr bwMode="auto">
            <a:xfrm>
              <a:off x="1905000" y="206375"/>
              <a:ext cx="576263" cy="574675"/>
            </a:xfrm>
            <a:prstGeom prst="ellipse">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40" name="Freeform 38"/>
            <p:cNvSpPr/>
            <p:nvPr/>
          </p:nvSpPr>
          <p:spPr bwMode="auto">
            <a:xfrm>
              <a:off x="2132013" y="-66675"/>
              <a:ext cx="120650" cy="182563"/>
            </a:xfrm>
            <a:custGeom>
              <a:avLst/>
              <a:gdLst>
                <a:gd name="T0" fmla="*/ 32 w 32"/>
                <a:gd name="T1" fmla="*/ 32 h 48"/>
                <a:gd name="T2" fmla="*/ 16 w 32"/>
                <a:gd name="T3" fmla="*/ 0 h 48"/>
                <a:gd name="T4" fmla="*/ 16 w 32"/>
                <a:gd name="T5" fmla="*/ 0 h 48"/>
                <a:gd name="T6" fmla="*/ 16 w 32"/>
                <a:gd name="T7" fmla="*/ 0 h 48"/>
                <a:gd name="T8" fmla="*/ 16 w 32"/>
                <a:gd name="T9" fmla="*/ 0 h 48"/>
                <a:gd name="T10" fmla="*/ 16 w 32"/>
                <a:gd name="T11" fmla="*/ 0 h 48"/>
                <a:gd name="T12" fmla="*/ 0 w 32"/>
                <a:gd name="T13" fmla="*/ 32 h 48"/>
                <a:gd name="T14" fmla="*/ 16 w 32"/>
                <a:gd name="T15" fmla="*/ 48 h 48"/>
                <a:gd name="T16" fmla="*/ 16 w 32"/>
                <a:gd name="T17" fmla="*/ 48 h 48"/>
                <a:gd name="T18" fmla="*/ 16 w 32"/>
                <a:gd name="T19" fmla="*/ 48 h 48"/>
                <a:gd name="T20" fmla="*/ 16 w 32"/>
                <a:gd name="T21" fmla="*/ 48 h 48"/>
                <a:gd name="T22" fmla="*/ 16 w 32"/>
                <a:gd name="T23" fmla="*/ 48 h 48"/>
                <a:gd name="T24" fmla="*/ 32 w 32"/>
                <a:gd name="T2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32" y="32"/>
                  </a:moveTo>
                  <a:cubicBezTo>
                    <a:pt x="32" y="15"/>
                    <a:pt x="18" y="0"/>
                    <a:pt x="16" y="0"/>
                  </a:cubicBezTo>
                  <a:cubicBezTo>
                    <a:pt x="16" y="0"/>
                    <a:pt x="16" y="0"/>
                    <a:pt x="16" y="0"/>
                  </a:cubicBezTo>
                  <a:cubicBezTo>
                    <a:pt x="16" y="0"/>
                    <a:pt x="16" y="0"/>
                    <a:pt x="16" y="0"/>
                  </a:cubicBezTo>
                  <a:cubicBezTo>
                    <a:pt x="16" y="0"/>
                    <a:pt x="16" y="0"/>
                    <a:pt x="16" y="0"/>
                  </a:cubicBezTo>
                  <a:cubicBezTo>
                    <a:pt x="16" y="0"/>
                    <a:pt x="16" y="0"/>
                    <a:pt x="16" y="0"/>
                  </a:cubicBezTo>
                  <a:cubicBezTo>
                    <a:pt x="15" y="0"/>
                    <a:pt x="0" y="15"/>
                    <a:pt x="0" y="32"/>
                  </a:cubicBezTo>
                  <a:cubicBezTo>
                    <a:pt x="0" y="43"/>
                    <a:pt x="9"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23" y="48"/>
                    <a:pt x="32" y="43"/>
                    <a:pt x="32" y="32"/>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41" name="Freeform 39"/>
            <p:cNvSpPr/>
            <p:nvPr/>
          </p:nvSpPr>
          <p:spPr bwMode="auto">
            <a:xfrm>
              <a:off x="2132013" y="873125"/>
              <a:ext cx="120650" cy="180975"/>
            </a:xfrm>
            <a:custGeom>
              <a:avLst/>
              <a:gdLst>
                <a:gd name="T0" fmla="*/ 0 w 32"/>
                <a:gd name="T1" fmla="*/ 16 h 48"/>
                <a:gd name="T2" fmla="*/ 16 w 32"/>
                <a:gd name="T3" fmla="*/ 48 h 48"/>
                <a:gd name="T4" fmla="*/ 16 w 32"/>
                <a:gd name="T5" fmla="*/ 48 h 48"/>
                <a:gd name="T6" fmla="*/ 16 w 32"/>
                <a:gd name="T7" fmla="*/ 48 h 48"/>
                <a:gd name="T8" fmla="*/ 16 w 32"/>
                <a:gd name="T9" fmla="*/ 48 h 48"/>
                <a:gd name="T10" fmla="*/ 16 w 32"/>
                <a:gd name="T11" fmla="*/ 48 h 48"/>
                <a:gd name="T12" fmla="*/ 32 w 32"/>
                <a:gd name="T13" fmla="*/ 16 h 48"/>
                <a:gd name="T14" fmla="*/ 16 w 32"/>
                <a:gd name="T15" fmla="*/ 0 h 48"/>
                <a:gd name="T16" fmla="*/ 16 w 32"/>
                <a:gd name="T17" fmla="*/ 0 h 48"/>
                <a:gd name="T18" fmla="*/ 16 w 32"/>
                <a:gd name="T19" fmla="*/ 0 h 48"/>
                <a:gd name="T20" fmla="*/ 16 w 32"/>
                <a:gd name="T21" fmla="*/ 0 h 48"/>
                <a:gd name="T22" fmla="*/ 16 w 32"/>
                <a:gd name="T23" fmla="*/ 0 h 48"/>
                <a:gd name="T24" fmla="*/ 0 w 32"/>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0" y="16"/>
                  </a:moveTo>
                  <a:cubicBezTo>
                    <a:pt x="0" y="33"/>
                    <a:pt x="15" y="47"/>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8" y="47"/>
                    <a:pt x="32" y="33"/>
                    <a:pt x="32" y="16"/>
                  </a:cubicBezTo>
                  <a:cubicBezTo>
                    <a:pt x="32" y="4"/>
                    <a:pt x="23" y="0"/>
                    <a:pt x="16" y="0"/>
                  </a:cubicBezTo>
                  <a:cubicBezTo>
                    <a:pt x="16" y="0"/>
                    <a:pt x="16" y="0"/>
                    <a:pt x="16" y="0"/>
                  </a:cubicBezTo>
                  <a:cubicBezTo>
                    <a:pt x="16" y="0"/>
                    <a:pt x="16" y="0"/>
                    <a:pt x="16" y="0"/>
                  </a:cubicBezTo>
                  <a:cubicBezTo>
                    <a:pt x="16" y="0"/>
                    <a:pt x="16" y="0"/>
                    <a:pt x="16" y="0"/>
                  </a:cubicBezTo>
                  <a:cubicBezTo>
                    <a:pt x="16" y="0"/>
                    <a:pt x="16" y="0"/>
                    <a:pt x="16" y="0"/>
                  </a:cubicBezTo>
                  <a:cubicBezTo>
                    <a:pt x="9" y="0"/>
                    <a:pt x="0" y="4"/>
                    <a:pt x="0" y="16"/>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42" name="Freeform 40"/>
            <p:cNvSpPr/>
            <p:nvPr/>
          </p:nvSpPr>
          <p:spPr bwMode="auto">
            <a:xfrm>
              <a:off x="2571750" y="433388"/>
              <a:ext cx="180975" cy="120650"/>
            </a:xfrm>
            <a:custGeom>
              <a:avLst/>
              <a:gdLst>
                <a:gd name="T0" fmla="*/ 16 w 48"/>
                <a:gd name="T1" fmla="*/ 32 h 32"/>
                <a:gd name="T2" fmla="*/ 48 w 48"/>
                <a:gd name="T3" fmla="*/ 16 h 32"/>
                <a:gd name="T4" fmla="*/ 48 w 48"/>
                <a:gd name="T5" fmla="*/ 16 h 32"/>
                <a:gd name="T6" fmla="*/ 48 w 48"/>
                <a:gd name="T7" fmla="*/ 16 h 32"/>
                <a:gd name="T8" fmla="*/ 48 w 48"/>
                <a:gd name="T9" fmla="*/ 16 h 32"/>
                <a:gd name="T10" fmla="*/ 48 w 48"/>
                <a:gd name="T11" fmla="*/ 16 h 32"/>
                <a:gd name="T12" fmla="*/ 16 w 48"/>
                <a:gd name="T13" fmla="*/ 0 h 32"/>
                <a:gd name="T14" fmla="*/ 0 w 48"/>
                <a:gd name="T15" fmla="*/ 16 h 32"/>
                <a:gd name="T16" fmla="*/ 0 w 48"/>
                <a:gd name="T17" fmla="*/ 16 h 32"/>
                <a:gd name="T18" fmla="*/ 0 w 48"/>
                <a:gd name="T19" fmla="*/ 16 h 32"/>
                <a:gd name="T20" fmla="*/ 0 w 48"/>
                <a:gd name="T21" fmla="*/ 16 h 32"/>
                <a:gd name="T22" fmla="*/ 0 w 48"/>
                <a:gd name="T23" fmla="*/ 16 h 32"/>
                <a:gd name="T24" fmla="*/ 16 w 48"/>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2">
                  <a:moveTo>
                    <a:pt x="16" y="32"/>
                  </a:moveTo>
                  <a:cubicBezTo>
                    <a:pt x="33" y="32"/>
                    <a:pt x="48" y="17"/>
                    <a:pt x="48" y="16"/>
                  </a:cubicBezTo>
                  <a:cubicBezTo>
                    <a:pt x="48" y="16"/>
                    <a:pt x="48" y="16"/>
                    <a:pt x="48" y="16"/>
                  </a:cubicBezTo>
                  <a:cubicBezTo>
                    <a:pt x="48" y="16"/>
                    <a:pt x="48" y="16"/>
                    <a:pt x="48" y="16"/>
                  </a:cubicBezTo>
                  <a:cubicBezTo>
                    <a:pt x="48" y="16"/>
                    <a:pt x="48" y="16"/>
                    <a:pt x="48" y="16"/>
                  </a:cubicBezTo>
                  <a:cubicBezTo>
                    <a:pt x="48" y="16"/>
                    <a:pt x="48" y="16"/>
                    <a:pt x="48" y="16"/>
                  </a:cubicBezTo>
                  <a:cubicBezTo>
                    <a:pt x="48" y="14"/>
                    <a:pt x="33" y="0"/>
                    <a:pt x="16" y="0"/>
                  </a:cubicBezTo>
                  <a:cubicBezTo>
                    <a:pt x="5" y="0"/>
                    <a:pt x="0" y="9"/>
                    <a:pt x="0" y="16"/>
                  </a:cubicBezTo>
                  <a:cubicBezTo>
                    <a:pt x="0" y="16"/>
                    <a:pt x="0" y="16"/>
                    <a:pt x="0" y="16"/>
                  </a:cubicBezTo>
                  <a:cubicBezTo>
                    <a:pt x="0" y="16"/>
                    <a:pt x="0" y="16"/>
                    <a:pt x="0" y="16"/>
                  </a:cubicBezTo>
                  <a:cubicBezTo>
                    <a:pt x="0" y="16"/>
                    <a:pt x="0" y="16"/>
                    <a:pt x="0" y="16"/>
                  </a:cubicBezTo>
                  <a:cubicBezTo>
                    <a:pt x="0" y="16"/>
                    <a:pt x="0" y="16"/>
                    <a:pt x="0" y="16"/>
                  </a:cubicBezTo>
                  <a:cubicBezTo>
                    <a:pt x="0" y="23"/>
                    <a:pt x="5" y="32"/>
                    <a:pt x="16" y="32"/>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43" name="Freeform 41"/>
            <p:cNvSpPr/>
            <p:nvPr/>
          </p:nvSpPr>
          <p:spPr bwMode="auto">
            <a:xfrm>
              <a:off x="1631950" y="433388"/>
              <a:ext cx="182563" cy="120650"/>
            </a:xfrm>
            <a:custGeom>
              <a:avLst/>
              <a:gdLst>
                <a:gd name="T0" fmla="*/ 32 w 48"/>
                <a:gd name="T1" fmla="*/ 0 h 32"/>
                <a:gd name="T2" fmla="*/ 0 w 48"/>
                <a:gd name="T3" fmla="*/ 16 h 32"/>
                <a:gd name="T4" fmla="*/ 0 w 48"/>
                <a:gd name="T5" fmla="*/ 16 h 32"/>
                <a:gd name="T6" fmla="*/ 0 w 48"/>
                <a:gd name="T7" fmla="*/ 16 h 32"/>
                <a:gd name="T8" fmla="*/ 0 w 48"/>
                <a:gd name="T9" fmla="*/ 16 h 32"/>
                <a:gd name="T10" fmla="*/ 0 w 48"/>
                <a:gd name="T11" fmla="*/ 16 h 32"/>
                <a:gd name="T12" fmla="*/ 32 w 48"/>
                <a:gd name="T13" fmla="*/ 32 h 32"/>
                <a:gd name="T14" fmla="*/ 48 w 48"/>
                <a:gd name="T15" fmla="*/ 16 h 32"/>
                <a:gd name="T16" fmla="*/ 48 w 48"/>
                <a:gd name="T17" fmla="*/ 16 h 32"/>
                <a:gd name="T18" fmla="*/ 48 w 48"/>
                <a:gd name="T19" fmla="*/ 16 h 32"/>
                <a:gd name="T20" fmla="*/ 48 w 48"/>
                <a:gd name="T21" fmla="*/ 16 h 32"/>
                <a:gd name="T22" fmla="*/ 48 w 48"/>
                <a:gd name="T23" fmla="*/ 16 h 32"/>
                <a:gd name="T24" fmla="*/ 32 w 4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2">
                  <a:moveTo>
                    <a:pt x="32" y="0"/>
                  </a:moveTo>
                  <a:cubicBezTo>
                    <a:pt x="15" y="0"/>
                    <a:pt x="1" y="14"/>
                    <a:pt x="0" y="16"/>
                  </a:cubicBezTo>
                  <a:cubicBezTo>
                    <a:pt x="0" y="16"/>
                    <a:pt x="0" y="16"/>
                    <a:pt x="0" y="16"/>
                  </a:cubicBezTo>
                  <a:cubicBezTo>
                    <a:pt x="0" y="16"/>
                    <a:pt x="0" y="16"/>
                    <a:pt x="0" y="16"/>
                  </a:cubicBezTo>
                  <a:cubicBezTo>
                    <a:pt x="0" y="16"/>
                    <a:pt x="0" y="16"/>
                    <a:pt x="0" y="16"/>
                  </a:cubicBezTo>
                  <a:cubicBezTo>
                    <a:pt x="0" y="16"/>
                    <a:pt x="0" y="16"/>
                    <a:pt x="0" y="16"/>
                  </a:cubicBezTo>
                  <a:cubicBezTo>
                    <a:pt x="1" y="17"/>
                    <a:pt x="15" y="32"/>
                    <a:pt x="32" y="32"/>
                  </a:cubicBezTo>
                  <a:cubicBezTo>
                    <a:pt x="44" y="32"/>
                    <a:pt x="48" y="23"/>
                    <a:pt x="48" y="16"/>
                  </a:cubicBezTo>
                  <a:cubicBezTo>
                    <a:pt x="48" y="16"/>
                    <a:pt x="48" y="16"/>
                    <a:pt x="48" y="16"/>
                  </a:cubicBezTo>
                  <a:cubicBezTo>
                    <a:pt x="48" y="16"/>
                    <a:pt x="48" y="16"/>
                    <a:pt x="48" y="16"/>
                  </a:cubicBezTo>
                  <a:cubicBezTo>
                    <a:pt x="48" y="16"/>
                    <a:pt x="48" y="16"/>
                    <a:pt x="48" y="16"/>
                  </a:cubicBezTo>
                  <a:cubicBezTo>
                    <a:pt x="48" y="16"/>
                    <a:pt x="48" y="16"/>
                    <a:pt x="48" y="16"/>
                  </a:cubicBezTo>
                  <a:cubicBezTo>
                    <a:pt x="48" y="9"/>
                    <a:pt x="44" y="0"/>
                    <a:pt x="32" y="0"/>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44" name="Freeform 42"/>
            <p:cNvSpPr/>
            <p:nvPr/>
          </p:nvSpPr>
          <p:spPr bwMode="auto">
            <a:xfrm>
              <a:off x="2432050" y="93663"/>
              <a:ext cx="161925" cy="161925"/>
            </a:xfrm>
            <a:custGeom>
              <a:avLst/>
              <a:gdLst>
                <a:gd name="T0" fmla="*/ 31 w 43"/>
                <a:gd name="T1" fmla="*/ 35 h 43"/>
                <a:gd name="T2" fmla="*/ 42 w 43"/>
                <a:gd name="T3" fmla="*/ 1 h 43"/>
                <a:gd name="T4" fmla="*/ 42 w 43"/>
                <a:gd name="T5" fmla="*/ 1 h 43"/>
                <a:gd name="T6" fmla="*/ 42 w 43"/>
                <a:gd name="T7" fmla="*/ 1 h 43"/>
                <a:gd name="T8" fmla="*/ 42 w 43"/>
                <a:gd name="T9" fmla="*/ 1 h 43"/>
                <a:gd name="T10" fmla="*/ 42 w 43"/>
                <a:gd name="T11" fmla="*/ 1 h 43"/>
                <a:gd name="T12" fmla="*/ 8 w 43"/>
                <a:gd name="T13" fmla="*/ 12 h 43"/>
                <a:gd name="T14" fmla="*/ 8 w 43"/>
                <a:gd name="T15" fmla="*/ 35 h 43"/>
                <a:gd name="T16" fmla="*/ 8 w 43"/>
                <a:gd name="T17" fmla="*/ 35 h 43"/>
                <a:gd name="T18" fmla="*/ 8 w 43"/>
                <a:gd name="T19" fmla="*/ 35 h 43"/>
                <a:gd name="T20" fmla="*/ 8 w 43"/>
                <a:gd name="T21" fmla="*/ 35 h 43"/>
                <a:gd name="T22" fmla="*/ 8 w 43"/>
                <a:gd name="T23" fmla="*/ 35 h 43"/>
                <a:gd name="T24" fmla="*/ 31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31" y="35"/>
                  </a:moveTo>
                  <a:cubicBezTo>
                    <a:pt x="43" y="23"/>
                    <a:pt x="43" y="3"/>
                    <a:pt x="42" y="1"/>
                  </a:cubicBezTo>
                  <a:cubicBezTo>
                    <a:pt x="42" y="1"/>
                    <a:pt x="42" y="1"/>
                    <a:pt x="42" y="1"/>
                  </a:cubicBezTo>
                  <a:cubicBezTo>
                    <a:pt x="42" y="1"/>
                    <a:pt x="42" y="1"/>
                    <a:pt x="42" y="1"/>
                  </a:cubicBezTo>
                  <a:cubicBezTo>
                    <a:pt x="42" y="1"/>
                    <a:pt x="42" y="1"/>
                    <a:pt x="42" y="1"/>
                  </a:cubicBezTo>
                  <a:cubicBezTo>
                    <a:pt x="42" y="1"/>
                    <a:pt x="42" y="1"/>
                    <a:pt x="42" y="1"/>
                  </a:cubicBezTo>
                  <a:cubicBezTo>
                    <a:pt x="41" y="0"/>
                    <a:pt x="20" y="0"/>
                    <a:pt x="8" y="12"/>
                  </a:cubicBezTo>
                  <a:cubicBezTo>
                    <a:pt x="0" y="21"/>
                    <a:pt x="3" y="30"/>
                    <a:pt x="8" y="35"/>
                  </a:cubicBezTo>
                  <a:cubicBezTo>
                    <a:pt x="8" y="35"/>
                    <a:pt x="8" y="35"/>
                    <a:pt x="8" y="35"/>
                  </a:cubicBezTo>
                  <a:cubicBezTo>
                    <a:pt x="8" y="35"/>
                    <a:pt x="8" y="35"/>
                    <a:pt x="8" y="35"/>
                  </a:cubicBezTo>
                  <a:cubicBezTo>
                    <a:pt x="8" y="35"/>
                    <a:pt x="8" y="35"/>
                    <a:pt x="8" y="35"/>
                  </a:cubicBezTo>
                  <a:cubicBezTo>
                    <a:pt x="8" y="35"/>
                    <a:pt x="8" y="35"/>
                    <a:pt x="8" y="35"/>
                  </a:cubicBezTo>
                  <a:cubicBezTo>
                    <a:pt x="13" y="40"/>
                    <a:pt x="22" y="43"/>
                    <a:pt x="31" y="35"/>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45" name="Freeform 43"/>
            <p:cNvSpPr/>
            <p:nvPr/>
          </p:nvSpPr>
          <p:spPr bwMode="auto">
            <a:xfrm>
              <a:off x="1795463" y="728663"/>
              <a:ext cx="161925" cy="161925"/>
            </a:xfrm>
            <a:custGeom>
              <a:avLst/>
              <a:gdLst>
                <a:gd name="T0" fmla="*/ 12 w 43"/>
                <a:gd name="T1" fmla="*/ 8 h 43"/>
                <a:gd name="T2" fmla="*/ 1 w 43"/>
                <a:gd name="T3" fmla="*/ 42 h 43"/>
                <a:gd name="T4" fmla="*/ 1 w 43"/>
                <a:gd name="T5" fmla="*/ 42 h 43"/>
                <a:gd name="T6" fmla="*/ 1 w 43"/>
                <a:gd name="T7" fmla="*/ 42 h 43"/>
                <a:gd name="T8" fmla="*/ 1 w 43"/>
                <a:gd name="T9" fmla="*/ 42 h 43"/>
                <a:gd name="T10" fmla="*/ 1 w 43"/>
                <a:gd name="T11" fmla="*/ 42 h 43"/>
                <a:gd name="T12" fmla="*/ 35 w 43"/>
                <a:gd name="T13" fmla="*/ 31 h 43"/>
                <a:gd name="T14" fmla="*/ 35 w 43"/>
                <a:gd name="T15" fmla="*/ 8 h 43"/>
                <a:gd name="T16" fmla="*/ 35 w 43"/>
                <a:gd name="T17" fmla="*/ 8 h 43"/>
                <a:gd name="T18" fmla="*/ 35 w 43"/>
                <a:gd name="T19" fmla="*/ 8 h 43"/>
                <a:gd name="T20" fmla="*/ 35 w 43"/>
                <a:gd name="T21" fmla="*/ 8 h 43"/>
                <a:gd name="T22" fmla="*/ 35 w 43"/>
                <a:gd name="T23" fmla="*/ 8 h 43"/>
                <a:gd name="T24" fmla="*/ 12 w 43"/>
                <a:gd name="T25"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12" y="8"/>
                  </a:moveTo>
                  <a:cubicBezTo>
                    <a:pt x="0" y="20"/>
                    <a:pt x="0" y="41"/>
                    <a:pt x="1" y="42"/>
                  </a:cubicBezTo>
                  <a:cubicBezTo>
                    <a:pt x="1" y="42"/>
                    <a:pt x="1" y="42"/>
                    <a:pt x="1" y="42"/>
                  </a:cubicBezTo>
                  <a:cubicBezTo>
                    <a:pt x="1" y="42"/>
                    <a:pt x="1" y="42"/>
                    <a:pt x="1" y="42"/>
                  </a:cubicBezTo>
                  <a:cubicBezTo>
                    <a:pt x="1" y="42"/>
                    <a:pt x="1" y="42"/>
                    <a:pt x="1" y="42"/>
                  </a:cubicBezTo>
                  <a:cubicBezTo>
                    <a:pt x="1" y="42"/>
                    <a:pt x="1" y="42"/>
                    <a:pt x="1" y="42"/>
                  </a:cubicBezTo>
                  <a:cubicBezTo>
                    <a:pt x="2" y="43"/>
                    <a:pt x="23" y="43"/>
                    <a:pt x="35" y="31"/>
                  </a:cubicBezTo>
                  <a:cubicBezTo>
                    <a:pt x="43" y="23"/>
                    <a:pt x="40" y="13"/>
                    <a:pt x="35" y="8"/>
                  </a:cubicBezTo>
                  <a:cubicBezTo>
                    <a:pt x="35" y="8"/>
                    <a:pt x="35" y="8"/>
                    <a:pt x="35" y="8"/>
                  </a:cubicBezTo>
                  <a:cubicBezTo>
                    <a:pt x="35" y="8"/>
                    <a:pt x="35" y="8"/>
                    <a:pt x="35" y="8"/>
                  </a:cubicBezTo>
                  <a:cubicBezTo>
                    <a:pt x="35" y="8"/>
                    <a:pt x="35" y="8"/>
                    <a:pt x="35" y="8"/>
                  </a:cubicBezTo>
                  <a:cubicBezTo>
                    <a:pt x="35" y="8"/>
                    <a:pt x="35" y="8"/>
                    <a:pt x="35" y="8"/>
                  </a:cubicBezTo>
                  <a:cubicBezTo>
                    <a:pt x="30" y="4"/>
                    <a:pt x="20" y="0"/>
                    <a:pt x="12" y="8"/>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46" name="Freeform 44"/>
            <p:cNvSpPr/>
            <p:nvPr/>
          </p:nvSpPr>
          <p:spPr bwMode="auto">
            <a:xfrm>
              <a:off x="2432050" y="728663"/>
              <a:ext cx="161925" cy="161925"/>
            </a:xfrm>
            <a:custGeom>
              <a:avLst/>
              <a:gdLst>
                <a:gd name="T0" fmla="*/ 8 w 43"/>
                <a:gd name="T1" fmla="*/ 31 h 43"/>
                <a:gd name="T2" fmla="*/ 42 w 43"/>
                <a:gd name="T3" fmla="*/ 42 h 43"/>
                <a:gd name="T4" fmla="*/ 42 w 43"/>
                <a:gd name="T5" fmla="*/ 42 h 43"/>
                <a:gd name="T6" fmla="*/ 42 w 43"/>
                <a:gd name="T7" fmla="*/ 42 h 43"/>
                <a:gd name="T8" fmla="*/ 42 w 43"/>
                <a:gd name="T9" fmla="*/ 42 h 43"/>
                <a:gd name="T10" fmla="*/ 42 w 43"/>
                <a:gd name="T11" fmla="*/ 42 h 43"/>
                <a:gd name="T12" fmla="*/ 31 w 43"/>
                <a:gd name="T13" fmla="*/ 8 h 43"/>
                <a:gd name="T14" fmla="*/ 8 w 43"/>
                <a:gd name="T15" fmla="*/ 8 h 43"/>
                <a:gd name="T16" fmla="*/ 8 w 43"/>
                <a:gd name="T17" fmla="*/ 8 h 43"/>
                <a:gd name="T18" fmla="*/ 8 w 43"/>
                <a:gd name="T19" fmla="*/ 8 h 43"/>
                <a:gd name="T20" fmla="*/ 8 w 43"/>
                <a:gd name="T21" fmla="*/ 8 h 43"/>
                <a:gd name="T22" fmla="*/ 8 w 43"/>
                <a:gd name="T23" fmla="*/ 8 h 43"/>
                <a:gd name="T24" fmla="*/ 8 w 43"/>
                <a:gd name="T25"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8" y="31"/>
                  </a:moveTo>
                  <a:cubicBezTo>
                    <a:pt x="20" y="43"/>
                    <a:pt x="41" y="43"/>
                    <a:pt x="42" y="42"/>
                  </a:cubicBezTo>
                  <a:cubicBezTo>
                    <a:pt x="42" y="42"/>
                    <a:pt x="42" y="42"/>
                    <a:pt x="42" y="42"/>
                  </a:cubicBezTo>
                  <a:cubicBezTo>
                    <a:pt x="42" y="42"/>
                    <a:pt x="42" y="42"/>
                    <a:pt x="42" y="42"/>
                  </a:cubicBezTo>
                  <a:cubicBezTo>
                    <a:pt x="42" y="42"/>
                    <a:pt x="42" y="42"/>
                    <a:pt x="42" y="42"/>
                  </a:cubicBezTo>
                  <a:cubicBezTo>
                    <a:pt x="42" y="42"/>
                    <a:pt x="42" y="42"/>
                    <a:pt x="42" y="42"/>
                  </a:cubicBezTo>
                  <a:cubicBezTo>
                    <a:pt x="43" y="41"/>
                    <a:pt x="43" y="20"/>
                    <a:pt x="31" y="8"/>
                  </a:cubicBezTo>
                  <a:cubicBezTo>
                    <a:pt x="22" y="0"/>
                    <a:pt x="13" y="4"/>
                    <a:pt x="8" y="8"/>
                  </a:cubicBezTo>
                  <a:cubicBezTo>
                    <a:pt x="8" y="8"/>
                    <a:pt x="8" y="8"/>
                    <a:pt x="8" y="8"/>
                  </a:cubicBezTo>
                  <a:cubicBezTo>
                    <a:pt x="8" y="8"/>
                    <a:pt x="8" y="8"/>
                    <a:pt x="8" y="8"/>
                  </a:cubicBezTo>
                  <a:cubicBezTo>
                    <a:pt x="8" y="8"/>
                    <a:pt x="8" y="8"/>
                    <a:pt x="8" y="8"/>
                  </a:cubicBezTo>
                  <a:cubicBezTo>
                    <a:pt x="8" y="8"/>
                    <a:pt x="8" y="8"/>
                    <a:pt x="8" y="8"/>
                  </a:cubicBezTo>
                  <a:cubicBezTo>
                    <a:pt x="3" y="13"/>
                    <a:pt x="0" y="23"/>
                    <a:pt x="8" y="3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47" name="Freeform 45"/>
            <p:cNvSpPr/>
            <p:nvPr/>
          </p:nvSpPr>
          <p:spPr bwMode="auto">
            <a:xfrm>
              <a:off x="1795463" y="93663"/>
              <a:ext cx="161925" cy="161925"/>
            </a:xfrm>
            <a:custGeom>
              <a:avLst/>
              <a:gdLst>
                <a:gd name="T0" fmla="*/ 35 w 43"/>
                <a:gd name="T1" fmla="*/ 12 h 43"/>
                <a:gd name="T2" fmla="*/ 1 w 43"/>
                <a:gd name="T3" fmla="*/ 1 h 43"/>
                <a:gd name="T4" fmla="*/ 1 w 43"/>
                <a:gd name="T5" fmla="*/ 1 h 43"/>
                <a:gd name="T6" fmla="*/ 1 w 43"/>
                <a:gd name="T7" fmla="*/ 1 h 43"/>
                <a:gd name="T8" fmla="*/ 1 w 43"/>
                <a:gd name="T9" fmla="*/ 1 h 43"/>
                <a:gd name="T10" fmla="*/ 1 w 43"/>
                <a:gd name="T11" fmla="*/ 1 h 43"/>
                <a:gd name="T12" fmla="*/ 12 w 43"/>
                <a:gd name="T13" fmla="*/ 35 h 43"/>
                <a:gd name="T14" fmla="*/ 35 w 43"/>
                <a:gd name="T15" fmla="*/ 35 h 43"/>
                <a:gd name="T16" fmla="*/ 35 w 43"/>
                <a:gd name="T17" fmla="*/ 35 h 43"/>
                <a:gd name="T18" fmla="*/ 35 w 43"/>
                <a:gd name="T19" fmla="*/ 35 h 43"/>
                <a:gd name="T20" fmla="*/ 35 w 43"/>
                <a:gd name="T21" fmla="*/ 35 h 43"/>
                <a:gd name="T22" fmla="*/ 35 w 43"/>
                <a:gd name="T23" fmla="*/ 35 h 43"/>
                <a:gd name="T24" fmla="*/ 35 w 43"/>
                <a:gd name="T25"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35" y="12"/>
                  </a:moveTo>
                  <a:cubicBezTo>
                    <a:pt x="23" y="0"/>
                    <a:pt x="2" y="0"/>
                    <a:pt x="1" y="1"/>
                  </a:cubicBezTo>
                  <a:cubicBezTo>
                    <a:pt x="1" y="1"/>
                    <a:pt x="1" y="1"/>
                    <a:pt x="1" y="1"/>
                  </a:cubicBezTo>
                  <a:cubicBezTo>
                    <a:pt x="1" y="1"/>
                    <a:pt x="1" y="1"/>
                    <a:pt x="1" y="1"/>
                  </a:cubicBezTo>
                  <a:cubicBezTo>
                    <a:pt x="1" y="1"/>
                    <a:pt x="1" y="1"/>
                    <a:pt x="1" y="1"/>
                  </a:cubicBezTo>
                  <a:cubicBezTo>
                    <a:pt x="1" y="1"/>
                    <a:pt x="1" y="1"/>
                    <a:pt x="1" y="1"/>
                  </a:cubicBezTo>
                  <a:cubicBezTo>
                    <a:pt x="0" y="3"/>
                    <a:pt x="0" y="23"/>
                    <a:pt x="12" y="35"/>
                  </a:cubicBezTo>
                  <a:cubicBezTo>
                    <a:pt x="20" y="43"/>
                    <a:pt x="30" y="40"/>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40" y="30"/>
                    <a:pt x="43" y="21"/>
                    <a:pt x="35" y="12"/>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grpSp>
        <p:nvGrpSpPr>
          <p:cNvPr id="48" name="Group 63"/>
          <p:cNvGrpSpPr/>
          <p:nvPr/>
        </p:nvGrpSpPr>
        <p:grpSpPr>
          <a:xfrm>
            <a:off x="4278992" y="2657892"/>
            <a:ext cx="307484" cy="359518"/>
            <a:chOff x="4535488" y="1625601"/>
            <a:chExt cx="206376" cy="241300"/>
          </a:xfrm>
          <a:solidFill>
            <a:sysClr val="window" lastClr="FFFFFF"/>
          </a:solidFill>
        </p:grpSpPr>
        <p:sp>
          <p:nvSpPr>
            <p:cNvPr id="49" name="Freeform 68"/>
            <p:cNvSpPr/>
            <p:nvPr/>
          </p:nvSpPr>
          <p:spPr bwMode="auto">
            <a:xfrm>
              <a:off x="4543426" y="1625601"/>
              <a:ext cx="198438" cy="188913"/>
            </a:xfrm>
            <a:custGeom>
              <a:avLst/>
              <a:gdLst>
                <a:gd name="T0" fmla="*/ 49 w 53"/>
                <a:gd name="T1" fmla="*/ 8 h 50"/>
                <a:gd name="T2" fmla="*/ 53 w 53"/>
                <a:gd name="T3" fmla="*/ 4 h 50"/>
                <a:gd name="T4" fmla="*/ 49 w 53"/>
                <a:gd name="T5" fmla="*/ 0 h 50"/>
                <a:gd name="T6" fmla="*/ 45 w 53"/>
                <a:gd name="T7" fmla="*/ 4 h 50"/>
                <a:gd name="T8" fmla="*/ 45 w 53"/>
                <a:gd name="T9" fmla="*/ 6 h 50"/>
                <a:gd name="T10" fmla="*/ 25 w 53"/>
                <a:gd name="T11" fmla="*/ 20 h 50"/>
                <a:gd name="T12" fmla="*/ 7 w 53"/>
                <a:gd name="T13" fmla="*/ 2 h 50"/>
                <a:gd name="T14" fmla="*/ 3 w 53"/>
                <a:gd name="T15" fmla="*/ 1 h 50"/>
                <a:gd name="T16" fmla="*/ 0 w 53"/>
                <a:gd name="T17" fmla="*/ 4 h 50"/>
                <a:gd name="T18" fmla="*/ 14 w 53"/>
                <a:gd name="T19" fmla="*/ 37 h 50"/>
                <a:gd name="T20" fmla="*/ 46 w 53"/>
                <a:gd name="T21" fmla="*/ 50 h 50"/>
                <a:gd name="T22" fmla="*/ 50 w 53"/>
                <a:gd name="T23" fmla="*/ 48 h 50"/>
                <a:gd name="T24" fmla="*/ 49 w 53"/>
                <a:gd name="T25" fmla="*/ 43 h 50"/>
                <a:gd name="T26" fmla="*/ 33 w 53"/>
                <a:gd name="T27" fmla="*/ 27 h 50"/>
                <a:gd name="T28" fmla="*/ 46 w 53"/>
                <a:gd name="T29" fmla="*/ 7 h 50"/>
                <a:gd name="T30" fmla="*/ 49 w 53"/>
                <a:gd name="T31"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0">
                  <a:moveTo>
                    <a:pt x="49" y="8"/>
                  </a:moveTo>
                  <a:cubicBezTo>
                    <a:pt x="51" y="8"/>
                    <a:pt x="53" y="6"/>
                    <a:pt x="53" y="4"/>
                  </a:cubicBezTo>
                  <a:cubicBezTo>
                    <a:pt x="53" y="2"/>
                    <a:pt x="51" y="0"/>
                    <a:pt x="49" y="0"/>
                  </a:cubicBezTo>
                  <a:cubicBezTo>
                    <a:pt x="46" y="0"/>
                    <a:pt x="45" y="2"/>
                    <a:pt x="45" y="4"/>
                  </a:cubicBezTo>
                  <a:cubicBezTo>
                    <a:pt x="45" y="5"/>
                    <a:pt x="45" y="6"/>
                    <a:pt x="45" y="6"/>
                  </a:cubicBezTo>
                  <a:cubicBezTo>
                    <a:pt x="25" y="20"/>
                    <a:pt x="25" y="20"/>
                    <a:pt x="25" y="20"/>
                  </a:cubicBezTo>
                  <a:cubicBezTo>
                    <a:pt x="7" y="2"/>
                    <a:pt x="7" y="2"/>
                    <a:pt x="7" y="2"/>
                  </a:cubicBezTo>
                  <a:cubicBezTo>
                    <a:pt x="6" y="0"/>
                    <a:pt x="4" y="0"/>
                    <a:pt x="3" y="1"/>
                  </a:cubicBezTo>
                  <a:cubicBezTo>
                    <a:pt x="1" y="1"/>
                    <a:pt x="0" y="3"/>
                    <a:pt x="0" y="4"/>
                  </a:cubicBezTo>
                  <a:cubicBezTo>
                    <a:pt x="0" y="16"/>
                    <a:pt x="5" y="28"/>
                    <a:pt x="14" y="37"/>
                  </a:cubicBezTo>
                  <a:cubicBezTo>
                    <a:pt x="22" y="46"/>
                    <a:pt x="34" y="50"/>
                    <a:pt x="46" y="50"/>
                  </a:cubicBezTo>
                  <a:cubicBezTo>
                    <a:pt x="48" y="50"/>
                    <a:pt x="49" y="49"/>
                    <a:pt x="50" y="48"/>
                  </a:cubicBezTo>
                  <a:cubicBezTo>
                    <a:pt x="51" y="46"/>
                    <a:pt x="50" y="44"/>
                    <a:pt x="49" y="43"/>
                  </a:cubicBezTo>
                  <a:cubicBezTo>
                    <a:pt x="33" y="27"/>
                    <a:pt x="33" y="27"/>
                    <a:pt x="33" y="27"/>
                  </a:cubicBezTo>
                  <a:cubicBezTo>
                    <a:pt x="46" y="7"/>
                    <a:pt x="46" y="7"/>
                    <a:pt x="46" y="7"/>
                  </a:cubicBezTo>
                  <a:cubicBezTo>
                    <a:pt x="47" y="8"/>
                    <a:pt x="48" y="8"/>
                    <a:pt x="4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sp>
          <p:nvSpPr>
            <p:cNvPr id="50" name="Freeform 69"/>
            <p:cNvSpPr/>
            <p:nvPr/>
          </p:nvSpPr>
          <p:spPr bwMode="auto">
            <a:xfrm>
              <a:off x="4535488" y="1779588"/>
              <a:ext cx="96838" cy="87313"/>
            </a:xfrm>
            <a:custGeom>
              <a:avLst/>
              <a:gdLst>
                <a:gd name="T0" fmla="*/ 23 w 26"/>
                <a:gd name="T1" fmla="*/ 9 h 23"/>
                <a:gd name="T2" fmla="*/ 22 w 26"/>
                <a:gd name="T3" fmla="*/ 8 h 23"/>
                <a:gd name="T4" fmla="*/ 12 w 26"/>
                <a:gd name="T5" fmla="*/ 0 h 23"/>
                <a:gd name="T6" fmla="*/ 11 w 26"/>
                <a:gd name="T7" fmla="*/ 0 h 23"/>
                <a:gd name="T8" fmla="*/ 11 w 26"/>
                <a:gd name="T9" fmla="*/ 0 h 23"/>
                <a:gd name="T10" fmla="*/ 0 w 26"/>
                <a:gd name="T11" fmla="*/ 20 h 23"/>
                <a:gd name="T12" fmla="*/ 0 w 26"/>
                <a:gd name="T13" fmla="*/ 22 h 23"/>
                <a:gd name="T14" fmla="*/ 2 w 26"/>
                <a:gd name="T15" fmla="*/ 23 h 23"/>
                <a:gd name="T16" fmla="*/ 24 w 26"/>
                <a:gd name="T17" fmla="*/ 23 h 23"/>
                <a:gd name="T18" fmla="*/ 26 w 26"/>
                <a:gd name="T19" fmla="*/ 22 h 23"/>
                <a:gd name="T20" fmla="*/ 26 w 26"/>
                <a:gd name="T21" fmla="*/ 20 h 23"/>
                <a:gd name="T22" fmla="*/ 23 w 26"/>
                <a:gd name="T2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23" y="9"/>
                  </a:moveTo>
                  <a:cubicBezTo>
                    <a:pt x="22" y="8"/>
                    <a:pt x="22" y="8"/>
                    <a:pt x="22" y="8"/>
                  </a:cubicBezTo>
                  <a:cubicBezTo>
                    <a:pt x="18" y="6"/>
                    <a:pt x="15" y="3"/>
                    <a:pt x="12" y="0"/>
                  </a:cubicBezTo>
                  <a:cubicBezTo>
                    <a:pt x="11" y="0"/>
                    <a:pt x="11" y="0"/>
                    <a:pt x="11" y="0"/>
                  </a:cubicBezTo>
                  <a:cubicBezTo>
                    <a:pt x="11" y="0"/>
                    <a:pt x="11" y="0"/>
                    <a:pt x="11" y="0"/>
                  </a:cubicBezTo>
                  <a:cubicBezTo>
                    <a:pt x="0" y="20"/>
                    <a:pt x="0" y="20"/>
                    <a:pt x="0" y="20"/>
                  </a:cubicBezTo>
                  <a:cubicBezTo>
                    <a:pt x="0" y="21"/>
                    <a:pt x="0" y="21"/>
                    <a:pt x="0" y="22"/>
                  </a:cubicBezTo>
                  <a:cubicBezTo>
                    <a:pt x="1" y="23"/>
                    <a:pt x="1" y="23"/>
                    <a:pt x="2" y="23"/>
                  </a:cubicBezTo>
                  <a:cubicBezTo>
                    <a:pt x="24" y="23"/>
                    <a:pt x="24" y="23"/>
                    <a:pt x="24" y="23"/>
                  </a:cubicBezTo>
                  <a:cubicBezTo>
                    <a:pt x="25" y="23"/>
                    <a:pt x="25" y="23"/>
                    <a:pt x="26" y="22"/>
                  </a:cubicBezTo>
                  <a:cubicBezTo>
                    <a:pt x="26" y="22"/>
                    <a:pt x="26" y="21"/>
                    <a:pt x="26" y="20"/>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black"/>
                </a:solidFill>
                <a:effectLst/>
                <a:uLnTx/>
                <a:uFillTx/>
              </a:endParaRPr>
            </a:p>
          </p:txBody>
        </p:sp>
      </p:grpSp>
      <p:sp>
        <p:nvSpPr>
          <p:cNvPr id="51" name="TextBox 12"/>
          <p:cNvSpPr txBox="1"/>
          <p:nvPr/>
        </p:nvSpPr>
        <p:spPr>
          <a:xfrm>
            <a:off x="1114491" y="2657892"/>
            <a:ext cx="1011816" cy="338554"/>
          </a:xfrm>
          <a:prstGeom prst="rect">
            <a:avLst/>
          </a:prstGeom>
          <a:noFill/>
        </p:spPr>
        <p:txBody>
          <a:bodyPr wrap="none" rtlCol="0">
            <a:spAutoFit/>
          </a:bodyPr>
          <a:lstStyle/>
          <a:p>
            <a:pPr algn="r"/>
            <a:r>
              <a:rPr lang="zh-CN" altLang="en-US" sz="1600" b="1" dirty="0">
                <a:solidFill>
                  <a:prstClr val="black"/>
                </a:solidFill>
                <a:latin typeface="微软雅黑" panose="020B0503020204020204" pitchFamily="34" charset="-122"/>
                <a:ea typeface="微软雅黑" panose="020B0503020204020204" pitchFamily="34" charset="-122"/>
              </a:rPr>
              <a:t>添加标题</a:t>
            </a:r>
            <a:endParaRPr lang="id-ID" sz="1600" b="1" dirty="0">
              <a:solidFill>
                <a:prstClr val="black"/>
              </a:solidFill>
              <a:latin typeface="微软雅黑" panose="020B0503020204020204" pitchFamily="34" charset="-122"/>
              <a:ea typeface="微软雅黑" panose="020B0503020204020204" pitchFamily="34" charset="-122"/>
            </a:endParaRPr>
          </a:p>
        </p:txBody>
      </p:sp>
      <p:sp>
        <p:nvSpPr>
          <p:cNvPr id="52" name="TextBox 13"/>
          <p:cNvSpPr txBox="1"/>
          <p:nvPr/>
        </p:nvSpPr>
        <p:spPr>
          <a:xfrm>
            <a:off x="1076812" y="2958962"/>
            <a:ext cx="1986710" cy="523220"/>
          </a:xfrm>
          <a:prstGeom prst="rect">
            <a:avLst/>
          </a:prstGeom>
          <a:noFill/>
        </p:spPr>
        <p:txBody>
          <a:bodyPr wrap="square" rtlCol="0">
            <a:spAutoFit/>
          </a:bodyPr>
          <a:lstStyle/>
          <a:p>
            <a:pPr algn="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更多关于向天歌，请在百度搜索：向天歌</a:t>
            </a:r>
            <a:r>
              <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rPr>
              <a:t>PPT</a:t>
            </a:r>
          </a:p>
        </p:txBody>
      </p:sp>
      <p:sp>
        <p:nvSpPr>
          <p:cNvPr id="53" name="TextBox 12"/>
          <p:cNvSpPr txBox="1"/>
          <p:nvPr/>
        </p:nvSpPr>
        <p:spPr>
          <a:xfrm>
            <a:off x="1114491" y="3731985"/>
            <a:ext cx="1011816" cy="338554"/>
          </a:xfrm>
          <a:prstGeom prst="rect">
            <a:avLst/>
          </a:prstGeom>
          <a:noFill/>
        </p:spPr>
        <p:txBody>
          <a:bodyPr wrap="none" rtlCol="0">
            <a:spAutoFit/>
          </a:bodyPr>
          <a:lstStyle/>
          <a:p>
            <a:pPr algn="r"/>
            <a:r>
              <a:rPr lang="zh-CN" altLang="en-US" sz="1600" b="1" dirty="0">
                <a:solidFill>
                  <a:prstClr val="black"/>
                </a:solidFill>
                <a:latin typeface="微软雅黑" panose="020B0503020204020204" pitchFamily="34" charset="-122"/>
                <a:ea typeface="微软雅黑" panose="020B0503020204020204" pitchFamily="34" charset="-122"/>
              </a:rPr>
              <a:t>添加标题</a:t>
            </a:r>
            <a:endParaRPr lang="id-ID" sz="1600" b="1" dirty="0">
              <a:solidFill>
                <a:prstClr val="black"/>
              </a:solidFill>
              <a:latin typeface="微软雅黑" panose="020B0503020204020204" pitchFamily="34" charset="-122"/>
              <a:ea typeface="微软雅黑" panose="020B0503020204020204" pitchFamily="34" charset="-122"/>
            </a:endParaRPr>
          </a:p>
        </p:txBody>
      </p:sp>
      <p:sp>
        <p:nvSpPr>
          <p:cNvPr id="54" name="TextBox 13"/>
          <p:cNvSpPr txBox="1"/>
          <p:nvPr/>
        </p:nvSpPr>
        <p:spPr>
          <a:xfrm>
            <a:off x="1076812" y="4033055"/>
            <a:ext cx="1986710" cy="523220"/>
          </a:xfrm>
          <a:prstGeom prst="rect">
            <a:avLst/>
          </a:prstGeom>
          <a:noFill/>
        </p:spPr>
        <p:txBody>
          <a:bodyPr wrap="square" rtlCol="0">
            <a:spAutoFit/>
          </a:bodyPr>
          <a:lstStyle/>
          <a:p>
            <a:pPr algn="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更多关于向天歌，请在百度搜索：向天歌</a:t>
            </a:r>
            <a:r>
              <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rPr>
              <a:t>PPT</a:t>
            </a:r>
          </a:p>
        </p:txBody>
      </p:sp>
      <p:sp>
        <p:nvSpPr>
          <p:cNvPr id="55" name="TextBox 12"/>
          <p:cNvSpPr txBox="1"/>
          <p:nvPr/>
        </p:nvSpPr>
        <p:spPr>
          <a:xfrm>
            <a:off x="1135978" y="4720116"/>
            <a:ext cx="1011816" cy="338554"/>
          </a:xfrm>
          <a:prstGeom prst="rect">
            <a:avLst/>
          </a:prstGeom>
          <a:noFill/>
        </p:spPr>
        <p:txBody>
          <a:bodyPr wrap="none" rtlCol="0">
            <a:spAutoFit/>
          </a:bodyPr>
          <a:lstStyle/>
          <a:p>
            <a:pPr algn="r"/>
            <a:r>
              <a:rPr lang="zh-CN" altLang="en-US" sz="1600" b="1" dirty="0">
                <a:solidFill>
                  <a:prstClr val="black"/>
                </a:solidFill>
                <a:latin typeface="微软雅黑" panose="020B0503020204020204" pitchFamily="34" charset="-122"/>
                <a:ea typeface="微软雅黑" panose="020B0503020204020204" pitchFamily="34" charset="-122"/>
              </a:rPr>
              <a:t>添加标题</a:t>
            </a:r>
            <a:endParaRPr lang="id-ID" sz="1600" b="1" dirty="0">
              <a:solidFill>
                <a:prstClr val="black"/>
              </a:solidFill>
              <a:latin typeface="微软雅黑" panose="020B0503020204020204" pitchFamily="34" charset="-122"/>
              <a:ea typeface="微软雅黑" panose="020B0503020204020204" pitchFamily="34" charset="-122"/>
            </a:endParaRPr>
          </a:p>
        </p:txBody>
      </p:sp>
      <p:sp>
        <p:nvSpPr>
          <p:cNvPr id="56" name="TextBox 13"/>
          <p:cNvSpPr txBox="1"/>
          <p:nvPr/>
        </p:nvSpPr>
        <p:spPr>
          <a:xfrm>
            <a:off x="1098299" y="5021186"/>
            <a:ext cx="1986710" cy="523220"/>
          </a:xfrm>
          <a:prstGeom prst="rect">
            <a:avLst/>
          </a:prstGeom>
          <a:noFill/>
        </p:spPr>
        <p:txBody>
          <a:bodyPr wrap="square" rtlCol="0">
            <a:spAutoFit/>
          </a:bodyPr>
          <a:lstStyle/>
          <a:p>
            <a:pPr algn="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更多关于向天歌，请在百度搜索：向天歌</a:t>
            </a:r>
            <a:r>
              <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rPr>
              <a:t>PPT</a:t>
            </a:r>
          </a:p>
        </p:txBody>
      </p:sp>
      <p:sp>
        <p:nvSpPr>
          <p:cNvPr id="57" name="TextBox 12"/>
          <p:cNvSpPr txBox="1"/>
          <p:nvPr/>
        </p:nvSpPr>
        <p:spPr>
          <a:xfrm>
            <a:off x="9194219" y="2670747"/>
            <a:ext cx="1011816" cy="338554"/>
          </a:xfrm>
          <a:prstGeom prst="rect">
            <a:avLst/>
          </a:prstGeom>
          <a:noFill/>
        </p:spPr>
        <p:txBody>
          <a:bodyPr wrap="none" rtlCol="0">
            <a:spAutoFit/>
          </a:bodyPr>
          <a:lstStyle/>
          <a:p>
            <a:pPr algn="r"/>
            <a:r>
              <a:rPr lang="zh-CN" altLang="en-US" sz="1600" b="1" dirty="0">
                <a:solidFill>
                  <a:prstClr val="black"/>
                </a:solidFill>
                <a:latin typeface="微软雅黑" panose="020B0503020204020204" pitchFamily="34" charset="-122"/>
                <a:ea typeface="微软雅黑" panose="020B0503020204020204" pitchFamily="34" charset="-122"/>
              </a:rPr>
              <a:t>添加标题</a:t>
            </a:r>
            <a:endParaRPr lang="id-ID" sz="1600" b="1" dirty="0">
              <a:solidFill>
                <a:prstClr val="black"/>
              </a:solidFill>
              <a:latin typeface="微软雅黑" panose="020B0503020204020204" pitchFamily="34" charset="-122"/>
              <a:ea typeface="微软雅黑" panose="020B0503020204020204" pitchFamily="34" charset="-122"/>
            </a:endParaRPr>
          </a:p>
        </p:txBody>
      </p:sp>
      <p:sp>
        <p:nvSpPr>
          <p:cNvPr id="58" name="TextBox 13"/>
          <p:cNvSpPr txBox="1"/>
          <p:nvPr/>
        </p:nvSpPr>
        <p:spPr>
          <a:xfrm>
            <a:off x="9143281" y="3026911"/>
            <a:ext cx="1986710" cy="523220"/>
          </a:xfrm>
          <a:prstGeom prst="rect">
            <a:avLst/>
          </a:prstGeom>
          <a:noFill/>
        </p:spPr>
        <p:txBody>
          <a:bodyPr wrap="square" rtlCol="0">
            <a:spAutoFit/>
          </a:bodyPr>
          <a:lstStyle/>
          <a:p>
            <a:pPr algn="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更多关于向天歌，请在百度搜索：向天歌</a:t>
            </a:r>
            <a:r>
              <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rPr>
              <a:t>PPT</a:t>
            </a:r>
          </a:p>
        </p:txBody>
      </p:sp>
      <p:sp>
        <p:nvSpPr>
          <p:cNvPr id="59" name="TextBox 12"/>
          <p:cNvSpPr txBox="1"/>
          <p:nvPr/>
        </p:nvSpPr>
        <p:spPr>
          <a:xfrm>
            <a:off x="9180960" y="3799934"/>
            <a:ext cx="1011816" cy="338554"/>
          </a:xfrm>
          <a:prstGeom prst="rect">
            <a:avLst/>
          </a:prstGeom>
          <a:noFill/>
        </p:spPr>
        <p:txBody>
          <a:bodyPr wrap="none" rtlCol="0">
            <a:spAutoFit/>
          </a:bodyPr>
          <a:lstStyle/>
          <a:p>
            <a:pPr algn="r"/>
            <a:r>
              <a:rPr lang="zh-CN" altLang="en-US" sz="1600" b="1" dirty="0">
                <a:solidFill>
                  <a:prstClr val="black"/>
                </a:solidFill>
                <a:latin typeface="微软雅黑" panose="020B0503020204020204" pitchFamily="34" charset="-122"/>
                <a:ea typeface="微软雅黑" panose="020B0503020204020204" pitchFamily="34" charset="-122"/>
              </a:rPr>
              <a:t>添加标题</a:t>
            </a:r>
            <a:endParaRPr lang="id-ID" sz="1600" b="1" dirty="0">
              <a:solidFill>
                <a:prstClr val="black"/>
              </a:solidFill>
              <a:latin typeface="微软雅黑" panose="020B0503020204020204" pitchFamily="34" charset="-122"/>
              <a:ea typeface="微软雅黑" panose="020B0503020204020204" pitchFamily="34" charset="-122"/>
            </a:endParaRPr>
          </a:p>
        </p:txBody>
      </p:sp>
      <p:sp>
        <p:nvSpPr>
          <p:cNvPr id="60" name="TextBox 13"/>
          <p:cNvSpPr txBox="1"/>
          <p:nvPr/>
        </p:nvSpPr>
        <p:spPr>
          <a:xfrm>
            <a:off x="9143281" y="4101004"/>
            <a:ext cx="1986710" cy="523220"/>
          </a:xfrm>
          <a:prstGeom prst="rect">
            <a:avLst/>
          </a:prstGeom>
          <a:noFill/>
        </p:spPr>
        <p:txBody>
          <a:bodyPr wrap="square" rtlCol="0">
            <a:spAutoFit/>
          </a:bodyPr>
          <a:lstStyle/>
          <a:p>
            <a:pPr algn="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更多关于向天歌，请在百度搜索：向天歌</a:t>
            </a:r>
            <a:r>
              <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rPr>
              <a:t>PPT</a:t>
            </a:r>
          </a:p>
        </p:txBody>
      </p:sp>
      <p:sp>
        <p:nvSpPr>
          <p:cNvPr id="61" name="TextBox 12"/>
          <p:cNvSpPr txBox="1"/>
          <p:nvPr/>
        </p:nvSpPr>
        <p:spPr>
          <a:xfrm>
            <a:off x="9202447" y="4788065"/>
            <a:ext cx="1011816" cy="338554"/>
          </a:xfrm>
          <a:prstGeom prst="rect">
            <a:avLst/>
          </a:prstGeom>
          <a:noFill/>
        </p:spPr>
        <p:txBody>
          <a:bodyPr wrap="none" rtlCol="0">
            <a:spAutoFit/>
          </a:bodyPr>
          <a:lstStyle/>
          <a:p>
            <a:pPr algn="r"/>
            <a:r>
              <a:rPr lang="zh-CN" altLang="en-US" sz="1600" b="1" dirty="0">
                <a:solidFill>
                  <a:prstClr val="black"/>
                </a:solidFill>
                <a:latin typeface="微软雅黑" panose="020B0503020204020204" pitchFamily="34" charset="-122"/>
                <a:ea typeface="微软雅黑" panose="020B0503020204020204" pitchFamily="34" charset="-122"/>
              </a:rPr>
              <a:t>添加标题</a:t>
            </a:r>
            <a:endParaRPr lang="id-ID" sz="1600" b="1" dirty="0">
              <a:solidFill>
                <a:prstClr val="black"/>
              </a:solidFill>
              <a:latin typeface="微软雅黑" panose="020B0503020204020204" pitchFamily="34" charset="-122"/>
              <a:ea typeface="微软雅黑" panose="020B0503020204020204" pitchFamily="34" charset="-122"/>
            </a:endParaRPr>
          </a:p>
        </p:txBody>
      </p:sp>
      <p:sp>
        <p:nvSpPr>
          <p:cNvPr id="62" name="TextBox 13"/>
          <p:cNvSpPr txBox="1"/>
          <p:nvPr/>
        </p:nvSpPr>
        <p:spPr>
          <a:xfrm>
            <a:off x="9164768" y="5089135"/>
            <a:ext cx="1986710" cy="523220"/>
          </a:xfrm>
          <a:prstGeom prst="rect">
            <a:avLst/>
          </a:prstGeom>
          <a:noFill/>
        </p:spPr>
        <p:txBody>
          <a:bodyPr wrap="square" rtlCol="0">
            <a:spAutoFit/>
          </a:bodyPr>
          <a:lstStyle/>
          <a:p>
            <a:pPr algn="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更多关于向天歌，请在百度搜索：向天歌</a:t>
            </a:r>
            <a:r>
              <a:rPr lang="en-US" altLang="zh-CN" sz="1400" dirty="0">
                <a:solidFill>
                  <a:prstClr val="black">
                    <a:lumMod val="85000"/>
                    <a:lumOff val="15000"/>
                  </a:prstClr>
                </a:solidFill>
                <a:latin typeface="微软雅黑" panose="020B0503020204020204" pitchFamily="34" charset="-122"/>
                <a:ea typeface="微软雅黑" panose="020B0503020204020204" pitchFamily="34" charset="-122"/>
              </a:rPr>
              <a:t>PPT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联系我们</a:t>
            </a:r>
          </a:p>
        </p:txBody>
      </p:sp>
      <p:sp>
        <p:nvSpPr>
          <p:cNvPr id="4" name="TextBox 12"/>
          <p:cNvSpPr txBox="1"/>
          <p:nvPr/>
        </p:nvSpPr>
        <p:spPr>
          <a:xfrm>
            <a:off x="1751259" y="5156862"/>
            <a:ext cx="8557636" cy="738664"/>
          </a:xfrm>
          <a:prstGeom prst="rect">
            <a:avLst/>
          </a:prstGeom>
          <a:noFill/>
        </p:spPr>
        <p:txBody>
          <a:bodyPr wrap="square" rtlCol="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单击此处添加您的文字内容。本模板的所有素材和逻辑图表，均可自由编辑替换和移动。向天歌由多位</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领域的资深设计师创立，致力于为客户奉献最用心的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作品、最实用的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培训和最贴心的</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服务。更多关于向天歌</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，请访问：</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www.topppt.cn</a:t>
            </a:r>
          </a:p>
        </p:txBody>
      </p:sp>
      <p:pic>
        <p:nvPicPr>
          <p:cNvPr id="5" name="图片 4"/>
          <p:cNvPicPr>
            <a:picLocks noChangeAspect="1"/>
          </p:cNvPicPr>
          <p:nvPr/>
        </p:nvPicPr>
        <p:blipFill rotWithShape="1">
          <a:blip r:embed="rId3" cstate="screen"/>
          <a:srcRect/>
          <a:stretch>
            <a:fillRect/>
          </a:stretch>
        </p:blipFill>
        <p:spPr>
          <a:xfrm>
            <a:off x="469186" y="2006970"/>
            <a:ext cx="3653475" cy="2429229"/>
          </a:xfrm>
          <a:prstGeom prst="rect">
            <a:avLst/>
          </a:prstGeom>
        </p:spPr>
      </p:pic>
      <p:pic>
        <p:nvPicPr>
          <p:cNvPr id="6" name="图片 5"/>
          <p:cNvPicPr>
            <a:picLocks noChangeAspect="1"/>
          </p:cNvPicPr>
          <p:nvPr/>
        </p:nvPicPr>
        <p:blipFill>
          <a:blip r:embed="rId4" cstate="screen"/>
          <a:stretch>
            <a:fillRect/>
          </a:stretch>
        </p:blipFill>
        <p:spPr>
          <a:xfrm>
            <a:off x="4250901" y="2006969"/>
            <a:ext cx="3643844" cy="2429230"/>
          </a:xfrm>
          <a:prstGeom prst="rect">
            <a:avLst/>
          </a:prstGeom>
        </p:spPr>
      </p:pic>
      <p:pic>
        <p:nvPicPr>
          <p:cNvPr id="7" name="图片 6"/>
          <p:cNvPicPr>
            <a:picLocks noChangeAspect="1"/>
          </p:cNvPicPr>
          <p:nvPr/>
        </p:nvPicPr>
        <p:blipFill>
          <a:blip r:embed="rId5" cstate="screen"/>
          <a:stretch>
            <a:fillRect/>
          </a:stretch>
        </p:blipFill>
        <p:spPr>
          <a:xfrm>
            <a:off x="8022987" y="2005679"/>
            <a:ext cx="3643958" cy="2430520"/>
          </a:xfrm>
          <a:prstGeom prst="rect">
            <a:avLst/>
          </a:prstGeom>
        </p:spPr>
      </p:pic>
      <p:sp>
        <p:nvSpPr>
          <p:cNvPr id="8" name="椭圆 7"/>
          <p:cNvSpPr/>
          <p:nvPr/>
        </p:nvSpPr>
        <p:spPr>
          <a:xfrm>
            <a:off x="1373305" y="2417275"/>
            <a:ext cx="1539089" cy="1539089"/>
          </a:xfrm>
          <a:prstGeom prst="ellipse">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303279" y="2417275"/>
            <a:ext cx="1539089" cy="1539089"/>
          </a:xfrm>
          <a:prstGeom prst="ellipse">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075421" y="2417275"/>
            <a:ext cx="1539089" cy="1539089"/>
          </a:xfrm>
          <a:prstGeom prst="ellipse">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9"/>
          <p:cNvGrpSpPr>
            <a:grpSpLocks noChangeAspect="1"/>
          </p:cNvGrpSpPr>
          <p:nvPr/>
        </p:nvGrpSpPr>
        <p:grpSpPr bwMode="auto">
          <a:xfrm>
            <a:off x="1861641" y="2889043"/>
            <a:ext cx="582795" cy="582795"/>
            <a:chOff x="1437735" y="704204"/>
            <a:chExt cx="492531" cy="493274"/>
          </a:xfrm>
          <a:solidFill>
            <a:schemeClr val="bg1"/>
          </a:solidFill>
        </p:grpSpPr>
        <p:sp>
          <p:nvSpPr>
            <p:cNvPr id="12" name="饼形 11"/>
            <p:cNvSpPr/>
            <p:nvPr/>
          </p:nvSpPr>
          <p:spPr>
            <a:xfrm flipH="1">
              <a:off x="1483162" y="752095"/>
              <a:ext cx="447104" cy="44538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CN" altLang="en-US" sz="2105">
                <a:solidFill>
                  <a:prstClr val="black"/>
                </a:solidFill>
              </a:endParaRPr>
            </a:p>
          </p:txBody>
        </p:sp>
        <p:sp>
          <p:nvSpPr>
            <p:cNvPr id="13" name="椭圆 34"/>
            <p:cNvSpPr>
              <a:spLocks noChangeAspect="1"/>
            </p:cNvSpPr>
            <p:nvPr/>
          </p:nvSpPr>
          <p:spPr>
            <a:xfrm>
              <a:off x="1437735" y="704204"/>
              <a:ext cx="222355" cy="222692"/>
            </a:xfrm>
            <a:custGeom>
              <a:avLst/>
              <a:gdLst/>
              <a:ahLst/>
              <a:cxnLst/>
              <a:rect l="l" t="t" r="r" b="b"/>
              <a:pathLst>
                <a:path w="223200" h="223200">
                  <a:moveTo>
                    <a:pt x="223200" y="0"/>
                  </a:moveTo>
                  <a:lnTo>
                    <a:pt x="223200" y="223200"/>
                  </a:lnTo>
                  <a:lnTo>
                    <a:pt x="0" y="223200"/>
                  </a:lnTo>
                  <a:cubicBezTo>
                    <a:pt x="0" y="99930"/>
                    <a:pt x="99930" y="0"/>
                    <a:pt x="2232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CN" altLang="en-US" sz="2105">
                <a:solidFill>
                  <a:prstClr val="white"/>
                </a:solidFill>
              </a:endParaRPr>
            </a:p>
          </p:txBody>
        </p:sp>
      </p:grpSp>
      <p:grpSp>
        <p:nvGrpSpPr>
          <p:cNvPr id="14" name="组合 21"/>
          <p:cNvGrpSpPr>
            <a:grpSpLocks noChangeAspect="1"/>
          </p:cNvGrpSpPr>
          <p:nvPr/>
        </p:nvGrpSpPr>
        <p:grpSpPr bwMode="auto">
          <a:xfrm>
            <a:off x="9591276" y="2944720"/>
            <a:ext cx="507377" cy="484197"/>
            <a:chOff x="2892610" y="747478"/>
            <a:chExt cx="470164" cy="450000"/>
          </a:xfrm>
          <a:solidFill>
            <a:schemeClr val="bg1"/>
          </a:solidFill>
        </p:grpSpPr>
        <p:sp>
          <p:nvSpPr>
            <p:cNvPr id="15" name="矩形 14"/>
            <p:cNvSpPr/>
            <p:nvPr/>
          </p:nvSpPr>
          <p:spPr>
            <a:xfrm>
              <a:off x="2892610" y="874339"/>
              <a:ext cx="126491" cy="3231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CN" altLang="en-US" sz="2105">
                <a:solidFill>
                  <a:prstClr val="white"/>
                </a:solidFill>
              </a:endParaRPr>
            </a:p>
          </p:txBody>
        </p:sp>
        <p:sp>
          <p:nvSpPr>
            <p:cNvPr id="16" name="矩形 15"/>
            <p:cNvSpPr/>
            <p:nvPr/>
          </p:nvSpPr>
          <p:spPr>
            <a:xfrm>
              <a:off x="3059673" y="982052"/>
              <a:ext cx="124104" cy="2154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CN" altLang="en-US" sz="2105">
                <a:solidFill>
                  <a:prstClr val="white"/>
                </a:solidFill>
              </a:endParaRPr>
            </a:p>
          </p:txBody>
        </p:sp>
        <p:sp>
          <p:nvSpPr>
            <p:cNvPr id="17" name="矩形 16"/>
            <p:cNvSpPr/>
            <p:nvPr/>
          </p:nvSpPr>
          <p:spPr>
            <a:xfrm>
              <a:off x="3236283" y="747478"/>
              <a:ext cx="126491" cy="45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CN" altLang="en-US" sz="2105">
                <a:solidFill>
                  <a:prstClr val="white"/>
                </a:solidFill>
              </a:endParaRPr>
            </a:p>
          </p:txBody>
        </p:sp>
      </p:grpSp>
      <p:sp>
        <p:nvSpPr>
          <p:cNvPr id="18" name="Freeform 97"/>
          <p:cNvSpPr/>
          <p:nvPr/>
        </p:nvSpPr>
        <p:spPr bwMode="auto">
          <a:xfrm>
            <a:off x="5760135" y="2959238"/>
            <a:ext cx="639380" cy="523402"/>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sz="1580">
              <a:solidFill>
                <a:schemeClr val="bg1"/>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t="14190"/>
          <a:stretch>
            <a:fillRect/>
          </a:stretch>
        </p:blipFill>
        <p:spPr>
          <a:xfrm>
            <a:off x="0" y="0"/>
            <a:ext cx="12192000" cy="6858000"/>
          </a:xfrm>
          <a:prstGeom prst="rect">
            <a:avLst/>
          </a:prstGeom>
        </p:spPr>
      </p:pic>
      <p:sp>
        <p:nvSpPr>
          <p:cNvPr id="7" name="矩形 6"/>
          <p:cNvSpPr/>
          <p:nvPr/>
        </p:nvSpPr>
        <p:spPr>
          <a:xfrm>
            <a:off x="1674" y="2854625"/>
            <a:ext cx="301752" cy="25623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608315" y="3429000"/>
            <a:ext cx="4766325" cy="923330"/>
          </a:xfrm>
          <a:prstGeom prst="rect">
            <a:avLst/>
          </a:prstGeom>
          <a:noFill/>
        </p:spPr>
        <p:txBody>
          <a:bodyPr wrap="square" rtlCol="0">
            <a:spAutoFit/>
          </a:bodyPr>
          <a:lstStyle/>
          <a:p>
            <a:pPr algn="ctr"/>
            <a:r>
              <a:rPr lang="en-US" altLang="zh-CN" sz="54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微软雅黑" panose="020B0503020204020204" pitchFamily="34" charset="-122"/>
                <a:ea typeface="微软雅黑" panose="020B0503020204020204" pitchFamily="34" charset="-122"/>
              </a:rPr>
              <a:t>THANK YOU</a:t>
            </a:r>
            <a:endParaRPr lang="zh-CN" altLang="en-US" sz="5400" b="1"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28118" y="4352330"/>
            <a:ext cx="4326718" cy="523220"/>
          </a:xfrm>
          <a:prstGeom prst="rect">
            <a:avLst/>
          </a:prstGeom>
          <a:noFill/>
        </p:spPr>
        <p:txBody>
          <a:bodyPr wrap="square" rtlCol="0">
            <a:spAutoFit/>
          </a:bodyPr>
          <a:lstStyle/>
          <a:p>
            <a:pPr algn="dist"/>
            <a:r>
              <a:rPr lang="zh-CN" altLang="en-US" sz="280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微软雅黑" panose="020B0503020204020204" pitchFamily="34" charset="-122"/>
                <a:ea typeface="微软雅黑" panose="020B0503020204020204" pitchFamily="34" charset="-122"/>
              </a:rPr>
              <a:t>单击添加您的标题</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t="14190"/>
          <a:stretch>
            <a:fillRect/>
          </a:stretch>
        </p:blipFill>
        <p:spPr>
          <a:xfrm>
            <a:off x="0" y="0"/>
            <a:ext cx="12192000" cy="6858000"/>
          </a:xfrm>
          <a:prstGeom prst="rect">
            <a:avLst/>
          </a:prstGeom>
        </p:spPr>
      </p:pic>
      <p:grpSp>
        <p:nvGrpSpPr>
          <p:cNvPr id="8" name="组合 7"/>
          <p:cNvGrpSpPr/>
          <p:nvPr/>
        </p:nvGrpSpPr>
        <p:grpSpPr>
          <a:xfrm>
            <a:off x="9050208" y="4168462"/>
            <a:ext cx="572641" cy="559996"/>
            <a:chOff x="9050208" y="3514412"/>
            <a:chExt cx="572641" cy="559996"/>
          </a:xfrm>
        </p:grpSpPr>
        <p:sp>
          <p:nvSpPr>
            <p:cNvPr id="10" name="Freeform 5"/>
            <p:cNvSpPr/>
            <p:nvPr/>
          </p:nvSpPr>
          <p:spPr bwMode="auto">
            <a:xfrm>
              <a:off x="9476527" y="3521638"/>
              <a:ext cx="137289" cy="137289"/>
            </a:xfrm>
            <a:custGeom>
              <a:avLst/>
              <a:gdLst>
                <a:gd name="T0" fmla="*/ 76 w 76"/>
                <a:gd name="T1" fmla="*/ 7 h 76"/>
                <a:gd name="T2" fmla="*/ 69 w 76"/>
                <a:gd name="T3" fmla="*/ 0 h 76"/>
                <a:gd name="T4" fmla="*/ 38 w 76"/>
                <a:gd name="T5" fmla="*/ 31 h 76"/>
                <a:gd name="T6" fmla="*/ 7 w 76"/>
                <a:gd name="T7" fmla="*/ 0 h 76"/>
                <a:gd name="T8" fmla="*/ 0 w 76"/>
                <a:gd name="T9" fmla="*/ 7 h 76"/>
                <a:gd name="T10" fmla="*/ 31 w 76"/>
                <a:gd name="T11" fmla="*/ 38 h 76"/>
                <a:gd name="T12" fmla="*/ 0 w 76"/>
                <a:gd name="T13" fmla="*/ 69 h 76"/>
                <a:gd name="T14" fmla="*/ 7 w 76"/>
                <a:gd name="T15" fmla="*/ 76 h 76"/>
                <a:gd name="T16" fmla="*/ 38 w 76"/>
                <a:gd name="T17" fmla="*/ 45 h 76"/>
                <a:gd name="T18" fmla="*/ 69 w 76"/>
                <a:gd name="T19" fmla="*/ 76 h 76"/>
                <a:gd name="T20" fmla="*/ 76 w 76"/>
                <a:gd name="T21" fmla="*/ 69 h 76"/>
                <a:gd name="T22" fmla="*/ 45 w 76"/>
                <a:gd name="T23" fmla="*/ 38 h 76"/>
                <a:gd name="T24" fmla="*/ 76 w 76"/>
                <a:gd name="T25" fmla="*/ 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76" y="7"/>
                  </a:moveTo>
                  <a:lnTo>
                    <a:pt x="69" y="0"/>
                  </a:lnTo>
                  <a:lnTo>
                    <a:pt x="38" y="31"/>
                  </a:lnTo>
                  <a:lnTo>
                    <a:pt x="7" y="0"/>
                  </a:lnTo>
                  <a:lnTo>
                    <a:pt x="0" y="7"/>
                  </a:lnTo>
                  <a:lnTo>
                    <a:pt x="31" y="38"/>
                  </a:lnTo>
                  <a:lnTo>
                    <a:pt x="0" y="69"/>
                  </a:lnTo>
                  <a:lnTo>
                    <a:pt x="7" y="76"/>
                  </a:lnTo>
                  <a:lnTo>
                    <a:pt x="38" y="45"/>
                  </a:lnTo>
                  <a:lnTo>
                    <a:pt x="69" y="76"/>
                  </a:lnTo>
                  <a:lnTo>
                    <a:pt x="76" y="69"/>
                  </a:lnTo>
                  <a:lnTo>
                    <a:pt x="45" y="38"/>
                  </a:lnTo>
                  <a:lnTo>
                    <a:pt x="76"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p:nvPr/>
          </p:nvSpPr>
          <p:spPr bwMode="auto">
            <a:xfrm>
              <a:off x="9050208" y="3514412"/>
              <a:ext cx="169805" cy="153548"/>
            </a:xfrm>
            <a:custGeom>
              <a:avLst/>
              <a:gdLst>
                <a:gd name="T0" fmla="*/ 52 w 94"/>
                <a:gd name="T1" fmla="*/ 0 h 85"/>
                <a:gd name="T2" fmla="*/ 45 w 94"/>
                <a:gd name="T3" fmla="*/ 7 h 85"/>
                <a:gd name="T4" fmla="*/ 75 w 94"/>
                <a:gd name="T5" fmla="*/ 37 h 85"/>
                <a:gd name="T6" fmla="*/ 0 w 94"/>
                <a:gd name="T7" fmla="*/ 37 h 85"/>
                <a:gd name="T8" fmla="*/ 0 w 94"/>
                <a:gd name="T9" fmla="*/ 47 h 85"/>
                <a:gd name="T10" fmla="*/ 75 w 94"/>
                <a:gd name="T11" fmla="*/ 47 h 85"/>
                <a:gd name="T12" fmla="*/ 45 w 94"/>
                <a:gd name="T13" fmla="*/ 78 h 85"/>
                <a:gd name="T14" fmla="*/ 52 w 94"/>
                <a:gd name="T15" fmla="*/ 85 h 85"/>
                <a:gd name="T16" fmla="*/ 94 w 94"/>
                <a:gd name="T17" fmla="*/ 42 h 85"/>
                <a:gd name="T18" fmla="*/ 52 w 94"/>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85">
                  <a:moveTo>
                    <a:pt x="52" y="0"/>
                  </a:moveTo>
                  <a:lnTo>
                    <a:pt x="45" y="7"/>
                  </a:lnTo>
                  <a:lnTo>
                    <a:pt x="75" y="37"/>
                  </a:lnTo>
                  <a:lnTo>
                    <a:pt x="0" y="37"/>
                  </a:lnTo>
                  <a:lnTo>
                    <a:pt x="0" y="47"/>
                  </a:lnTo>
                  <a:lnTo>
                    <a:pt x="75" y="47"/>
                  </a:lnTo>
                  <a:lnTo>
                    <a:pt x="45" y="78"/>
                  </a:lnTo>
                  <a:lnTo>
                    <a:pt x="52" y="85"/>
                  </a:lnTo>
                  <a:lnTo>
                    <a:pt x="94" y="42"/>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8"/>
            <p:cNvSpPr/>
            <p:nvPr/>
          </p:nvSpPr>
          <p:spPr bwMode="auto">
            <a:xfrm>
              <a:off x="9050208" y="3949764"/>
              <a:ext cx="169805" cy="102967"/>
            </a:xfrm>
            <a:custGeom>
              <a:avLst/>
              <a:gdLst>
                <a:gd name="T0" fmla="*/ 66 w 94"/>
                <a:gd name="T1" fmla="*/ 0 h 57"/>
                <a:gd name="T2" fmla="*/ 59 w 94"/>
                <a:gd name="T3" fmla="*/ 7 h 57"/>
                <a:gd name="T4" fmla="*/ 75 w 94"/>
                <a:gd name="T5" fmla="*/ 24 h 57"/>
                <a:gd name="T6" fmla="*/ 19 w 94"/>
                <a:gd name="T7" fmla="*/ 24 h 57"/>
                <a:gd name="T8" fmla="*/ 35 w 94"/>
                <a:gd name="T9" fmla="*/ 7 h 57"/>
                <a:gd name="T10" fmla="*/ 28 w 94"/>
                <a:gd name="T11" fmla="*/ 0 h 57"/>
                <a:gd name="T12" fmla="*/ 0 w 94"/>
                <a:gd name="T13" fmla="*/ 28 h 57"/>
                <a:gd name="T14" fmla="*/ 28 w 94"/>
                <a:gd name="T15" fmla="*/ 57 h 57"/>
                <a:gd name="T16" fmla="*/ 35 w 94"/>
                <a:gd name="T17" fmla="*/ 50 h 57"/>
                <a:gd name="T18" fmla="*/ 19 w 94"/>
                <a:gd name="T19" fmla="*/ 33 h 57"/>
                <a:gd name="T20" fmla="*/ 75 w 94"/>
                <a:gd name="T21" fmla="*/ 33 h 57"/>
                <a:gd name="T22" fmla="*/ 59 w 94"/>
                <a:gd name="T23" fmla="*/ 50 h 57"/>
                <a:gd name="T24" fmla="*/ 66 w 94"/>
                <a:gd name="T25" fmla="*/ 57 h 57"/>
                <a:gd name="T26" fmla="*/ 94 w 94"/>
                <a:gd name="T27" fmla="*/ 28 h 57"/>
                <a:gd name="T28" fmla="*/ 66 w 94"/>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57">
                  <a:moveTo>
                    <a:pt x="66" y="0"/>
                  </a:moveTo>
                  <a:lnTo>
                    <a:pt x="59" y="7"/>
                  </a:lnTo>
                  <a:lnTo>
                    <a:pt x="75" y="24"/>
                  </a:lnTo>
                  <a:lnTo>
                    <a:pt x="19" y="24"/>
                  </a:lnTo>
                  <a:lnTo>
                    <a:pt x="35" y="7"/>
                  </a:lnTo>
                  <a:lnTo>
                    <a:pt x="28" y="0"/>
                  </a:lnTo>
                  <a:lnTo>
                    <a:pt x="0" y="28"/>
                  </a:lnTo>
                  <a:lnTo>
                    <a:pt x="28" y="57"/>
                  </a:lnTo>
                  <a:lnTo>
                    <a:pt x="35" y="50"/>
                  </a:lnTo>
                  <a:lnTo>
                    <a:pt x="19" y="33"/>
                  </a:lnTo>
                  <a:lnTo>
                    <a:pt x="75" y="33"/>
                  </a:lnTo>
                  <a:lnTo>
                    <a:pt x="59" y="50"/>
                  </a:lnTo>
                  <a:lnTo>
                    <a:pt x="66" y="57"/>
                  </a:lnTo>
                  <a:lnTo>
                    <a:pt x="94" y="28"/>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p:nvPr/>
          </p:nvSpPr>
          <p:spPr bwMode="auto">
            <a:xfrm>
              <a:off x="9472914" y="3928086"/>
              <a:ext cx="149935" cy="146322"/>
            </a:xfrm>
            <a:custGeom>
              <a:avLst/>
              <a:gdLst>
                <a:gd name="T0" fmla="*/ 35 w 35"/>
                <a:gd name="T1" fmla="*/ 0 h 34"/>
                <a:gd name="T2" fmla="*/ 21 w 35"/>
                <a:gd name="T3" fmla="*/ 0 h 34"/>
                <a:gd name="T4" fmla="*/ 21 w 35"/>
                <a:gd name="T5" fmla="*/ 14 h 34"/>
                <a:gd name="T6" fmla="*/ 25 w 35"/>
                <a:gd name="T7" fmla="*/ 14 h 34"/>
                <a:gd name="T8" fmla="*/ 25 w 35"/>
                <a:gd name="T9" fmla="*/ 7 h 34"/>
                <a:gd name="T10" fmla="*/ 30 w 35"/>
                <a:gd name="T11" fmla="*/ 17 h 34"/>
                <a:gd name="T12" fmla="*/ 17 w 35"/>
                <a:gd name="T13" fmla="*/ 30 h 34"/>
                <a:gd name="T14" fmla="*/ 4 w 35"/>
                <a:gd name="T15" fmla="*/ 17 h 34"/>
                <a:gd name="T16" fmla="*/ 12 w 35"/>
                <a:gd name="T17" fmla="*/ 5 h 34"/>
                <a:gd name="T18" fmla="*/ 10 w 35"/>
                <a:gd name="T19" fmla="*/ 2 h 34"/>
                <a:gd name="T20" fmla="*/ 0 w 35"/>
                <a:gd name="T21" fmla="*/ 17 h 34"/>
                <a:gd name="T22" fmla="*/ 17 w 35"/>
                <a:gd name="T23" fmla="*/ 34 h 34"/>
                <a:gd name="T24" fmla="*/ 34 w 35"/>
                <a:gd name="T25" fmla="*/ 17 h 34"/>
                <a:gd name="T26" fmla="*/ 27 w 35"/>
                <a:gd name="T27" fmla="*/ 4 h 34"/>
                <a:gd name="T28" fmla="*/ 35 w 35"/>
                <a:gd name="T29" fmla="*/ 4 h 34"/>
                <a:gd name="T30" fmla="*/ 35 w 35"/>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4">
                  <a:moveTo>
                    <a:pt x="35" y="0"/>
                  </a:moveTo>
                  <a:cubicBezTo>
                    <a:pt x="21" y="0"/>
                    <a:pt x="21" y="0"/>
                    <a:pt x="21" y="0"/>
                  </a:cubicBezTo>
                  <a:cubicBezTo>
                    <a:pt x="21" y="14"/>
                    <a:pt x="21" y="14"/>
                    <a:pt x="21" y="14"/>
                  </a:cubicBezTo>
                  <a:cubicBezTo>
                    <a:pt x="25" y="14"/>
                    <a:pt x="25" y="14"/>
                    <a:pt x="25" y="14"/>
                  </a:cubicBezTo>
                  <a:cubicBezTo>
                    <a:pt x="25" y="7"/>
                    <a:pt x="25" y="7"/>
                    <a:pt x="25" y="7"/>
                  </a:cubicBezTo>
                  <a:cubicBezTo>
                    <a:pt x="28" y="9"/>
                    <a:pt x="30" y="13"/>
                    <a:pt x="30" y="17"/>
                  </a:cubicBezTo>
                  <a:cubicBezTo>
                    <a:pt x="30" y="24"/>
                    <a:pt x="24" y="30"/>
                    <a:pt x="17" y="30"/>
                  </a:cubicBezTo>
                  <a:cubicBezTo>
                    <a:pt x="10" y="30"/>
                    <a:pt x="4" y="24"/>
                    <a:pt x="4" y="17"/>
                  </a:cubicBezTo>
                  <a:cubicBezTo>
                    <a:pt x="4" y="12"/>
                    <a:pt x="7" y="7"/>
                    <a:pt x="12" y="5"/>
                  </a:cubicBezTo>
                  <a:cubicBezTo>
                    <a:pt x="10" y="2"/>
                    <a:pt x="10" y="2"/>
                    <a:pt x="10" y="2"/>
                  </a:cubicBezTo>
                  <a:cubicBezTo>
                    <a:pt x="4" y="5"/>
                    <a:pt x="0" y="10"/>
                    <a:pt x="0" y="17"/>
                  </a:cubicBezTo>
                  <a:cubicBezTo>
                    <a:pt x="0" y="26"/>
                    <a:pt x="8" y="34"/>
                    <a:pt x="17" y="34"/>
                  </a:cubicBezTo>
                  <a:cubicBezTo>
                    <a:pt x="26" y="34"/>
                    <a:pt x="34" y="26"/>
                    <a:pt x="34" y="17"/>
                  </a:cubicBezTo>
                  <a:cubicBezTo>
                    <a:pt x="34" y="12"/>
                    <a:pt x="31" y="7"/>
                    <a:pt x="27" y="4"/>
                  </a:cubicBezTo>
                  <a:cubicBezTo>
                    <a:pt x="35" y="4"/>
                    <a:pt x="35" y="4"/>
                    <a:pt x="35" y="4"/>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930275" y="1760484"/>
            <a:ext cx="410062" cy="406449"/>
            <a:chOff x="930275" y="1106434"/>
            <a:chExt cx="410062" cy="406449"/>
          </a:xfrm>
        </p:grpSpPr>
        <p:sp>
          <p:nvSpPr>
            <p:cNvPr id="16" name="Freeform 33"/>
            <p:cNvSpPr/>
            <p:nvPr/>
          </p:nvSpPr>
          <p:spPr bwMode="auto">
            <a:xfrm>
              <a:off x="1221112" y="1144368"/>
              <a:ext cx="34323" cy="56000"/>
            </a:xfrm>
            <a:custGeom>
              <a:avLst/>
              <a:gdLst>
                <a:gd name="T0" fmla="*/ 19 w 19"/>
                <a:gd name="T1" fmla="*/ 0 h 31"/>
                <a:gd name="T2" fmla="*/ 0 w 19"/>
                <a:gd name="T3" fmla="*/ 0 h 31"/>
                <a:gd name="T4" fmla="*/ 0 w 19"/>
                <a:gd name="T5" fmla="*/ 12 h 31"/>
                <a:gd name="T6" fmla="*/ 19 w 19"/>
                <a:gd name="T7" fmla="*/ 31 h 31"/>
                <a:gd name="T8" fmla="*/ 19 w 19"/>
                <a:gd name="T9" fmla="*/ 0 h 31"/>
              </a:gdLst>
              <a:ahLst/>
              <a:cxnLst>
                <a:cxn ang="0">
                  <a:pos x="T0" y="T1"/>
                </a:cxn>
                <a:cxn ang="0">
                  <a:pos x="T2" y="T3"/>
                </a:cxn>
                <a:cxn ang="0">
                  <a:pos x="T4" y="T5"/>
                </a:cxn>
                <a:cxn ang="0">
                  <a:pos x="T6" y="T7"/>
                </a:cxn>
                <a:cxn ang="0">
                  <a:pos x="T8" y="T9"/>
                </a:cxn>
              </a:cxnLst>
              <a:rect l="0" t="0" r="r" b="b"/>
              <a:pathLst>
                <a:path w="19" h="31">
                  <a:moveTo>
                    <a:pt x="19" y="0"/>
                  </a:moveTo>
                  <a:lnTo>
                    <a:pt x="0" y="0"/>
                  </a:lnTo>
                  <a:lnTo>
                    <a:pt x="0" y="12"/>
                  </a:lnTo>
                  <a:lnTo>
                    <a:pt x="19" y="3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4"/>
            <p:cNvSpPr>
              <a:spLocks noEditPoints="1"/>
            </p:cNvSpPr>
            <p:nvPr/>
          </p:nvSpPr>
          <p:spPr bwMode="auto">
            <a:xfrm>
              <a:off x="930275" y="1106434"/>
              <a:ext cx="410062" cy="406449"/>
            </a:xfrm>
            <a:custGeom>
              <a:avLst/>
              <a:gdLst>
                <a:gd name="T0" fmla="*/ 114 w 227"/>
                <a:gd name="T1" fmla="*/ 0 h 225"/>
                <a:gd name="T2" fmla="*/ 0 w 227"/>
                <a:gd name="T3" fmla="*/ 114 h 225"/>
                <a:gd name="T4" fmla="*/ 24 w 227"/>
                <a:gd name="T5" fmla="*/ 133 h 225"/>
                <a:gd name="T6" fmla="*/ 24 w 227"/>
                <a:gd name="T7" fmla="*/ 225 h 225"/>
                <a:gd name="T8" fmla="*/ 90 w 227"/>
                <a:gd name="T9" fmla="*/ 225 h 225"/>
                <a:gd name="T10" fmla="*/ 90 w 227"/>
                <a:gd name="T11" fmla="*/ 168 h 225"/>
                <a:gd name="T12" fmla="*/ 137 w 227"/>
                <a:gd name="T13" fmla="*/ 168 h 225"/>
                <a:gd name="T14" fmla="*/ 137 w 227"/>
                <a:gd name="T15" fmla="*/ 225 h 225"/>
                <a:gd name="T16" fmla="*/ 204 w 227"/>
                <a:gd name="T17" fmla="*/ 225 h 225"/>
                <a:gd name="T18" fmla="*/ 204 w 227"/>
                <a:gd name="T19" fmla="*/ 135 h 225"/>
                <a:gd name="T20" fmla="*/ 227 w 227"/>
                <a:gd name="T21" fmla="*/ 114 h 225"/>
                <a:gd name="T22" fmla="*/ 114 w 227"/>
                <a:gd name="T23" fmla="*/ 0 h 225"/>
                <a:gd name="T24" fmla="*/ 194 w 227"/>
                <a:gd name="T25" fmla="*/ 130 h 225"/>
                <a:gd name="T26" fmla="*/ 194 w 227"/>
                <a:gd name="T27" fmla="*/ 215 h 225"/>
                <a:gd name="T28" fmla="*/ 147 w 227"/>
                <a:gd name="T29" fmla="*/ 215 h 225"/>
                <a:gd name="T30" fmla="*/ 147 w 227"/>
                <a:gd name="T31" fmla="*/ 159 h 225"/>
                <a:gd name="T32" fmla="*/ 80 w 227"/>
                <a:gd name="T33" fmla="*/ 159 h 225"/>
                <a:gd name="T34" fmla="*/ 80 w 227"/>
                <a:gd name="T35" fmla="*/ 215 h 225"/>
                <a:gd name="T36" fmla="*/ 33 w 227"/>
                <a:gd name="T37" fmla="*/ 215 h 225"/>
                <a:gd name="T38" fmla="*/ 33 w 227"/>
                <a:gd name="T39" fmla="*/ 130 h 225"/>
                <a:gd name="T40" fmla="*/ 14 w 227"/>
                <a:gd name="T41" fmla="*/ 114 h 225"/>
                <a:gd name="T42" fmla="*/ 114 w 227"/>
                <a:gd name="T43" fmla="*/ 12 h 225"/>
                <a:gd name="T44" fmla="*/ 213 w 227"/>
                <a:gd name="T45" fmla="*/ 114 h 225"/>
                <a:gd name="T46" fmla="*/ 194 w 227"/>
                <a:gd name="T47" fmla="*/ 13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7" h="225">
                  <a:moveTo>
                    <a:pt x="114" y="0"/>
                  </a:moveTo>
                  <a:lnTo>
                    <a:pt x="0" y="114"/>
                  </a:lnTo>
                  <a:lnTo>
                    <a:pt x="24" y="133"/>
                  </a:lnTo>
                  <a:lnTo>
                    <a:pt x="24" y="225"/>
                  </a:lnTo>
                  <a:lnTo>
                    <a:pt x="90" y="225"/>
                  </a:lnTo>
                  <a:lnTo>
                    <a:pt x="90" y="168"/>
                  </a:lnTo>
                  <a:lnTo>
                    <a:pt x="137" y="168"/>
                  </a:lnTo>
                  <a:lnTo>
                    <a:pt x="137" y="225"/>
                  </a:lnTo>
                  <a:lnTo>
                    <a:pt x="204" y="225"/>
                  </a:lnTo>
                  <a:lnTo>
                    <a:pt x="204" y="135"/>
                  </a:lnTo>
                  <a:lnTo>
                    <a:pt x="227" y="114"/>
                  </a:lnTo>
                  <a:lnTo>
                    <a:pt x="114" y="0"/>
                  </a:lnTo>
                  <a:close/>
                  <a:moveTo>
                    <a:pt x="194" y="130"/>
                  </a:moveTo>
                  <a:lnTo>
                    <a:pt x="194" y="215"/>
                  </a:lnTo>
                  <a:lnTo>
                    <a:pt x="147" y="215"/>
                  </a:lnTo>
                  <a:lnTo>
                    <a:pt x="147" y="159"/>
                  </a:lnTo>
                  <a:lnTo>
                    <a:pt x="80" y="159"/>
                  </a:lnTo>
                  <a:lnTo>
                    <a:pt x="80" y="215"/>
                  </a:lnTo>
                  <a:lnTo>
                    <a:pt x="33" y="215"/>
                  </a:lnTo>
                  <a:lnTo>
                    <a:pt x="33" y="130"/>
                  </a:lnTo>
                  <a:lnTo>
                    <a:pt x="14" y="114"/>
                  </a:lnTo>
                  <a:lnTo>
                    <a:pt x="114" y="12"/>
                  </a:lnTo>
                  <a:lnTo>
                    <a:pt x="213" y="114"/>
                  </a:lnTo>
                  <a:lnTo>
                    <a:pt x="194" y="1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组合 17"/>
          <p:cNvGrpSpPr/>
          <p:nvPr/>
        </p:nvGrpSpPr>
        <p:grpSpPr>
          <a:xfrm>
            <a:off x="1802784" y="1747838"/>
            <a:ext cx="307094" cy="410062"/>
            <a:chOff x="1802784" y="1093788"/>
            <a:chExt cx="307094" cy="410062"/>
          </a:xfrm>
        </p:grpSpPr>
        <p:sp>
          <p:nvSpPr>
            <p:cNvPr id="19" name="Freeform 35"/>
            <p:cNvSpPr>
              <a:spLocks noEditPoints="1"/>
            </p:cNvSpPr>
            <p:nvPr/>
          </p:nvSpPr>
          <p:spPr bwMode="auto">
            <a:xfrm>
              <a:off x="1802784" y="1093788"/>
              <a:ext cx="307094" cy="410062"/>
            </a:xfrm>
            <a:custGeom>
              <a:avLst/>
              <a:gdLst>
                <a:gd name="T0" fmla="*/ 62 w 72"/>
                <a:gd name="T1" fmla="*/ 32 h 96"/>
                <a:gd name="T2" fmla="*/ 62 w 72"/>
                <a:gd name="T3" fmla="*/ 18 h 96"/>
                <a:gd name="T4" fmla="*/ 57 w 72"/>
                <a:gd name="T5" fmla="*/ 5 h 96"/>
                <a:gd name="T6" fmla="*/ 44 w 72"/>
                <a:gd name="T7" fmla="*/ 0 h 96"/>
                <a:gd name="T8" fmla="*/ 28 w 72"/>
                <a:gd name="T9" fmla="*/ 0 h 96"/>
                <a:gd name="T10" fmla="*/ 15 w 72"/>
                <a:gd name="T11" fmla="*/ 5 h 96"/>
                <a:gd name="T12" fmla="*/ 10 w 72"/>
                <a:gd name="T13" fmla="*/ 18 h 96"/>
                <a:gd name="T14" fmla="*/ 10 w 72"/>
                <a:gd name="T15" fmla="*/ 32 h 96"/>
                <a:gd name="T16" fmla="*/ 0 w 72"/>
                <a:gd name="T17" fmla="*/ 32 h 96"/>
                <a:gd name="T18" fmla="*/ 0 w 72"/>
                <a:gd name="T19" fmla="*/ 80 h 96"/>
                <a:gd name="T20" fmla="*/ 5 w 72"/>
                <a:gd name="T21" fmla="*/ 91 h 96"/>
                <a:gd name="T22" fmla="*/ 16 w 72"/>
                <a:gd name="T23" fmla="*/ 96 h 96"/>
                <a:gd name="T24" fmla="*/ 56 w 72"/>
                <a:gd name="T25" fmla="*/ 96 h 96"/>
                <a:gd name="T26" fmla="*/ 67 w 72"/>
                <a:gd name="T27" fmla="*/ 91 h 96"/>
                <a:gd name="T28" fmla="*/ 72 w 72"/>
                <a:gd name="T29" fmla="*/ 79 h 96"/>
                <a:gd name="T30" fmla="*/ 72 w 72"/>
                <a:gd name="T31" fmla="*/ 32 h 96"/>
                <a:gd name="T32" fmla="*/ 62 w 72"/>
                <a:gd name="T33" fmla="*/ 32 h 96"/>
                <a:gd name="T34" fmla="*/ 14 w 72"/>
                <a:gd name="T35" fmla="*/ 18 h 96"/>
                <a:gd name="T36" fmla="*/ 18 w 72"/>
                <a:gd name="T37" fmla="*/ 8 h 96"/>
                <a:gd name="T38" fmla="*/ 28 w 72"/>
                <a:gd name="T39" fmla="*/ 4 h 96"/>
                <a:gd name="T40" fmla="*/ 44 w 72"/>
                <a:gd name="T41" fmla="*/ 4 h 96"/>
                <a:gd name="T42" fmla="*/ 54 w 72"/>
                <a:gd name="T43" fmla="*/ 8 h 96"/>
                <a:gd name="T44" fmla="*/ 58 w 72"/>
                <a:gd name="T45" fmla="*/ 18 h 96"/>
                <a:gd name="T46" fmla="*/ 58 w 72"/>
                <a:gd name="T47" fmla="*/ 32 h 96"/>
                <a:gd name="T48" fmla="*/ 14 w 72"/>
                <a:gd name="T49" fmla="*/ 32 h 96"/>
                <a:gd name="T50" fmla="*/ 14 w 72"/>
                <a:gd name="T51" fmla="*/ 18 h 96"/>
                <a:gd name="T52" fmla="*/ 68 w 72"/>
                <a:gd name="T53" fmla="*/ 79 h 96"/>
                <a:gd name="T54" fmla="*/ 64 w 72"/>
                <a:gd name="T55" fmla="*/ 88 h 96"/>
                <a:gd name="T56" fmla="*/ 56 w 72"/>
                <a:gd name="T57" fmla="*/ 92 h 96"/>
                <a:gd name="T58" fmla="*/ 16 w 72"/>
                <a:gd name="T59" fmla="*/ 92 h 96"/>
                <a:gd name="T60" fmla="*/ 8 w 72"/>
                <a:gd name="T61" fmla="*/ 88 h 96"/>
                <a:gd name="T62" fmla="*/ 4 w 72"/>
                <a:gd name="T63" fmla="*/ 80 h 96"/>
                <a:gd name="T64" fmla="*/ 4 w 72"/>
                <a:gd name="T65" fmla="*/ 36 h 96"/>
                <a:gd name="T66" fmla="*/ 10 w 72"/>
                <a:gd name="T67" fmla="*/ 36 h 96"/>
                <a:gd name="T68" fmla="*/ 14 w 72"/>
                <a:gd name="T69" fmla="*/ 36 h 96"/>
                <a:gd name="T70" fmla="*/ 58 w 72"/>
                <a:gd name="T71" fmla="*/ 36 h 96"/>
                <a:gd name="T72" fmla="*/ 62 w 72"/>
                <a:gd name="T73" fmla="*/ 36 h 96"/>
                <a:gd name="T74" fmla="*/ 68 w 72"/>
                <a:gd name="T75" fmla="*/ 36 h 96"/>
                <a:gd name="T76" fmla="*/ 68 w 72"/>
                <a:gd name="T77"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96">
                  <a:moveTo>
                    <a:pt x="62" y="32"/>
                  </a:moveTo>
                  <a:cubicBezTo>
                    <a:pt x="62" y="18"/>
                    <a:pt x="62" y="18"/>
                    <a:pt x="62" y="18"/>
                  </a:cubicBezTo>
                  <a:cubicBezTo>
                    <a:pt x="62" y="13"/>
                    <a:pt x="60" y="9"/>
                    <a:pt x="57" y="5"/>
                  </a:cubicBezTo>
                  <a:cubicBezTo>
                    <a:pt x="53" y="2"/>
                    <a:pt x="49" y="0"/>
                    <a:pt x="44" y="0"/>
                  </a:cubicBezTo>
                  <a:cubicBezTo>
                    <a:pt x="28" y="0"/>
                    <a:pt x="28" y="0"/>
                    <a:pt x="28" y="0"/>
                  </a:cubicBezTo>
                  <a:cubicBezTo>
                    <a:pt x="23" y="0"/>
                    <a:pt x="19" y="2"/>
                    <a:pt x="15" y="5"/>
                  </a:cubicBezTo>
                  <a:cubicBezTo>
                    <a:pt x="12" y="9"/>
                    <a:pt x="10" y="13"/>
                    <a:pt x="10" y="18"/>
                  </a:cubicBezTo>
                  <a:cubicBezTo>
                    <a:pt x="10" y="32"/>
                    <a:pt x="10" y="32"/>
                    <a:pt x="10" y="32"/>
                  </a:cubicBezTo>
                  <a:cubicBezTo>
                    <a:pt x="0" y="32"/>
                    <a:pt x="0" y="32"/>
                    <a:pt x="0" y="32"/>
                  </a:cubicBezTo>
                  <a:cubicBezTo>
                    <a:pt x="0" y="80"/>
                    <a:pt x="0" y="80"/>
                    <a:pt x="0" y="80"/>
                  </a:cubicBezTo>
                  <a:cubicBezTo>
                    <a:pt x="0" y="84"/>
                    <a:pt x="2" y="88"/>
                    <a:pt x="5" y="91"/>
                  </a:cubicBezTo>
                  <a:cubicBezTo>
                    <a:pt x="8" y="94"/>
                    <a:pt x="12" y="96"/>
                    <a:pt x="16" y="96"/>
                  </a:cubicBezTo>
                  <a:cubicBezTo>
                    <a:pt x="56" y="96"/>
                    <a:pt x="56" y="96"/>
                    <a:pt x="56" y="96"/>
                  </a:cubicBezTo>
                  <a:cubicBezTo>
                    <a:pt x="60" y="96"/>
                    <a:pt x="64" y="94"/>
                    <a:pt x="67" y="91"/>
                  </a:cubicBezTo>
                  <a:cubicBezTo>
                    <a:pt x="70" y="88"/>
                    <a:pt x="72" y="84"/>
                    <a:pt x="72" y="79"/>
                  </a:cubicBezTo>
                  <a:cubicBezTo>
                    <a:pt x="72" y="32"/>
                    <a:pt x="72" y="32"/>
                    <a:pt x="72" y="32"/>
                  </a:cubicBezTo>
                  <a:lnTo>
                    <a:pt x="62" y="32"/>
                  </a:lnTo>
                  <a:close/>
                  <a:moveTo>
                    <a:pt x="14" y="18"/>
                  </a:moveTo>
                  <a:cubicBezTo>
                    <a:pt x="14" y="14"/>
                    <a:pt x="15" y="11"/>
                    <a:pt x="18" y="8"/>
                  </a:cubicBezTo>
                  <a:cubicBezTo>
                    <a:pt x="21" y="6"/>
                    <a:pt x="24" y="4"/>
                    <a:pt x="28" y="4"/>
                  </a:cubicBezTo>
                  <a:cubicBezTo>
                    <a:pt x="44" y="4"/>
                    <a:pt x="44" y="4"/>
                    <a:pt x="44" y="4"/>
                  </a:cubicBezTo>
                  <a:cubicBezTo>
                    <a:pt x="48" y="4"/>
                    <a:pt x="51" y="6"/>
                    <a:pt x="54" y="8"/>
                  </a:cubicBezTo>
                  <a:cubicBezTo>
                    <a:pt x="57" y="11"/>
                    <a:pt x="58" y="14"/>
                    <a:pt x="58" y="18"/>
                  </a:cubicBezTo>
                  <a:cubicBezTo>
                    <a:pt x="58" y="32"/>
                    <a:pt x="58" y="32"/>
                    <a:pt x="58" y="32"/>
                  </a:cubicBezTo>
                  <a:cubicBezTo>
                    <a:pt x="14" y="32"/>
                    <a:pt x="14" y="32"/>
                    <a:pt x="14" y="32"/>
                  </a:cubicBezTo>
                  <a:lnTo>
                    <a:pt x="14" y="18"/>
                  </a:lnTo>
                  <a:close/>
                  <a:moveTo>
                    <a:pt x="68" y="79"/>
                  </a:moveTo>
                  <a:cubicBezTo>
                    <a:pt x="68" y="83"/>
                    <a:pt x="67" y="86"/>
                    <a:pt x="64" y="88"/>
                  </a:cubicBezTo>
                  <a:cubicBezTo>
                    <a:pt x="62" y="91"/>
                    <a:pt x="59" y="92"/>
                    <a:pt x="56" y="92"/>
                  </a:cubicBezTo>
                  <a:cubicBezTo>
                    <a:pt x="16" y="92"/>
                    <a:pt x="16" y="92"/>
                    <a:pt x="16" y="92"/>
                  </a:cubicBezTo>
                  <a:cubicBezTo>
                    <a:pt x="13" y="92"/>
                    <a:pt x="10" y="91"/>
                    <a:pt x="8" y="88"/>
                  </a:cubicBezTo>
                  <a:cubicBezTo>
                    <a:pt x="5" y="86"/>
                    <a:pt x="4" y="83"/>
                    <a:pt x="4" y="80"/>
                  </a:cubicBezTo>
                  <a:cubicBezTo>
                    <a:pt x="4" y="36"/>
                    <a:pt x="4" y="36"/>
                    <a:pt x="4" y="36"/>
                  </a:cubicBezTo>
                  <a:cubicBezTo>
                    <a:pt x="10" y="36"/>
                    <a:pt x="10" y="36"/>
                    <a:pt x="10" y="36"/>
                  </a:cubicBezTo>
                  <a:cubicBezTo>
                    <a:pt x="14" y="36"/>
                    <a:pt x="14" y="36"/>
                    <a:pt x="14" y="36"/>
                  </a:cubicBezTo>
                  <a:cubicBezTo>
                    <a:pt x="58" y="36"/>
                    <a:pt x="58" y="36"/>
                    <a:pt x="58" y="36"/>
                  </a:cubicBezTo>
                  <a:cubicBezTo>
                    <a:pt x="62" y="36"/>
                    <a:pt x="62" y="36"/>
                    <a:pt x="62" y="36"/>
                  </a:cubicBezTo>
                  <a:cubicBezTo>
                    <a:pt x="68" y="36"/>
                    <a:pt x="68" y="36"/>
                    <a:pt x="68" y="36"/>
                  </a:cubicBezTo>
                  <a:lnTo>
                    <a:pt x="68"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6"/>
            <p:cNvSpPr/>
            <p:nvPr/>
          </p:nvSpPr>
          <p:spPr bwMode="auto">
            <a:xfrm>
              <a:off x="1922009" y="1306948"/>
              <a:ext cx="68645" cy="128258"/>
            </a:xfrm>
            <a:custGeom>
              <a:avLst/>
              <a:gdLst>
                <a:gd name="T0" fmla="*/ 8 w 16"/>
                <a:gd name="T1" fmla="*/ 0 h 30"/>
                <a:gd name="T2" fmla="*/ 0 w 16"/>
                <a:gd name="T3" fmla="*/ 8 h 30"/>
                <a:gd name="T4" fmla="*/ 6 w 16"/>
                <a:gd name="T5" fmla="*/ 16 h 30"/>
                <a:gd name="T6" fmla="*/ 6 w 16"/>
                <a:gd name="T7" fmla="*/ 30 h 30"/>
                <a:gd name="T8" fmla="*/ 10 w 16"/>
                <a:gd name="T9" fmla="*/ 30 h 30"/>
                <a:gd name="T10" fmla="*/ 10 w 16"/>
                <a:gd name="T11" fmla="*/ 16 h 30"/>
                <a:gd name="T12" fmla="*/ 16 w 16"/>
                <a:gd name="T13" fmla="*/ 8 h 30"/>
                <a:gd name="T14" fmla="*/ 8 w 16"/>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0">
                  <a:moveTo>
                    <a:pt x="8" y="0"/>
                  </a:moveTo>
                  <a:cubicBezTo>
                    <a:pt x="4" y="0"/>
                    <a:pt x="0" y="4"/>
                    <a:pt x="0" y="8"/>
                  </a:cubicBezTo>
                  <a:cubicBezTo>
                    <a:pt x="0" y="12"/>
                    <a:pt x="3" y="15"/>
                    <a:pt x="6" y="16"/>
                  </a:cubicBezTo>
                  <a:cubicBezTo>
                    <a:pt x="6" y="30"/>
                    <a:pt x="6" y="30"/>
                    <a:pt x="6" y="30"/>
                  </a:cubicBezTo>
                  <a:cubicBezTo>
                    <a:pt x="10" y="30"/>
                    <a:pt x="10" y="30"/>
                    <a:pt x="10" y="30"/>
                  </a:cubicBezTo>
                  <a:cubicBezTo>
                    <a:pt x="10" y="16"/>
                    <a:pt x="10" y="16"/>
                    <a:pt x="10" y="16"/>
                  </a:cubicBezTo>
                  <a:cubicBezTo>
                    <a:pt x="13" y="15"/>
                    <a:pt x="16" y="12"/>
                    <a:pt x="16" y="8"/>
                  </a:cubicBezTo>
                  <a:cubicBezTo>
                    <a:pt x="16" y="4"/>
                    <a:pt x="12"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2622907" y="1747838"/>
            <a:ext cx="308901" cy="410062"/>
            <a:chOff x="2622907" y="1093788"/>
            <a:chExt cx="308901" cy="410062"/>
          </a:xfrm>
        </p:grpSpPr>
        <p:sp>
          <p:nvSpPr>
            <p:cNvPr id="22" name="Freeform 37"/>
            <p:cNvSpPr>
              <a:spLocks noEditPoints="1"/>
            </p:cNvSpPr>
            <p:nvPr/>
          </p:nvSpPr>
          <p:spPr bwMode="auto">
            <a:xfrm>
              <a:off x="2622907" y="1093788"/>
              <a:ext cx="308901" cy="410062"/>
            </a:xfrm>
            <a:custGeom>
              <a:avLst/>
              <a:gdLst>
                <a:gd name="T0" fmla="*/ 14 w 72"/>
                <a:gd name="T1" fmla="*/ 32 h 96"/>
                <a:gd name="T2" fmla="*/ 14 w 72"/>
                <a:gd name="T3" fmla="*/ 18 h 96"/>
                <a:gd name="T4" fmla="*/ 18 w 72"/>
                <a:gd name="T5" fmla="*/ 8 h 96"/>
                <a:gd name="T6" fmla="*/ 28 w 72"/>
                <a:gd name="T7" fmla="*/ 4 h 96"/>
                <a:gd name="T8" fmla="*/ 44 w 72"/>
                <a:gd name="T9" fmla="*/ 4 h 96"/>
                <a:gd name="T10" fmla="*/ 54 w 72"/>
                <a:gd name="T11" fmla="*/ 8 h 96"/>
                <a:gd name="T12" fmla="*/ 58 w 72"/>
                <a:gd name="T13" fmla="*/ 18 h 96"/>
                <a:gd name="T14" fmla="*/ 58 w 72"/>
                <a:gd name="T15" fmla="*/ 20 h 96"/>
                <a:gd name="T16" fmla="*/ 62 w 72"/>
                <a:gd name="T17" fmla="*/ 20 h 96"/>
                <a:gd name="T18" fmla="*/ 62 w 72"/>
                <a:gd name="T19" fmla="*/ 18 h 96"/>
                <a:gd name="T20" fmla="*/ 57 w 72"/>
                <a:gd name="T21" fmla="*/ 5 h 96"/>
                <a:gd name="T22" fmla="*/ 44 w 72"/>
                <a:gd name="T23" fmla="*/ 0 h 96"/>
                <a:gd name="T24" fmla="*/ 28 w 72"/>
                <a:gd name="T25" fmla="*/ 0 h 96"/>
                <a:gd name="T26" fmla="*/ 15 w 72"/>
                <a:gd name="T27" fmla="*/ 5 h 96"/>
                <a:gd name="T28" fmla="*/ 10 w 72"/>
                <a:gd name="T29" fmla="*/ 18 h 96"/>
                <a:gd name="T30" fmla="*/ 10 w 72"/>
                <a:gd name="T31" fmla="*/ 32 h 96"/>
                <a:gd name="T32" fmla="*/ 0 w 72"/>
                <a:gd name="T33" fmla="*/ 32 h 96"/>
                <a:gd name="T34" fmla="*/ 0 w 72"/>
                <a:gd name="T35" fmla="*/ 80 h 96"/>
                <a:gd name="T36" fmla="*/ 5 w 72"/>
                <a:gd name="T37" fmla="*/ 91 h 96"/>
                <a:gd name="T38" fmla="*/ 16 w 72"/>
                <a:gd name="T39" fmla="*/ 96 h 96"/>
                <a:gd name="T40" fmla="*/ 56 w 72"/>
                <a:gd name="T41" fmla="*/ 96 h 96"/>
                <a:gd name="T42" fmla="*/ 67 w 72"/>
                <a:gd name="T43" fmla="*/ 91 h 96"/>
                <a:gd name="T44" fmla="*/ 72 w 72"/>
                <a:gd name="T45" fmla="*/ 79 h 96"/>
                <a:gd name="T46" fmla="*/ 72 w 72"/>
                <a:gd name="T47" fmla="*/ 32 h 96"/>
                <a:gd name="T48" fmla="*/ 14 w 72"/>
                <a:gd name="T49" fmla="*/ 32 h 96"/>
                <a:gd name="T50" fmla="*/ 68 w 72"/>
                <a:gd name="T51" fmla="*/ 79 h 96"/>
                <a:gd name="T52" fmla="*/ 64 w 72"/>
                <a:gd name="T53" fmla="*/ 88 h 96"/>
                <a:gd name="T54" fmla="*/ 56 w 72"/>
                <a:gd name="T55" fmla="*/ 92 h 96"/>
                <a:gd name="T56" fmla="*/ 16 w 72"/>
                <a:gd name="T57" fmla="*/ 92 h 96"/>
                <a:gd name="T58" fmla="*/ 8 w 72"/>
                <a:gd name="T59" fmla="*/ 88 h 96"/>
                <a:gd name="T60" fmla="*/ 4 w 72"/>
                <a:gd name="T61" fmla="*/ 80 h 96"/>
                <a:gd name="T62" fmla="*/ 4 w 72"/>
                <a:gd name="T63" fmla="*/ 36 h 96"/>
                <a:gd name="T64" fmla="*/ 68 w 72"/>
                <a:gd name="T65" fmla="*/ 36 h 96"/>
                <a:gd name="T66" fmla="*/ 68 w 72"/>
                <a:gd name="T67" fmla="*/ 7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96">
                  <a:moveTo>
                    <a:pt x="14" y="32"/>
                  </a:moveTo>
                  <a:cubicBezTo>
                    <a:pt x="14" y="18"/>
                    <a:pt x="14" y="18"/>
                    <a:pt x="14" y="18"/>
                  </a:cubicBezTo>
                  <a:cubicBezTo>
                    <a:pt x="14" y="14"/>
                    <a:pt x="15" y="11"/>
                    <a:pt x="18" y="8"/>
                  </a:cubicBezTo>
                  <a:cubicBezTo>
                    <a:pt x="21" y="6"/>
                    <a:pt x="24" y="4"/>
                    <a:pt x="28" y="4"/>
                  </a:cubicBezTo>
                  <a:cubicBezTo>
                    <a:pt x="44" y="4"/>
                    <a:pt x="44" y="4"/>
                    <a:pt x="44" y="4"/>
                  </a:cubicBezTo>
                  <a:cubicBezTo>
                    <a:pt x="48" y="4"/>
                    <a:pt x="51" y="6"/>
                    <a:pt x="54" y="8"/>
                  </a:cubicBezTo>
                  <a:cubicBezTo>
                    <a:pt x="57" y="11"/>
                    <a:pt x="58" y="14"/>
                    <a:pt x="58" y="18"/>
                  </a:cubicBezTo>
                  <a:cubicBezTo>
                    <a:pt x="58" y="20"/>
                    <a:pt x="58" y="20"/>
                    <a:pt x="58" y="20"/>
                  </a:cubicBezTo>
                  <a:cubicBezTo>
                    <a:pt x="62" y="20"/>
                    <a:pt x="62" y="20"/>
                    <a:pt x="62" y="20"/>
                  </a:cubicBezTo>
                  <a:cubicBezTo>
                    <a:pt x="62" y="18"/>
                    <a:pt x="62" y="18"/>
                    <a:pt x="62" y="18"/>
                  </a:cubicBezTo>
                  <a:cubicBezTo>
                    <a:pt x="62" y="13"/>
                    <a:pt x="60" y="9"/>
                    <a:pt x="57" y="5"/>
                  </a:cubicBezTo>
                  <a:cubicBezTo>
                    <a:pt x="53" y="2"/>
                    <a:pt x="49" y="0"/>
                    <a:pt x="44" y="0"/>
                  </a:cubicBezTo>
                  <a:cubicBezTo>
                    <a:pt x="28" y="0"/>
                    <a:pt x="28" y="0"/>
                    <a:pt x="28" y="0"/>
                  </a:cubicBezTo>
                  <a:cubicBezTo>
                    <a:pt x="23" y="0"/>
                    <a:pt x="19" y="2"/>
                    <a:pt x="15" y="5"/>
                  </a:cubicBezTo>
                  <a:cubicBezTo>
                    <a:pt x="12" y="9"/>
                    <a:pt x="10" y="13"/>
                    <a:pt x="10" y="18"/>
                  </a:cubicBezTo>
                  <a:cubicBezTo>
                    <a:pt x="10" y="32"/>
                    <a:pt x="10" y="32"/>
                    <a:pt x="10" y="32"/>
                  </a:cubicBezTo>
                  <a:cubicBezTo>
                    <a:pt x="0" y="32"/>
                    <a:pt x="0" y="32"/>
                    <a:pt x="0" y="32"/>
                  </a:cubicBezTo>
                  <a:cubicBezTo>
                    <a:pt x="0" y="80"/>
                    <a:pt x="0" y="80"/>
                    <a:pt x="0" y="80"/>
                  </a:cubicBezTo>
                  <a:cubicBezTo>
                    <a:pt x="0" y="84"/>
                    <a:pt x="2" y="88"/>
                    <a:pt x="5" y="91"/>
                  </a:cubicBezTo>
                  <a:cubicBezTo>
                    <a:pt x="8" y="94"/>
                    <a:pt x="12" y="96"/>
                    <a:pt x="16" y="96"/>
                  </a:cubicBezTo>
                  <a:cubicBezTo>
                    <a:pt x="56" y="96"/>
                    <a:pt x="56" y="96"/>
                    <a:pt x="56" y="96"/>
                  </a:cubicBezTo>
                  <a:cubicBezTo>
                    <a:pt x="60" y="96"/>
                    <a:pt x="64" y="94"/>
                    <a:pt x="67" y="91"/>
                  </a:cubicBezTo>
                  <a:cubicBezTo>
                    <a:pt x="70" y="88"/>
                    <a:pt x="72" y="84"/>
                    <a:pt x="72" y="79"/>
                  </a:cubicBezTo>
                  <a:cubicBezTo>
                    <a:pt x="72" y="32"/>
                    <a:pt x="72" y="32"/>
                    <a:pt x="72" y="32"/>
                  </a:cubicBezTo>
                  <a:lnTo>
                    <a:pt x="14" y="32"/>
                  </a:lnTo>
                  <a:close/>
                  <a:moveTo>
                    <a:pt x="68" y="79"/>
                  </a:moveTo>
                  <a:cubicBezTo>
                    <a:pt x="68" y="83"/>
                    <a:pt x="67" y="86"/>
                    <a:pt x="64" y="88"/>
                  </a:cubicBezTo>
                  <a:cubicBezTo>
                    <a:pt x="62" y="91"/>
                    <a:pt x="59" y="92"/>
                    <a:pt x="56" y="92"/>
                  </a:cubicBezTo>
                  <a:cubicBezTo>
                    <a:pt x="16" y="92"/>
                    <a:pt x="16" y="92"/>
                    <a:pt x="16" y="92"/>
                  </a:cubicBezTo>
                  <a:cubicBezTo>
                    <a:pt x="13" y="92"/>
                    <a:pt x="10" y="91"/>
                    <a:pt x="8" y="88"/>
                  </a:cubicBezTo>
                  <a:cubicBezTo>
                    <a:pt x="5" y="86"/>
                    <a:pt x="4" y="83"/>
                    <a:pt x="4" y="80"/>
                  </a:cubicBezTo>
                  <a:cubicBezTo>
                    <a:pt x="4" y="36"/>
                    <a:pt x="4" y="36"/>
                    <a:pt x="4" y="36"/>
                  </a:cubicBezTo>
                  <a:cubicBezTo>
                    <a:pt x="68" y="36"/>
                    <a:pt x="68" y="36"/>
                    <a:pt x="68" y="36"/>
                  </a:cubicBezTo>
                  <a:lnTo>
                    <a:pt x="68"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8"/>
            <p:cNvSpPr/>
            <p:nvPr/>
          </p:nvSpPr>
          <p:spPr bwMode="auto">
            <a:xfrm>
              <a:off x="2743937" y="1306948"/>
              <a:ext cx="68645" cy="128258"/>
            </a:xfrm>
            <a:custGeom>
              <a:avLst/>
              <a:gdLst>
                <a:gd name="T0" fmla="*/ 6 w 16"/>
                <a:gd name="T1" fmla="*/ 16 h 30"/>
                <a:gd name="T2" fmla="*/ 6 w 16"/>
                <a:gd name="T3" fmla="*/ 30 h 30"/>
                <a:gd name="T4" fmla="*/ 10 w 16"/>
                <a:gd name="T5" fmla="*/ 30 h 30"/>
                <a:gd name="T6" fmla="*/ 10 w 16"/>
                <a:gd name="T7" fmla="*/ 16 h 30"/>
                <a:gd name="T8" fmla="*/ 16 w 16"/>
                <a:gd name="T9" fmla="*/ 8 h 30"/>
                <a:gd name="T10" fmla="*/ 8 w 16"/>
                <a:gd name="T11" fmla="*/ 0 h 30"/>
                <a:gd name="T12" fmla="*/ 0 w 16"/>
                <a:gd name="T13" fmla="*/ 8 h 30"/>
                <a:gd name="T14" fmla="*/ 6 w 16"/>
                <a:gd name="T15" fmla="*/ 1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0">
                  <a:moveTo>
                    <a:pt x="6" y="16"/>
                  </a:moveTo>
                  <a:cubicBezTo>
                    <a:pt x="6" y="30"/>
                    <a:pt x="6" y="30"/>
                    <a:pt x="6" y="30"/>
                  </a:cubicBezTo>
                  <a:cubicBezTo>
                    <a:pt x="10" y="30"/>
                    <a:pt x="10" y="30"/>
                    <a:pt x="10" y="30"/>
                  </a:cubicBezTo>
                  <a:cubicBezTo>
                    <a:pt x="10" y="16"/>
                    <a:pt x="10" y="16"/>
                    <a:pt x="10" y="16"/>
                  </a:cubicBezTo>
                  <a:cubicBezTo>
                    <a:pt x="13" y="15"/>
                    <a:pt x="16" y="12"/>
                    <a:pt x="16" y="8"/>
                  </a:cubicBezTo>
                  <a:cubicBezTo>
                    <a:pt x="16" y="4"/>
                    <a:pt x="12" y="0"/>
                    <a:pt x="8" y="0"/>
                  </a:cubicBezTo>
                  <a:cubicBezTo>
                    <a:pt x="4" y="0"/>
                    <a:pt x="0" y="4"/>
                    <a:pt x="0" y="8"/>
                  </a:cubicBezTo>
                  <a:cubicBezTo>
                    <a:pt x="0" y="12"/>
                    <a:pt x="3" y="15"/>
                    <a:pt x="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39"/>
          <p:cNvSpPr>
            <a:spLocks noEditPoints="1"/>
          </p:cNvSpPr>
          <p:nvPr/>
        </p:nvSpPr>
        <p:spPr bwMode="auto">
          <a:xfrm>
            <a:off x="3392449" y="1760484"/>
            <a:ext cx="411868" cy="384772"/>
          </a:xfrm>
          <a:custGeom>
            <a:avLst/>
            <a:gdLst>
              <a:gd name="T0" fmla="*/ 74 w 96"/>
              <a:gd name="T1" fmla="*/ 10 h 90"/>
              <a:gd name="T2" fmla="*/ 70 w 96"/>
              <a:gd name="T3" fmla="*/ 21 h 90"/>
              <a:gd name="T4" fmla="*/ 79 w 96"/>
              <a:gd name="T5" fmla="*/ 35 h 90"/>
              <a:gd name="T6" fmla="*/ 82 w 96"/>
              <a:gd name="T7" fmla="*/ 38 h 90"/>
              <a:gd name="T8" fmla="*/ 92 w 96"/>
              <a:gd name="T9" fmla="*/ 45 h 90"/>
              <a:gd name="T10" fmla="*/ 82 w 96"/>
              <a:gd name="T11" fmla="*/ 52 h 90"/>
              <a:gd name="T12" fmla="*/ 79 w 96"/>
              <a:gd name="T13" fmla="*/ 55 h 90"/>
              <a:gd name="T14" fmla="*/ 70 w 96"/>
              <a:gd name="T15" fmla="*/ 69 h 90"/>
              <a:gd name="T16" fmla="*/ 74 w 96"/>
              <a:gd name="T17" fmla="*/ 80 h 90"/>
              <a:gd name="T18" fmla="*/ 59 w 96"/>
              <a:gd name="T19" fmla="*/ 78 h 90"/>
              <a:gd name="T20" fmla="*/ 55 w 96"/>
              <a:gd name="T21" fmla="*/ 76 h 90"/>
              <a:gd name="T22" fmla="*/ 41 w 96"/>
              <a:gd name="T23" fmla="*/ 76 h 90"/>
              <a:gd name="T24" fmla="*/ 37 w 96"/>
              <a:gd name="T25" fmla="*/ 78 h 90"/>
              <a:gd name="T26" fmla="*/ 22 w 96"/>
              <a:gd name="T27" fmla="*/ 80 h 90"/>
              <a:gd name="T28" fmla="*/ 26 w 96"/>
              <a:gd name="T29" fmla="*/ 69 h 90"/>
              <a:gd name="T30" fmla="*/ 17 w 96"/>
              <a:gd name="T31" fmla="*/ 55 h 90"/>
              <a:gd name="T32" fmla="*/ 14 w 96"/>
              <a:gd name="T33" fmla="*/ 52 h 90"/>
              <a:gd name="T34" fmla="*/ 4 w 96"/>
              <a:gd name="T35" fmla="*/ 45 h 90"/>
              <a:gd name="T36" fmla="*/ 14 w 96"/>
              <a:gd name="T37" fmla="*/ 38 h 90"/>
              <a:gd name="T38" fmla="*/ 17 w 96"/>
              <a:gd name="T39" fmla="*/ 35 h 90"/>
              <a:gd name="T40" fmla="*/ 26 w 96"/>
              <a:gd name="T41" fmla="*/ 21 h 90"/>
              <a:gd name="T42" fmla="*/ 22 w 96"/>
              <a:gd name="T43" fmla="*/ 10 h 90"/>
              <a:gd name="T44" fmla="*/ 37 w 96"/>
              <a:gd name="T45" fmla="*/ 12 h 90"/>
              <a:gd name="T46" fmla="*/ 41 w 96"/>
              <a:gd name="T47" fmla="*/ 14 h 90"/>
              <a:gd name="T48" fmla="*/ 55 w 96"/>
              <a:gd name="T49" fmla="*/ 14 h 90"/>
              <a:gd name="T50" fmla="*/ 59 w 96"/>
              <a:gd name="T51" fmla="*/ 12 h 90"/>
              <a:gd name="T52" fmla="*/ 48 w 96"/>
              <a:gd name="T53" fmla="*/ 69 h 90"/>
              <a:gd name="T54" fmla="*/ 48 w 96"/>
              <a:gd name="T55" fmla="*/ 21 h 90"/>
              <a:gd name="T56" fmla="*/ 48 w 96"/>
              <a:gd name="T57" fmla="*/ 69 h 90"/>
              <a:gd name="T58" fmla="*/ 56 w 96"/>
              <a:gd name="T59" fmla="*/ 10 h 90"/>
              <a:gd name="T60" fmla="*/ 40 w 96"/>
              <a:gd name="T61" fmla="*/ 10 h 90"/>
              <a:gd name="T62" fmla="*/ 17 w 96"/>
              <a:gd name="T63" fmla="*/ 9 h 90"/>
              <a:gd name="T64" fmla="*/ 14 w 96"/>
              <a:gd name="T65" fmla="*/ 34 h 90"/>
              <a:gd name="T66" fmla="*/ 0 w 96"/>
              <a:gd name="T67" fmla="*/ 45 h 90"/>
              <a:gd name="T68" fmla="*/ 14 w 96"/>
              <a:gd name="T69" fmla="*/ 56 h 90"/>
              <a:gd name="T70" fmla="*/ 17 w 96"/>
              <a:gd name="T71" fmla="*/ 82 h 90"/>
              <a:gd name="T72" fmla="*/ 40 w 96"/>
              <a:gd name="T73" fmla="*/ 80 h 90"/>
              <a:gd name="T74" fmla="*/ 56 w 96"/>
              <a:gd name="T75" fmla="*/ 80 h 90"/>
              <a:gd name="T76" fmla="*/ 79 w 96"/>
              <a:gd name="T77" fmla="*/ 82 h 90"/>
              <a:gd name="T78" fmla="*/ 82 w 96"/>
              <a:gd name="T79" fmla="*/ 56 h 90"/>
              <a:gd name="T80" fmla="*/ 96 w 96"/>
              <a:gd name="T81" fmla="*/ 45 h 90"/>
              <a:gd name="T82" fmla="*/ 82 w 96"/>
              <a:gd name="T83" fmla="*/ 34 h 90"/>
              <a:gd name="T84" fmla="*/ 79 w 96"/>
              <a:gd name="T85" fmla="*/ 8 h 90"/>
              <a:gd name="T86" fmla="*/ 48 w 96"/>
              <a:gd name="T87" fmla="*/ 65 h 90"/>
              <a:gd name="T88" fmla="*/ 48 w 96"/>
              <a:gd name="T89" fmla="*/ 25 h 90"/>
              <a:gd name="T90" fmla="*/ 48 w 96"/>
              <a:gd name="T91" fmla="*/ 6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0">
                <a:moveTo>
                  <a:pt x="65" y="5"/>
                </a:moveTo>
                <a:cubicBezTo>
                  <a:pt x="69" y="6"/>
                  <a:pt x="72" y="8"/>
                  <a:pt x="74" y="10"/>
                </a:cubicBezTo>
                <a:cubicBezTo>
                  <a:pt x="71" y="19"/>
                  <a:pt x="71" y="19"/>
                  <a:pt x="71" y="19"/>
                </a:cubicBezTo>
                <a:cubicBezTo>
                  <a:pt x="70" y="21"/>
                  <a:pt x="70" y="21"/>
                  <a:pt x="70" y="21"/>
                </a:cubicBezTo>
                <a:cubicBezTo>
                  <a:pt x="72" y="23"/>
                  <a:pt x="72" y="23"/>
                  <a:pt x="72" y="23"/>
                </a:cubicBezTo>
                <a:cubicBezTo>
                  <a:pt x="75" y="27"/>
                  <a:pt x="77" y="31"/>
                  <a:pt x="79" y="35"/>
                </a:cubicBezTo>
                <a:cubicBezTo>
                  <a:pt x="79" y="38"/>
                  <a:pt x="79" y="38"/>
                  <a:pt x="79" y="38"/>
                </a:cubicBezTo>
                <a:cubicBezTo>
                  <a:pt x="82" y="38"/>
                  <a:pt x="82" y="38"/>
                  <a:pt x="82" y="38"/>
                </a:cubicBezTo>
                <a:cubicBezTo>
                  <a:pt x="92" y="40"/>
                  <a:pt x="92" y="40"/>
                  <a:pt x="92" y="40"/>
                </a:cubicBezTo>
                <a:cubicBezTo>
                  <a:pt x="92" y="42"/>
                  <a:pt x="92" y="43"/>
                  <a:pt x="92" y="45"/>
                </a:cubicBezTo>
                <a:cubicBezTo>
                  <a:pt x="92" y="47"/>
                  <a:pt x="92" y="48"/>
                  <a:pt x="92" y="50"/>
                </a:cubicBezTo>
                <a:cubicBezTo>
                  <a:pt x="82" y="52"/>
                  <a:pt x="82" y="52"/>
                  <a:pt x="82" y="52"/>
                </a:cubicBezTo>
                <a:cubicBezTo>
                  <a:pt x="79" y="52"/>
                  <a:pt x="79" y="52"/>
                  <a:pt x="79" y="52"/>
                </a:cubicBezTo>
                <a:cubicBezTo>
                  <a:pt x="79" y="55"/>
                  <a:pt x="79" y="55"/>
                  <a:pt x="79" y="55"/>
                </a:cubicBezTo>
                <a:cubicBezTo>
                  <a:pt x="77" y="59"/>
                  <a:pt x="75" y="63"/>
                  <a:pt x="72" y="67"/>
                </a:cubicBezTo>
                <a:cubicBezTo>
                  <a:pt x="70" y="69"/>
                  <a:pt x="70" y="69"/>
                  <a:pt x="70" y="69"/>
                </a:cubicBezTo>
                <a:cubicBezTo>
                  <a:pt x="71" y="71"/>
                  <a:pt x="71" y="71"/>
                  <a:pt x="71" y="71"/>
                </a:cubicBezTo>
                <a:cubicBezTo>
                  <a:pt x="74" y="80"/>
                  <a:pt x="74" y="80"/>
                  <a:pt x="74" y="80"/>
                </a:cubicBezTo>
                <a:cubicBezTo>
                  <a:pt x="72" y="82"/>
                  <a:pt x="69" y="84"/>
                  <a:pt x="65" y="85"/>
                </a:cubicBezTo>
                <a:cubicBezTo>
                  <a:pt x="59" y="78"/>
                  <a:pt x="59" y="78"/>
                  <a:pt x="59" y="78"/>
                </a:cubicBezTo>
                <a:cubicBezTo>
                  <a:pt x="57" y="76"/>
                  <a:pt x="57" y="76"/>
                  <a:pt x="57" y="76"/>
                </a:cubicBezTo>
                <a:cubicBezTo>
                  <a:pt x="55" y="76"/>
                  <a:pt x="55" y="76"/>
                  <a:pt x="55" y="76"/>
                </a:cubicBezTo>
                <a:cubicBezTo>
                  <a:pt x="53" y="77"/>
                  <a:pt x="50" y="77"/>
                  <a:pt x="48" y="77"/>
                </a:cubicBezTo>
                <a:cubicBezTo>
                  <a:pt x="46" y="77"/>
                  <a:pt x="43" y="77"/>
                  <a:pt x="41" y="76"/>
                </a:cubicBezTo>
                <a:cubicBezTo>
                  <a:pt x="39" y="76"/>
                  <a:pt x="39" y="76"/>
                  <a:pt x="39" y="76"/>
                </a:cubicBezTo>
                <a:cubicBezTo>
                  <a:pt x="37" y="78"/>
                  <a:pt x="37" y="78"/>
                  <a:pt x="37" y="78"/>
                </a:cubicBezTo>
                <a:cubicBezTo>
                  <a:pt x="31" y="85"/>
                  <a:pt x="31" y="85"/>
                  <a:pt x="31" y="85"/>
                </a:cubicBezTo>
                <a:cubicBezTo>
                  <a:pt x="27" y="84"/>
                  <a:pt x="25" y="82"/>
                  <a:pt x="22" y="80"/>
                </a:cubicBezTo>
                <a:cubicBezTo>
                  <a:pt x="25" y="71"/>
                  <a:pt x="25" y="71"/>
                  <a:pt x="25" y="71"/>
                </a:cubicBezTo>
                <a:cubicBezTo>
                  <a:pt x="26" y="69"/>
                  <a:pt x="26" y="69"/>
                  <a:pt x="26" y="69"/>
                </a:cubicBezTo>
                <a:cubicBezTo>
                  <a:pt x="24" y="67"/>
                  <a:pt x="24" y="67"/>
                  <a:pt x="24" y="67"/>
                </a:cubicBezTo>
                <a:cubicBezTo>
                  <a:pt x="21" y="63"/>
                  <a:pt x="19" y="59"/>
                  <a:pt x="17" y="55"/>
                </a:cubicBezTo>
                <a:cubicBezTo>
                  <a:pt x="17" y="52"/>
                  <a:pt x="17" y="52"/>
                  <a:pt x="17" y="52"/>
                </a:cubicBezTo>
                <a:cubicBezTo>
                  <a:pt x="14" y="52"/>
                  <a:pt x="14" y="52"/>
                  <a:pt x="14" y="52"/>
                </a:cubicBezTo>
                <a:cubicBezTo>
                  <a:pt x="4" y="50"/>
                  <a:pt x="4" y="50"/>
                  <a:pt x="4" y="50"/>
                </a:cubicBezTo>
                <a:cubicBezTo>
                  <a:pt x="4" y="48"/>
                  <a:pt x="4" y="47"/>
                  <a:pt x="4" y="45"/>
                </a:cubicBezTo>
                <a:cubicBezTo>
                  <a:pt x="4" y="43"/>
                  <a:pt x="4" y="42"/>
                  <a:pt x="4" y="40"/>
                </a:cubicBezTo>
                <a:cubicBezTo>
                  <a:pt x="14" y="38"/>
                  <a:pt x="14" y="38"/>
                  <a:pt x="14" y="38"/>
                </a:cubicBezTo>
                <a:cubicBezTo>
                  <a:pt x="17" y="38"/>
                  <a:pt x="17" y="38"/>
                  <a:pt x="17" y="38"/>
                </a:cubicBezTo>
                <a:cubicBezTo>
                  <a:pt x="17" y="35"/>
                  <a:pt x="17" y="35"/>
                  <a:pt x="17" y="35"/>
                </a:cubicBezTo>
                <a:cubicBezTo>
                  <a:pt x="19" y="31"/>
                  <a:pt x="21" y="27"/>
                  <a:pt x="24" y="23"/>
                </a:cubicBezTo>
                <a:cubicBezTo>
                  <a:pt x="26" y="21"/>
                  <a:pt x="26" y="21"/>
                  <a:pt x="26" y="21"/>
                </a:cubicBezTo>
                <a:cubicBezTo>
                  <a:pt x="25" y="19"/>
                  <a:pt x="25" y="19"/>
                  <a:pt x="25" y="19"/>
                </a:cubicBezTo>
                <a:cubicBezTo>
                  <a:pt x="22" y="10"/>
                  <a:pt x="22" y="10"/>
                  <a:pt x="22" y="10"/>
                </a:cubicBezTo>
                <a:cubicBezTo>
                  <a:pt x="24" y="8"/>
                  <a:pt x="27" y="6"/>
                  <a:pt x="31" y="5"/>
                </a:cubicBezTo>
                <a:cubicBezTo>
                  <a:pt x="37" y="12"/>
                  <a:pt x="37" y="12"/>
                  <a:pt x="37" y="12"/>
                </a:cubicBezTo>
                <a:cubicBezTo>
                  <a:pt x="39" y="14"/>
                  <a:pt x="39" y="14"/>
                  <a:pt x="39" y="14"/>
                </a:cubicBezTo>
                <a:cubicBezTo>
                  <a:pt x="41" y="14"/>
                  <a:pt x="41" y="14"/>
                  <a:pt x="41" y="14"/>
                </a:cubicBezTo>
                <a:cubicBezTo>
                  <a:pt x="43" y="13"/>
                  <a:pt x="46" y="13"/>
                  <a:pt x="48" y="13"/>
                </a:cubicBezTo>
                <a:cubicBezTo>
                  <a:pt x="50" y="13"/>
                  <a:pt x="53" y="13"/>
                  <a:pt x="55" y="14"/>
                </a:cubicBezTo>
                <a:cubicBezTo>
                  <a:pt x="57" y="14"/>
                  <a:pt x="57" y="14"/>
                  <a:pt x="57" y="14"/>
                </a:cubicBezTo>
                <a:cubicBezTo>
                  <a:pt x="59" y="12"/>
                  <a:pt x="59" y="12"/>
                  <a:pt x="59" y="12"/>
                </a:cubicBezTo>
                <a:cubicBezTo>
                  <a:pt x="65" y="5"/>
                  <a:pt x="65" y="5"/>
                  <a:pt x="65" y="5"/>
                </a:cubicBezTo>
                <a:moveTo>
                  <a:pt x="48" y="69"/>
                </a:moveTo>
                <a:cubicBezTo>
                  <a:pt x="61" y="69"/>
                  <a:pt x="72" y="58"/>
                  <a:pt x="72" y="45"/>
                </a:cubicBezTo>
                <a:cubicBezTo>
                  <a:pt x="72" y="32"/>
                  <a:pt x="61" y="21"/>
                  <a:pt x="48" y="21"/>
                </a:cubicBezTo>
                <a:cubicBezTo>
                  <a:pt x="35" y="21"/>
                  <a:pt x="24" y="32"/>
                  <a:pt x="24" y="45"/>
                </a:cubicBezTo>
                <a:cubicBezTo>
                  <a:pt x="24" y="58"/>
                  <a:pt x="35" y="69"/>
                  <a:pt x="48" y="69"/>
                </a:cubicBezTo>
                <a:moveTo>
                  <a:pt x="64" y="0"/>
                </a:moveTo>
                <a:cubicBezTo>
                  <a:pt x="56" y="10"/>
                  <a:pt x="56" y="10"/>
                  <a:pt x="56" y="10"/>
                </a:cubicBezTo>
                <a:cubicBezTo>
                  <a:pt x="53" y="9"/>
                  <a:pt x="51" y="9"/>
                  <a:pt x="48" y="9"/>
                </a:cubicBezTo>
                <a:cubicBezTo>
                  <a:pt x="45" y="9"/>
                  <a:pt x="43" y="9"/>
                  <a:pt x="40" y="10"/>
                </a:cubicBezTo>
                <a:cubicBezTo>
                  <a:pt x="32" y="0"/>
                  <a:pt x="32" y="0"/>
                  <a:pt x="32" y="0"/>
                </a:cubicBezTo>
                <a:cubicBezTo>
                  <a:pt x="26" y="2"/>
                  <a:pt x="21" y="5"/>
                  <a:pt x="17" y="9"/>
                </a:cubicBezTo>
                <a:cubicBezTo>
                  <a:pt x="21" y="21"/>
                  <a:pt x="21" y="21"/>
                  <a:pt x="21" y="21"/>
                </a:cubicBezTo>
                <a:cubicBezTo>
                  <a:pt x="18" y="24"/>
                  <a:pt x="15" y="29"/>
                  <a:pt x="14" y="34"/>
                </a:cubicBezTo>
                <a:cubicBezTo>
                  <a:pt x="1" y="36"/>
                  <a:pt x="1" y="36"/>
                  <a:pt x="1" y="36"/>
                </a:cubicBezTo>
                <a:cubicBezTo>
                  <a:pt x="0" y="39"/>
                  <a:pt x="0" y="42"/>
                  <a:pt x="0" y="45"/>
                </a:cubicBezTo>
                <a:cubicBezTo>
                  <a:pt x="0" y="48"/>
                  <a:pt x="0" y="51"/>
                  <a:pt x="1" y="54"/>
                </a:cubicBezTo>
                <a:cubicBezTo>
                  <a:pt x="14" y="56"/>
                  <a:pt x="14" y="56"/>
                  <a:pt x="14" y="56"/>
                </a:cubicBezTo>
                <a:cubicBezTo>
                  <a:pt x="15" y="61"/>
                  <a:pt x="18" y="66"/>
                  <a:pt x="21" y="69"/>
                </a:cubicBezTo>
                <a:cubicBezTo>
                  <a:pt x="17" y="82"/>
                  <a:pt x="17" y="82"/>
                  <a:pt x="17" y="82"/>
                </a:cubicBezTo>
                <a:cubicBezTo>
                  <a:pt x="21" y="85"/>
                  <a:pt x="26" y="88"/>
                  <a:pt x="32" y="90"/>
                </a:cubicBezTo>
                <a:cubicBezTo>
                  <a:pt x="40" y="80"/>
                  <a:pt x="40" y="80"/>
                  <a:pt x="40" y="80"/>
                </a:cubicBezTo>
                <a:cubicBezTo>
                  <a:pt x="43" y="81"/>
                  <a:pt x="45" y="81"/>
                  <a:pt x="48" y="81"/>
                </a:cubicBezTo>
                <a:cubicBezTo>
                  <a:pt x="51" y="81"/>
                  <a:pt x="53" y="81"/>
                  <a:pt x="56" y="80"/>
                </a:cubicBezTo>
                <a:cubicBezTo>
                  <a:pt x="64" y="90"/>
                  <a:pt x="64" y="90"/>
                  <a:pt x="64" y="90"/>
                </a:cubicBezTo>
                <a:cubicBezTo>
                  <a:pt x="70" y="88"/>
                  <a:pt x="75" y="85"/>
                  <a:pt x="79" y="82"/>
                </a:cubicBezTo>
                <a:cubicBezTo>
                  <a:pt x="75" y="69"/>
                  <a:pt x="75" y="69"/>
                  <a:pt x="75" y="69"/>
                </a:cubicBezTo>
                <a:cubicBezTo>
                  <a:pt x="78" y="66"/>
                  <a:pt x="81" y="61"/>
                  <a:pt x="82" y="56"/>
                </a:cubicBezTo>
                <a:cubicBezTo>
                  <a:pt x="95" y="54"/>
                  <a:pt x="95" y="54"/>
                  <a:pt x="95" y="54"/>
                </a:cubicBezTo>
                <a:cubicBezTo>
                  <a:pt x="96" y="51"/>
                  <a:pt x="96" y="48"/>
                  <a:pt x="96" y="45"/>
                </a:cubicBezTo>
                <a:cubicBezTo>
                  <a:pt x="96" y="42"/>
                  <a:pt x="96" y="39"/>
                  <a:pt x="95" y="36"/>
                </a:cubicBezTo>
                <a:cubicBezTo>
                  <a:pt x="82" y="34"/>
                  <a:pt x="82" y="34"/>
                  <a:pt x="82" y="34"/>
                </a:cubicBezTo>
                <a:cubicBezTo>
                  <a:pt x="81" y="29"/>
                  <a:pt x="78" y="24"/>
                  <a:pt x="75" y="21"/>
                </a:cubicBezTo>
                <a:cubicBezTo>
                  <a:pt x="79" y="8"/>
                  <a:pt x="79" y="8"/>
                  <a:pt x="79" y="8"/>
                </a:cubicBezTo>
                <a:cubicBezTo>
                  <a:pt x="75" y="5"/>
                  <a:pt x="70" y="2"/>
                  <a:pt x="64" y="0"/>
                </a:cubicBezTo>
                <a:close/>
                <a:moveTo>
                  <a:pt x="48" y="65"/>
                </a:moveTo>
                <a:cubicBezTo>
                  <a:pt x="37" y="65"/>
                  <a:pt x="28" y="56"/>
                  <a:pt x="28" y="45"/>
                </a:cubicBezTo>
                <a:cubicBezTo>
                  <a:pt x="28" y="34"/>
                  <a:pt x="37" y="25"/>
                  <a:pt x="48" y="25"/>
                </a:cubicBezTo>
                <a:cubicBezTo>
                  <a:pt x="59" y="25"/>
                  <a:pt x="68" y="34"/>
                  <a:pt x="68" y="45"/>
                </a:cubicBezTo>
                <a:cubicBezTo>
                  <a:pt x="68" y="56"/>
                  <a:pt x="59" y="65"/>
                  <a:pt x="48"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5" name="组合 24"/>
          <p:cNvGrpSpPr/>
          <p:nvPr/>
        </p:nvGrpSpPr>
        <p:grpSpPr>
          <a:xfrm>
            <a:off x="4214377" y="1798418"/>
            <a:ext cx="410062" cy="325159"/>
            <a:chOff x="4214377" y="1144368"/>
            <a:chExt cx="410062" cy="325159"/>
          </a:xfrm>
        </p:grpSpPr>
        <p:sp>
          <p:nvSpPr>
            <p:cNvPr id="26" name="Freeform 40"/>
            <p:cNvSpPr>
              <a:spLocks noEditPoints="1"/>
            </p:cNvSpPr>
            <p:nvPr/>
          </p:nvSpPr>
          <p:spPr bwMode="auto">
            <a:xfrm>
              <a:off x="4214377" y="1144368"/>
              <a:ext cx="410062" cy="325159"/>
            </a:xfrm>
            <a:custGeom>
              <a:avLst/>
              <a:gdLst>
                <a:gd name="T0" fmla="*/ 180 w 227"/>
                <a:gd name="T1" fmla="*/ 29 h 180"/>
                <a:gd name="T2" fmla="*/ 161 w 227"/>
                <a:gd name="T3" fmla="*/ 0 h 180"/>
                <a:gd name="T4" fmla="*/ 104 w 227"/>
                <a:gd name="T5" fmla="*/ 0 h 180"/>
                <a:gd name="T6" fmla="*/ 85 w 227"/>
                <a:gd name="T7" fmla="*/ 29 h 180"/>
                <a:gd name="T8" fmla="*/ 0 w 227"/>
                <a:gd name="T9" fmla="*/ 29 h 180"/>
                <a:gd name="T10" fmla="*/ 0 w 227"/>
                <a:gd name="T11" fmla="*/ 180 h 180"/>
                <a:gd name="T12" fmla="*/ 227 w 227"/>
                <a:gd name="T13" fmla="*/ 180 h 180"/>
                <a:gd name="T14" fmla="*/ 227 w 227"/>
                <a:gd name="T15" fmla="*/ 29 h 180"/>
                <a:gd name="T16" fmla="*/ 180 w 227"/>
                <a:gd name="T17" fmla="*/ 29 h 180"/>
                <a:gd name="T18" fmla="*/ 218 w 227"/>
                <a:gd name="T19" fmla="*/ 171 h 180"/>
                <a:gd name="T20" fmla="*/ 9 w 227"/>
                <a:gd name="T21" fmla="*/ 171 h 180"/>
                <a:gd name="T22" fmla="*/ 9 w 227"/>
                <a:gd name="T23" fmla="*/ 38 h 180"/>
                <a:gd name="T24" fmla="*/ 85 w 227"/>
                <a:gd name="T25" fmla="*/ 38 h 180"/>
                <a:gd name="T26" fmla="*/ 90 w 227"/>
                <a:gd name="T27" fmla="*/ 38 h 180"/>
                <a:gd name="T28" fmla="*/ 92 w 227"/>
                <a:gd name="T29" fmla="*/ 34 h 180"/>
                <a:gd name="T30" fmla="*/ 109 w 227"/>
                <a:gd name="T31" fmla="*/ 10 h 180"/>
                <a:gd name="T32" fmla="*/ 156 w 227"/>
                <a:gd name="T33" fmla="*/ 10 h 180"/>
                <a:gd name="T34" fmla="*/ 173 w 227"/>
                <a:gd name="T35" fmla="*/ 34 h 180"/>
                <a:gd name="T36" fmla="*/ 175 w 227"/>
                <a:gd name="T37" fmla="*/ 38 h 180"/>
                <a:gd name="T38" fmla="*/ 180 w 227"/>
                <a:gd name="T39" fmla="*/ 38 h 180"/>
                <a:gd name="T40" fmla="*/ 218 w 227"/>
                <a:gd name="T41" fmla="*/ 38 h 180"/>
                <a:gd name="T42" fmla="*/ 218 w 227"/>
                <a:gd name="T43" fmla="*/ 17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180">
                  <a:moveTo>
                    <a:pt x="180" y="29"/>
                  </a:moveTo>
                  <a:lnTo>
                    <a:pt x="161" y="0"/>
                  </a:lnTo>
                  <a:lnTo>
                    <a:pt x="104" y="0"/>
                  </a:lnTo>
                  <a:lnTo>
                    <a:pt x="85" y="29"/>
                  </a:lnTo>
                  <a:lnTo>
                    <a:pt x="0" y="29"/>
                  </a:lnTo>
                  <a:lnTo>
                    <a:pt x="0" y="180"/>
                  </a:lnTo>
                  <a:lnTo>
                    <a:pt x="227" y="180"/>
                  </a:lnTo>
                  <a:lnTo>
                    <a:pt x="227" y="29"/>
                  </a:lnTo>
                  <a:lnTo>
                    <a:pt x="180" y="29"/>
                  </a:lnTo>
                  <a:close/>
                  <a:moveTo>
                    <a:pt x="218" y="171"/>
                  </a:moveTo>
                  <a:lnTo>
                    <a:pt x="9" y="171"/>
                  </a:lnTo>
                  <a:lnTo>
                    <a:pt x="9" y="38"/>
                  </a:lnTo>
                  <a:lnTo>
                    <a:pt x="85" y="38"/>
                  </a:lnTo>
                  <a:lnTo>
                    <a:pt x="90" y="38"/>
                  </a:lnTo>
                  <a:lnTo>
                    <a:pt x="92" y="34"/>
                  </a:lnTo>
                  <a:lnTo>
                    <a:pt x="109" y="10"/>
                  </a:lnTo>
                  <a:lnTo>
                    <a:pt x="156" y="10"/>
                  </a:lnTo>
                  <a:lnTo>
                    <a:pt x="173" y="34"/>
                  </a:lnTo>
                  <a:lnTo>
                    <a:pt x="175" y="38"/>
                  </a:lnTo>
                  <a:lnTo>
                    <a:pt x="180" y="38"/>
                  </a:lnTo>
                  <a:lnTo>
                    <a:pt x="218" y="38"/>
                  </a:lnTo>
                  <a:lnTo>
                    <a:pt x="218" y="1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1"/>
            <p:cNvSpPr>
              <a:spLocks noEditPoints="1"/>
            </p:cNvSpPr>
            <p:nvPr/>
          </p:nvSpPr>
          <p:spPr bwMode="auto">
            <a:xfrm>
              <a:off x="4351666" y="1231077"/>
              <a:ext cx="204128" cy="20412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4 h 48"/>
                <a:gd name="T12" fmla="*/ 4 w 48"/>
                <a:gd name="T13" fmla="*/ 24 h 48"/>
                <a:gd name="T14" fmla="*/ 24 w 48"/>
                <a:gd name="T15" fmla="*/ 4 h 48"/>
                <a:gd name="T16" fmla="*/ 44 w 48"/>
                <a:gd name="T17" fmla="*/ 24 h 48"/>
                <a:gd name="T18" fmla="*/ 24 w 48"/>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4"/>
                  </a:moveTo>
                  <a:cubicBezTo>
                    <a:pt x="13" y="44"/>
                    <a:pt x="4" y="35"/>
                    <a:pt x="4" y="24"/>
                  </a:cubicBezTo>
                  <a:cubicBezTo>
                    <a:pt x="4" y="13"/>
                    <a:pt x="13" y="4"/>
                    <a:pt x="24" y="4"/>
                  </a:cubicBezTo>
                  <a:cubicBezTo>
                    <a:pt x="35" y="4"/>
                    <a:pt x="44" y="13"/>
                    <a:pt x="44" y="24"/>
                  </a:cubicBezTo>
                  <a:cubicBezTo>
                    <a:pt x="44" y="35"/>
                    <a:pt x="35" y="44"/>
                    <a:pt x="24" y="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Rectangle 42"/>
            <p:cNvSpPr>
              <a:spLocks noChangeArrowheads="1"/>
            </p:cNvSpPr>
            <p:nvPr/>
          </p:nvSpPr>
          <p:spPr bwMode="auto">
            <a:xfrm>
              <a:off x="4264957" y="1162433"/>
              <a:ext cx="52387" cy="16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9" name="Freeform 43"/>
          <p:cNvSpPr>
            <a:spLocks noEditPoints="1"/>
          </p:cNvSpPr>
          <p:nvPr/>
        </p:nvSpPr>
        <p:spPr bwMode="auto">
          <a:xfrm>
            <a:off x="5068822" y="1747838"/>
            <a:ext cx="290837" cy="410062"/>
          </a:xfrm>
          <a:custGeom>
            <a:avLst/>
            <a:gdLst>
              <a:gd name="T0" fmla="*/ 20 w 68"/>
              <a:gd name="T1" fmla="*/ 12 h 96"/>
              <a:gd name="T2" fmla="*/ 20 w 68"/>
              <a:gd name="T3" fmla="*/ 29 h 96"/>
              <a:gd name="T4" fmla="*/ 20 w 68"/>
              <a:gd name="T5" fmla="*/ 40 h 96"/>
              <a:gd name="T6" fmla="*/ 20 w 68"/>
              <a:gd name="T7" fmla="*/ 72 h 96"/>
              <a:gd name="T8" fmla="*/ 12 w 68"/>
              <a:gd name="T9" fmla="*/ 76 h 96"/>
              <a:gd name="T10" fmla="*/ 11 w 68"/>
              <a:gd name="T11" fmla="*/ 76 h 96"/>
              <a:gd name="T12" fmla="*/ 0 w 68"/>
              <a:gd name="T13" fmla="*/ 86 h 96"/>
              <a:gd name="T14" fmla="*/ 12 w 68"/>
              <a:gd name="T15" fmla="*/ 96 h 96"/>
              <a:gd name="T16" fmla="*/ 24 w 68"/>
              <a:gd name="T17" fmla="*/ 86 h 96"/>
              <a:gd name="T18" fmla="*/ 24 w 68"/>
              <a:gd name="T19" fmla="*/ 86 h 96"/>
              <a:gd name="T20" fmla="*/ 24 w 68"/>
              <a:gd name="T21" fmla="*/ 86 h 96"/>
              <a:gd name="T22" fmla="*/ 24 w 68"/>
              <a:gd name="T23" fmla="*/ 39 h 96"/>
              <a:gd name="T24" fmla="*/ 64 w 68"/>
              <a:gd name="T25" fmla="*/ 29 h 96"/>
              <a:gd name="T26" fmla="*/ 64 w 68"/>
              <a:gd name="T27" fmla="*/ 62 h 96"/>
              <a:gd name="T28" fmla="*/ 56 w 68"/>
              <a:gd name="T29" fmla="*/ 66 h 96"/>
              <a:gd name="T30" fmla="*/ 44 w 68"/>
              <a:gd name="T31" fmla="*/ 76 h 96"/>
              <a:gd name="T32" fmla="*/ 56 w 68"/>
              <a:gd name="T33" fmla="*/ 86 h 96"/>
              <a:gd name="T34" fmla="*/ 68 w 68"/>
              <a:gd name="T35" fmla="*/ 76 h 96"/>
              <a:gd name="T36" fmla="*/ 68 w 68"/>
              <a:gd name="T37" fmla="*/ 76 h 96"/>
              <a:gd name="T38" fmla="*/ 68 w 68"/>
              <a:gd name="T39" fmla="*/ 76 h 96"/>
              <a:gd name="T40" fmla="*/ 68 w 68"/>
              <a:gd name="T41" fmla="*/ 28 h 96"/>
              <a:gd name="T42" fmla="*/ 68 w 68"/>
              <a:gd name="T43" fmla="*/ 19 h 96"/>
              <a:gd name="T44" fmla="*/ 68 w 68"/>
              <a:gd name="T45" fmla="*/ 0 h 96"/>
              <a:gd name="T46" fmla="*/ 20 w 68"/>
              <a:gd name="T47" fmla="*/ 12 h 96"/>
              <a:gd name="T48" fmla="*/ 12 w 68"/>
              <a:gd name="T49" fmla="*/ 92 h 96"/>
              <a:gd name="T50" fmla="*/ 4 w 68"/>
              <a:gd name="T51" fmla="*/ 86 h 96"/>
              <a:gd name="T52" fmla="*/ 12 w 68"/>
              <a:gd name="T53" fmla="*/ 80 h 96"/>
              <a:gd name="T54" fmla="*/ 20 w 68"/>
              <a:gd name="T55" fmla="*/ 86 h 96"/>
              <a:gd name="T56" fmla="*/ 12 w 68"/>
              <a:gd name="T57" fmla="*/ 92 h 96"/>
              <a:gd name="T58" fmla="*/ 56 w 68"/>
              <a:gd name="T59" fmla="*/ 82 h 96"/>
              <a:gd name="T60" fmla="*/ 48 w 68"/>
              <a:gd name="T61" fmla="*/ 76 h 96"/>
              <a:gd name="T62" fmla="*/ 56 w 68"/>
              <a:gd name="T63" fmla="*/ 70 h 96"/>
              <a:gd name="T64" fmla="*/ 64 w 68"/>
              <a:gd name="T65" fmla="*/ 76 h 96"/>
              <a:gd name="T66" fmla="*/ 56 w 68"/>
              <a:gd name="T67" fmla="*/ 82 h 96"/>
              <a:gd name="T68" fmla="*/ 64 w 68"/>
              <a:gd name="T69" fmla="*/ 25 h 96"/>
              <a:gd name="T70" fmla="*/ 24 w 68"/>
              <a:gd name="T71" fmla="*/ 35 h 96"/>
              <a:gd name="T72" fmla="*/ 24 w 68"/>
              <a:gd name="T73" fmla="*/ 29 h 96"/>
              <a:gd name="T74" fmla="*/ 24 w 68"/>
              <a:gd name="T75" fmla="*/ 15 h 96"/>
              <a:gd name="T76" fmla="*/ 64 w 68"/>
              <a:gd name="T77" fmla="*/ 5 h 96"/>
              <a:gd name="T78" fmla="*/ 64 w 68"/>
              <a:gd name="T79" fmla="*/ 19 h 96"/>
              <a:gd name="T80" fmla="*/ 64 w 68"/>
              <a:gd name="T81"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96">
                <a:moveTo>
                  <a:pt x="20" y="12"/>
                </a:moveTo>
                <a:cubicBezTo>
                  <a:pt x="20" y="29"/>
                  <a:pt x="20" y="29"/>
                  <a:pt x="20" y="29"/>
                </a:cubicBezTo>
                <a:cubicBezTo>
                  <a:pt x="20" y="29"/>
                  <a:pt x="20" y="34"/>
                  <a:pt x="20" y="40"/>
                </a:cubicBezTo>
                <a:cubicBezTo>
                  <a:pt x="20" y="52"/>
                  <a:pt x="20" y="71"/>
                  <a:pt x="20" y="72"/>
                </a:cubicBezTo>
                <a:cubicBezTo>
                  <a:pt x="20" y="73"/>
                  <a:pt x="19" y="76"/>
                  <a:pt x="12" y="76"/>
                </a:cubicBezTo>
                <a:cubicBezTo>
                  <a:pt x="11" y="76"/>
                  <a:pt x="11" y="76"/>
                  <a:pt x="11" y="76"/>
                </a:cubicBezTo>
                <a:cubicBezTo>
                  <a:pt x="5" y="77"/>
                  <a:pt x="0" y="81"/>
                  <a:pt x="0" y="86"/>
                </a:cubicBezTo>
                <a:cubicBezTo>
                  <a:pt x="0" y="92"/>
                  <a:pt x="5" y="96"/>
                  <a:pt x="12" y="96"/>
                </a:cubicBezTo>
                <a:cubicBezTo>
                  <a:pt x="19" y="96"/>
                  <a:pt x="24" y="92"/>
                  <a:pt x="24" y="86"/>
                </a:cubicBezTo>
                <a:cubicBezTo>
                  <a:pt x="24" y="86"/>
                  <a:pt x="24" y="86"/>
                  <a:pt x="24" y="86"/>
                </a:cubicBezTo>
                <a:cubicBezTo>
                  <a:pt x="24" y="86"/>
                  <a:pt x="24" y="86"/>
                  <a:pt x="24" y="86"/>
                </a:cubicBezTo>
                <a:cubicBezTo>
                  <a:pt x="24" y="39"/>
                  <a:pt x="24" y="39"/>
                  <a:pt x="24" y="39"/>
                </a:cubicBezTo>
                <a:cubicBezTo>
                  <a:pt x="64" y="29"/>
                  <a:pt x="64" y="29"/>
                  <a:pt x="64" y="29"/>
                </a:cubicBezTo>
                <a:cubicBezTo>
                  <a:pt x="64" y="41"/>
                  <a:pt x="64" y="61"/>
                  <a:pt x="64" y="62"/>
                </a:cubicBezTo>
                <a:cubicBezTo>
                  <a:pt x="64" y="63"/>
                  <a:pt x="63" y="66"/>
                  <a:pt x="56" y="66"/>
                </a:cubicBezTo>
                <a:cubicBezTo>
                  <a:pt x="49" y="66"/>
                  <a:pt x="44" y="70"/>
                  <a:pt x="44" y="76"/>
                </a:cubicBezTo>
                <a:cubicBezTo>
                  <a:pt x="44" y="82"/>
                  <a:pt x="49" y="86"/>
                  <a:pt x="56" y="86"/>
                </a:cubicBezTo>
                <a:cubicBezTo>
                  <a:pt x="63" y="86"/>
                  <a:pt x="68" y="82"/>
                  <a:pt x="68" y="76"/>
                </a:cubicBezTo>
                <a:cubicBezTo>
                  <a:pt x="68" y="76"/>
                  <a:pt x="68" y="76"/>
                  <a:pt x="68" y="76"/>
                </a:cubicBezTo>
                <a:cubicBezTo>
                  <a:pt x="68" y="76"/>
                  <a:pt x="68" y="76"/>
                  <a:pt x="68" y="76"/>
                </a:cubicBezTo>
                <a:cubicBezTo>
                  <a:pt x="68" y="28"/>
                  <a:pt x="68" y="28"/>
                  <a:pt x="68" y="28"/>
                </a:cubicBezTo>
                <a:cubicBezTo>
                  <a:pt x="68" y="19"/>
                  <a:pt x="68" y="19"/>
                  <a:pt x="68" y="19"/>
                </a:cubicBezTo>
                <a:cubicBezTo>
                  <a:pt x="68" y="0"/>
                  <a:pt x="68" y="0"/>
                  <a:pt x="68" y="0"/>
                </a:cubicBezTo>
                <a:lnTo>
                  <a:pt x="20" y="12"/>
                </a:lnTo>
                <a:close/>
                <a:moveTo>
                  <a:pt x="12" y="92"/>
                </a:moveTo>
                <a:cubicBezTo>
                  <a:pt x="8" y="92"/>
                  <a:pt x="4" y="89"/>
                  <a:pt x="4" y="86"/>
                </a:cubicBezTo>
                <a:cubicBezTo>
                  <a:pt x="4" y="83"/>
                  <a:pt x="8" y="80"/>
                  <a:pt x="12" y="80"/>
                </a:cubicBezTo>
                <a:cubicBezTo>
                  <a:pt x="16" y="80"/>
                  <a:pt x="20" y="83"/>
                  <a:pt x="20" y="86"/>
                </a:cubicBezTo>
                <a:cubicBezTo>
                  <a:pt x="20" y="89"/>
                  <a:pt x="16" y="92"/>
                  <a:pt x="12" y="92"/>
                </a:cubicBezTo>
                <a:close/>
                <a:moveTo>
                  <a:pt x="56" y="82"/>
                </a:moveTo>
                <a:cubicBezTo>
                  <a:pt x="52" y="82"/>
                  <a:pt x="48" y="79"/>
                  <a:pt x="48" y="76"/>
                </a:cubicBezTo>
                <a:cubicBezTo>
                  <a:pt x="48" y="73"/>
                  <a:pt x="52" y="70"/>
                  <a:pt x="56" y="70"/>
                </a:cubicBezTo>
                <a:cubicBezTo>
                  <a:pt x="60" y="70"/>
                  <a:pt x="64" y="73"/>
                  <a:pt x="64" y="76"/>
                </a:cubicBezTo>
                <a:cubicBezTo>
                  <a:pt x="64" y="79"/>
                  <a:pt x="60" y="82"/>
                  <a:pt x="56" y="82"/>
                </a:cubicBezTo>
                <a:close/>
                <a:moveTo>
                  <a:pt x="64" y="25"/>
                </a:moveTo>
                <a:cubicBezTo>
                  <a:pt x="24" y="35"/>
                  <a:pt x="24" y="35"/>
                  <a:pt x="24" y="35"/>
                </a:cubicBezTo>
                <a:cubicBezTo>
                  <a:pt x="24" y="29"/>
                  <a:pt x="24" y="29"/>
                  <a:pt x="24" y="29"/>
                </a:cubicBezTo>
                <a:cubicBezTo>
                  <a:pt x="24" y="15"/>
                  <a:pt x="24" y="15"/>
                  <a:pt x="24" y="15"/>
                </a:cubicBezTo>
                <a:cubicBezTo>
                  <a:pt x="64" y="5"/>
                  <a:pt x="64" y="5"/>
                  <a:pt x="64" y="5"/>
                </a:cubicBezTo>
                <a:cubicBezTo>
                  <a:pt x="64" y="19"/>
                  <a:pt x="64" y="19"/>
                  <a:pt x="64" y="19"/>
                </a:cubicBezTo>
                <a:cubicBezTo>
                  <a:pt x="64" y="19"/>
                  <a:pt x="64" y="22"/>
                  <a:pt x="6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0" name="组合 29"/>
          <p:cNvGrpSpPr/>
          <p:nvPr/>
        </p:nvGrpSpPr>
        <p:grpSpPr>
          <a:xfrm>
            <a:off x="5856428" y="1816483"/>
            <a:ext cx="410061" cy="272772"/>
            <a:chOff x="5856428" y="1162433"/>
            <a:chExt cx="410061" cy="272772"/>
          </a:xfrm>
        </p:grpSpPr>
        <p:sp>
          <p:nvSpPr>
            <p:cNvPr id="31" name="Freeform 44"/>
            <p:cNvSpPr>
              <a:spLocks noEditPoints="1"/>
            </p:cNvSpPr>
            <p:nvPr/>
          </p:nvSpPr>
          <p:spPr bwMode="auto">
            <a:xfrm>
              <a:off x="5856428" y="1162433"/>
              <a:ext cx="307094" cy="272772"/>
            </a:xfrm>
            <a:custGeom>
              <a:avLst/>
              <a:gdLst>
                <a:gd name="T0" fmla="*/ 0 w 170"/>
                <a:gd name="T1" fmla="*/ 151 h 151"/>
                <a:gd name="T2" fmla="*/ 170 w 170"/>
                <a:gd name="T3" fmla="*/ 151 h 151"/>
                <a:gd name="T4" fmla="*/ 170 w 170"/>
                <a:gd name="T5" fmla="*/ 0 h 151"/>
                <a:gd name="T6" fmla="*/ 0 w 170"/>
                <a:gd name="T7" fmla="*/ 0 h 151"/>
                <a:gd name="T8" fmla="*/ 0 w 170"/>
                <a:gd name="T9" fmla="*/ 151 h 151"/>
                <a:gd name="T10" fmla="*/ 9 w 170"/>
                <a:gd name="T11" fmla="*/ 9 h 151"/>
                <a:gd name="T12" fmla="*/ 161 w 170"/>
                <a:gd name="T13" fmla="*/ 9 h 151"/>
                <a:gd name="T14" fmla="*/ 161 w 170"/>
                <a:gd name="T15" fmla="*/ 142 h 151"/>
                <a:gd name="T16" fmla="*/ 9 w 170"/>
                <a:gd name="T17" fmla="*/ 142 h 151"/>
                <a:gd name="T18" fmla="*/ 9 w 170"/>
                <a:gd name="T19"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51">
                  <a:moveTo>
                    <a:pt x="0" y="151"/>
                  </a:moveTo>
                  <a:lnTo>
                    <a:pt x="170" y="151"/>
                  </a:lnTo>
                  <a:lnTo>
                    <a:pt x="170" y="0"/>
                  </a:lnTo>
                  <a:lnTo>
                    <a:pt x="0" y="0"/>
                  </a:lnTo>
                  <a:lnTo>
                    <a:pt x="0" y="151"/>
                  </a:lnTo>
                  <a:close/>
                  <a:moveTo>
                    <a:pt x="9" y="9"/>
                  </a:moveTo>
                  <a:lnTo>
                    <a:pt x="161" y="9"/>
                  </a:lnTo>
                  <a:lnTo>
                    <a:pt x="161" y="142"/>
                  </a:lnTo>
                  <a:lnTo>
                    <a:pt x="9" y="142"/>
                  </a:lnTo>
                  <a:lnTo>
                    <a:pt x="9"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5"/>
            <p:cNvSpPr>
              <a:spLocks noEditPoints="1"/>
            </p:cNvSpPr>
            <p:nvPr/>
          </p:nvSpPr>
          <p:spPr bwMode="auto">
            <a:xfrm>
              <a:off x="6197844" y="1196755"/>
              <a:ext cx="68645" cy="204128"/>
            </a:xfrm>
            <a:custGeom>
              <a:avLst/>
              <a:gdLst>
                <a:gd name="T0" fmla="*/ 0 w 38"/>
                <a:gd name="T1" fmla="*/ 38 h 113"/>
                <a:gd name="T2" fmla="*/ 0 w 38"/>
                <a:gd name="T3" fmla="*/ 75 h 113"/>
                <a:gd name="T4" fmla="*/ 38 w 38"/>
                <a:gd name="T5" fmla="*/ 113 h 113"/>
                <a:gd name="T6" fmla="*/ 38 w 38"/>
                <a:gd name="T7" fmla="*/ 0 h 113"/>
                <a:gd name="T8" fmla="*/ 0 w 38"/>
                <a:gd name="T9" fmla="*/ 38 h 113"/>
                <a:gd name="T10" fmla="*/ 29 w 38"/>
                <a:gd name="T11" fmla="*/ 90 h 113"/>
                <a:gd name="T12" fmla="*/ 10 w 38"/>
                <a:gd name="T13" fmla="*/ 71 h 113"/>
                <a:gd name="T14" fmla="*/ 10 w 38"/>
                <a:gd name="T15" fmla="*/ 42 h 113"/>
                <a:gd name="T16" fmla="*/ 29 w 38"/>
                <a:gd name="T17" fmla="*/ 23 h 113"/>
                <a:gd name="T18" fmla="*/ 29 w 38"/>
                <a:gd name="T19"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13">
                  <a:moveTo>
                    <a:pt x="0" y="38"/>
                  </a:moveTo>
                  <a:lnTo>
                    <a:pt x="0" y="75"/>
                  </a:lnTo>
                  <a:lnTo>
                    <a:pt x="38" y="113"/>
                  </a:lnTo>
                  <a:lnTo>
                    <a:pt x="38" y="0"/>
                  </a:lnTo>
                  <a:lnTo>
                    <a:pt x="0" y="38"/>
                  </a:lnTo>
                  <a:close/>
                  <a:moveTo>
                    <a:pt x="29" y="90"/>
                  </a:moveTo>
                  <a:lnTo>
                    <a:pt x="10" y="71"/>
                  </a:lnTo>
                  <a:lnTo>
                    <a:pt x="10" y="42"/>
                  </a:lnTo>
                  <a:lnTo>
                    <a:pt x="29" y="23"/>
                  </a:lnTo>
                  <a:lnTo>
                    <a:pt x="29" y="9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Rectangle 46"/>
            <p:cNvSpPr>
              <a:spLocks noChangeArrowheads="1"/>
            </p:cNvSpPr>
            <p:nvPr/>
          </p:nvSpPr>
          <p:spPr bwMode="auto">
            <a:xfrm>
              <a:off x="5890750" y="1196755"/>
              <a:ext cx="34323" cy="686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34" name="Freeform 47"/>
          <p:cNvSpPr>
            <a:spLocks noEditPoints="1"/>
          </p:cNvSpPr>
          <p:nvPr/>
        </p:nvSpPr>
        <p:spPr bwMode="auto">
          <a:xfrm>
            <a:off x="6676550" y="1816483"/>
            <a:ext cx="411868" cy="272772"/>
          </a:xfrm>
          <a:custGeom>
            <a:avLst/>
            <a:gdLst>
              <a:gd name="T0" fmla="*/ 0 w 228"/>
              <a:gd name="T1" fmla="*/ 0 h 151"/>
              <a:gd name="T2" fmla="*/ 0 w 228"/>
              <a:gd name="T3" fmla="*/ 151 h 151"/>
              <a:gd name="T4" fmla="*/ 228 w 228"/>
              <a:gd name="T5" fmla="*/ 151 h 151"/>
              <a:gd name="T6" fmla="*/ 228 w 228"/>
              <a:gd name="T7" fmla="*/ 0 h 151"/>
              <a:gd name="T8" fmla="*/ 0 w 228"/>
              <a:gd name="T9" fmla="*/ 0 h 151"/>
              <a:gd name="T10" fmla="*/ 211 w 228"/>
              <a:gd name="T11" fmla="*/ 9 h 151"/>
              <a:gd name="T12" fmla="*/ 114 w 228"/>
              <a:gd name="T13" fmla="*/ 80 h 151"/>
              <a:gd name="T14" fmla="*/ 17 w 228"/>
              <a:gd name="T15" fmla="*/ 9 h 151"/>
              <a:gd name="T16" fmla="*/ 211 w 228"/>
              <a:gd name="T17" fmla="*/ 9 h 151"/>
              <a:gd name="T18" fmla="*/ 10 w 228"/>
              <a:gd name="T19" fmla="*/ 142 h 151"/>
              <a:gd name="T20" fmla="*/ 10 w 228"/>
              <a:gd name="T21" fmla="*/ 14 h 151"/>
              <a:gd name="T22" fmla="*/ 114 w 228"/>
              <a:gd name="T23" fmla="*/ 90 h 151"/>
              <a:gd name="T24" fmla="*/ 218 w 228"/>
              <a:gd name="T25" fmla="*/ 14 h 151"/>
              <a:gd name="T26" fmla="*/ 218 w 228"/>
              <a:gd name="T27" fmla="*/ 142 h 151"/>
              <a:gd name="T28" fmla="*/ 10 w 228"/>
              <a:gd name="T29" fmla="*/ 14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51">
                <a:moveTo>
                  <a:pt x="0" y="0"/>
                </a:moveTo>
                <a:lnTo>
                  <a:pt x="0" y="151"/>
                </a:lnTo>
                <a:lnTo>
                  <a:pt x="228" y="151"/>
                </a:lnTo>
                <a:lnTo>
                  <a:pt x="228" y="0"/>
                </a:lnTo>
                <a:lnTo>
                  <a:pt x="0" y="0"/>
                </a:lnTo>
                <a:close/>
                <a:moveTo>
                  <a:pt x="211" y="9"/>
                </a:moveTo>
                <a:lnTo>
                  <a:pt x="114" y="80"/>
                </a:lnTo>
                <a:lnTo>
                  <a:pt x="17" y="9"/>
                </a:lnTo>
                <a:lnTo>
                  <a:pt x="211" y="9"/>
                </a:lnTo>
                <a:close/>
                <a:moveTo>
                  <a:pt x="10" y="142"/>
                </a:moveTo>
                <a:lnTo>
                  <a:pt x="10" y="14"/>
                </a:lnTo>
                <a:lnTo>
                  <a:pt x="114" y="90"/>
                </a:lnTo>
                <a:lnTo>
                  <a:pt x="218" y="14"/>
                </a:lnTo>
                <a:lnTo>
                  <a:pt x="218" y="142"/>
                </a:lnTo>
                <a:lnTo>
                  <a:pt x="10"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8"/>
          <p:cNvSpPr>
            <a:spLocks noEditPoints="1"/>
          </p:cNvSpPr>
          <p:nvPr/>
        </p:nvSpPr>
        <p:spPr bwMode="auto">
          <a:xfrm>
            <a:off x="4230635" y="2602283"/>
            <a:ext cx="377546" cy="307094"/>
          </a:xfrm>
          <a:custGeom>
            <a:avLst/>
            <a:gdLst>
              <a:gd name="T0" fmla="*/ 209 w 209"/>
              <a:gd name="T1" fmla="*/ 57 h 170"/>
              <a:gd name="T2" fmla="*/ 209 w 209"/>
              <a:gd name="T3" fmla="*/ 19 h 170"/>
              <a:gd name="T4" fmla="*/ 105 w 209"/>
              <a:gd name="T5" fmla="*/ 19 h 170"/>
              <a:gd name="T6" fmla="*/ 86 w 209"/>
              <a:gd name="T7" fmla="*/ 0 h 170"/>
              <a:gd name="T8" fmla="*/ 0 w 209"/>
              <a:gd name="T9" fmla="*/ 0 h 170"/>
              <a:gd name="T10" fmla="*/ 0 w 209"/>
              <a:gd name="T11" fmla="*/ 29 h 170"/>
              <a:gd name="T12" fmla="*/ 0 w 209"/>
              <a:gd name="T13" fmla="*/ 29 h 170"/>
              <a:gd name="T14" fmla="*/ 0 w 209"/>
              <a:gd name="T15" fmla="*/ 57 h 170"/>
              <a:gd name="T16" fmla="*/ 0 w 209"/>
              <a:gd name="T17" fmla="*/ 57 h 170"/>
              <a:gd name="T18" fmla="*/ 0 w 209"/>
              <a:gd name="T19" fmla="*/ 170 h 170"/>
              <a:gd name="T20" fmla="*/ 209 w 209"/>
              <a:gd name="T21" fmla="*/ 170 h 170"/>
              <a:gd name="T22" fmla="*/ 209 w 209"/>
              <a:gd name="T23" fmla="*/ 57 h 170"/>
              <a:gd name="T24" fmla="*/ 209 w 209"/>
              <a:gd name="T25" fmla="*/ 57 h 170"/>
              <a:gd name="T26" fmla="*/ 10 w 209"/>
              <a:gd name="T27" fmla="*/ 19 h 170"/>
              <a:gd name="T28" fmla="*/ 10 w 209"/>
              <a:gd name="T29" fmla="*/ 10 h 170"/>
              <a:gd name="T30" fmla="*/ 81 w 209"/>
              <a:gd name="T31" fmla="*/ 10 h 170"/>
              <a:gd name="T32" fmla="*/ 97 w 209"/>
              <a:gd name="T33" fmla="*/ 26 h 170"/>
              <a:gd name="T34" fmla="*/ 100 w 209"/>
              <a:gd name="T35" fmla="*/ 29 h 170"/>
              <a:gd name="T36" fmla="*/ 105 w 209"/>
              <a:gd name="T37" fmla="*/ 29 h 170"/>
              <a:gd name="T38" fmla="*/ 199 w 209"/>
              <a:gd name="T39" fmla="*/ 29 h 170"/>
              <a:gd name="T40" fmla="*/ 199 w 209"/>
              <a:gd name="T41" fmla="*/ 57 h 170"/>
              <a:gd name="T42" fmla="*/ 10 w 209"/>
              <a:gd name="T43" fmla="*/ 57 h 170"/>
              <a:gd name="T44" fmla="*/ 10 w 209"/>
              <a:gd name="T45" fmla="*/ 29 h 170"/>
              <a:gd name="T46" fmla="*/ 10 w 209"/>
              <a:gd name="T47" fmla="*/ 19 h 170"/>
              <a:gd name="T48" fmla="*/ 199 w 209"/>
              <a:gd name="T49" fmla="*/ 161 h 170"/>
              <a:gd name="T50" fmla="*/ 10 w 209"/>
              <a:gd name="T51" fmla="*/ 161 h 170"/>
              <a:gd name="T52" fmla="*/ 10 w 209"/>
              <a:gd name="T53" fmla="*/ 66 h 170"/>
              <a:gd name="T54" fmla="*/ 199 w 209"/>
              <a:gd name="T55" fmla="*/ 66 h 170"/>
              <a:gd name="T56" fmla="*/ 199 w 209"/>
              <a:gd name="T57"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170">
                <a:moveTo>
                  <a:pt x="209" y="57"/>
                </a:moveTo>
                <a:lnTo>
                  <a:pt x="209" y="19"/>
                </a:lnTo>
                <a:lnTo>
                  <a:pt x="105" y="19"/>
                </a:lnTo>
                <a:lnTo>
                  <a:pt x="86" y="0"/>
                </a:lnTo>
                <a:lnTo>
                  <a:pt x="0" y="0"/>
                </a:lnTo>
                <a:lnTo>
                  <a:pt x="0" y="29"/>
                </a:lnTo>
                <a:lnTo>
                  <a:pt x="0" y="29"/>
                </a:lnTo>
                <a:lnTo>
                  <a:pt x="0" y="57"/>
                </a:lnTo>
                <a:lnTo>
                  <a:pt x="0" y="57"/>
                </a:lnTo>
                <a:lnTo>
                  <a:pt x="0" y="170"/>
                </a:lnTo>
                <a:lnTo>
                  <a:pt x="209" y="170"/>
                </a:lnTo>
                <a:lnTo>
                  <a:pt x="209" y="57"/>
                </a:lnTo>
                <a:lnTo>
                  <a:pt x="209" y="57"/>
                </a:lnTo>
                <a:close/>
                <a:moveTo>
                  <a:pt x="10" y="19"/>
                </a:moveTo>
                <a:lnTo>
                  <a:pt x="10" y="10"/>
                </a:lnTo>
                <a:lnTo>
                  <a:pt x="81" y="10"/>
                </a:lnTo>
                <a:lnTo>
                  <a:pt x="97" y="26"/>
                </a:lnTo>
                <a:lnTo>
                  <a:pt x="100" y="29"/>
                </a:lnTo>
                <a:lnTo>
                  <a:pt x="105" y="29"/>
                </a:lnTo>
                <a:lnTo>
                  <a:pt x="199" y="29"/>
                </a:lnTo>
                <a:lnTo>
                  <a:pt x="199" y="57"/>
                </a:lnTo>
                <a:lnTo>
                  <a:pt x="10" y="57"/>
                </a:lnTo>
                <a:lnTo>
                  <a:pt x="10" y="29"/>
                </a:lnTo>
                <a:lnTo>
                  <a:pt x="10" y="19"/>
                </a:lnTo>
                <a:close/>
                <a:moveTo>
                  <a:pt x="199" y="161"/>
                </a:moveTo>
                <a:lnTo>
                  <a:pt x="10" y="161"/>
                </a:lnTo>
                <a:lnTo>
                  <a:pt x="10" y="66"/>
                </a:lnTo>
                <a:lnTo>
                  <a:pt x="199" y="66"/>
                </a:lnTo>
                <a:lnTo>
                  <a:pt x="199"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49"/>
          <p:cNvSpPr>
            <a:spLocks noEditPoints="1"/>
          </p:cNvSpPr>
          <p:nvPr/>
        </p:nvSpPr>
        <p:spPr bwMode="auto">
          <a:xfrm>
            <a:off x="946533" y="2602283"/>
            <a:ext cx="377546" cy="341417"/>
          </a:xfrm>
          <a:custGeom>
            <a:avLst/>
            <a:gdLst>
              <a:gd name="T0" fmla="*/ 209 w 209"/>
              <a:gd name="T1" fmla="*/ 133 h 189"/>
              <a:gd name="T2" fmla="*/ 209 w 209"/>
              <a:gd name="T3" fmla="*/ 0 h 189"/>
              <a:gd name="T4" fmla="*/ 0 w 209"/>
              <a:gd name="T5" fmla="*/ 0 h 189"/>
              <a:gd name="T6" fmla="*/ 0 w 209"/>
              <a:gd name="T7" fmla="*/ 133 h 189"/>
              <a:gd name="T8" fmla="*/ 100 w 209"/>
              <a:gd name="T9" fmla="*/ 133 h 189"/>
              <a:gd name="T10" fmla="*/ 100 w 209"/>
              <a:gd name="T11" fmla="*/ 180 h 189"/>
              <a:gd name="T12" fmla="*/ 71 w 209"/>
              <a:gd name="T13" fmla="*/ 180 h 189"/>
              <a:gd name="T14" fmla="*/ 62 w 209"/>
              <a:gd name="T15" fmla="*/ 189 h 189"/>
              <a:gd name="T16" fmla="*/ 100 w 209"/>
              <a:gd name="T17" fmla="*/ 189 h 189"/>
              <a:gd name="T18" fmla="*/ 109 w 209"/>
              <a:gd name="T19" fmla="*/ 189 h 189"/>
              <a:gd name="T20" fmla="*/ 147 w 209"/>
              <a:gd name="T21" fmla="*/ 189 h 189"/>
              <a:gd name="T22" fmla="*/ 138 w 209"/>
              <a:gd name="T23" fmla="*/ 180 h 189"/>
              <a:gd name="T24" fmla="*/ 109 w 209"/>
              <a:gd name="T25" fmla="*/ 180 h 189"/>
              <a:gd name="T26" fmla="*/ 109 w 209"/>
              <a:gd name="T27" fmla="*/ 133 h 189"/>
              <a:gd name="T28" fmla="*/ 209 w 209"/>
              <a:gd name="T29" fmla="*/ 133 h 189"/>
              <a:gd name="T30" fmla="*/ 10 w 209"/>
              <a:gd name="T31" fmla="*/ 123 h 189"/>
              <a:gd name="T32" fmla="*/ 10 w 209"/>
              <a:gd name="T33" fmla="*/ 10 h 189"/>
              <a:gd name="T34" fmla="*/ 199 w 209"/>
              <a:gd name="T35" fmla="*/ 10 h 189"/>
              <a:gd name="T36" fmla="*/ 199 w 209"/>
              <a:gd name="T37" fmla="*/ 123 h 189"/>
              <a:gd name="T38" fmla="*/ 109 w 209"/>
              <a:gd name="T39" fmla="*/ 123 h 189"/>
              <a:gd name="T40" fmla="*/ 100 w 209"/>
              <a:gd name="T41" fmla="*/ 123 h 189"/>
              <a:gd name="T42" fmla="*/ 10 w 209"/>
              <a:gd name="T43" fmla="*/ 12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9" h="189">
                <a:moveTo>
                  <a:pt x="209" y="133"/>
                </a:moveTo>
                <a:lnTo>
                  <a:pt x="209" y="0"/>
                </a:lnTo>
                <a:lnTo>
                  <a:pt x="0" y="0"/>
                </a:lnTo>
                <a:lnTo>
                  <a:pt x="0" y="133"/>
                </a:lnTo>
                <a:lnTo>
                  <a:pt x="100" y="133"/>
                </a:lnTo>
                <a:lnTo>
                  <a:pt x="100" y="180"/>
                </a:lnTo>
                <a:lnTo>
                  <a:pt x="71" y="180"/>
                </a:lnTo>
                <a:lnTo>
                  <a:pt x="62" y="189"/>
                </a:lnTo>
                <a:lnTo>
                  <a:pt x="100" y="189"/>
                </a:lnTo>
                <a:lnTo>
                  <a:pt x="109" y="189"/>
                </a:lnTo>
                <a:lnTo>
                  <a:pt x="147" y="189"/>
                </a:lnTo>
                <a:lnTo>
                  <a:pt x="138" y="180"/>
                </a:lnTo>
                <a:lnTo>
                  <a:pt x="109" y="180"/>
                </a:lnTo>
                <a:lnTo>
                  <a:pt x="109" y="133"/>
                </a:lnTo>
                <a:lnTo>
                  <a:pt x="209" y="133"/>
                </a:lnTo>
                <a:close/>
                <a:moveTo>
                  <a:pt x="10" y="123"/>
                </a:moveTo>
                <a:lnTo>
                  <a:pt x="10" y="10"/>
                </a:lnTo>
                <a:lnTo>
                  <a:pt x="199" y="10"/>
                </a:lnTo>
                <a:lnTo>
                  <a:pt x="199" y="123"/>
                </a:lnTo>
                <a:lnTo>
                  <a:pt x="109" y="123"/>
                </a:lnTo>
                <a:lnTo>
                  <a:pt x="100" y="123"/>
                </a:lnTo>
                <a:lnTo>
                  <a:pt x="10"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7" name="组合 36"/>
          <p:cNvGrpSpPr/>
          <p:nvPr/>
        </p:nvGrpSpPr>
        <p:grpSpPr>
          <a:xfrm>
            <a:off x="1768462" y="2602283"/>
            <a:ext cx="375739" cy="341417"/>
            <a:chOff x="1768462" y="1948233"/>
            <a:chExt cx="375739" cy="341417"/>
          </a:xfrm>
        </p:grpSpPr>
        <p:sp>
          <p:nvSpPr>
            <p:cNvPr id="38" name="Freeform 50"/>
            <p:cNvSpPr>
              <a:spLocks noEditPoints="1"/>
            </p:cNvSpPr>
            <p:nvPr/>
          </p:nvSpPr>
          <p:spPr bwMode="auto">
            <a:xfrm>
              <a:off x="1768462" y="1948233"/>
              <a:ext cx="375739" cy="341417"/>
            </a:xfrm>
            <a:custGeom>
              <a:avLst/>
              <a:gdLst>
                <a:gd name="T0" fmla="*/ 208 w 208"/>
                <a:gd name="T1" fmla="*/ 133 h 189"/>
                <a:gd name="T2" fmla="*/ 208 w 208"/>
                <a:gd name="T3" fmla="*/ 0 h 189"/>
                <a:gd name="T4" fmla="*/ 0 w 208"/>
                <a:gd name="T5" fmla="*/ 0 h 189"/>
                <a:gd name="T6" fmla="*/ 0 w 208"/>
                <a:gd name="T7" fmla="*/ 133 h 189"/>
                <a:gd name="T8" fmla="*/ 99 w 208"/>
                <a:gd name="T9" fmla="*/ 133 h 189"/>
                <a:gd name="T10" fmla="*/ 99 w 208"/>
                <a:gd name="T11" fmla="*/ 180 h 189"/>
                <a:gd name="T12" fmla="*/ 71 w 208"/>
                <a:gd name="T13" fmla="*/ 180 h 189"/>
                <a:gd name="T14" fmla="*/ 61 w 208"/>
                <a:gd name="T15" fmla="*/ 189 h 189"/>
                <a:gd name="T16" fmla="*/ 99 w 208"/>
                <a:gd name="T17" fmla="*/ 189 h 189"/>
                <a:gd name="T18" fmla="*/ 109 w 208"/>
                <a:gd name="T19" fmla="*/ 189 h 189"/>
                <a:gd name="T20" fmla="*/ 147 w 208"/>
                <a:gd name="T21" fmla="*/ 189 h 189"/>
                <a:gd name="T22" fmla="*/ 137 w 208"/>
                <a:gd name="T23" fmla="*/ 180 h 189"/>
                <a:gd name="T24" fmla="*/ 109 w 208"/>
                <a:gd name="T25" fmla="*/ 180 h 189"/>
                <a:gd name="T26" fmla="*/ 109 w 208"/>
                <a:gd name="T27" fmla="*/ 133 h 189"/>
                <a:gd name="T28" fmla="*/ 208 w 208"/>
                <a:gd name="T29" fmla="*/ 133 h 189"/>
                <a:gd name="T30" fmla="*/ 9 w 208"/>
                <a:gd name="T31" fmla="*/ 123 h 189"/>
                <a:gd name="T32" fmla="*/ 9 w 208"/>
                <a:gd name="T33" fmla="*/ 10 h 189"/>
                <a:gd name="T34" fmla="*/ 199 w 208"/>
                <a:gd name="T35" fmla="*/ 10 h 189"/>
                <a:gd name="T36" fmla="*/ 199 w 208"/>
                <a:gd name="T37" fmla="*/ 123 h 189"/>
                <a:gd name="T38" fmla="*/ 109 w 208"/>
                <a:gd name="T39" fmla="*/ 123 h 189"/>
                <a:gd name="T40" fmla="*/ 99 w 208"/>
                <a:gd name="T41" fmla="*/ 123 h 189"/>
                <a:gd name="T42" fmla="*/ 9 w 208"/>
                <a:gd name="T43" fmla="*/ 12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8" h="189">
                  <a:moveTo>
                    <a:pt x="208" y="133"/>
                  </a:moveTo>
                  <a:lnTo>
                    <a:pt x="208" y="0"/>
                  </a:lnTo>
                  <a:lnTo>
                    <a:pt x="0" y="0"/>
                  </a:lnTo>
                  <a:lnTo>
                    <a:pt x="0" y="133"/>
                  </a:lnTo>
                  <a:lnTo>
                    <a:pt x="99" y="133"/>
                  </a:lnTo>
                  <a:lnTo>
                    <a:pt x="99" y="180"/>
                  </a:lnTo>
                  <a:lnTo>
                    <a:pt x="71" y="180"/>
                  </a:lnTo>
                  <a:lnTo>
                    <a:pt x="61" y="189"/>
                  </a:lnTo>
                  <a:lnTo>
                    <a:pt x="99" y="189"/>
                  </a:lnTo>
                  <a:lnTo>
                    <a:pt x="109" y="189"/>
                  </a:lnTo>
                  <a:lnTo>
                    <a:pt x="147" y="189"/>
                  </a:lnTo>
                  <a:lnTo>
                    <a:pt x="137" y="180"/>
                  </a:lnTo>
                  <a:lnTo>
                    <a:pt x="109" y="180"/>
                  </a:lnTo>
                  <a:lnTo>
                    <a:pt x="109" y="133"/>
                  </a:lnTo>
                  <a:lnTo>
                    <a:pt x="208" y="133"/>
                  </a:lnTo>
                  <a:close/>
                  <a:moveTo>
                    <a:pt x="9" y="123"/>
                  </a:moveTo>
                  <a:lnTo>
                    <a:pt x="9" y="10"/>
                  </a:lnTo>
                  <a:lnTo>
                    <a:pt x="199" y="10"/>
                  </a:lnTo>
                  <a:lnTo>
                    <a:pt x="199" y="123"/>
                  </a:lnTo>
                  <a:lnTo>
                    <a:pt x="109" y="123"/>
                  </a:lnTo>
                  <a:lnTo>
                    <a:pt x="99" y="123"/>
                  </a:lnTo>
                  <a:lnTo>
                    <a:pt x="9"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Rectangle 51"/>
            <p:cNvSpPr>
              <a:spLocks noChangeArrowheads="1"/>
            </p:cNvSpPr>
            <p:nvPr/>
          </p:nvSpPr>
          <p:spPr bwMode="auto">
            <a:xfrm>
              <a:off x="1871429" y="2016878"/>
              <a:ext cx="34323" cy="137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52"/>
            <p:cNvSpPr>
              <a:spLocks noChangeArrowheads="1"/>
            </p:cNvSpPr>
            <p:nvPr/>
          </p:nvSpPr>
          <p:spPr bwMode="auto">
            <a:xfrm>
              <a:off x="1940074" y="2085522"/>
              <a:ext cx="34323" cy="686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Rectangle 53"/>
            <p:cNvSpPr>
              <a:spLocks noChangeArrowheads="1"/>
            </p:cNvSpPr>
            <p:nvPr/>
          </p:nvSpPr>
          <p:spPr bwMode="auto">
            <a:xfrm>
              <a:off x="2008718" y="2051199"/>
              <a:ext cx="32516" cy="1029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2588584" y="2602283"/>
            <a:ext cx="384771" cy="341417"/>
            <a:chOff x="2588584" y="1948233"/>
            <a:chExt cx="384771" cy="341417"/>
          </a:xfrm>
        </p:grpSpPr>
        <p:sp>
          <p:nvSpPr>
            <p:cNvPr id="43" name="Freeform 54"/>
            <p:cNvSpPr/>
            <p:nvPr/>
          </p:nvSpPr>
          <p:spPr bwMode="auto">
            <a:xfrm>
              <a:off x="2879421" y="2042168"/>
              <a:ext cx="43354" cy="153548"/>
            </a:xfrm>
            <a:custGeom>
              <a:avLst/>
              <a:gdLst>
                <a:gd name="T0" fmla="*/ 2 w 10"/>
                <a:gd name="T1" fmla="*/ 0 h 36"/>
                <a:gd name="T2" fmla="*/ 0 w 10"/>
                <a:gd name="T3" fmla="*/ 2 h 36"/>
                <a:gd name="T4" fmla="*/ 6 w 10"/>
                <a:gd name="T5" fmla="*/ 18 h 36"/>
                <a:gd name="T6" fmla="*/ 0 w 10"/>
                <a:gd name="T7" fmla="*/ 34 h 36"/>
                <a:gd name="T8" fmla="*/ 2 w 10"/>
                <a:gd name="T9" fmla="*/ 36 h 36"/>
                <a:gd name="T10" fmla="*/ 10 w 10"/>
                <a:gd name="T11" fmla="*/ 18 h 36"/>
                <a:gd name="T12" fmla="*/ 2 w 1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0" h="36">
                  <a:moveTo>
                    <a:pt x="2" y="0"/>
                  </a:moveTo>
                  <a:cubicBezTo>
                    <a:pt x="0" y="2"/>
                    <a:pt x="0" y="2"/>
                    <a:pt x="0" y="2"/>
                  </a:cubicBezTo>
                  <a:cubicBezTo>
                    <a:pt x="4" y="7"/>
                    <a:pt x="6" y="12"/>
                    <a:pt x="6" y="18"/>
                  </a:cubicBezTo>
                  <a:cubicBezTo>
                    <a:pt x="6" y="24"/>
                    <a:pt x="4" y="29"/>
                    <a:pt x="0" y="34"/>
                  </a:cubicBezTo>
                  <a:cubicBezTo>
                    <a:pt x="2" y="36"/>
                    <a:pt x="2" y="36"/>
                    <a:pt x="2" y="36"/>
                  </a:cubicBezTo>
                  <a:cubicBezTo>
                    <a:pt x="7" y="31"/>
                    <a:pt x="10" y="25"/>
                    <a:pt x="10" y="18"/>
                  </a:cubicBezTo>
                  <a:cubicBezTo>
                    <a:pt x="10" y="11"/>
                    <a:pt x="7" y="5"/>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5"/>
            <p:cNvSpPr/>
            <p:nvPr/>
          </p:nvSpPr>
          <p:spPr bwMode="auto">
            <a:xfrm>
              <a:off x="2913742" y="2004232"/>
              <a:ext cx="59613" cy="231224"/>
            </a:xfrm>
            <a:custGeom>
              <a:avLst/>
              <a:gdLst>
                <a:gd name="T0" fmla="*/ 3 w 14"/>
                <a:gd name="T1" fmla="*/ 0 h 54"/>
                <a:gd name="T2" fmla="*/ 0 w 14"/>
                <a:gd name="T3" fmla="*/ 3 h 54"/>
                <a:gd name="T4" fmla="*/ 10 w 14"/>
                <a:gd name="T5" fmla="*/ 27 h 54"/>
                <a:gd name="T6" fmla="*/ 0 w 14"/>
                <a:gd name="T7" fmla="*/ 51 h 54"/>
                <a:gd name="T8" fmla="*/ 3 w 14"/>
                <a:gd name="T9" fmla="*/ 54 h 54"/>
                <a:gd name="T10" fmla="*/ 14 w 14"/>
                <a:gd name="T11" fmla="*/ 27 h 54"/>
                <a:gd name="T12" fmla="*/ 3 w 14"/>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3" y="0"/>
                  </a:moveTo>
                  <a:cubicBezTo>
                    <a:pt x="0" y="3"/>
                    <a:pt x="0" y="3"/>
                    <a:pt x="0" y="3"/>
                  </a:cubicBezTo>
                  <a:cubicBezTo>
                    <a:pt x="6" y="9"/>
                    <a:pt x="10" y="18"/>
                    <a:pt x="10" y="27"/>
                  </a:cubicBezTo>
                  <a:cubicBezTo>
                    <a:pt x="10" y="36"/>
                    <a:pt x="6" y="45"/>
                    <a:pt x="0" y="51"/>
                  </a:cubicBezTo>
                  <a:cubicBezTo>
                    <a:pt x="3" y="54"/>
                    <a:pt x="3" y="54"/>
                    <a:pt x="3" y="54"/>
                  </a:cubicBezTo>
                  <a:cubicBezTo>
                    <a:pt x="10" y="47"/>
                    <a:pt x="14" y="37"/>
                    <a:pt x="14" y="27"/>
                  </a:cubicBezTo>
                  <a:cubicBezTo>
                    <a:pt x="14" y="17"/>
                    <a:pt x="10" y="7"/>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6"/>
            <p:cNvSpPr>
              <a:spLocks noEditPoints="1"/>
            </p:cNvSpPr>
            <p:nvPr/>
          </p:nvSpPr>
          <p:spPr bwMode="auto">
            <a:xfrm>
              <a:off x="2588584" y="1948233"/>
              <a:ext cx="256514" cy="341417"/>
            </a:xfrm>
            <a:custGeom>
              <a:avLst/>
              <a:gdLst>
                <a:gd name="T0" fmla="*/ 0 w 142"/>
                <a:gd name="T1" fmla="*/ 57 h 189"/>
                <a:gd name="T2" fmla="*/ 0 w 142"/>
                <a:gd name="T3" fmla="*/ 133 h 189"/>
                <a:gd name="T4" fmla="*/ 57 w 142"/>
                <a:gd name="T5" fmla="*/ 133 h 189"/>
                <a:gd name="T6" fmla="*/ 142 w 142"/>
                <a:gd name="T7" fmla="*/ 189 h 189"/>
                <a:gd name="T8" fmla="*/ 142 w 142"/>
                <a:gd name="T9" fmla="*/ 0 h 189"/>
                <a:gd name="T10" fmla="*/ 57 w 142"/>
                <a:gd name="T11" fmla="*/ 57 h 189"/>
                <a:gd name="T12" fmla="*/ 0 w 142"/>
                <a:gd name="T13" fmla="*/ 57 h 189"/>
                <a:gd name="T14" fmla="*/ 10 w 142"/>
                <a:gd name="T15" fmla="*/ 123 h 189"/>
                <a:gd name="T16" fmla="*/ 10 w 142"/>
                <a:gd name="T17" fmla="*/ 66 h 189"/>
                <a:gd name="T18" fmla="*/ 57 w 142"/>
                <a:gd name="T19" fmla="*/ 66 h 189"/>
                <a:gd name="T20" fmla="*/ 57 w 142"/>
                <a:gd name="T21" fmla="*/ 90 h 189"/>
                <a:gd name="T22" fmla="*/ 57 w 142"/>
                <a:gd name="T23" fmla="*/ 123 h 189"/>
                <a:gd name="T24" fmla="*/ 10 w 142"/>
                <a:gd name="T25" fmla="*/ 123 h 189"/>
                <a:gd name="T26" fmla="*/ 133 w 142"/>
                <a:gd name="T27" fmla="*/ 173 h 189"/>
                <a:gd name="T28" fmla="*/ 67 w 142"/>
                <a:gd name="T29" fmla="*/ 128 h 189"/>
                <a:gd name="T30" fmla="*/ 67 w 142"/>
                <a:gd name="T31" fmla="*/ 90 h 189"/>
                <a:gd name="T32" fmla="*/ 67 w 142"/>
                <a:gd name="T33" fmla="*/ 62 h 189"/>
                <a:gd name="T34" fmla="*/ 133 w 142"/>
                <a:gd name="T35" fmla="*/ 17 h 189"/>
                <a:gd name="T36" fmla="*/ 133 w 142"/>
                <a:gd name="T37" fmla="*/ 17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189">
                  <a:moveTo>
                    <a:pt x="0" y="57"/>
                  </a:moveTo>
                  <a:lnTo>
                    <a:pt x="0" y="133"/>
                  </a:lnTo>
                  <a:lnTo>
                    <a:pt x="57" y="133"/>
                  </a:lnTo>
                  <a:lnTo>
                    <a:pt x="142" y="189"/>
                  </a:lnTo>
                  <a:lnTo>
                    <a:pt x="142" y="0"/>
                  </a:lnTo>
                  <a:lnTo>
                    <a:pt x="57" y="57"/>
                  </a:lnTo>
                  <a:lnTo>
                    <a:pt x="0" y="57"/>
                  </a:lnTo>
                  <a:close/>
                  <a:moveTo>
                    <a:pt x="10" y="123"/>
                  </a:moveTo>
                  <a:lnTo>
                    <a:pt x="10" y="66"/>
                  </a:lnTo>
                  <a:lnTo>
                    <a:pt x="57" y="66"/>
                  </a:lnTo>
                  <a:lnTo>
                    <a:pt x="57" y="90"/>
                  </a:lnTo>
                  <a:lnTo>
                    <a:pt x="57" y="123"/>
                  </a:lnTo>
                  <a:lnTo>
                    <a:pt x="10" y="123"/>
                  </a:lnTo>
                  <a:close/>
                  <a:moveTo>
                    <a:pt x="133" y="173"/>
                  </a:moveTo>
                  <a:lnTo>
                    <a:pt x="67" y="128"/>
                  </a:lnTo>
                  <a:lnTo>
                    <a:pt x="67" y="90"/>
                  </a:lnTo>
                  <a:lnTo>
                    <a:pt x="67" y="62"/>
                  </a:lnTo>
                  <a:lnTo>
                    <a:pt x="133" y="17"/>
                  </a:lnTo>
                  <a:lnTo>
                    <a:pt x="133" y="1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3410513" y="2602283"/>
            <a:ext cx="393803" cy="341417"/>
            <a:chOff x="3410513" y="1948233"/>
            <a:chExt cx="393803" cy="341417"/>
          </a:xfrm>
        </p:grpSpPr>
        <p:sp>
          <p:nvSpPr>
            <p:cNvPr id="47" name="Freeform 57"/>
            <p:cNvSpPr>
              <a:spLocks noEditPoints="1"/>
            </p:cNvSpPr>
            <p:nvPr/>
          </p:nvSpPr>
          <p:spPr bwMode="auto">
            <a:xfrm>
              <a:off x="3410513" y="1948233"/>
              <a:ext cx="256514" cy="341417"/>
            </a:xfrm>
            <a:custGeom>
              <a:avLst/>
              <a:gdLst>
                <a:gd name="T0" fmla="*/ 0 w 142"/>
                <a:gd name="T1" fmla="*/ 57 h 189"/>
                <a:gd name="T2" fmla="*/ 0 w 142"/>
                <a:gd name="T3" fmla="*/ 133 h 189"/>
                <a:gd name="T4" fmla="*/ 57 w 142"/>
                <a:gd name="T5" fmla="*/ 133 h 189"/>
                <a:gd name="T6" fmla="*/ 142 w 142"/>
                <a:gd name="T7" fmla="*/ 189 h 189"/>
                <a:gd name="T8" fmla="*/ 142 w 142"/>
                <a:gd name="T9" fmla="*/ 0 h 189"/>
                <a:gd name="T10" fmla="*/ 57 w 142"/>
                <a:gd name="T11" fmla="*/ 57 h 189"/>
                <a:gd name="T12" fmla="*/ 0 w 142"/>
                <a:gd name="T13" fmla="*/ 57 h 189"/>
                <a:gd name="T14" fmla="*/ 9 w 142"/>
                <a:gd name="T15" fmla="*/ 123 h 189"/>
                <a:gd name="T16" fmla="*/ 9 w 142"/>
                <a:gd name="T17" fmla="*/ 66 h 189"/>
                <a:gd name="T18" fmla="*/ 57 w 142"/>
                <a:gd name="T19" fmla="*/ 66 h 189"/>
                <a:gd name="T20" fmla="*/ 57 w 142"/>
                <a:gd name="T21" fmla="*/ 123 h 189"/>
                <a:gd name="T22" fmla="*/ 9 w 142"/>
                <a:gd name="T23" fmla="*/ 123 h 189"/>
                <a:gd name="T24" fmla="*/ 132 w 142"/>
                <a:gd name="T25" fmla="*/ 173 h 189"/>
                <a:gd name="T26" fmla="*/ 66 w 142"/>
                <a:gd name="T27" fmla="*/ 128 h 189"/>
                <a:gd name="T28" fmla="*/ 66 w 142"/>
                <a:gd name="T29" fmla="*/ 62 h 189"/>
                <a:gd name="T30" fmla="*/ 132 w 142"/>
                <a:gd name="T31" fmla="*/ 17 h 189"/>
                <a:gd name="T32" fmla="*/ 132 w 142"/>
                <a:gd name="T33" fmla="*/ 17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89">
                  <a:moveTo>
                    <a:pt x="0" y="57"/>
                  </a:moveTo>
                  <a:lnTo>
                    <a:pt x="0" y="133"/>
                  </a:lnTo>
                  <a:lnTo>
                    <a:pt x="57" y="133"/>
                  </a:lnTo>
                  <a:lnTo>
                    <a:pt x="142" y="189"/>
                  </a:lnTo>
                  <a:lnTo>
                    <a:pt x="142" y="0"/>
                  </a:lnTo>
                  <a:lnTo>
                    <a:pt x="57" y="57"/>
                  </a:lnTo>
                  <a:lnTo>
                    <a:pt x="0" y="57"/>
                  </a:lnTo>
                  <a:close/>
                  <a:moveTo>
                    <a:pt x="9" y="123"/>
                  </a:moveTo>
                  <a:lnTo>
                    <a:pt x="9" y="66"/>
                  </a:lnTo>
                  <a:lnTo>
                    <a:pt x="57" y="66"/>
                  </a:lnTo>
                  <a:lnTo>
                    <a:pt x="57" y="123"/>
                  </a:lnTo>
                  <a:lnTo>
                    <a:pt x="9" y="123"/>
                  </a:lnTo>
                  <a:close/>
                  <a:moveTo>
                    <a:pt x="132" y="173"/>
                  </a:moveTo>
                  <a:lnTo>
                    <a:pt x="66" y="128"/>
                  </a:lnTo>
                  <a:lnTo>
                    <a:pt x="66" y="62"/>
                  </a:lnTo>
                  <a:lnTo>
                    <a:pt x="132" y="17"/>
                  </a:lnTo>
                  <a:lnTo>
                    <a:pt x="132" y="1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8"/>
            <p:cNvSpPr/>
            <p:nvPr/>
          </p:nvSpPr>
          <p:spPr bwMode="auto">
            <a:xfrm>
              <a:off x="3701349" y="2067458"/>
              <a:ext cx="102967" cy="102967"/>
            </a:xfrm>
            <a:custGeom>
              <a:avLst/>
              <a:gdLst>
                <a:gd name="T0" fmla="*/ 57 w 57"/>
                <a:gd name="T1" fmla="*/ 7 h 57"/>
                <a:gd name="T2" fmla="*/ 50 w 57"/>
                <a:gd name="T3" fmla="*/ 0 h 57"/>
                <a:gd name="T4" fmla="*/ 28 w 57"/>
                <a:gd name="T5" fmla="*/ 22 h 57"/>
                <a:gd name="T6" fmla="*/ 7 w 57"/>
                <a:gd name="T7" fmla="*/ 0 h 57"/>
                <a:gd name="T8" fmla="*/ 0 w 57"/>
                <a:gd name="T9" fmla="*/ 7 h 57"/>
                <a:gd name="T10" fmla="*/ 21 w 57"/>
                <a:gd name="T11" fmla="*/ 29 h 57"/>
                <a:gd name="T12" fmla="*/ 0 w 57"/>
                <a:gd name="T13" fmla="*/ 50 h 57"/>
                <a:gd name="T14" fmla="*/ 7 w 57"/>
                <a:gd name="T15" fmla="*/ 57 h 57"/>
                <a:gd name="T16" fmla="*/ 28 w 57"/>
                <a:gd name="T17" fmla="*/ 36 h 57"/>
                <a:gd name="T18" fmla="*/ 50 w 57"/>
                <a:gd name="T19" fmla="*/ 57 h 57"/>
                <a:gd name="T20" fmla="*/ 57 w 57"/>
                <a:gd name="T21" fmla="*/ 50 h 57"/>
                <a:gd name="T22" fmla="*/ 35 w 57"/>
                <a:gd name="T23" fmla="*/ 29 h 57"/>
                <a:gd name="T24" fmla="*/ 57 w 57"/>
                <a:gd name="T25"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57">
                  <a:moveTo>
                    <a:pt x="57" y="7"/>
                  </a:moveTo>
                  <a:lnTo>
                    <a:pt x="50" y="0"/>
                  </a:lnTo>
                  <a:lnTo>
                    <a:pt x="28" y="22"/>
                  </a:lnTo>
                  <a:lnTo>
                    <a:pt x="7" y="0"/>
                  </a:lnTo>
                  <a:lnTo>
                    <a:pt x="0" y="7"/>
                  </a:lnTo>
                  <a:lnTo>
                    <a:pt x="21" y="29"/>
                  </a:lnTo>
                  <a:lnTo>
                    <a:pt x="0" y="50"/>
                  </a:lnTo>
                  <a:lnTo>
                    <a:pt x="7" y="57"/>
                  </a:lnTo>
                  <a:lnTo>
                    <a:pt x="28" y="36"/>
                  </a:lnTo>
                  <a:lnTo>
                    <a:pt x="50" y="57"/>
                  </a:lnTo>
                  <a:lnTo>
                    <a:pt x="57" y="50"/>
                  </a:lnTo>
                  <a:lnTo>
                    <a:pt x="35" y="29"/>
                  </a:lnTo>
                  <a:lnTo>
                    <a:pt x="57"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6745195" y="2567960"/>
            <a:ext cx="274578" cy="410062"/>
            <a:chOff x="6745195" y="1913910"/>
            <a:chExt cx="274578" cy="410062"/>
          </a:xfrm>
        </p:grpSpPr>
        <p:sp>
          <p:nvSpPr>
            <p:cNvPr id="50" name="Freeform 59"/>
            <p:cNvSpPr>
              <a:spLocks noEditPoints="1"/>
            </p:cNvSpPr>
            <p:nvPr/>
          </p:nvSpPr>
          <p:spPr bwMode="auto">
            <a:xfrm>
              <a:off x="6745195" y="1913910"/>
              <a:ext cx="274578" cy="410062"/>
            </a:xfrm>
            <a:custGeom>
              <a:avLst/>
              <a:gdLst>
                <a:gd name="T0" fmla="*/ 64 w 64"/>
                <a:gd name="T1" fmla="*/ 32 h 96"/>
                <a:gd name="T2" fmla="*/ 32 w 64"/>
                <a:gd name="T3" fmla="*/ 0 h 96"/>
                <a:gd name="T4" fmla="*/ 0 w 64"/>
                <a:gd name="T5" fmla="*/ 32 h 96"/>
                <a:gd name="T6" fmla="*/ 4 w 64"/>
                <a:gd name="T7" fmla="*/ 48 h 96"/>
                <a:gd name="T8" fmla="*/ 4 w 64"/>
                <a:gd name="T9" fmla="*/ 48 h 96"/>
                <a:gd name="T10" fmla="*/ 32 w 64"/>
                <a:gd name="T11" fmla="*/ 96 h 96"/>
                <a:gd name="T12" fmla="*/ 60 w 64"/>
                <a:gd name="T13" fmla="*/ 48 h 96"/>
                <a:gd name="T14" fmla="*/ 60 w 64"/>
                <a:gd name="T15" fmla="*/ 48 h 96"/>
                <a:gd name="T16" fmla="*/ 64 w 64"/>
                <a:gd name="T17" fmla="*/ 32 h 96"/>
                <a:gd name="T18" fmla="*/ 53 w 64"/>
                <a:gd name="T19" fmla="*/ 52 h 96"/>
                <a:gd name="T20" fmla="*/ 32 w 64"/>
                <a:gd name="T21" fmla="*/ 88 h 96"/>
                <a:gd name="T22" fmla="*/ 11 w 64"/>
                <a:gd name="T23" fmla="*/ 52 h 96"/>
                <a:gd name="T24" fmla="*/ 11 w 64"/>
                <a:gd name="T25" fmla="*/ 52 h 96"/>
                <a:gd name="T26" fmla="*/ 8 w 64"/>
                <a:gd name="T27" fmla="*/ 46 h 96"/>
                <a:gd name="T28" fmla="*/ 4 w 64"/>
                <a:gd name="T29" fmla="*/ 32 h 96"/>
                <a:gd name="T30" fmla="*/ 32 w 64"/>
                <a:gd name="T31" fmla="*/ 4 h 96"/>
                <a:gd name="T32" fmla="*/ 60 w 64"/>
                <a:gd name="T33" fmla="*/ 32 h 96"/>
                <a:gd name="T34" fmla="*/ 56 w 64"/>
                <a:gd name="T35" fmla="*/ 46 h 96"/>
                <a:gd name="T36" fmla="*/ 53 w 64"/>
                <a:gd name="T37"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96">
                  <a:moveTo>
                    <a:pt x="64" y="32"/>
                  </a:moveTo>
                  <a:cubicBezTo>
                    <a:pt x="64" y="14"/>
                    <a:pt x="50" y="0"/>
                    <a:pt x="32" y="0"/>
                  </a:cubicBezTo>
                  <a:cubicBezTo>
                    <a:pt x="14" y="0"/>
                    <a:pt x="0" y="14"/>
                    <a:pt x="0" y="32"/>
                  </a:cubicBezTo>
                  <a:cubicBezTo>
                    <a:pt x="0" y="38"/>
                    <a:pt x="2" y="43"/>
                    <a:pt x="4" y="48"/>
                  </a:cubicBezTo>
                  <a:cubicBezTo>
                    <a:pt x="4" y="48"/>
                    <a:pt x="4" y="48"/>
                    <a:pt x="4" y="48"/>
                  </a:cubicBezTo>
                  <a:cubicBezTo>
                    <a:pt x="32" y="96"/>
                    <a:pt x="32" y="96"/>
                    <a:pt x="32" y="96"/>
                  </a:cubicBezTo>
                  <a:cubicBezTo>
                    <a:pt x="60" y="48"/>
                    <a:pt x="60" y="48"/>
                    <a:pt x="60" y="48"/>
                  </a:cubicBezTo>
                  <a:cubicBezTo>
                    <a:pt x="60" y="48"/>
                    <a:pt x="60" y="48"/>
                    <a:pt x="60" y="48"/>
                  </a:cubicBezTo>
                  <a:cubicBezTo>
                    <a:pt x="62" y="43"/>
                    <a:pt x="64" y="38"/>
                    <a:pt x="64" y="32"/>
                  </a:cubicBezTo>
                  <a:close/>
                  <a:moveTo>
                    <a:pt x="53" y="52"/>
                  </a:moveTo>
                  <a:cubicBezTo>
                    <a:pt x="32" y="88"/>
                    <a:pt x="32" y="88"/>
                    <a:pt x="32" y="88"/>
                  </a:cubicBezTo>
                  <a:cubicBezTo>
                    <a:pt x="11" y="52"/>
                    <a:pt x="11" y="52"/>
                    <a:pt x="11" y="52"/>
                  </a:cubicBezTo>
                  <a:cubicBezTo>
                    <a:pt x="11" y="52"/>
                    <a:pt x="11" y="52"/>
                    <a:pt x="11" y="52"/>
                  </a:cubicBezTo>
                  <a:cubicBezTo>
                    <a:pt x="8" y="46"/>
                    <a:pt x="8" y="46"/>
                    <a:pt x="8" y="46"/>
                  </a:cubicBezTo>
                  <a:cubicBezTo>
                    <a:pt x="5" y="42"/>
                    <a:pt x="4" y="37"/>
                    <a:pt x="4" y="32"/>
                  </a:cubicBezTo>
                  <a:cubicBezTo>
                    <a:pt x="4" y="17"/>
                    <a:pt x="17" y="4"/>
                    <a:pt x="32" y="4"/>
                  </a:cubicBezTo>
                  <a:cubicBezTo>
                    <a:pt x="47" y="4"/>
                    <a:pt x="60" y="17"/>
                    <a:pt x="60" y="32"/>
                  </a:cubicBezTo>
                  <a:cubicBezTo>
                    <a:pt x="60" y="37"/>
                    <a:pt x="59" y="42"/>
                    <a:pt x="56" y="46"/>
                  </a:cubicBezTo>
                  <a:cubicBezTo>
                    <a:pt x="53" y="52"/>
                    <a:pt x="53" y="52"/>
                    <a:pt x="53"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60"/>
            <p:cNvSpPr>
              <a:spLocks noEditPoints="1"/>
            </p:cNvSpPr>
            <p:nvPr/>
          </p:nvSpPr>
          <p:spPr bwMode="auto">
            <a:xfrm>
              <a:off x="6797581" y="1957265"/>
              <a:ext cx="169805" cy="171612"/>
            </a:xfrm>
            <a:custGeom>
              <a:avLst/>
              <a:gdLst>
                <a:gd name="T0" fmla="*/ 20 w 40"/>
                <a:gd name="T1" fmla="*/ 0 h 40"/>
                <a:gd name="T2" fmla="*/ 0 w 40"/>
                <a:gd name="T3" fmla="*/ 20 h 40"/>
                <a:gd name="T4" fmla="*/ 20 w 40"/>
                <a:gd name="T5" fmla="*/ 40 h 40"/>
                <a:gd name="T6" fmla="*/ 40 w 40"/>
                <a:gd name="T7" fmla="*/ 20 h 40"/>
                <a:gd name="T8" fmla="*/ 20 w 40"/>
                <a:gd name="T9" fmla="*/ 0 h 40"/>
                <a:gd name="T10" fmla="*/ 20 w 40"/>
                <a:gd name="T11" fmla="*/ 36 h 40"/>
                <a:gd name="T12" fmla="*/ 4 w 40"/>
                <a:gd name="T13" fmla="*/ 20 h 40"/>
                <a:gd name="T14" fmla="*/ 20 w 40"/>
                <a:gd name="T15" fmla="*/ 4 h 40"/>
                <a:gd name="T16" fmla="*/ 36 w 40"/>
                <a:gd name="T17" fmla="*/ 20 h 40"/>
                <a:gd name="T18" fmla="*/ 20 w 40"/>
                <a:gd name="T19"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6"/>
                  </a:moveTo>
                  <a:cubicBezTo>
                    <a:pt x="11" y="36"/>
                    <a:pt x="4" y="29"/>
                    <a:pt x="4" y="20"/>
                  </a:cubicBezTo>
                  <a:cubicBezTo>
                    <a:pt x="4" y="11"/>
                    <a:pt x="11" y="4"/>
                    <a:pt x="20" y="4"/>
                  </a:cubicBezTo>
                  <a:cubicBezTo>
                    <a:pt x="29" y="4"/>
                    <a:pt x="36" y="11"/>
                    <a:pt x="36" y="20"/>
                  </a:cubicBezTo>
                  <a:cubicBezTo>
                    <a:pt x="36" y="29"/>
                    <a:pt x="29" y="36"/>
                    <a:pt x="20"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946533" y="3422405"/>
            <a:ext cx="377546" cy="377546"/>
            <a:chOff x="946533" y="2768355"/>
            <a:chExt cx="377546" cy="377546"/>
          </a:xfrm>
        </p:grpSpPr>
        <p:sp>
          <p:nvSpPr>
            <p:cNvPr id="53" name="Freeform 61"/>
            <p:cNvSpPr>
              <a:spLocks noEditPoints="1"/>
            </p:cNvSpPr>
            <p:nvPr/>
          </p:nvSpPr>
          <p:spPr bwMode="auto">
            <a:xfrm>
              <a:off x="946533" y="2768355"/>
              <a:ext cx="171612" cy="377546"/>
            </a:xfrm>
            <a:custGeom>
              <a:avLst/>
              <a:gdLst>
                <a:gd name="T0" fmla="*/ 24 w 40"/>
                <a:gd name="T1" fmla="*/ 0 h 88"/>
                <a:gd name="T2" fmla="*/ 0 w 40"/>
                <a:gd name="T3" fmla="*/ 0 h 88"/>
                <a:gd name="T4" fmla="*/ 0 w 40"/>
                <a:gd name="T5" fmla="*/ 72 h 88"/>
                <a:gd name="T6" fmla="*/ 24 w 40"/>
                <a:gd name="T7" fmla="*/ 72 h 88"/>
                <a:gd name="T8" fmla="*/ 35 w 40"/>
                <a:gd name="T9" fmla="*/ 77 h 88"/>
                <a:gd name="T10" fmla="*/ 40 w 40"/>
                <a:gd name="T11" fmla="*/ 88 h 88"/>
                <a:gd name="T12" fmla="*/ 40 w 40"/>
                <a:gd name="T13" fmla="*/ 16 h 88"/>
                <a:gd name="T14" fmla="*/ 35 w 40"/>
                <a:gd name="T15" fmla="*/ 5 h 88"/>
                <a:gd name="T16" fmla="*/ 24 w 40"/>
                <a:gd name="T17" fmla="*/ 0 h 88"/>
                <a:gd name="T18" fmla="*/ 36 w 40"/>
                <a:gd name="T19" fmla="*/ 72 h 88"/>
                <a:gd name="T20" fmla="*/ 24 w 40"/>
                <a:gd name="T21" fmla="*/ 68 h 88"/>
                <a:gd name="T22" fmla="*/ 4 w 40"/>
                <a:gd name="T23" fmla="*/ 68 h 88"/>
                <a:gd name="T24" fmla="*/ 4 w 40"/>
                <a:gd name="T25" fmla="*/ 4 h 88"/>
                <a:gd name="T26" fmla="*/ 24 w 40"/>
                <a:gd name="T27" fmla="*/ 4 h 88"/>
                <a:gd name="T28" fmla="*/ 32 w 40"/>
                <a:gd name="T29" fmla="*/ 8 h 88"/>
                <a:gd name="T30" fmla="*/ 36 w 40"/>
                <a:gd name="T31" fmla="*/ 16 h 88"/>
                <a:gd name="T32" fmla="*/ 36 w 40"/>
                <a:gd name="T33" fmla="*/ 7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88">
                  <a:moveTo>
                    <a:pt x="24" y="0"/>
                  </a:moveTo>
                  <a:cubicBezTo>
                    <a:pt x="0" y="0"/>
                    <a:pt x="0" y="0"/>
                    <a:pt x="0" y="0"/>
                  </a:cubicBezTo>
                  <a:cubicBezTo>
                    <a:pt x="0" y="72"/>
                    <a:pt x="0" y="72"/>
                    <a:pt x="0" y="72"/>
                  </a:cubicBezTo>
                  <a:cubicBezTo>
                    <a:pt x="24" y="72"/>
                    <a:pt x="24" y="72"/>
                    <a:pt x="24" y="72"/>
                  </a:cubicBezTo>
                  <a:cubicBezTo>
                    <a:pt x="28" y="72"/>
                    <a:pt x="32" y="74"/>
                    <a:pt x="35" y="77"/>
                  </a:cubicBezTo>
                  <a:cubicBezTo>
                    <a:pt x="38" y="80"/>
                    <a:pt x="40" y="84"/>
                    <a:pt x="40" y="88"/>
                  </a:cubicBezTo>
                  <a:cubicBezTo>
                    <a:pt x="40" y="16"/>
                    <a:pt x="40" y="16"/>
                    <a:pt x="40" y="16"/>
                  </a:cubicBezTo>
                  <a:cubicBezTo>
                    <a:pt x="40" y="12"/>
                    <a:pt x="38" y="8"/>
                    <a:pt x="35" y="5"/>
                  </a:cubicBezTo>
                  <a:cubicBezTo>
                    <a:pt x="32" y="2"/>
                    <a:pt x="28" y="0"/>
                    <a:pt x="24" y="0"/>
                  </a:cubicBezTo>
                  <a:close/>
                  <a:moveTo>
                    <a:pt x="36" y="72"/>
                  </a:moveTo>
                  <a:cubicBezTo>
                    <a:pt x="33" y="69"/>
                    <a:pt x="28" y="68"/>
                    <a:pt x="24" y="68"/>
                  </a:cubicBezTo>
                  <a:cubicBezTo>
                    <a:pt x="4" y="68"/>
                    <a:pt x="4" y="68"/>
                    <a:pt x="4" y="68"/>
                  </a:cubicBezTo>
                  <a:cubicBezTo>
                    <a:pt x="4" y="4"/>
                    <a:pt x="4" y="4"/>
                    <a:pt x="4" y="4"/>
                  </a:cubicBezTo>
                  <a:cubicBezTo>
                    <a:pt x="24" y="4"/>
                    <a:pt x="24" y="4"/>
                    <a:pt x="24" y="4"/>
                  </a:cubicBezTo>
                  <a:cubicBezTo>
                    <a:pt x="27" y="4"/>
                    <a:pt x="30" y="5"/>
                    <a:pt x="32" y="8"/>
                  </a:cubicBezTo>
                  <a:cubicBezTo>
                    <a:pt x="35" y="10"/>
                    <a:pt x="36" y="13"/>
                    <a:pt x="36" y="16"/>
                  </a:cubicBezTo>
                  <a:lnTo>
                    <a:pt x="3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2"/>
            <p:cNvSpPr>
              <a:spLocks noEditPoints="1"/>
            </p:cNvSpPr>
            <p:nvPr/>
          </p:nvSpPr>
          <p:spPr bwMode="auto">
            <a:xfrm>
              <a:off x="1152467" y="2768355"/>
              <a:ext cx="171612" cy="377546"/>
            </a:xfrm>
            <a:custGeom>
              <a:avLst/>
              <a:gdLst>
                <a:gd name="T0" fmla="*/ 16 w 40"/>
                <a:gd name="T1" fmla="*/ 0 h 88"/>
                <a:gd name="T2" fmla="*/ 5 w 40"/>
                <a:gd name="T3" fmla="*/ 5 h 88"/>
                <a:gd name="T4" fmla="*/ 0 w 40"/>
                <a:gd name="T5" fmla="*/ 16 h 88"/>
                <a:gd name="T6" fmla="*/ 0 w 40"/>
                <a:gd name="T7" fmla="*/ 88 h 88"/>
                <a:gd name="T8" fmla="*/ 5 w 40"/>
                <a:gd name="T9" fmla="*/ 77 h 88"/>
                <a:gd name="T10" fmla="*/ 16 w 40"/>
                <a:gd name="T11" fmla="*/ 72 h 88"/>
                <a:gd name="T12" fmla="*/ 40 w 40"/>
                <a:gd name="T13" fmla="*/ 72 h 88"/>
                <a:gd name="T14" fmla="*/ 40 w 40"/>
                <a:gd name="T15" fmla="*/ 0 h 88"/>
                <a:gd name="T16" fmla="*/ 16 w 40"/>
                <a:gd name="T17" fmla="*/ 0 h 88"/>
                <a:gd name="T18" fmla="*/ 36 w 40"/>
                <a:gd name="T19" fmla="*/ 68 h 88"/>
                <a:gd name="T20" fmla="*/ 16 w 40"/>
                <a:gd name="T21" fmla="*/ 68 h 88"/>
                <a:gd name="T22" fmla="*/ 4 w 40"/>
                <a:gd name="T23" fmla="*/ 72 h 88"/>
                <a:gd name="T24" fmla="*/ 4 w 40"/>
                <a:gd name="T25" fmla="*/ 16 h 88"/>
                <a:gd name="T26" fmla="*/ 8 w 40"/>
                <a:gd name="T27" fmla="*/ 8 h 88"/>
                <a:gd name="T28" fmla="*/ 16 w 40"/>
                <a:gd name="T29" fmla="*/ 4 h 88"/>
                <a:gd name="T30" fmla="*/ 36 w 40"/>
                <a:gd name="T31" fmla="*/ 4 h 88"/>
                <a:gd name="T32" fmla="*/ 36 w 40"/>
                <a:gd name="T33" fmla="*/ 6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88">
                  <a:moveTo>
                    <a:pt x="16" y="0"/>
                  </a:moveTo>
                  <a:cubicBezTo>
                    <a:pt x="12" y="0"/>
                    <a:pt x="8" y="2"/>
                    <a:pt x="5" y="5"/>
                  </a:cubicBezTo>
                  <a:cubicBezTo>
                    <a:pt x="2" y="8"/>
                    <a:pt x="0" y="12"/>
                    <a:pt x="0" y="16"/>
                  </a:cubicBezTo>
                  <a:cubicBezTo>
                    <a:pt x="0" y="88"/>
                    <a:pt x="0" y="88"/>
                    <a:pt x="0" y="88"/>
                  </a:cubicBezTo>
                  <a:cubicBezTo>
                    <a:pt x="0" y="84"/>
                    <a:pt x="2" y="80"/>
                    <a:pt x="5" y="77"/>
                  </a:cubicBezTo>
                  <a:cubicBezTo>
                    <a:pt x="8" y="74"/>
                    <a:pt x="12" y="72"/>
                    <a:pt x="16" y="72"/>
                  </a:cubicBezTo>
                  <a:cubicBezTo>
                    <a:pt x="40" y="72"/>
                    <a:pt x="40" y="72"/>
                    <a:pt x="40" y="72"/>
                  </a:cubicBezTo>
                  <a:cubicBezTo>
                    <a:pt x="40" y="0"/>
                    <a:pt x="40" y="0"/>
                    <a:pt x="40" y="0"/>
                  </a:cubicBezTo>
                  <a:lnTo>
                    <a:pt x="16" y="0"/>
                  </a:lnTo>
                  <a:close/>
                  <a:moveTo>
                    <a:pt x="36" y="68"/>
                  </a:moveTo>
                  <a:cubicBezTo>
                    <a:pt x="16" y="68"/>
                    <a:pt x="16" y="68"/>
                    <a:pt x="16" y="68"/>
                  </a:cubicBezTo>
                  <a:cubicBezTo>
                    <a:pt x="12" y="68"/>
                    <a:pt x="7" y="69"/>
                    <a:pt x="4" y="72"/>
                  </a:cubicBezTo>
                  <a:cubicBezTo>
                    <a:pt x="4" y="16"/>
                    <a:pt x="4" y="16"/>
                    <a:pt x="4" y="16"/>
                  </a:cubicBezTo>
                  <a:cubicBezTo>
                    <a:pt x="4" y="13"/>
                    <a:pt x="5" y="10"/>
                    <a:pt x="8" y="8"/>
                  </a:cubicBezTo>
                  <a:cubicBezTo>
                    <a:pt x="10" y="5"/>
                    <a:pt x="13" y="4"/>
                    <a:pt x="16" y="4"/>
                  </a:cubicBezTo>
                  <a:cubicBezTo>
                    <a:pt x="36" y="4"/>
                    <a:pt x="36" y="4"/>
                    <a:pt x="36" y="4"/>
                  </a:cubicBezTo>
                  <a:lnTo>
                    <a:pt x="36"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Freeform 63"/>
          <p:cNvSpPr>
            <a:spLocks noEditPoints="1"/>
          </p:cNvSpPr>
          <p:nvPr/>
        </p:nvSpPr>
        <p:spPr bwMode="auto">
          <a:xfrm>
            <a:off x="1717881" y="3397115"/>
            <a:ext cx="438965" cy="393803"/>
          </a:xfrm>
          <a:custGeom>
            <a:avLst/>
            <a:gdLst>
              <a:gd name="T0" fmla="*/ 102 w 103"/>
              <a:gd name="T1" fmla="*/ 71 h 92"/>
              <a:gd name="T2" fmla="*/ 101 w 103"/>
              <a:gd name="T3" fmla="*/ 68 h 92"/>
              <a:gd name="T4" fmla="*/ 87 w 103"/>
              <a:gd name="T5" fmla="*/ 59 h 92"/>
              <a:gd name="T6" fmla="*/ 84 w 103"/>
              <a:gd name="T7" fmla="*/ 58 h 92"/>
              <a:gd name="T8" fmla="*/ 84 w 103"/>
              <a:gd name="T9" fmla="*/ 58 h 92"/>
              <a:gd name="T10" fmla="*/ 82 w 103"/>
              <a:gd name="T11" fmla="*/ 59 h 92"/>
              <a:gd name="T12" fmla="*/ 72 w 103"/>
              <a:gd name="T13" fmla="*/ 65 h 92"/>
              <a:gd name="T14" fmla="*/ 68 w 103"/>
              <a:gd name="T15" fmla="*/ 66 h 92"/>
              <a:gd name="T16" fmla="*/ 49 w 103"/>
              <a:gd name="T17" fmla="*/ 54 h 92"/>
              <a:gd name="T18" fmla="*/ 38 w 103"/>
              <a:gd name="T19" fmla="*/ 31 h 92"/>
              <a:gd name="T20" fmla="*/ 44 w 103"/>
              <a:gd name="T21" fmla="*/ 21 h 92"/>
              <a:gd name="T22" fmla="*/ 45 w 103"/>
              <a:gd name="T23" fmla="*/ 19 h 92"/>
              <a:gd name="T24" fmla="*/ 44 w 103"/>
              <a:gd name="T25" fmla="*/ 16 h 92"/>
              <a:gd name="T26" fmla="*/ 35 w 103"/>
              <a:gd name="T27" fmla="*/ 2 h 92"/>
              <a:gd name="T28" fmla="*/ 33 w 103"/>
              <a:gd name="T29" fmla="*/ 1 h 92"/>
              <a:gd name="T30" fmla="*/ 31 w 103"/>
              <a:gd name="T31" fmla="*/ 0 h 92"/>
              <a:gd name="T32" fmla="*/ 30 w 103"/>
              <a:gd name="T33" fmla="*/ 1 h 92"/>
              <a:gd name="T34" fmla="*/ 23 w 103"/>
              <a:gd name="T35" fmla="*/ 3 h 92"/>
              <a:gd name="T36" fmla="*/ 23 w 103"/>
              <a:gd name="T37" fmla="*/ 3 h 92"/>
              <a:gd name="T38" fmla="*/ 36 w 103"/>
              <a:gd name="T39" fmla="*/ 67 h 92"/>
              <a:gd name="T40" fmla="*/ 80 w 103"/>
              <a:gd name="T41" fmla="*/ 92 h 92"/>
              <a:gd name="T42" fmla="*/ 100 w 103"/>
              <a:gd name="T43" fmla="*/ 80 h 92"/>
              <a:gd name="T44" fmla="*/ 100 w 103"/>
              <a:gd name="T45" fmla="*/ 80 h 92"/>
              <a:gd name="T46" fmla="*/ 102 w 103"/>
              <a:gd name="T47" fmla="*/ 73 h 92"/>
              <a:gd name="T48" fmla="*/ 102 w 103"/>
              <a:gd name="T49" fmla="*/ 71 h 92"/>
              <a:gd name="T50" fmla="*/ 99 w 103"/>
              <a:gd name="T51" fmla="*/ 72 h 92"/>
              <a:gd name="T52" fmla="*/ 97 w 103"/>
              <a:gd name="T53" fmla="*/ 78 h 92"/>
              <a:gd name="T54" fmla="*/ 80 w 103"/>
              <a:gd name="T55" fmla="*/ 88 h 92"/>
              <a:gd name="T56" fmla="*/ 39 w 103"/>
              <a:gd name="T57" fmla="*/ 64 h 92"/>
              <a:gd name="T58" fmla="*/ 16 w 103"/>
              <a:gd name="T59" fmla="*/ 18 h 92"/>
              <a:gd name="T60" fmla="*/ 25 w 103"/>
              <a:gd name="T61" fmla="*/ 7 h 92"/>
              <a:gd name="T62" fmla="*/ 31 w 103"/>
              <a:gd name="T63" fmla="*/ 5 h 92"/>
              <a:gd name="T64" fmla="*/ 31 w 103"/>
              <a:gd name="T65" fmla="*/ 4 h 92"/>
              <a:gd name="T66" fmla="*/ 31 w 103"/>
              <a:gd name="T67" fmla="*/ 5 h 92"/>
              <a:gd name="T68" fmla="*/ 32 w 103"/>
              <a:gd name="T69" fmla="*/ 5 h 92"/>
              <a:gd name="T70" fmla="*/ 41 w 103"/>
              <a:gd name="T71" fmla="*/ 19 h 92"/>
              <a:gd name="T72" fmla="*/ 41 w 103"/>
              <a:gd name="T73" fmla="*/ 19 h 92"/>
              <a:gd name="T74" fmla="*/ 41 w 103"/>
              <a:gd name="T75" fmla="*/ 19 h 92"/>
              <a:gd name="T76" fmla="*/ 35 w 103"/>
              <a:gd name="T77" fmla="*/ 29 h 92"/>
              <a:gd name="T78" fmla="*/ 35 w 103"/>
              <a:gd name="T79" fmla="*/ 29 h 92"/>
              <a:gd name="T80" fmla="*/ 35 w 103"/>
              <a:gd name="T81" fmla="*/ 30 h 92"/>
              <a:gd name="T82" fmla="*/ 46 w 103"/>
              <a:gd name="T83" fmla="*/ 57 h 92"/>
              <a:gd name="T84" fmla="*/ 68 w 103"/>
              <a:gd name="T85" fmla="*/ 70 h 92"/>
              <a:gd name="T86" fmla="*/ 74 w 103"/>
              <a:gd name="T87" fmla="*/ 68 h 92"/>
              <a:gd name="T88" fmla="*/ 74 w 103"/>
              <a:gd name="T89" fmla="*/ 68 h 92"/>
              <a:gd name="T90" fmla="*/ 74 w 103"/>
              <a:gd name="T91" fmla="*/ 68 h 92"/>
              <a:gd name="T92" fmla="*/ 84 w 103"/>
              <a:gd name="T93" fmla="*/ 62 h 92"/>
              <a:gd name="T94" fmla="*/ 84 w 103"/>
              <a:gd name="T95" fmla="*/ 62 h 92"/>
              <a:gd name="T96" fmla="*/ 84 w 103"/>
              <a:gd name="T97" fmla="*/ 62 h 92"/>
              <a:gd name="T98" fmla="*/ 98 w 103"/>
              <a:gd name="T99" fmla="*/ 72 h 92"/>
              <a:gd name="T100" fmla="*/ 99 w 103"/>
              <a:gd name="T101" fmla="*/ 72 h 92"/>
              <a:gd name="T102" fmla="*/ 99 w 103"/>
              <a:gd name="T103" fmla="*/ 7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92">
                <a:moveTo>
                  <a:pt x="102" y="71"/>
                </a:moveTo>
                <a:cubicBezTo>
                  <a:pt x="102" y="70"/>
                  <a:pt x="101" y="69"/>
                  <a:pt x="101" y="68"/>
                </a:cubicBezTo>
                <a:cubicBezTo>
                  <a:pt x="87" y="59"/>
                  <a:pt x="87" y="59"/>
                  <a:pt x="87" y="59"/>
                </a:cubicBezTo>
                <a:cubicBezTo>
                  <a:pt x="86" y="59"/>
                  <a:pt x="85" y="58"/>
                  <a:pt x="84" y="58"/>
                </a:cubicBezTo>
                <a:cubicBezTo>
                  <a:pt x="84" y="58"/>
                  <a:pt x="84" y="58"/>
                  <a:pt x="84" y="58"/>
                </a:cubicBezTo>
                <a:cubicBezTo>
                  <a:pt x="83" y="58"/>
                  <a:pt x="83" y="58"/>
                  <a:pt x="82" y="59"/>
                </a:cubicBezTo>
                <a:cubicBezTo>
                  <a:pt x="72" y="65"/>
                  <a:pt x="72" y="65"/>
                  <a:pt x="72" y="65"/>
                </a:cubicBezTo>
                <a:cubicBezTo>
                  <a:pt x="71" y="65"/>
                  <a:pt x="69" y="66"/>
                  <a:pt x="68" y="66"/>
                </a:cubicBezTo>
                <a:cubicBezTo>
                  <a:pt x="63" y="66"/>
                  <a:pt x="56" y="61"/>
                  <a:pt x="49" y="54"/>
                </a:cubicBezTo>
                <a:cubicBezTo>
                  <a:pt x="40" y="45"/>
                  <a:pt x="35" y="37"/>
                  <a:pt x="38" y="31"/>
                </a:cubicBezTo>
                <a:cubicBezTo>
                  <a:pt x="44" y="21"/>
                  <a:pt x="44" y="21"/>
                  <a:pt x="44" y="21"/>
                </a:cubicBezTo>
                <a:cubicBezTo>
                  <a:pt x="45" y="21"/>
                  <a:pt x="45" y="20"/>
                  <a:pt x="45" y="19"/>
                </a:cubicBezTo>
                <a:cubicBezTo>
                  <a:pt x="45" y="18"/>
                  <a:pt x="45" y="17"/>
                  <a:pt x="44" y="16"/>
                </a:cubicBezTo>
                <a:cubicBezTo>
                  <a:pt x="35" y="2"/>
                  <a:pt x="35" y="2"/>
                  <a:pt x="35" y="2"/>
                </a:cubicBezTo>
                <a:cubicBezTo>
                  <a:pt x="34" y="2"/>
                  <a:pt x="34" y="1"/>
                  <a:pt x="33" y="1"/>
                </a:cubicBezTo>
                <a:cubicBezTo>
                  <a:pt x="32" y="1"/>
                  <a:pt x="32" y="0"/>
                  <a:pt x="31" y="0"/>
                </a:cubicBezTo>
                <a:cubicBezTo>
                  <a:pt x="31" y="0"/>
                  <a:pt x="30" y="1"/>
                  <a:pt x="30" y="1"/>
                </a:cubicBezTo>
                <a:cubicBezTo>
                  <a:pt x="23" y="3"/>
                  <a:pt x="23" y="3"/>
                  <a:pt x="23" y="3"/>
                </a:cubicBezTo>
                <a:cubicBezTo>
                  <a:pt x="23" y="3"/>
                  <a:pt x="23" y="3"/>
                  <a:pt x="23" y="3"/>
                </a:cubicBezTo>
                <a:cubicBezTo>
                  <a:pt x="11" y="8"/>
                  <a:pt x="0" y="31"/>
                  <a:pt x="36" y="67"/>
                </a:cubicBezTo>
                <a:cubicBezTo>
                  <a:pt x="55" y="85"/>
                  <a:pt x="70" y="92"/>
                  <a:pt x="80" y="92"/>
                </a:cubicBezTo>
                <a:cubicBezTo>
                  <a:pt x="91" y="92"/>
                  <a:pt x="98" y="86"/>
                  <a:pt x="100" y="80"/>
                </a:cubicBezTo>
                <a:cubicBezTo>
                  <a:pt x="100" y="80"/>
                  <a:pt x="100" y="80"/>
                  <a:pt x="100" y="80"/>
                </a:cubicBezTo>
                <a:cubicBezTo>
                  <a:pt x="102" y="73"/>
                  <a:pt x="102" y="73"/>
                  <a:pt x="102" y="73"/>
                </a:cubicBezTo>
                <a:cubicBezTo>
                  <a:pt x="103" y="73"/>
                  <a:pt x="103" y="72"/>
                  <a:pt x="102" y="71"/>
                </a:cubicBezTo>
                <a:close/>
                <a:moveTo>
                  <a:pt x="99" y="72"/>
                </a:moveTo>
                <a:cubicBezTo>
                  <a:pt x="97" y="78"/>
                  <a:pt x="97" y="78"/>
                  <a:pt x="97" y="78"/>
                </a:cubicBezTo>
                <a:cubicBezTo>
                  <a:pt x="95" y="83"/>
                  <a:pt x="89" y="88"/>
                  <a:pt x="80" y="88"/>
                </a:cubicBezTo>
                <a:cubicBezTo>
                  <a:pt x="72" y="88"/>
                  <a:pt x="58" y="83"/>
                  <a:pt x="39" y="64"/>
                </a:cubicBezTo>
                <a:cubicBezTo>
                  <a:pt x="16" y="41"/>
                  <a:pt x="15" y="26"/>
                  <a:pt x="16" y="18"/>
                </a:cubicBezTo>
                <a:cubicBezTo>
                  <a:pt x="17" y="13"/>
                  <a:pt x="20" y="9"/>
                  <a:pt x="25" y="7"/>
                </a:cubicBezTo>
                <a:cubicBezTo>
                  <a:pt x="31" y="5"/>
                  <a:pt x="31" y="5"/>
                  <a:pt x="31" y="5"/>
                </a:cubicBezTo>
                <a:cubicBezTo>
                  <a:pt x="31" y="4"/>
                  <a:pt x="31" y="4"/>
                  <a:pt x="31" y="4"/>
                </a:cubicBezTo>
                <a:cubicBezTo>
                  <a:pt x="31" y="5"/>
                  <a:pt x="31" y="5"/>
                  <a:pt x="31" y="5"/>
                </a:cubicBezTo>
                <a:cubicBezTo>
                  <a:pt x="31" y="5"/>
                  <a:pt x="31" y="5"/>
                  <a:pt x="32" y="5"/>
                </a:cubicBezTo>
                <a:cubicBezTo>
                  <a:pt x="41" y="19"/>
                  <a:pt x="41" y="19"/>
                  <a:pt x="41" y="19"/>
                </a:cubicBezTo>
                <a:cubicBezTo>
                  <a:pt x="41" y="19"/>
                  <a:pt x="41" y="19"/>
                  <a:pt x="41" y="19"/>
                </a:cubicBezTo>
                <a:cubicBezTo>
                  <a:pt x="41" y="19"/>
                  <a:pt x="41" y="19"/>
                  <a:pt x="41" y="19"/>
                </a:cubicBezTo>
                <a:cubicBezTo>
                  <a:pt x="35" y="29"/>
                  <a:pt x="35" y="29"/>
                  <a:pt x="35" y="29"/>
                </a:cubicBezTo>
                <a:cubicBezTo>
                  <a:pt x="35" y="29"/>
                  <a:pt x="35" y="29"/>
                  <a:pt x="35" y="29"/>
                </a:cubicBezTo>
                <a:cubicBezTo>
                  <a:pt x="35" y="30"/>
                  <a:pt x="35" y="30"/>
                  <a:pt x="35" y="30"/>
                </a:cubicBezTo>
                <a:cubicBezTo>
                  <a:pt x="30" y="39"/>
                  <a:pt x="38" y="49"/>
                  <a:pt x="46" y="57"/>
                </a:cubicBezTo>
                <a:cubicBezTo>
                  <a:pt x="55" y="66"/>
                  <a:pt x="62" y="70"/>
                  <a:pt x="68" y="70"/>
                </a:cubicBezTo>
                <a:cubicBezTo>
                  <a:pt x="70" y="70"/>
                  <a:pt x="72" y="69"/>
                  <a:pt x="74" y="68"/>
                </a:cubicBezTo>
                <a:cubicBezTo>
                  <a:pt x="74" y="68"/>
                  <a:pt x="74" y="68"/>
                  <a:pt x="74" y="68"/>
                </a:cubicBezTo>
                <a:cubicBezTo>
                  <a:pt x="74" y="68"/>
                  <a:pt x="74" y="68"/>
                  <a:pt x="74" y="68"/>
                </a:cubicBezTo>
                <a:cubicBezTo>
                  <a:pt x="84" y="62"/>
                  <a:pt x="84" y="62"/>
                  <a:pt x="84" y="62"/>
                </a:cubicBezTo>
                <a:cubicBezTo>
                  <a:pt x="84" y="62"/>
                  <a:pt x="84" y="62"/>
                  <a:pt x="84" y="62"/>
                </a:cubicBezTo>
                <a:cubicBezTo>
                  <a:pt x="84" y="62"/>
                  <a:pt x="84" y="62"/>
                  <a:pt x="84" y="62"/>
                </a:cubicBezTo>
                <a:cubicBezTo>
                  <a:pt x="98" y="72"/>
                  <a:pt x="98" y="72"/>
                  <a:pt x="98" y="72"/>
                </a:cubicBezTo>
                <a:cubicBezTo>
                  <a:pt x="99" y="72"/>
                  <a:pt x="99" y="72"/>
                  <a:pt x="99" y="72"/>
                </a:cubicBezTo>
                <a:cubicBezTo>
                  <a:pt x="99" y="72"/>
                  <a:pt x="99" y="72"/>
                  <a:pt x="99"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64"/>
          <p:cNvSpPr>
            <a:spLocks noEditPoints="1"/>
          </p:cNvSpPr>
          <p:nvPr/>
        </p:nvSpPr>
        <p:spPr bwMode="auto">
          <a:xfrm>
            <a:off x="2572326" y="3431437"/>
            <a:ext cx="410062" cy="334191"/>
          </a:xfrm>
          <a:custGeom>
            <a:avLst/>
            <a:gdLst>
              <a:gd name="T0" fmla="*/ 166 w 227"/>
              <a:gd name="T1" fmla="*/ 33 h 185"/>
              <a:gd name="T2" fmla="*/ 166 w 227"/>
              <a:gd name="T3" fmla="*/ 0 h 185"/>
              <a:gd name="T4" fmla="*/ 62 w 227"/>
              <a:gd name="T5" fmla="*/ 0 h 185"/>
              <a:gd name="T6" fmla="*/ 62 w 227"/>
              <a:gd name="T7" fmla="*/ 33 h 185"/>
              <a:gd name="T8" fmla="*/ 0 w 227"/>
              <a:gd name="T9" fmla="*/ 33 h 185"/>
              <a:gd name="T10" fmla="*/ 0 w 227"/>
              <a:gd name="T11" fmla="*/ 133 h 185"/>
              <a:gd name="T12" fmla="*/ 0 w 227"/>
              <a:gd name="T13" fmla="*/ 142 h 185"/>
              <a:gd name="T14" fmla="*/ 0 w 227"/>
              <a:gd name="T15" fmla="*/ 185 h 185"/>
              <a:gd name="T16" fmla="*/ 227 w 227"/>
              <a:gd name="T17" fmla="*/ 185 h 185"/>
              <a:gd name="T18" fmla="*/ 227 w 227"/>
              <a:gd name="T19" fmla="*/ 142 h 185"/>
              <a:gd name="T20" fmla="*/ 227 w 227"/>
              <a:gd name="T21" fmla="*/ 133 h 185"/>
              <a:gd name="T22" fmla="*/ 227 w 227"/>
              <a:gd name="T23" fmla="*/ 33 h 185"/>
              <a:gd name="T24" fmla="*/ 166 w 227"/>
              <a:gd name="T25" fmla="*/ 33 h 185"/>
              <a:gd name="T26" fmla="*/ 71 w 227"/>
              <a:gd name="T27" fmla="*/ 10 h 185"/>
              <a:gd name="T28" fmla="*/ 156 w 227"/>
              <a:gd name="T29" fmla="*/ 10 h 185"/>
              <a:gd name="T30" fmla="*/ 156 w 227"/>
              <a:gd name="T31" fmla="*/ 33 h 185"/>
              <a:gd name="T32" fmla="*/ 71 w 227"/>
              <a:gd name="T33" fmla="*/ 33 h 185"/>
              <a:gd name="T34" fmla="*/ 71 w 227"/>
              <a:gd name="T35" fmla="*/ 10 h 185"/>
              <a:gd name="T36" fmla="*/ 218 w 227"/>
              <a:gd name="T37" fmla="*/ 175 h 185"/>
              <a:gd name="T38" fmla="*/ 9 w 227"/>
              <a:gd name="T39" fmla="*/ 175 h 185"/>
              <a:gd name="T40" fmla="*/ 9 w 227"/>
              <a:gd name="T41" fmla="*/ 142 h 185"/>
              <a:gd name="T42" fmla="*/ 95 w 227"/>
              <a:gd name="T43" fmla="*/ 142 h 185"/>
              <a:gd name="T44" fmla="*/ 95 w 227"/>
              <a:gd name="T45" fmla="*/ 152 h 185"/>
              <a:gd name="T46" fmla="*/ 133 w 227"/>
              <a:gd name="T47" fmla="*/ 152 h 185"/>
              <a:gd name="T48" fmla="*/ 133 w 227"/>
              <a:gd name="T49" fmla="*/ 142 h 185"/>
              <a:gd name="T50" fmla="*/ 218 w 227"/>
              <a:gd name="T51" fmla="*/ 142 h 185"/>
              <a:gd name="T52" fmla="*/ 218 w 227"/>
              <a:gd name="T53" fmla="*/ 175 h 185"/>
              <a:gd name="T54" fmla="*/ 133 w 227"/>
              <a:gd name="T55" fmla="*/ 133 h 185"/>
              <a:gd name="T56" fmla="*/ 95 w 227"/>
              <a:gd name="T57" fmla="*/ 133 h 185"/>
              <a:gd name="T58" fmla="*/ 9 w 227"/>
              <a:gd name="T59" fmla="*/ 133 h 185"/>
              <a:gd name="T60" fmla="*/ 9 w 227"/>
              <a:gd name="T61" fmla="*/ 43 h 185"/>
              <a:gd name="T62" fmla="*/ 218 w 227"/>
              <a:gd name="T63" fmla="*/ 43 h 185"/>
              <a:gd name="T64" fmla="*/ 218 w 227"/>
              <a:gd name="T65" fmla="*/ 133 h 185"/>
              <a:gd name="T66" fmla="*/ 133 w 227"/>
              <a:gd name="T67" fmla="*/ 1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185">
                <a:moveTo>
                  <a:pt x="166" y="33"/>
                </a:moveTo>
                <a:lnTo>
                  <a:pt x="166" y="0"/>
                </a:lnTo>
                <a:lnTo>
                  <a:pt x="62" y="0"/>
                </a:lnTo>
                <a:lnTo>
                  <a:pt x="62" y="33"/>
                </a:lnTo>
                <a:lnTo>
                  <a:pt x="0" y="33"/>
                </a:lnTo>
                <a:lnTo>
                  <a:pt x="0" y="133"/>
                </a:lnTo>
                <a:lnTo>
                  <a:pt x="0" y="142"/>
                </a:lnTo>
                <a:lnTo>
                  <a:pt x="0" y="185"/>
                </a:lnTo>
                <a:lnTo>
                  <a:pt x="227" y="185"/>
                </a:lnTo>
                <a:lnTo>
                  <a:pt x="227" y="142"/>
                </a:lnTo>
                <a:lnTo>
                  <a:pt x="227" y="133"/>
                </a:lnTo>
                <a:lnTo>
                  <a:pt x="227" y="33"/>
                </a:lnTo>
                <a:lnTo>
                  <a:pt x="166" y="33"/>
                </a:lnTo>
                <a:close/>
                <a:moveTo>
                  <a:pt x="71" y="10"/>
                </a:moveTo>
                <a:lnTo>
                  <a:pt x="156" y="10"/>
                </a:lnTo>
                <a:lnTo>
                  <a:pt x="156" y="33"/>
                </a:lnTo>
                <a:lnTo>
                  <a:pt x="71" y="33"/>
                </a:lnTo>
                <a:lnTo>
                  <a:pt x="71" y="10"/>
                </a:lnTo>
                <a:close/>
                <a:moveTo>
                  <a:pt x="218" y="175"/>
                </a:moveTo>
                <a:lnTo>
                  <a:pt x="9" y="175"/>
                </a:lnTo>
                <a:lnTo>
                  <a:pt x="9" y="142"/>
                </a:lnTo>
                <a:lnTo>
                  <a:pt x="95" y="142"/>
                </a:lnTo>
                <a:lnTo>
                  <a:pt x="95" y="152"/>
                </a:lnTo>
                <a:lnTo>
                  <a:pt x="133" y="152"/>
                </a:lnTo>
                <a:lnTo>
                  <a:pt x="133" y="142"/>
                </a:lnTo>
                <a:lnTo>
                  <a:pt x="218" y="142"/>
                </a:lnTo>
                <a:lnTo>
                  <a:pt x="218" y="175"/>
                </a:lnTo>
                <a:close/>
                <a:moveTo>
                  <a:pt x="133" y="133"/>
                </a:moveTo>
                <a:lnTo>
                  <a:pt x="95" y="133"/>
                </a:lnTo>
                <a:lnTo>
                  <a:pt x="9" y="133"/>
                </a:lnTo>
                <a:lnTo>
                  <a:pt x="9" y="43"/>
                </a:lnTo>
                <a:lnTo>
                  <a:pt x="218" y="43"/>
                </a:lnTo>
                <a:lnTo>
                  <a:pt x="218" y="133"/>
                </a:lnTo>
                <a:lnTo>
                  <a:pt x="133" y="1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65"/>
          <p:cNvSpPr>
            <a:spLocks noEditPoints="1"/>
          </p:cNvSpPr>
          <p:nvPr/>
        </p:nvSpPr>
        <p:spPr bwMode="auto">
          <a:xfrm>
            <a:off x="5856428" y="3388082"/>
            <a:ext cx="397416" cy="397416"/>
          </a:xfrm>
          <a:custGeom>
            <a:avLst/>
            <a:gdLst>
              <a:gd name="T0" fmla="*/ 75 w 93"/>
              <a:gd name="T1" fmla="*/ 69 h 93"/>
              <a:gd name="T2" fmla="*/ 73 w 93"/>
              <a:gd name="T3" fmla="*/ 71 h 93"/>
              <a:gd name="T4" fmla="*/ 63 w 93"/>
              <a:gd name="T5" fmla="*/ 60 h 93"/>
              <a:gd name="T6" fmla="*/ 72 w 93"/>
              <a:gd name="T7" fmla="*/ 36 h 93"/>
              <a:gd name="T8" fmla="*/ 36 w 93"/>
              <a:gd name="T9" fmla="*/ 0 h 93"/>
              <a:gd name="T10" fmla="*/ 0 w 93"/>
              <a:gd name="T11" fmla="*/ 36 h 93"/>
              <a:gd name="T12" fmla="*/ 36 w 93"/>
              <a:gd name="T13" fmla="*/ 72 h 93"/>
              <a:gd name="T14" fmla="*/ 60 w 93"/>
              <a:gd name="T15" fmla="*/ 63 h 93"/>
              <a:gd name="T16" fmla="*/ 71 w 93"/>
              <a:gd name="T17" fmla="*/ 73 h 93"/>
              <a:gd name="T18" fmla="*/ 69 w 93"/>
              <a:gd name="T19" fmla="*/ 75 h 93"/>
              <a:gd name="T20" fmla="*/ 88 w 93"/>
              <a:gd name="T21" fmla="*/ 93 h 93"/>
              <a:gd name="T22" fmla="*/ 93 w 93"/>
              <a:gd name="T23" fmla="*/ 88 h 93"/>
              <a:gd name="T24" fmla="*/ 75 w 93"/>
              <a:gd name="T25" fmla="*/ 69 h 93"/>
              <a:gd name="T26" fmla="*/ 4 w 93"/>
              <a:gd name="T27" fmla="*/ 36 h 93"/>
              <a:gd name="T28" fmla="*/ 36 w 93"/>
              <a:gd name="T29" fmla="*/ 4 h 93"/>
              <a:gd name="T30" fmla="*/ 68 w 93"/>
              <a:gd name="T31" fmla="*/ 36 h 93"/>
              <a:gd name="T32" fmla="*/ 36 w 93"/>
              <a:gd name="T33" fmla="*/ 68 h 93"/>
              <a:gd name="T34" fmla="*/ 4 w 93"/>
              <a:gd name="T35"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93">
                <a:moveTo>
                  <a:pt x="75" y="69"/>
                </a:moveTo>
                <a:cubicBezTo>
                  <a:pt x="73" y="71"/>
                  <a:pt x="73" y="71"/>
                  <a:pt x="73" y="71"/>
                </a:cubicBezTo>
                <a:cubicBezTo>
                  <a:pt x="63" y="60"/>
                  <a:pt x="63" y="60"/>
                  <a:pt x="63" y="60"/>
                </a:cubicBezTo>
                <a:cubicBezTo>
                  <a:pt x="69" y="54"/>
                  <a:pt x="72" y="45"/>
                  <a:pt x="72" y="36"/>
                </a:cubicBezTo>
                <a:cubicBezTo>
                  <a:pt x="72" y="16"/>
                  <a:pt x="56" y="0"/>
                  <a:pt x="36" y="0"/>
                </a:cubicBezTo>
                <a:cubicBezTo>
                  <a:pt x="16" y="0"/>
                  <a:pt x="0" y="16"/>
                  <a:pt x="0" y="36"/>
                </a:cubicBezTo>
                <a:cubicBezTo>
                  <a:pt x="0" y="56"/>
                  <a:pt x="16" y="72"/>
                  <a:pt x="36" y="72"/>
                </a:cubicBezTo>
                <a:cubicBezTo>
                  <a:pt x="45" y="72"/>
                  <a:pt x="54" y="69"/>
                  <a:pt x="60" y="63"/>
                </a:cubicBezTo>
                <a:cubicBezTo>
                  <a:pt x="71" y="73"/>
                  <a:pt x="71" y="73"/>
                  <a:pt x="71" y="73"/>
                </a:cubicBezTo>
                <a:cubicBezTo>
                  <a:pt x="69" y="75"/>
                  <a:pt x="69" y="75"/>
                  <a:pt x="69" y="75"/>
                </a:cubicBezTo>
                <a:cubicBezTo>
                  <a:pt x="88" y="93"/>
                  <a:pt x="88" y="93"/>
                  <a:pt x="88" y="93"/>
                </a:cubicBezTo>
                <a:cubicBezTo>
                  <a:pt x="93" y="88"/>
                  <a:pt x="93" y="88"/>
                  <a:pt x="93" y="88"/>
                </a:cubicBezTo>
                <a:lnTo>
                  <a:pt x="75" y="69"/>
                </a:lnTo>
                <a:close/>
                <a:moveTo>
                  <a:pt x="4" y="36"/>
                </a:moveTo>
                <a:cubicBezTo>
                  <a:pt x="4" y="18"/>
                  <a:pt x="18" y="4"/>
                  <a:pt x="36" y="4"/>
                </a:cubicBezTo>
                <a:cubicBezTo>
                  <a:pt x="54" y="4"/>
                  <a:pt x="68" y="18"/>
                  <a:pt x="68" y="36"/>
                </a:cubicBezTo>
                <a:cubicBezTo>
                  <a:pt x="68" y="54"/>
                  <a:pt x="54" y="68"/>
                  <a:pt x="36" y="68"/>
                </a:cubicBezTo>
                <a:cubicBezTo>
                  <a:pt x="18" y="68"/>
                  <a:pt x="4" y="54"/>
                  <a:pt x="4"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8" name="组合 57"/>
          <p:cNvGrpSpPr/>
          <p:nvPr/>
        </p:nvGrpSpPr>
        <p:grpSpPr>
          <a:xfrm>
            <a:off x="3410513" y="3406147"/>
            <a:ext cx="375739" cy="375739"/>
            <a:chOff x="3410513" y="2752097"/>
            <a:chExt cx="375739" cy="375739"/>
          </a:xfrm>
        </p:grpSpPr>
        <p:sp>
          <p:nvSpPr>
            <p:cNvPr id="59" name="Freeform 66"/>
            <p:cNvSpPr>
              <a:spLocks noEditPoints="1"/>
            </p:cNvSpPr>
            <p:nvPr/>
          </p:nvSpPr>
          <p:spPr bwMode="auto">
            <a:xfrm>
              <a:off x="3410513" y="2752097"/>
              <a:ext cx="375739" cy="375739"/>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84 h 88"/>
                <a:gd name="T12" fmla="*/ 4 w 88"/>
                <a:gd name="T13" fmla="*/ 44 h 88"/>
                <a:gd name="T14" fmla="*/ 44 w 88"/>
                <a:gd name="T15" fmla="*/ 4 h 88"/>
                <a:gd name="T16" fmla="*/ 84 w 88"/>
                <a:gd name="T17" fmla="*/ 44 h 88"/>
                <a:gd name="T18" fmla="*/ 44 w 88"/>
                <a:gd name="T19"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4"/>
                  </a:moveTo>
                  <a:cubicBezTo>
                    <a:pt x="22" y="84"/>
                    <a:pt x="4" y="66"/>
                    <a:pt x="4" y="44"/>
                  </a:cubicBezTo>
                  <a:cubicBezTo>
                    <a:pt x="4" y="22"/>
                    <a:pt x="22" y="4"/>
                    <a:pt x="44" y="4"/>
                  </a:cubicBezTo>
                  <a:cubicBezTo>
                    <a:pt x="66" y="4"/>
                    <a:pt x="84" y="22"/>
                    <a:pt x="84" y="44"/>
                  </a:cubicBezTo>
                  <a:cubicBezTo>
                    <a:pt x="84" y="66"/>
                    <a:pt x="66"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7"/>
            <p:cNvSpPr/>
            <p:nvPr/>
          </p:nvSpPr>
          <p:spPr bwMode="auto">
            <a:xfrm>
              <a:off x="3582124" y="2802677"/>
              <a:ext cx="97548" cy="218579"/>
            </a:xfrm>
            <a:custGeom>
              <a:avLst/>
              <a:gdLst>
                <a:gd name="T0" fmla="*/ 19 w 54"/>
                <a:gd name="T1" fmla="*/ 0 h 121"/>
                <a:gd name="T2" fmla="*/ 0 w 54"/>
                <a:gd name="T3" fmla="*/ 0 h 121"/>
                <a:gd name="T4" fmla="*/ 0 w 54"/>
                <a:gd name="T5" fmla="*/ 81 h 121"/>
                <a:gd name="T6" fmla="*/ 40 w 54"/>
                <a:gd name="T7" fmla="*/ 121 h 121"/>
                <a:gd name="T8" fmla="*/ 54 w 54"/>
                <a:gd name="T9" fmla="*/ 107 h 121"/>
                <a:gd name="T10" fmla="*/ 19 w 54"/>
                <a:gd name="T11" fmla="*/ 71 h 121"/>
                <a:gd name="T12" fmla="*/ 19 w 5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54" h="121">
                  <a:moveTo>
                    <a:pt x="19" y="0"/>
                  </a:moveTo>
                  <a:lnTo>
                    <a:pt x="0" y="0"/>
                  </a:lnTo>
                  <a:lnTo>
                    <a:pt x="0" y="81"/>
                  </a:lnTo>
                  <a:lnTo>
                    <a:pt x="40" y="121"/>
                  </a:lnTo>
                  <a:lnTo>
                    <a:pt x="54" y="107"/>
                  </a:lnTo>
                  <a:lnTo>
                    <a:pt x="19" y="7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4236054" y="3427824"/>
            <a:ext cx="366707" cy="350449"/>
            <a:chOff x="4236054" y="2773774"/>
            <a:chExt cx="366707" cy="350449"/>
          </a:xfrm>
        </p:grpSpPr>
        <p:sp>
          <p:nvSpPr>
            <p:cNvPr id="62" name="Freeform 68"/>
            <p:cNvSpPr/>
            <p:nvPr/>
          </p:nvSpPr>
          <p:spPr bwMode="auto">
            <a:xfrm>
              <a:off x="4236054" y="2773774"/>
              <a:ext cx="93935" cy="93935"/>
            </a:xfrm>
            <a:custGeom>
              <a:avLst/>
              <a:gdLst>
                <a:gd name="T0" fmla="*/ 22 w 22"/>
                <a:gd name="T1" fmla="*/ 5 h 22"/>
                <a:gd name="T2" fmla="*/ 19 w 22"/>
                <a:gd name="T3" fmla="*/ 2 h 22"/>
                <a:gd name="T4" fmla="*/ 13 w 22"/>
                <a:gd name="T5" fmla="*/ 0 h 22"/>
                <a:gd name="T6" fmla="*/ 8 w 22"/>
                <a:gd name="T7" fmla="*/ 2 h 22"/>
                <a:gd name="T8" fmla="*/ 2 w 22"/>
                <a:gd name="T9" fmla="*/ 8 h 22"/>
                <a:gd name="T10" fmla="*/ 0 w 22"/>
                <a:gd name="T11" fmla="*/ 13 h 22"/>
                <a:gd name="T12" fmla="*/ 2 w 22"/>
                <a:gd name="T13" fmla="*/ 19 h 22"/>
                <a:gd name="T14" fmla="*/ 5 w 22"/>
                <a:gd name="T15" fmla="*/ 22 h 22"/>
                <a:gd name="T16" fmla="*/ 22 w 22"/>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2" y="5"/>
                  </a:moveTo>
                  <a:cubicBezTo>
                    <a:pt x="19" y="2"/>
                    <a:pt x="19" y="2"/>
                    <a:pt x="19" y="2"/>
                  </a:cubicBezTo>
                  <a:cubicBezTo>
                    <a:pt x="18" y="1"/>
                    <a:pt x="16" y="0"/>
                    <a:pt x="13" y="0"/>
                  </a:cubicBezTo>
                  <a:cubicBezTo>
                    <a:pt x="11" y="0"/>
                    <a:pt x="9" y="1"/>
                    <a:pt x="8" y="2"/>
                  </a:cubicBezTo>
                  <a:cubicBezTo>
                    <a:pt x="2" y="8"/>
                    <a:pt x="2" y="8"/>
                    <a:pt x="2" y="8"/>
                  </a:cubicBezTo>
                  <a:cubicBezTo>
                    <a:pt x="1" y="9"/>
                    <a:pt x="0" y="11"/>
                    <a:pt x="0" y="13"/>
                  </a:cubicBezTo>
                  <a:cubicBezTo>
                    <a:pt x="0" y="16"/>
                    <a:pt x="1" y="18"/>
                    <a:pt x="2" y="19"/>
                  </a:cubicBezTo>
                  <a:cubicBezTo>
                    <a:pt x="5" y="22"/>
                    <a:pt x="5" y="22"/>
                    <a:pt x="5" y="22"/>
                  </a:cubicBezTo>
                  <a:cubicBezTo>
                    <a:pt x="9" y="14"/>
                    <a:pt x="14" y="9"/>
                    <a:pt x="2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9"/>
            <p:cNvSpPr/>
            <p:nvPr/>
          </p:nvSpPr>
          <p:spPr bwMode="auto">
            <a:xfrm>
              <a:off x="4508826" y="2773774"/>
              <a:ext cx="93935" cy="93935"/>
            </a:xfrm>
            <a:custGeom>
              <a:avLst/>
              <a:gdLst>
                <a:gd name="T0" fmla="*/ 20 w 22"/>
                <a:gd name="T1" fmla="*/ 8 h 22"/>
                <a:gd name="T2" fmla="*/ 14 w 22"/>
                <a:gd name="T3" fmla="*/ 2 h 22"/>
                <a:gd name="T4" fmla="*/ 9 w 22"/>
                <a:gd name="T5" fmla="*/ 0 h 22"/>
                <a:gd name="T6" fmla="*/ 3 w 22"/>
                <a:gd name="T7" fmla="*/ 2 h 22"/>
                <a:gd name="T8" fmla="*/ 0 w 22"/>
                <a:gd name="T9" fmla="*/ 5 h 22"/>
                <a:gd name="T10" fmla="*/ 17 w 22"/>
                <a:gd name="T11" fmla="*/ 22 h 22"/>
                <a:gd name="T12" fmla="*/ 20 w 22"/>
                <a:gd name="T13" fmla="*/ 19 h 22"/>
                <a:gd name="T14" fmla="*/ 22 w 22"/>
                <a:gd name="T15" fmla="*/ 13 h 22"/>
                <a:gd name="T16" fmla="*/ 20 w 22"/>
                <a:gd name="T17"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20" y="8"/>
                  </a:moveTo>
                  <a:cubicBezTo>
                    <a:pt x="14" y="2"/>
                    <a:pt x="14" y="2"/>
                    <a:pt x="14" y="2"/>
                  </a:cubicBezTo>
                  <a:cubicBezTo>
                    <a:pt x="13" y="1"/>
                    <a:pt x="11" y="0"/>
                    <a:pt x="9" y="0"/>
                  </a:cubicBezTo>
                  <a:cubicBezTo>
                    <a:pt x="6" y="0"/>
                    <a:pt x="4" y="1"/>
                    <a:pt x="3" y="2"/>
                  </a:cubicBezTo>
                  <a:cubicBezTo>
                    <a:pt x="0" y="5"/>
                    <a:pt x="0" y="5"/>
                    <a:pt x="0" y="5"/>
                  </a:cubicBezTo>
                  <a:cubicBezTo>
                    <a:pt x="8" y="9"/>
                    <a:pt x="13" y="14"/>
                    <a:pt x="17" y="22"/>
                  </a:cubicBezTo>
                  <a:cubicBezTo>
                    <a:pt x="20" y="19"/>
                    <a:pt x="20" y="19"/>
                    <a:pt x="20" y="19"/>
                  </a:cubicBezTo>
                  <a:cubicBezTo>
                    <a:pt x="21" y="18"/>
                    <a:pt x="22" y="16"/>
                    <a:pt x="22" y="13"/>
                  </a:cubicBezTo>
                  <a:cubicBezTo>
                    <a:pt x="22" y="11"/>
                    <a:pt x="21" y="9"/>
                    <a:pt x="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0"/>
            <p:cNvSpPr>
              <a:spLocks noEditPoints="1"/>
            </p:cNvSpPr>
            <p:nvPr/>
          </p:nvSpPr>
          <p:spPr bwMode="auto">
            <a:xfrm>
              <a:off x="4252312" y="2802677"/>
              <a:ext cx="334191" cy="321546"/>
            </a:xfrm>
            <a:custGeom>
              <a:avLst/>
              <a:gdLst>
                <a:gd name="T0" fmla="*/ 75 w 78"/>
                <a:gd name="T1" fmla="*/ 36 h 75"/>
                <a:gd name="T2" fmla="*/ 39 w 78"/>
                <a:gd name="T3" fmla="*/ 0 h 75"/>
                <a:gd name="T4" fmla="*/ 3 w 78"/>
                <a:gd name="T5" fmla="*/ 36 h 75"/>
                <a:gd name="T6" fmla="*/ 11 w 78"/>
                <a:gd name="T7" fmla="*/ 58 h 75"/>
                <a:gd name="T8" fmla="*/ 0 w 78"/>
                <a:gd name="T9" fmla="*/ 69 h 75"/>
                <a:gd name="T10" fmla="*/ 6 w 78"/>
                <a:gd name="T11" fmla="*/ 75 h 75"/>
                <a:gd name="T12" fmla="*/ 17 w 78"/>
                <a:gd name="T13" fmla="*/ 64 h 75"/>
                <a:gd name="T14" fmla="*/ 39 w 78"/>
                <a:gd name="T15" fmla="*/ 72 h 75"/>
                <a:gd name="T16" fmla="*/ 61 w 78"/>
                <a:gd name="T17" fmla="*/ 64 h 75"/>
                <a:gd name="T18" fmla="*/ 72 w 78"/>
                <a:gd name="T19" fmla="*/ 75 h 75"/>
                <a:gd name="T20" fmla="*/ 78 w 78"/>
                <a:gd name="T21" fmla="*/ 69 h 75"/>
                <a:gd name="T22" fmla="*/ 67 w 78"/>
                <a:gd name="T23" fmla="*/ 58 h 75"/>
                <a:gd name="T24" fmla="*/ 75 w 78"/>
                <a:gd name="T25" fmla="*/ 36 h 75"/>
                <a:gd name="T26" fmla="*/ 7 w 78"/>
                <a:gd name="T27" fmla="*/ 36 h 75"/>
                <a:gd name="T28" fmla="*/ 39 w 78"/>
                <a:gd name="T29" fmla="*/ 4 h 75"/>
                <a:gd name="T30" fmla="*/ 71 w 78"/>
                <a:gd name="T31" fmla="*/ 36 h 75"/>
                <a:gd name="T32" fmla="*/ 39 w 78"/>
                <a:gd name="T33" fmla="*/ 68 h 75"/>
                <a:gd name="T34" fmla="*/ 7 w 78"/>
                <a:gd name="T35"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75">
                  <a:moveTo>
                    <a:pt x="75" y="36"/>
                  </a:moveTo>
                  <a:cubicBezTo>
                    <a:pt x="75" y="16"/>
                    <a:pt x="59" y="0"/>
                    <a:pt x="39" y="0"/>
                  </a:cubicBezTo>
                  <a:cubicBezTo>
                    <a:pt x="19" y="0"/>
                    <a:pt x="3" y="16"/>
                    <a:pt x="3" y="36"/>
                  </a:cubicBezTo>
                  <a:cubicBezTo>
                    <a:pt x="3" y="44"/>
                    <a:pt x="6" y="52"/>
                    <a:pt x="11" y="58"/>
                  </a:cubicBezTo>
                  <a:cubicBezTo>
                    <a:pt x="0" y="69"/>
                    <a:pt x="0" y="69"/>
                    <a:pt x="0" y="69"/>
                  </a:cubicBezTo>
                  <a:cubicBezTo>
                    <a:pt x="6" y="75"/>
                    <a:pt x="6" y="75"/>
                    <a:pt x="6" y="75"/>
                  </a:cubicBezTo>
                  <a:cubicBezTo>
                    <a:pt x="17" y="64"/>
                    <a:pt x="17" y="64"/>
                    <a:pt x="17" y="64"/>
                  </a:cubicBezTo>
                  <a:cubicBezTo>
                    <a:pt x="23" y="69"/>
                    <a:pt x="31" y="72"/>
                    <a:pt x="39" y="72"/>
                  </a:cubicBezTo>
                  <a:cubicBezTo>
                    <a:pt x="47" y="72"/>
                    <a:pt x="55" y="69"/>
                    <a:pt x="61" y="64"/>
                  </a:cubicBezTo>
                  <a:cubicBezTo>
                    <a:pt x="72" y="75"/>
                    <a:pt x="72" y="75"/>
                    <a:pt x="72" y="75"/>
                  </a:cubicBezTo>
                  <a:cubicBezTo>
                    <a:pt x="78" y="69"/>
                    <a:pt x="78" y="69"/>
                    <a:pt x="78" y="69"/>
                  </a:cubicBezTo>
                  <a:cubicBezTo>
                    <a:pt x="67" y="58"/>
                    <a:pt x="67" y="58"/>
                    <a:pt x="67" y="58"/>
                  </a:cubicBezTo>
                  <a:cubicBezTo>
                    <a:pt x="72" y="52"/>
                    <a:pt x="75" y="44"/>
                    <a:pt x="75" y="36"/>
                  </a:cubicBezTo>
                  <a:close/>
                  <a:moveTo>
                    <a:pt x="7" y="36"/>
                  </a:moveTo>
                  <a:cubicBezTo>
                    <a:pt x="7" y="18"/>
                    <a:pt x="21" y="4"/>
                    <a:pt x="39" y="4"/>
                  </a:cubicBezTo>
                  <a:cubicBezTo>
                    <a:pt x="57" y="4"/>
                    <a:pt x="71" y="18"/>
                    <a:pt x="71" y="36"/>
                  </a:cubicBezTo>
                  <a:cubicBezTo>
                    <a:pt x="71" y="54"/>
                    <a:pt x="57" y="68"/>
                    <a:pt x="39" y="68"/>
                  </a:cubicBezTo>
                  <a:cubicBezTo>
                    <a:pt x="21" y="68"/>
                    <a:pt x="7" y="54"/>
                    <a:pt x="7"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1"/>
            <p:cNvSpPr/>
            <p:nvPr/>
          </p:nvSpPr>
          <p:spPr bwMode="auto">
            <a:xfrm>
              <a:off x="4402246" y="2855064"/>
              <a:ext cx="81290" cy="166192"/>
            </a:xfrm>
            <a:custGeom>
              <a:avLst/>
              <a:gdLst>
                <a:gd name="T0" fmla="*/ 19 w 45"/>
                <a:gd name="T1" fmla="*/ 0 h 92"/>
                <a:gd name="T2" fmla="*/ 0 w 45"/>
                <a:gd name="T3" fmla="*/ 0 h 92"/>
                <a:gd name="T4" fmla="*/ 0 w 45"/>
                <a:gd name="T5" fmla="*/ 61 h 92"/>
                <a:gd name="T6" fmla="*/ 31 w 45"/>
                <a:gd name="T7" fmla="*/ 92 h 92"/>
                <a:gd name="T8" fmla="*/ 45 w 45"/>
                <a:gd name="T9" fmla="*/ 78 h 92"/>
                <a:gd name="T10" fmla="*/ 19 w 45"/>
                <a:gd name="T11" fmla="*/ 52 h 92"/>
                <a:gd name="T12" fmla="*/ 19 w 45"/>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45" h="92">
                  <a:moveTo>
                    <a:pt x="19" y="0"/>
                  </a:moveTo>
                  <a:lnTo>
                    <a:pt x="0" y="0"/>
                  </a:lnTo>
                  <a:lnTo>
                    <a:pt x="0" y="61"/>
                  </a:lnTo>
                  <a:lnTo>
                    <a:pt x="31" y="92"/>
                  </a:lnTo>
                  <a:lnTo>
                    <a:pt x="45" y="78"/>
                  </a:lnTo>
                  <a:lnTo>
                    <a:pt x="19" y="52"/>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5121208" y="3388082"/>
            <a:ext cx="238450" cy="411868"/>
            <a:chOff x="5121208" y="2734032"/>
            <a:chExt cx="238450" cy="411868"/>
          </a:xfrm>
        </p:grpSpPr>
        <p:sp>
          <p:nvSpPr>
            <p:cNvPr id="67" name="Freeform 72"/>
            <p:cNvSpPr>
              <a:spLocks noEditPoints="1"/>
            </p:cNvSpPr>
            <p:nvPr/>
          </p:nvSpPr>
          <p:spPr bwMode="auto">
            <a:xfrm>
              <a:off x="5171788" y="2734032"/>
              <a:ext cx="137289" cy="256514"/>
            </a:xfrm>
            <a:custGeom>
              <a:avLst/>
              <a:gdLst>
                <a:gd name="T0" fmla="*/ 16 w 32"/>
                <a:gd name="T1" fmla="*/ 60 h 60"/>
                <a:gd name="T2" fmla="*/ 16 w 32"/>
                <a:gd name="T3" fmla="*/ 60 h 60"/>
                <a:gd name="T4" fmla="*/ 27 w 32"/>
                <a:gd name="T5" fmla="*/ 55 h 60"/>
                <a:gd name="T6" fmla="*/ 32 w 32"/>
                <a:gd name="T7" fmla="*/ 44 h 60"/>
                <a:gd name="T8" fmla="*/ 32 w 32"/>
                <a:gd name="T9" fmla="*/ 16 h 60"/>
                <a:gd name="T10" fmla="*/ 27 w 32"/>
                <a:gd name="T11" fmla="*/ 5 h 60"/>
                <a:gd name="T12" fmla="*/ 16 w 32"/>
                <a:gd name="T13" fmla="*/ 0 h 60"/>
                <a:gd name="T14" fmla="*/ 16 w 32"/>
                <a:gd name="T15" fmla="*/ 0 h 60"/>
                <a:gd name="T16" fmla="*/ 5 w 32"/>
                <a:gd name="T17" fmla="*/ 5 h 60"/>
                <a:gd name="T18" fmla="*/ 0 w 32"/>
                <a:gd name="T19" fmla="*/ 16 h 60"/>
                <a:gd name="T20" fmla="*/ 0 w 32"/>
                <a:gd name="T21" fmla="*/ 44 h 60"/>
                <a:gd name="T22" fmla="*/ 5 w 32"/>
                <a:gd name="T23" fmla="*/ 55 h 60"/>
                <a:gd name="T24" fmla="*/ 16 w 32"/>
                <a:gd name="T25" fmla="*/ 60 h 60"/>
                <a:gd name="T26" fmla="*/ 4 w 32"/>
                <a:gd name="T27" fmla="*/ 16 h 60"/>
                <a:gd name="T28" fmla="*/ 8 w 32"/>
                <a:gd name="T29" fmla="*/ 8 h 60"/>
                <a:gd name="T30" fmla="*/ 16 w 32"/>
                <a:gd name="T31" fmla="*/ 4 h 60"/>
                <a:gd name="T32" fmla="*/ 16 w 32"/>
                <a:gd name="T33" fmla="*/ 4 h 60"/>
                <a:gd name="T34" fmla="*/ 24 w 32"/>
                <a:gd name="T35" fmla="*/ 8 h 60"/>
                <a:gd name="T36" fmla="*/ 28 w 32"/>
                <a:gd name="T37" fmla="*/ 16 h 60"/>
                <a:gd name="T38" fmla="*/ 28 w 32"/>
                <a:gd name="T39" fmla="*/ 44 h 60"/>
                <a:gd name="T40" fmla="*/ 24 w 32"/>
                <a:gd name="T41" fmla="*/ 52 h 60"/>
                <a:gd name="T42" fmla="*/ 16 w 32"/>
                <a:gd name="T43" fmla="*/ 56 h 60"/>
                <a:gd name="T44" fmla="*/ 8 w 32"/>
                <a:gd name="T45" fmla="*/ 52 h 60"/>
                <a:gd name="T46" fmla="*/ 4 w 32"/>
                <a:gd name="T47" fmla="*/ 44 h 60"/>
                <a:gd name="T48" fmla="*/ 4 w 32"/>
                <a:gd name="T4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60">
                  <a:moveTo>
                    <a:pt x="16" y="60"/>
                  </a:moveTo>
                  <a:cubicBezTo>
                    <a:pt x="16" y="60"/>
                    <a:pt x="16" y="60"/>
                    <a:pt x="16" y="60"/>
                  </a:cubicBezTo>
                  <a:cubicBezTo>
                    <a:pt x="20" y="60"/>
                    <a:pt x="24" y="58"/>
                    <a:pt x="27" y="55"/>
                  </a:cubicBezTo>
                  <a:cubicBezTo>
                    <a:pt x="30" y="52"/>
                    <a:pt x="32" y="48"/>
                    <a:pt x="32" y="44"/>
                  </a:cubicBezTo>
                  <a:cubicBezTo>
                    <a:pt x="32" y="16"/>
                    <a:pt x="32" y="16"/>
                    <a:pt x="32" y="16"/>
                  </a:cubicBezTo>
                  <a:cubicBezTo>
                    <a:pt x="32" y="12"/>
                    <a:pt x="30" y="8"/>
                    <a:pt x="27" y="5"/>
                  </a:cubicBezTo>
                  <a:cubicBezTo>
                    <a:pt x="24" y="2"/>
                    <a:pt x="20" y="0"/>
                    <a:pt x="16" y="0"/>
                  </a:cubicBezTo>
                  <a:cubicBezTo>
                    <a:pt x="16" y="0"/>
                    <a:pt x="16" y="0"/>
                    <a:pt x="16" y="0"/>
                  </a:cubicBezTo>
                  <a:cubicBezTo>
                    <a:pt x="12" y="0"/>
                    <a:pt x="8" y="2"/>
                    <a:pt x="5" y="5"/>
                  </a:cubicBezTo>
                  <a:cubicBezTo>
                    <a:pt x="2" y="8"/>
                    <a:pt x="0" y="12"/>
                    <a:pt x="0" y="16"/>
                  </a:cubicBezTo>
                  <a:cubicBezTo>
                    <a:pt x="0" y="44"/>
                    <a:pt x="0" y="44"/>
                    <a:pt x="0" y="44"/>
                  </a:cubicBezTo>
                  <a:cubicBezTo>
                    <a:pt x="0" y="48"/>
                    <a:pt x="2" y="52"/>
                    <a:pt x="5" y="55"/>
                  </a:cubicBezTo>
                  <a:cubicBezTo>
                    <a:pt x="8" y="58"/>
                    <a:pt x="12" y="60"/>
                    <a:pt x="16" y="60"/>
                  </a:cubicBezTo>
                  <a:close/>
                  <a:moveTo>
                    <a:pt x="4" y="16"/>
                  </a:moveTo>
                  <a:cubicBezTo>
                    <a:pt x="4" y="13"/>
                    <a:pt x="5" y="10"/>
                    <a:pt x="8" y="8"/>
                  </a:cubicBezTo>
                  <a:cubicBezTo>
                    <a:pt x="10" y="5"/>
                    <a:pt x="13" y="4"/>
                    <a:pt x="16" y="4"/>
                  </a:cubicBezTo>
                  <a:cubicBezTo>
                    <a:pt x="16" y="4"/>
                    <a:pt x="16" y="4"/>
                    <a:pt x="16" y="4"/>
                  </a:cubicBezTo>
                  <a:cubicBezTo>
                    <a:pt x="19" y="4"/>
                    <a:pt x="22" y="5"/>
                    <a:pt x="24" y="8"/>
                  </a:cubicBezTo>
                  <a:cubicBezTo>
                    <a:pt x="27" y="10"/>
                    <a:pt x="28" y="13"/>
                    <a:pt x="28" y="16"/>
                  </a:cubicBezTo>
                  <a:cubicBezTo>
                    <a:pt x="28" y="44"/>
                    <a:pt x="28" y="44"/>
                    <a:pt x="28" y="44"/>
                  </a:cubicBezTo>
                  <a:cubicBezTo>
                    <a:pt x="28" y="47"/>
                    <a:pt x="27" y="50"/>
                    <a:pt x="24" y="52"/>
                  </a:cubicBezTo>
                  <a:cubicBezTo>
                    <a:pt x="22" y="55"/>
                    <a:pt x="19" y="56"/>
                    <a:pt x="16" y="56"/>
                  </a:cubicBezTo>
                  <a:cubicBezTo>
                    <a:pt x="13" y="56"/>
                    <a:pt x="10" y="55"/>
                    <a:pt x="8" y="52"/>
                  </a:cubicBezTo>
                  <a:cubicBezTo>
                    <a:pt x="5" y="50"/>
                    <a:pt x="4" y="47"/>
                    <a:pt x="4" y="44"/>
                  </a:cubicBez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3"/>
            <p:cNvSpPr/>
            <p:nvPr/>
          </p:nvSpPr>
          <p:spPr bwMode="auto">
            <a:xfrm>
              <a:off x="5121208" y="2889386"/>
              <a:ext cx="238450" cy="256514"/>
            </a:xfrm>
            <a:custGeom>
              <a:avLst/>
              <a:gdLst>
                <a:gd name="T0" fmla="*/ 52 w 56"/>
                <a:gd name="T1" fmla="*/ 0 h 60"/>
                <a:gd name="T2" fmla="*/ 52 w 56"/>
                <a:gd name="T3" fmla="*/ 14 h 60"/>
                <a:gd name="T4" fmla="*/ 47 w 56"/>
                <a:gd name="T5" fmla="*/ 27 h 60"/>
                <a:gd name="T6" fmla="*/ 34 w 56"/>
                <a:gd name="T7" fmla="*/ 32 h 60"/>
                <a:gd name="T8" fmla="*/ 22 w 56"/>
                <a:gd name="T9" fmla="*/ 32 h 60"/>
                <a:gd name="T10" fmla="*/ 9 w 56"/>
                <a:gd name="T11" fmla="*/ 27 h 60"/>
                <a:gd name="T12" fmla="*/ 4 w 56"/>
                <a:gd name="T13" fmla="*/ 14 h 60"/>
                <a:gd name="T14" fmla="*/ 4 w 56"/>
                <a:gd name="T15" fmla="*/ 0 h 60"/>
                <a:gd name="T16" fmla="*/ 0 w 56"/>
                <a:gd name="T17" fmla="*/ 0 h 60"/>
                <a:gd name="T18" fmla="*/ 0 w 56"/>
                <a:gd name="T19" fmla="*/ 14 h 60"/>
                <a:gd name="T20" fmla="*/ 6 w 56"/>
                <a:gd name="T21" fmla="*/ 30 h 60"/>
                <a:gd name="T22" fmla="*/ 22 w 56"/>
                <a:gd name="T23" fmla="*/ 36 h 60"/>
                <a:gd name="T24" fmla="*/ 26 w 56"/>
                <a:gd name="T25" fmla="*/ 36 h 60"/>
                <a:gd name="T26" fmla="*/ 26 w 56"/>
                <a:gd name="T27" fmla="*/ 56 h 60"/>
                <a:gd name="T28" fmla="*/ 12 w 56"/>
                <a:gd name="T29" fmla="*/ 56 h 60"/>
                <a:gd name="T30" fmla="*/ 12 w 56"/>
                <a:gd name="T31" fmla="*/ 60 h 60"/>
                <a:gd name="T32" fmla="*/ 26 w 56"/>
                <a:gd name="T33" fmla="*/ 60 h 60"/>
                <a:gd name="T34" fmla="*/ 30 w 56"/>
                <a:gd name="T35" fmla="*/ 60 h 60"/>
                <a:gd name="T36" fmla="*/ 44 w 56"/>
                <a:gd name="T37" fmla="*/ 60 h 60"/>
                <a:gd name="T38" fmla="*/ 44 w 56"/>
                <a:gd name="T39" fmla="*/ 56 h 60"/>
                <a:gd name="T40" fmla="*/ 30 w 56"/>
                <a:gd name="T41" fmla="*/ 56 h 60"/>
                <a:gd name="T42" fmla="*/ 30 w 56"/>
                <a:gd name="T43" fmla="*/ 36 h 60"/>
                <a:gd name="T44" fmla="*/ 34 w 56"/>
                <a:gd name="T45" fmla="*/ 36 h 60"/>
                <a:gd name="T46" fmla="*/ 50 w 56"/>
                <a:gd name="T47" fmla="*/ 30 h 60"/>
                <a:gd name="T48" fmla="*/ 56 w 56"/>
                <a:gd name="T49" fmla="*/ 14 h 60"/>
                <a:gd name="T50" fmla="*/ 56 w 56"/>
                <a:gd name="T51" fmla="*/ 0 h 60"/>
                <a:gd name="T52" fmla="*/ 52 w 56"/>
                <a:gd name="T5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60">
                  <a:moveTo>
                    <a:pt x="52" y="0"/>
                  </a:moveTo>
                  <a:cubicBezTo>
                    <a:pt x="52" y="14"/>
                    <a:pt x="52" y="14"/>
                    <a:pt x="52" y="14"/>
                  </a:cubicBezTo>
                  <a:cubicBezTo>
                    <a:pt x="52" y="19"/>
                    <a:pt x="50" y="23"/>
                    <a:pt x="47" y="27"/>
                  </a:cubicBezTo>
                  <a:cubicBezTo>
                    <a:pt x="43" y="30"/>
                    <a:pt x="39" y="32"/>
                    <a:pt x="34" y="32"/>
                  </a:cubicBezTo>
                  <a:cubicBezTo>
                    <a:pt x="22" y="32"/>
                    <a:pt x="22" y="32"/>
                    <a:pt x="22" y="32"/>
                  </a:cubicBezTo>
                  <a:cubicBezTo>
                    <a:pt x="17" y="32"/>
                    <a:pt x="13" y="30"/>
                    <a:pt x="9" y="27"/>
                  </a:cubicBezTo>
                  <a:cubicBezTo>
                    <a:pt x="6" y="23"/>
                    <a:pt x="4" y="19"/>
                    <a:pt x="4" y="14"/>
                  </a:cubicBezTo>
                  <a:cubicBezTo>
                    <a:pt x="4" y="0"/>
                    <a:pt x="4" y="0"/>
                    <a:pt x="4" y="0"/>
                  </a:cubicBezTo>
                  <a:cubicBezTo>
                    <a:pt x="0" y="0"/>
                    <a:pt x="0" y="0"/>
                    <a:pt x="0" y="0"/>
                  </a:cubicBezTo>
                  <a:cubicBezTo>
                    <a:pt x="0" y="14"/>
                    <a:pt x="0" y="14"/>
                    <a:pt x="0" y="14"/>
                  </a:cubicBezTo>
                  <a:cubicBezTo>
                    <a:pt x="0" y="20"/>
                    <a:pt x="2" y="25"/>
                    <a:pt x="6" y="30"/>
                  </a:cubicBezTo>
                  <a:cubicBezTo>
                    <a:pt x="11" y="34"/>
                    <a:pt x="16" y="36"/>
                    <a:pt x="22" y="36"/>
                  </a:cubicBezTo>
                  <a:cubicBezTo>
                    <a:pt x="26" y="36"/>
                    <a:pt x="26" y="36"/>
                    <a:pt x="26" y="36"/>
                  </a:cubicBezTo>
                  <a:cubicBezTo>
                    <a:pt x="26" y="56"/>
                    <a:pt x="26" y="56"/>
                    <a:pt x="26" y="56"/>
                  </a:cubicBezTo>
                  <a:cubicBezTo>
                    <a:pt x="12" y="56"/>
                    <a:pt x="12" y="56"/>
                    <a:pt x="12" y="56"/>
                  </a:cubicBezTo>
                  <a:cubicBezTo>
                    <a:pt x="12" y="60"/>
                    <a:pt x="12" y="60"/>
                    <a:pt x="12" y="60"/>
                  </a:cubicBezTo>
                  <a:cubicBezTo>
                    <a:pt x="26" y="60"/>
                    <a:pt x="26" y="60"/>
                    <a:pt x="26" y="60"/>
                  </a:cubicBezTo>
                  <a:cubicBezTo>
                    <a:pt x="30" y="60"/>
                    <a:pt x="30" y="60"/>
                    <a:pt x="30" y="60"/>
                  </a:cubicBezTo>
                  <a:cubicBezTo>
                    <a:pt x="44" y="60"/>
                    <a:pt x="44" y="60"/>
                    <a:pt x="44" y="60"/>
                  </a:cubicBezTo>
                  <a:cubicBezTo>
                    <a:pt x="44" y="56"/>
                    <a:pt x="44" y="56"/>
                    <a:pt x="44" y="56"/>
                  </a:cubicBezTo>
                  <a:cubicBezTo>
                    <a:pt x="30" y="56"/>
                    <a:pt x="30" y="56"/>
                    <a:pt x="30" y="56"/>
                  </a:cubicBezTo>
                  <a:cubicBezTo>
                    <a:pt x="30" y="36"/>
                    <a:pt x="30" y="36"/>
                    <a:pt x="30" y="36"/>
                  </a:cubicBezTo>
                  <a:cubicBezTo>
                    <a:pt x="34" y="36"/>
                    <a:pt x="34" y="36"/>
                    <a:pt x="34" y="36"/>
                  </a:cubicBezTo>
                  <a:cubicBezTo>
                    <a:pt x="40" y="36"/>
                    <a:pt x="45" y="34"/>
                    <a:pt x="50" y="30"/>
                  </a:cubicBezTo>
                  <a:cubicBezTo>
                    <a:pt x="54" y="25"/>
                    <a:pt x="56" y="20"/>
                    <a:pt x="56" y="14"/>
                  </a:cubicBezTo>
                  <a:cubicBezTo>
                    <a:pt x="56" y="0"/>
                    <a:pt x="56" y="0"/>
                    <a:pt x="56" y="0"/>
                  </a:cubicBez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9" name="组合 68"/>
          <p:cNvGrpSpPr/>
          <p:nvPr/>
        </p:nvGrpSpPr>
        <p:grpSpPr>
          <a:xfrm>
            <a:off x="6676550" y="3440470"/>
            <a:ext cx="411868" cy="307094"/>
            <a:chOff x="6676550" y="2786420"/>
            <a:chExt cx="411868" cy="307094"/>
          </a:xfrm>
        </p:grpSpPr>
        <p:sp>
          <p:nvSpPr>
            <p:cNvPr id="70" name="Freeform 74"/>
            <p:cNvSpPr>
              <a:spLocks noEditPoints="1"/>
            </p:cNvSpPr>
            <p:nvPr/>
          </p:nvSpPr>
          <p:spPr bwMode="auto">
            <a:xfrm>
              <a:off x="6676550" y="2786420"/>
              <a:ext cx="411868" cy="307094"/>
            </a:xfrm>
            <a:custGeom>
              <a:avLst/>
              <a:gdLst>
                <a:gd name="T0" fmla="*/ 0 w 228"/>
                <a:gd name="T1" fmla="*/ 0 h 170"/>
                <a:gd name="T2" fmla="*/ 0 w 228"/>
                <a:gd name="T3" fmla="*/ 170 h 170"/>
                <a:gd name="T4" fmla="*/ 228 w 228"/>
                <a:gd name="T5" fmla="*/ 170 h 170"/>
                <a:gd name="T6" fmla="*/ 228 w 228"/>
                <a:gd name="T7" fmla="*/ 0 h 170"/>
                <a:gd name="T8" fmla="*/ 0 w 228"/>
                <a:gd name="T9" fmla="*/ 0 h 170"/>
                <a:gd name="T10" fmla="*/ 218 w 228"/>
                <a:gd name="T11" fmla="*/ 161 h 170"/>
                <a:gd name="T12" fmla="*/ 10 w 228"/>
                <a:gd name="T13" fmla="*/ 161 h 170"/>
                <a:gd name="T14" fmla="*/ 10 w 228"/>
                <a:gd name="T15" fmla="*/ 9 h 170"/>
                <a:gd name="T16" fmla="*/ 218 w 228"/>
                <a:gd name="T17" fmla="*/ 9 h 170"/>
                <a:gd name="T18" fmla="*/ 218 w 228"/>
                <a:gd name="T19"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170">
                  <a:moveTo>
                    <a:pt x="0" y="0"/>
                  </a:moveTo>
                  <a:lnTo>
                    <a:pt x="0" y="170"/>
                  </a:lnTo>
                  <a:lnTo>
                    <a:pt x="228" y="170"/>
                  </a:lnTo>
                  <a:lnTo>
                    <a:pt x="228" y="0"/>
                  </a:lnTo>
                  <a:lnTo>
                    <a:pt x="0" y="0"/>
                  </a:lnTo>
                  <a:close/>
                  <a:moveTo>
                    <a:pt x="218" y="161"/>
                  </a:moveTo>
                  <a:lnTo>
                    <a:pt x="10" y="161"/>
                  </a:lnTo>
                  <a:lnTo>
                    <a:pt x="10" y="9"/>
                  </a:lnTo>
                  <a:lnTo>
                    <a:pt x="218" y="9"/>
                  </a:lnTo>
                  <a:lnTo>
                    <a:pt x="218"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5"/>
            <p:cNvSpPr>
              <a:spLocks noEditPoints="1"/>
            </p:cNvSpPr>
            <p:nvPr/>
          </p:nvSpPr>
          <p:spPr bwMode="auto">
            <a:xfrm>
              <a:off x="6728936" y="2889386"/>
              <a:ext cx="307094" cy="153548"/>
            </a:xfrm>
            <a:custGeom>
              <a:avLst/>
              <a:gdLst>
                <a:gd name="T0" fmla="*/ 132 w 170"/>
                <a:gd name="T1" fmla="*/ 28 h 85"/>
                <a:gd name="T2" fmla="*/ 94 w 170"/>
                <a:gd name="T3" fmla="*/ 37 h 85"/>
                <a:gd name="T4" fmla="*/ 57 w 170"/>
                <a:gd name="T5" fmla="*/ 0 h 85"/>
                <a:gd name="T6" fmla="*/ 0 w 170"/>
                <a:gd name="T7" fmla="*/ 85 h 85"/>
                <a:gd name="T8" fmla="*/ 170 w 170"/>
                <a:gd name="T9" fmla="*/ 85 h 85"/>
                <a:gd name="T10" fmla="*/ 132 w 170"/>
                <a:gd name="T11" fmla="*/ 28 h 85"/>
                <a:gd name="T12" fmla="*/ 59 w 170"/>
                <a:gd name="T13" fmla="*/ 14 h 85"/>
                <a:gd name="T14" fmla="*/ 87 w 170"/>
                <a:gd name="T15" fmla="*/ 45 h 85"/>
                <a:gd name="T16" fmla="*/ 92 w 170"/>
                <a:gd name="T17" fmla="*/ 47 h 85"/>
                <a:gd name="T18" fmla="*/ 97 w 170"/>
                <a:gd name="T19" fmla="*/ 47 h 85"/>
                <a:gd name="T20" fmla="*/ 128 w 170"/>
                <a:gd name="T21" fmla="*/ 40 h 85"/>
                <a:gd name="T22" fmla="*/ 154 w 170"/>
                <a:gd name="T23" fmla="*/ 75 h 85"/>
                <a:gd name="T24" fmla="*/ 16 w 170"/>
                <a:gd name="T25" fmla="*/ 75 h 85"/>
                <a:gd name="T26" fmla="*/ 59 w 170"/>
                <a:gd name="T27"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85">
                  <a:moveTo>
                    <a:pt x="132" y="28"/>
                  </a:moveTo>
                  <a:lnTo>
                    <a:pt x="94" y="37"/>
                  </a:lnTo>
                  <a:lnTo>
                    <a:pt x="57" y="0"/>
                  </a:lnTo>
                  <a:lnTo>
                    <a:pt x="0" y="85"/>
                  </a:lnTo>
                  <a:lnTo>
                    <a:pt x="170" y="85"/>
                  </a:lnTo>
                  <a:lnTo>
                    <a:pt x="132" y="28"/>
                  </a:lnTo>
                  <a:close/>
                  <a:moveTo>
                    <a:pt x="59" y="14"/>
                  </a:moveTo>
                  <a:lnTo>
                    <a:pt x="87" y="45"/>
                  </a:lnTo>
                  <a:lnTo>
                    <a:pt x="92" y="47"/>
                  </a:lnTo>
                  <a:lnTo>
                    <a:pt x="97" y="47"/>
                  </a:lnTo>
                  <a:lnTo>
                    <a:pt x="128" y="40"/>
                  </a:lnTo>
                  <a:lnTo>
                    <a:pt x="154" y="75"/>
                  </a:lnTo>
                  <a:lnTo>
                    <a:pt x="16" y="75"/>
                  </a:lnTo>
                  <a:lnTo>
                    <a:pt x="5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76"/>
            <p:cNvSpPr>
              <a:spLocks noChangeArrowheads="1"/>
            </p:cNvSpPr>
            <p:nvPr/>
          </p:nvSpPr>
          <p:spPr bwMode="auto">
            <a:xfrm>
              <a:off x="6967386" y="2837000"/>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930275" y="4226269"/>
            <a:ext cx="410062" cy="359481"/>
            <a:chOff x="930275" y="3572219"/>
            <a:chExt cx="410062" cy="359481"/>
          </a:xfrm>
        </p:grpSpPr>
        <p:sp>
          <p:nvSpPr>
            <p:cNvPr id="74" name="Rectangle 77"/>
            <p:cNvSpPr>
              <a:spLocks noChangeArrowheads="1"/>
            </p:cNvSpPr>
            <p:nvPr/>
          </p:nvSpPr>
          <p:spPr bwMode="auto">
            <a:xfrm>
              <a:off x="1033242" y="3572219"/>
              <a:ext cx="34323" cy="849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Freeform 78"/>
            <p:cNvSpPr/>
            <p:nvPr/>
          </p:nvSpPr>
          <p:spPr bwMode="auto">
            <a:xfrm>
              <a:off x="1203047" y="3572219"/>
              <a:ext cx="34323" cy="84903"/>
            </a:xfrm>
            <a:custGeom>
              <a:avLst/>
              <a:gdLst>
                <a:gd name="T0" fmla="*/ 19 w 19"/>
                <a:gd name="T1" fmla="*/ 29 h 47"/>
                <a:gd name="T2" fmla="*/ 19 w 19"/>
                <a:gd name="T3" fmla="*/ 0 h 47"/>
                <a:gd name="T4" fmla="*/ 0 w 19"/>
                <a:gd name="T5" fmla="*/ 0 h 47"/>
                <a:gd name="T6" fmla="*/ 0 w 19"/>
                <a:gd name="T7" fmla="*/ 29 h 47"/>
                <a:gd name="T8" fmla="*/ 0 w 19"/>
                <a:gd name="T9" fmla="*/ 47 h 47"/>
                <a:gd name="T10" fmla="*/ 19 w 19"/>
                <a:gd name="T11" fmla="*/ 47 h 47"/>
                <a:gd name="T12" fmla="*/ 19 w 19"/>
                <a:gd name="T13" fmla="*/ 29 h 47"/>
              </a:gdLst>
              <a:ahLst/>
              <a:cxnLst>
                <a:cxn ang="0">
                  <a:pos x="T0" y="T1"/>
                </a:cxn>
                <a:cxn ang="0">
                  <a:pos x="T2" y="T3"/>
                </a:cxn>
                <a:cxn ang="0">
                  <a:pos x="T4" y="T5"/>
                </a:cxn>
                <a:cxn ang="0">
                  <a:pos x="T6" y="T7"/>
                </a:cxn>
                <a:cxn ang="0">
                  <a:pos x="T8" y="T9"/>
                </a:cxn>
                <a:cxn ang="0">
                  <a:pos x="T10" y="T11"/>
                </a:cxn>
                <a:cxn ang="0">
                  <a:pos x="T12" y="T13"/>
                </a:cxn>
              </a:cxnLst>
              <a:rect l="0" t="0" r="r" b="b"/>
              <a:pathLst>
                <a:path w="19" h="47">
                  <a:moveTo>
                    <a:pt x="19" y="29"/>
                  </a:moveTo>
                  <a:lnTo>
                    <a:pt x="19" y="0"/>
                  </a:lnTo>
                  <a:lnTo>
                    <a:pt x="0" y="0"/>
                  </a:lnTo>
                  <a:lnTo>
                    <a:pt x="0" y="29"/>
                  </a:lnTo>
                  <a:lnTo>
                    <a:pt x="0" y="47"/>
                  </a:lnTo>
                  <a:lnTo>
                    <a:pt x="19" y="47"/>
                  </a:lnTo>
                  <a:lnTo>
                    <a:pt x="19"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9"/>
            <p:cNvSpPr>
              <a:spLocks noEditPoints="1"/>
            </p:cNvSpPr>
            <p:nvPr/>
          </p:nvSpPr>
          <p:spPr bwMode="auto">
            <a:xfrm>
              <a:off x="930275" y="3624606"/>
              <a:ext cx="410062" cy="307094"/>
            </a:xfrm>
            <a:custGeom>
              <a:avLst/>
              <a:gdLst>
                <a:gd name="T0" fmla="*/ 180 w 227"/>
                <a:gd name="T1" fmla="*/ 0 h 170"/>
                <a:gd name="T2" fmla="*/ 180 w 227"/>
                <a:gd name="T3" fmla="*/ 18 h 170"/>
                <a:gd name="T4" fmla="*/ 180 w 227"/>
                <a:gd name="T5" fmla="*/ 28 h 170"/>
                <a:gd name="T6" fmla="*/ 170 w 227"/>
                <a:gd name="T7" fmla="*/ 28 h 170"/>
                <a:gd name="T8" fmla="*/ 151 w 227"/>
                <a:gd name="T9" fmla="*/ 28 h 170"/>
                <a:gd name="T10" fmla="*/ 142 w 227"/>
                <a:gd name="T11" fmla="*/ 28 h 170"/>
                <a:gd name="T12" fmla="*/ 142 w 227"/>
                <a:gd name="T13" fmla="*/ 18 h 170"/>
                <a:gd name="T14" fmla="*/ 142 w 227"/>
                <a:gd name="T15" fmla="*/ 0 h 170"/>
                <a:gd name="T16" fmla="*/ 85 w 227"/>
                <a:gd name="T17" fmla="*/ 0 h 170"/>
                <a:gd name="T18" fmla="*/ 85 w 227"/>
                <a:gd name="T19" fmla="*/ 18 h 170"/>
                <a:gd name="T20" fmla="*/ 85 w 227"/>
                <a:gd name="T21" fmla="*/ 28 h 170"/>
                <a:gd name="T22" fmla="*/ 76 w 227"/>
                <a:gd name="T23" fmla="*/ 28 h 170"/>
                <a:gd name="T24" fmla="*/ 57 w 227"/>
                <a:gd name="T25" fmla="*/ 28 h 170"/>
                <a:gd name="T26" fmla="*/ 47 w 227"/>
                <a:gd name="T27" fmla="*/ 28 h 170"/>
                <a:gd name="T28" fmla="*/ 47 w 227"/>
                <a:gd name="T29" fmla="*/ 18 h 170"/>
                <a:gd name="T30" fmla="*/ 47 w 227"/>
                <a:gd name="T31" fmla="*/ 0 h 170"/>
                <a:gd name="T32" fmla="*/ 0 w 227"/>
                <a:gd name="T33" fmla="*/ 0 h 170"/>
                <a:gd name="T34" fmla="*/ 0 w 227"/>
                <a:gd name="T35" fmla="*/ 170 h 170"/>
                <a:gd name="T36" fmla="*/ 227 w 227"/>
                <a:gd name="T37" fmla="*/ 170 h 170"/>
                <a:gd name="T38" fmla="*/ 227 w 227"/>
                <a:gd name="T39" fmla="*/ 0 h 170"/>
                <a:gd name="T40" fmla="*/ 180 w 227"/>
                <a:gd name="T41" fmla="*/ 0 h 170"/>
                <a:gd name="T42" fmla="*/ 218 w 227"/>
                <a:gd name="T43" fmla="*/ 160 h 170"/>
                <a:gd name="T44" fmla="*/ 9 w 227"/>
                <a:gd name="T45" fmla="*/ 160 h 170"/>
                <a:gd name="T46" fmla="*/ 9 w 227"/>
                <a:gd name="T47" fmla="*/ 9 h 170"/>
                <a:gd name="T48" fmla="*/ 38 w 227"/>
                <a:gd name="T49" fmla="*/ 9 h 170"/>
                <a:gd name="T50" fmla="*/ 38 w 227"/>
                <a:gd name="T51" fmla="*/ 18 h 170"/>
                <a:gd name="T52" fmla="*/ 38 w 227"/>
                <a:gd name="T53" fmla="*/ 28 h 170"/>
                <a:gd name="T54" fmla="*/ 38 w 227"/>
                <a:gd name="T55" fmla="*/ 37 h 170"/>
                <a:gd name="T56" fmla="*/ 47 w 227"/>
                <a:gd name="T57" fmla="*/ 37 h 170"/>
                <a:gd name="T58" fmla="*/ 57 w 227"/>
                <a:gd name="T59" fmla="*/ 37 h 170"/>
                <a:gd name="T60" fmla="*/ 76 w 227"/>
                <a:gd name="T61" fmla="*/ 37 h 170"/>
                <a:gd name="T62" fmla="*/ 85 w 227"/>
                <a:gd name="T63" fmla="*/ 37 h 170"/>
                <a:gd name="T64" fmla="*/ 95 w 227"/>
                <a:gd name="T65" fmla="*/ 37 h 170"/>
                <a:gd name="T66" fmla="*/ 95 w 227"/>
                <a:gd name="T67" fmla="*/ 28 h 170"/>
                <a:gd name="T68" fmla="*/ 95 w 227"/>
                <a:gd name="T69" fmla="*/ 18 h 170"/>
                <a:gd name="T70" fmla="*/ 95 w 227"/>
                <a:gd name="T71" fmla="*/ 9 h 170"/>
                <a:gd name="T72" fmla="*/ 133 w 227"/>
                <a:gd name="T73" fmla="*/ 9 h 170"/>
                <a:gd name="T74" fmla="*/ 133 w 227"/>
                <a:gd name="T75" fmla="*/ 18 h 170"/>
                <a:gd name="T76" fmla="*/ 133 w 227"/>
                <a:gd name="T77" fmla="*/ 28 h 170"/>
                <a:gd name="T78" fmla="*/ 133 w 227"/>
                <a:gd name="T79" fmla="*/ 37 h 170"/>
                <a:gd name="T80" fmla="*/ 142 w 227"/>
                <a:gd name="T81" fmla="*/ 37 h 170"/>
                <a:gd name="T82" fmla="*/ 151 w 227"/>
                <a:gd name="T83" fmla="*/ 37 h 170"/>
                <a:gd name="T84" fmla="*/ 170 w 227"/>
                <a:gd name="T85" fmla="*/ 37 h 170"/>
                <a:gd name="T86" fmla="*/ 180 w 227"/>
                <a:gd name="T87" fmla="*/ 37 h 170"/>
                <a:gd name="T88" fmla="*/ 189 w 227"/>
                <a:gd name="T89" fmla="*/ 37 h 170"/>
                <a:gd name="T90" fmla="*/ 189 w 227"/>
                <a:gd name="T91" fmla="*/ 28 h 170"/>
                <a:gd name="T92" fmla="*/ 189 w 227"/>
                <a:gd name="T93" fmla="*/ 18 h 170"/>
                <a:gd name="T94" fmla="*/ 189 w 227"/>
                <a:gd name="T95" fmla="*/ 9 h 170"/>
                <a:gd name="T96" fmla="*/ 218 w 227"/>
                <a:gd name="T97" fmla="*/ 9 h 170"/>
                <a:gd name="T98" fmla="*/ 218 w 227"/>
                <a:gd name="T99" fmla="*/ 16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 h="170">
                  <a:moveTo>
                    <a:pt x="180" y="0"/>
                  </a:moveTo>
                  <a:lnTo>
                    <a:pt x="180" y="18"/>
                  </a:lnTo>
                  <a:lnTo>
                    <a:pt x="180" y="28"/>
                  </a:lnTo>
                  <a:lnTo>
                    <a:pt x="170" y="28"/>
                  </a:lnTo>
                  <a:lnTo>
                    <a:pt x="151" y="28"/>
                  </a:lnTo>
                  <a:lnTo>
                    <a:pt x="142" y="28"/>
                  </a:lnTo>
                  <a:lnTo>
                    <a:pt x="142" y="18"/>
                  </a:lnTo>
                  <a:lnTo>
                    <a:pt x="142" y="0"/>
                  </a:lnTo>
                  <a:lnTo>
                    <a:pt x="85" y="0"/>
                  </a:lnTo>
                  <a:lnTo>
                    <a:pt x="85" y="18"/>
                  </a:lnTo>
                  <a:lnTo>
                    <a:pt x="85" y="28"/>
                  </a:lnTo>
                  <a:lnTo>
                    <a:pt x="76" y="28"/>
                  </a:lnTo>
                  <a:lnTo>
                    <a:pt x="57" y="28"/>
                  </a:lnTo>
                  <a:lnTo>
                    <a:pt x="47" y="28"/>
                  </a:lnTo>
                  <a:lnTo>
                    <a:pt x="47" y="18"/>
                  </a:lnTo>
                  <a:lnTo>
                    <a:pt x="47" y="0"/>
                  </a:lnTo>
                  <a:lnTo>
                    <a:pt x="0" y="0"/>
                  </a:lnTo>
                  <a:lnTo>
                    <a:pt x="0" y="170"/>
                  </a:lnTo>
                  <a:lnTo>
                    <a:pt x="227" y="170"/>
                  </a:lnTo>
                  <a:lnTo>
                    <a:pt x="227" y="0"/>
                  </a:lnTo>
                  <a:lnTo>
                    <a:pt x="180" y="0"/>
                  </a:lnTo>
                  <a:close/>
                  <a:moveTo>
                    <a:pt x="218" y="160"/>
                  </a:moveTo>
                  <a:lnTo>
                    <a:pt x="9" y="160"/>
                  </a:lnTo>
                  <a:lnTo>
                    <a:pt x="9" y="9"/>
                  </a:lnTo>
                  <a:lnTo>
                    <a:pt x="38" y="9"/>
                  </a:lnTo>
                  <a:lnTo>
                    <a:pt x="38" y="18"/>
                  </a:lnTo>
                  <a:lnTo>
                    <a:pt x="38" y="28"/>
                  </a:lnTo>
                  <a:lnTo>
                    <a:pt x="38" y="37"/>
                  </a:lnTo>
                  <a:lnTo>
                    <a:pt x="47" y="37"/>
                  </a:lnTo>
                  <a:lnTo>
                    <a:pt x="57" y="37"/>
                  </a:lnTo>
                  <a:lnTo>
                    <a:pt x="76" y="37"/>
                  </a:lnTo>
                  <a:lnTo>
                    <a:pt x="85" y="37"/>
                  </a:lnTo>
                  <a:lnTo>
                    <a:pt x="95" y="37"/>
                  </a:lnTo>
                  <a:lnTo>
                    <a:pt x="95" y="28"/>
                  </a:lnTo>
                  <a:lnTo>
                    <a:pt x="95" y="18"/>
                  </a:lnTo>
                  <a:lnTo>
                    <a:pt x="95" y="9"/>
                  </a:lnTo>
                  <a:lnTo>
                    <a:pt x="133" y="9"/>
                  </a:lnTo>
                  <a:lnTo>
                    <a:pt x="133" y="18"/>
                  </a:lnTo>
                  <a:lnTo>
                    <a:pt x="133" y="28"/>
                  </a:lnTo>
                  <a:lnTo>
                    <a:pt x="133" y="37"/>
                  </a:lnTo>
                  <a:lnTo>
                    <a:pt x="142" y="37"/>
                  </a:lnTo>
                  <a:lnTo>
                    <a:pt x="151" y="37"/>
                  </a:lnTo>
                  <a:lnTo>
                    <a:pt x="170" y="37"/>
                  </a:lnTo>
                  <a:lnTo>
                    <a:pt x="180" y="37"/>
                  </a:lnTo>
                  <a:lnTo>
                    <a:pt x="189" y="37"/>
                  </a:lnTo>
                  <a:lnTo>
                    <a:pt x="189" y="28"/>
                  </a:lnTo>
                  <a:lnTo>
                    <a:pt x="189" y="18"/>
                  </a:lnTo>
                  <a:lnTo>
                    <a:pt x="189" y="9"/>
                  </a:lnTo>
                  <a:lnTo>
                    <a:pt x="218" y="9"/>
                  </a:lnTo>
                  <a:lnTo>
                    <a:pt x="218" y="1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Rectangle 80"/>
            <p:cNvSpPr>
              <a:spLocks noChangeArrowheads="1"/>
            </p:cNvSpPr>
            <p:nvPr/>
          </p:nvSpPr>
          <p:spPr bwMode="auto">
            <a:xfrm>
              <a:off x="1015178" y="3828733"/>
              <a:ext cx="240257"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81"/>
            <p:cNvSpPr>
              <a:spLocks noChangeArrowheads="1"/>
            </p:cNvSpPr>
            <p:nvPr/>
          </p:nvSpPr>
          <p:spPr bwMode="auto">
            <a:xfrm>
              <a:off x="1015178" y="3760088"/>
              <a:ext cx="240257"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2606648" y="4217237"/>
            <a:ext cx="341417" cy="384771"/>
            <a:chOff x="2606648" y="3563187"/>
            <a:chExt cx="341417" cy="384771"/>
          </a:xfrm>
        </p:grpSpPr>
        <p:sp>
          <p:nvSpPr>
            <p:cNvPr id="80" name="Freeform 82"/>
            <p:cNvSpPr>
              <a:spLocks noEditPoints="1"/>
            </p:cNvSpPr>
            <p:nvPr/>
          </p:nvSpPr>
          <p:spPr bwMode="auto">
            <a:xfrm>
              <a:off x="2640971" y="3640864"/>
              <a:ext cx="272772" cy="307094"/>
            </a:xfrm>
            <a:custGeom>
              <a:avLst/>
              <a:gdLst>
                <a:gd name="T0" fmla="*/ 0 w 64"/>
                <a:gd name="T1" fmla="*/ 56 h 72"/>
                <a:gd name="T2" fmla="*/ 5 w 64"/>
                <a:gd name="T3" fmla="*/ 67 h 72"/>
                <a:gd name="T4" fmla="*/ 16 w 64"/>
                <a:gd name="T5" fmla="*/ 72 h 72"/>
                <a:gd name="T6" fmla="*/ 48 w 64"/>
                <a:gd name="T7" fmla="*/ 72 h 72"/>
                <a:gd name="T8" fmla="*/ 59 w 64"/>
                <a:gd name="T9" fmla="*/ 67 h 72"/>
                <a:gd name="T10" fmla="*/ 64 w 64"/>
                <a:gd name="T11" fmla="*/ 56 h 72"/>
                <a:gd name="T12" fmla="*/ 64 w 64"/>
                <a:gd name="T13" fmla="*/ 0 h 72"/>
                <a:gd name="T14" fmla="*/ 0 w 64"/>
                <a:gd name="T15" fmla="*/ 0 h 72"/>
                <a:gd name="T16" fmla="*/ 0 w 64"/>
                <a:gd name="T17" fmla="*/ 56 h 72"/>
                <a:gd name="T18" fmla="*/ 4 w 64"/>
                <a:gd name="T19" fmla="*/ 4 h 72"/>
                <a:gd name="T20" fmla="*/ 60 w 64"/>
                <a:gd name="T21" fmla="*/ 4 h 72"/>
                <a:gd name="T22" fmla="*/ 60 w 64"/>
                <a:gd name="T23" fmla="*/ 56 h 72"/>
                <a:gd name="T24" fmla="*/ 56 w 64"/>
                <a:gd name="T25" fmla="*/ 64 h 72"/>
                <a:gd name="T26" fmla="*/ 48 w 64"/>
                <a:gd name="T27" fmla="*/ 68 h 72"/>
                <a:gd name="T28" fmla="*/ 16 w 64"/>
                <a:gd name="T29" fmla="*/ 68 h 72"/>
                <a:gd name="T30" fmla="*/ 8 w 64"/>
                <a:gd name="T31" fmla="*/ 64 h 72"/>
                <a:gd name="T32" fmla="*/ 4 w 64"/>
                <a:gd name="T33" fmla="*/ 56 h 72"/>
                <a:gd name="T34" fmla="*/ 4 w 64"/>
                <a:gd name="T35"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72">
                  <a:moveTo>
                    <a:pt x="0" y="56"/>
                  </a:moveTo>
                  <a:cubicBezTo>
                    <a:pt x="0" y="60"/>
                    <a:pt x="2" y="64"/>
                    <a:pt x="5" y="67"/>
                  </a:cubicBezTo>
                  <a:cubicBezTo>
                    <a:pt x="8" y="70"/>
                    <a:pt x="12" y="72"/>
                    <a:pt x="16" y="72"/>
                  </a:cubicBezTo>
                  <a:cubicBezTo>
                    <a:pt x="48" y="72"/>
                    <a:pt x="48" y="72"/>
                    <a:pt x="48" y="72"/>
                  </a:cubicBezTo>
                  <a:cubicBezTo>
                    <a:pt x="52" y="72"/>
                    <a:pt x="56" y="70"/>
                    <a:pt x="59" y="67"/>
                  </a:cubicBezTo>
                  <a:cubicBezTo>
                    <a:pt x="62" y="64"/>
                    <a:pt x="64" y="60"/>
                    <a:pt x="64" y="56"/>
                  </a:cubicBezTo>
                  <a:cubicBezTo>
                    <a:pt x="64" y="0"/>
                    <a:pt x="64" y="0"/>
                    <a:pt x="64" y="0"/>
                  </a:cubicBezTo>
                  <a:cubicBezTo>
                    <a:pt x="0" y="0"/>
                    <a:pt x="0" y="0"/>
                    <a:pt x="0" y="0"/>
                  </a:cubicBezTo>
                  <a:lnTo>
                    <a:pt x="0" y="56"/>
                  </a:lnTo>
                  <a:close/>
                  <a:moveTo>
                    <a:pt x="4" y="4"/>
                  </a:moveTo>
                  <a:cubicBezTo>
                    <a:pt x="60" y="4"/>
                    <a:pt x="60" y="4"/>
                    <a:pt x="60" y="4"/>
                  </a:cubicBezTo>
                  <a:cubicBezTo>
                    <a:pt x="60" y="56"/>
                    <a:pt x="60" y="56"/>
                    <a:pt x="60" y="56"/>
                  </a:cubicBezTo>
                  <a:cubicBezTo>
                    <a:pt x="60" y="59"/>
                    <a:pt x="59" y="62"/>
                    <a:pt x="56" y="64"/>
                  </a:cubicBezTo>
                  <a:cubicBezTo>
                    <a:pt x="54" y="67"/>
                    <a:pt x="51" y="68"/>
                    <a:pt x="48" y="68"/>
                  </a:cubicBezTo>
                  <a:cubicBezTo>
                    <a:pt x="16" y="68"/>
                    <a:pt x="16" y="68"/>
                    <a:pt x="16" y="68"/>
                  </a:cubicBezTo>
                  <a:cubicBezTo>
                    <a:pt x="13" y="68"/>
                    <a:pt x="10" y="67"/>
                    <a:pt x="8" y="64"/>
                  </a:cubicBezTo>
                  <a:cubicBezTo>
                    <a:pt x="5" y="62"/>
                    <a:pt x="4" y="59"/>
                    <a:pt x="4" y="56"/>
                  </a:cubicBezTo>
                  <a:lnTo>
                    <a:pt x="4"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3"/>
            <p:cNvSpPr/>
            <p:nvPr/>
          </p:nvSpPr>
          <p:spPr bwMode="auto">
            <a:xfrm>
              <a:off x="2606648" y="3563187"/>
              <a:ext cx="341417" cy="43354"/>
            </a:xfrm>
            <a:custGeom>
              <a:avLst/>
              <a:gdLst>
                <a:gd name="T0" fmla="*/ 123 w 189"/>
                <a:gd name="T1" fmla="*/ 15 h 24"/>
                <a:gd name="T2" fmla="*/ 123 w 189"/>
                <a:gd name="T3" fmla="*/ 0 h 24"/>
                <a:gd name="T4" fmla="*/ 66 w 189"/>
                <a:gd name="T5" fmla="*/ 0 h 24"/>
                <a:gd name="T6" fmla="*/ 66 w 189"/>
                <a:gd name="T7" fmla="*/ 15 h 24"/>
                <a:gd name="T8" fmla="*/ 0 w 189"/>
                <a:gd name="T9" fmla="*/ 15 h 24"/>
                <a:gd name="T10" fmla="*/ 0 w 189"/>
                <a:gd name="T11" fmla="*/ 24 h 24"/>
                <a:gd name="T12" fmla="*/ 189 w 189"/>
                <a:gd name="T13" fmla="*/ 24 h 24"/>
                <a:gd name="T14" fmla="*/ 189 w 189"/>
                <a:gd name="T15" fmla="*/ 15 h 24"/>
                <a:gd name="T16" fmla="*/ 123 w 189"/>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24">
                  <a:moveTo>
                    <a:pt x="123" y="15"/>
                  </a:moveTo>
                  <a:lnTo>
                    <a:pt x="123" y="0"/>
                  </a:lnTo>
                  <a:lnTo>
                    <a:pt x="66" y="0"/>
                  </a:lnTo>
                  <a:lnTo>
                    <a:pt x="66" y="15"/>
                  </a:lnTo>
                  <a:lnTo>
                    <a:pt x="0" y="15"/>
                  </a:lnTo>
                  <a:lnTo>
                    <a:pt x="0" y="24"/>
                  </a:lnTo>
                  <a:lnTo>
                    <a:pt x="189" y="24"/>
                  </a:lnTo>
                  <a:lnTo>
                    <a:pt x="189" y="15"/>
                  </a:lnTo>
                  <a:lnTo>
                    <a:pt x="123"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Rectangle 84"/>
            <p:cNvSpPr>
              <a:spLocks noChangeArrowheads="1"/>
            </p:cNvSpPr>
            <p:nvPr/>
          </p:nvSpPr>
          <p:spPr bwMode="auto">
            <a:xfrm>
              <a:off x="2769227" y="3691444"/>
              <a:ext cx="16258" cy="2059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 name="Freeform 85"/>
            <p:cNvSpPr/>
            <p:nvPr/>
          </p:nvSpPr>
          <p:spPr bwMode="auto">
            <a:xfrm>
              <a:off x="2837872" y="3691444"/>
              <a:ext cx="16258" cy="205934"/>
            </a:xfrm>
            <a:custGeom>
              <a:avLst/>
              <a:gdLst>
                <a:gd name="T0" fmla="*/ 9 w 9"/>
                <a:gd name="T1" fmla="*/ 0 h 114"/>
                <a:gd name="T2" fmla="*/ 0 w 9"/>
                <a:gd name="T3" fmla="*/ 0 h 114"/>
                <a:gd name="T4" fmla="*/ 0 w 9"/>
                <a:gd name="T5" fmla="*/ 114 h 114"/>
                <a:gd name="T6" fmla="*/ 9 w 9"/>
                <a:gd name="T7" fmla="*/ 104 h 114"/>
                <a:gd name="T8" fmla="*/ 9 w 9"/>
                <a:gd name="T9" fmla="*/ 0 h 114"/>
              </a:gdLst>
              <a:ahLst/>
              <a:cxnLst>
                <a:cxn ang="0">
                  <a:pos x="T0" y="T1"/>
                </a:cxn>
                <a:cxn ang="0">
                  <a:pos x="T2" y="T3"/>
                </a:cxn>
                <a:cxn ang="0">
                  <a:pos x="T4" y="T5"/>
                </a:cxn>
                <a:cxn ang="0">
                  <a:pos x="T6" y="T7"/>
                </a:cxn>
                <a:cxn ang="0">
                  <a:pos x="T8" y="T9"/>
                </a:cxn>
              </a:cxnLst>
              <a:rect l="0" t="0" r="r" b="b"/>
              <a:pathLst>
                <a:path w="9" h="114">
                  <a:moveTo>
                    <a:pt x="9" y="0"/>
                  </a:moveTo>
                  <a:lnTo>
                    <a:pt x="0" y="0"/>
                  </a:lnTo>
                  <a:lnTo>
                    <a:pt x="0" y="114"/>
                  </a:lnTo>
                  <a:lnTo>
                    <a:pt x="9" y="10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86"/>
            <p:cNvSpPr/>
            <p:nvPr/>
          </p:nvSpPr>
          <p:spPr bwMode="auto">
            <a:xfrm>
              <a:off x="2700583" y="3691444"/>
              <a:ext cx="16258" cy="205934"/>
            </a:xfrm>
            <a:custGeom>
              <a:avLst/>
              <a:gdLst>
                <a:gd name="T0" fmla="*/ 9 w 9"/>
                <a:gd name="T1" fmla="*/ 0 h 114"/>
                <a:gd name="T2" fmla="*/ 0 w 9"/>
                <a:gd name="T3" fmla="*/ 0 h 114"/>
                <a:gd name="T4" fmla="*/ 0 w 9"/>
                <a:gd name="T5" fmla="*/ 104 h 114"/>
                <a:gd name="T6" fmla="*/ 9 w 9"/>
                <a:gd name="T7" fmla="*/ 114 h 114"/>
                <a:gd name="T8" fmla="*/ 9 w 9"/>
                <a:gd name="T9" fmla="*/ 0 h 114"/>
              </a:gdLst>
              <a:ahLst/>
              <a:cxnLst>
                <a:cxn ang="0">
                  <a:pos x="T0" y="T1"/>
                </a:cxn>
                <a:cxn ang="0">
                  <a:pos x="T2" y="T3"/>
                </a:cxn>
                <a:cxn ang="0">
                  <a:pos x="T4" y="T5"/>
                </a:cxn>
                <a:cxn ang="0">
                  <a:pos x="T6" y="T7"/>
                </a:cxn>
                <a:cxn ang="0">
                  <a:pos x="T8" y="T9"/>
                </a:cxn>
              </a:cxnLst>
              <a:rect l="0" t="0" r="r" b="b"/>
              <a:pathLst>
                <a:path w="9" h="114">
                  <a:moveTo>
                    <a:pt x="9" y="0"/>
                  </a:moveTo>
                  <a:lnTo>
                    <a:pt x="0" y="0"/>
                  </a:lnTo>
                  <a:lnTo>
                    <a:pt x="0" y="104"/>
                  </a:lnTo>
                  <a:lnTo>
                    <a:pt x="9" y="114"/>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5" name="组合 84"/>
          <p:cNvGrpSpPr/>
          <p:nvPr/>
        </p:nvGrpSpPr>
        <p:grpSpPr>
          <a:xfrm>
            <a:off x="1750397" y="4210012"/>
            <a:ext cx="411868" cy="391997"/>
            <a:chOff x="1750397" y="3555962"/>
            <a:chExt cx="411868" cy="391997"/>
          </a:xfrm>
        </p:grpSpPr>
        <p:sp>
          <p:nvSpPr>
            <p:cNvPr id="86" name="Freeform 87"/>
            <p:cNvSpPr>
              <a:spLocks noEditPoints="1"/>
            </p:cNvSpPr>
            <p:nvPr/>
          </p:nvSpPr>
          <p:spPr bwMode="auto">
            <a:xfrm>
              <a:off x="1750397" y="3606542"/>
              <a:ext cx="411868" cy="341417"/>
            </a:xfrm>
            <a:custGeom>
              <a:avLst/>
              <a:gdLst>
                <a:gd name="T0" fmla="*/ 180 w 228"/>
                <a:gd name="T1" fmla="*/ 0 h 189"/>
                <a:gd name="T2" fmla="*/ 180 w 228"/>
                <a:gd name="T3" fmla="*/ 19 h 189"/>
                <a:gd name="T4" fmla="*/ 180 w 228"/>
                <a:gd name="T5" fmla="*/ 28 h 189"/>
                <a:gd name="T6" fmla="*/ 171 w 228"/>
                <a:gd name="T7" fmla="*/ 28 h 189"/>
                <a:gd name="T8" fmla="*/ 152 w 228"/>
                <a:gd name="T9" fmla="*/ 28 h 189"/>
                <a:gd name="T10" fmla="*/ 143 w 228"/>
                <a:gd name="T11" fmla="*/ 28 h 189"/>
                <a:gd name="T12" fmla="*/ 143 w 228"/>
                <a:gd name="T13" fmla="*/ 19 h 189"/>
                <a:gd name="T14" fmla="*/ 143 w 228"/>
                <a:gd name="T15" fmla="*/ 0 h 189"/>
                <a:gd name="T16" fmla="*/ 86 w 228"/>
                <a:gd name="T17" fmla="*/ 0 h 189"/>
                <a:gd name="T18" fmla="*/ 86 w 228"/>
                <a:gd name="T19" fmla="*/ 19 h 189"/>
                <a:gd name="T20" fmla="*/ 86 w 228"/>
                <a:gd name="T21" fmla="*/ 28 h 189"/>
                <a:gd name="T22" fmla="*/ 76 w 228"/>
                <a:gd name="T23" fmla="*/ 28 h 189"/>
                <a:gd name="T24" fmla="*/ 57 w 228"/>
                <a:gd name="T25" fmla="*/ 28 h 189"/>
                <a:gd name="T26" fmla="*/ 48 w 228"/>
                <a:gd name="T27" fmla="*/ 28 h 189"/>
                <a:gd name="T28" fmla="*/ 48 w 228"/>
                <a:gd name="T29" fmla="*/ 19 h 189"/>
                <a:gd name="T30" fmla="*/ 48 w 228"/>
                <a:gd name="T31" fmla="*/ 0 h 189"/>
                <a:gd name="T32" fmla="*/ 0 w 228"/>
                <a:gd name="T33" fmla="*/ 0 h 189"/>
                <a:gd name="T34" fmla="*/ 0 w 228"/>
                <a:gd name="T35" fmla="*/ 189 h 189"/>
                <a:gd name="T36" fmla="*/ 228 w 228"/>
                <a:gd name="T37" fmla="*/ 189 h 189"/>
                <a:gd name="T38" fmla="*/ 228 w 228"/>
                <a:gd name="T39" fmla="*/ 0 h 189"/>
                <a:gd name="T40" fmla="*/ 180 w 228"/>
                <a:gd name="T41" fmla="*/ 0 h 189"/>
                <a:gd name="T42" fmla="*/ 218 w 228"/>
                <a:gd name="T43" fmla="*/ 180 h 189"/>
                <a:gd name="T44" fmla="*/ 10 w 228"/>
                <a:gd name="T45" fmla="*/ 180 h 189"/>
                <a:gd name="T46" fmla="*/ 10 w 228"/>
                <a:gd name="T47" fmla="*/ 10 h 189"/>
                <a:gd name="T48" fmla="*/ 38 w 228"/>
                <a:gd name="T49" fmla="*/ 10 h 189"/>
                <a:gd name="T50" fmla="*/ 38 w 228"/>
                <a:gd name="T51" fmla="*/ 19 h 189"/>
                <a:gd name="T52" fmla="*/ 38 w 228"/>
                <a:gd name="T53" fmla="*/ 28 h 189"/>
                <a:gd name="T54" fmla="*/ 38 w 228"/>
                <a:gd name="T55" fmla="*/ 38 h 189"/>
                <a:gd name="T56" fmla="*/ 48 w 228"/>
                <a:gd name="T57" fmla="*/ 38 h 189"/>
                <a:gd name="T58" fmla="*/ 57 w 228"/>
                <a:gd name="T59" fmla="*/ 38 h 189"/>
                <a:gd name="T60" fmla="*/ 76 w 228"/>
                <a:gd name="T61" fmla="*/ 38 h 189"/>
                <a:gd name="T62" fmla="*/ 86 w 228"/>
                <a:gd name="T63" fmla="*/ 38 h 189"/>
                <a:gd name="T64" fmla="*/ 95 w 228"/>
                <a:gd name="T65" fmla="*/ 38 h 189"/>
                <a:gd name="T66" fmla="*/ 95 w 228"/>
                <a:gd name="T67" fmla="*/ 28 h 189"/>
                <a:gd name="T68" fmla="*/ 95 w 228"/>
                <a:gd name="T69" fmla="*/ 19 h 189"/>
                <a:gd name="T70" fmla="*/ 95 w 228"/>
                <a:gd name="T71" fmla="*/ 10 h 189"/>
                <a:gd name="T72" fmla="*/ 133 w 228"/>
                <a:gd name="T73" fmla="*/ 10 h 189"/>
                <a:gd name="T74" fmla="*/ 133 w 228"/>
                <a:gd name="T75" fmla="*/ 19 h 189"/>
                <a:gd name="T76" fmla="*/ 133 w 228"/>
                <a:gd name="T77" fmla="*/ 28 h 189"/>
                <a:gd name="T78" fmla="*/ 133 w 228"/>
                <a:gd name="T79" fmla="*/ 38 h 189"/>
                <a:gd name="T80" fmla="*/ 143 w 228"/>
                <a:gd name="T81" fmla="*/ 38 h 189"/>
                <a:gd name="T82" fmla="*/ 152 w 228"/>
                <a:gd name="T83" fmla="*/ 38 h 189"/>
                <a:gd name="T84" fmla="*/ 171 w 228"/>
                <a:gd name="T85" fmla="*/ 38 h 189"/>
                <a:gd name="T86" fmla="*/ 180 w 228"/>
                <a:gd name="T87" fmla="*/ 38 h 189"/>
                <a:gd name="T88" fmla="*/ 190 w 228"/>
                <a:gd name="T89" fmla="*/ 38 h 189"/>
                <a:gd name="T90" fmla="*/ 190 w 228"/>
                <a:gd name="T91" fmla="*/ 28 h 189"/>
                <a:gd name="T92" fmla="*/ 190 w 228"/>
                <a:gd name="T93" fmla="*/ 19 h 189"/>
                <a:gd name="T94" fmla="*/ 190 w 228"/>
                <a:gd name="T95" fmla="*/ 10 h 189"/>
                <a:gd name="T96" fmla="*/ 218 w 228"/>
                <a:gd name="T97" fmla="*/ 10 h 189"/>
                <a:gd name="T98" fmla="*/ 218 w 228"/>
                <a:gd name="T99" fmla="*/ 18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 h="189">
                  <a:moveTo>
                    <a:pt x="180" y="0"/>
                  </a:moveTo>
                  <a:lnTo>
                    <a:pt x="180" y="19"/>
                  </a:lnTo>
                  <a:lnTo>
                    <a:pt x="180" y="28"/>
                  </a:lnTo>
                  <a:lnTo>
                    <a:pt x="171" y="28"/>
                  </a:lnTo>
                  <a:lnTo>
                    <a:pt x="152" y="28"/>
                  </a:lnTo>
                  <a:lnTo>
                    <a:pt x="143" y="28"/>
                  </a:lnTo>
                  <a:lnTo>
                    <a:pt x="143" y="19"/>
                  </a:lnTo>
                  <a:lnTo>
                    <a:pt x="143" y="0"/>
                  </a:lnTo>
                  <a:lnTo>
                    <a:pt x="86" y="0"/>
                  </a:lnTo>
                  <a:lnTo>
                    <a:pt x="86" y="19"/>
                  </a:lnTo>
                  <a:lnTo>
                    <a:pt x="86" y="28"/>
                  </a:lnTo>
                  <a:lnTo>
                    <a:pt x="76" y="28"/>
                  </a:lnTo>
                  <a:lnTo>
                    <a:pt x="57" y="28"/>
                  </a:lnTo>
                  <a:lnTo>
                    <a:pt x="48" y="28"/>
                  </a:lnTo>
                  <a:lnTo>
                    <a:pt x="48" y="19"/>
                  </a:lnTo>
                  <a:lnTo>
                    <a:pt x="48" y="0"/>
                  </a:lnTo>
                  <a:lnTo>
                    <a:pt x="0" y="0"/>
                  </a:lnTo>
                  <a:lnTo>
                    <a:pt x="0" y="189"/>
                  </a:lnTo>
                  <a:lnTo>
                    <a:pt x="228" y="189"/>
                  </a:lnTo>
                  <a:lnTo>
                    <a:pt x="228" y="0"/>
                  </a:lnTo>
                  <a:lnTo>
                    <a:pt x="180" y="0"/>
                  </a:lnTo>
                  <a:close/>
                  <a:moveTo>
                    <a:pt x="218" y="180"/>
                  </a:moveTo>
                  <a:lnTo>
                    <a:pt x="10" y="180"/>
                  </a:lnTo>
                  <a:lnTo>
                    <a:pt x="10" y="10"/>
                  </a:lnTo>
                  <a:lnTo>
                    <a:pt x="38" y="10"/>
                  </a:lnTo>
                  <a:lnTo>
                    <a:pt x="38" y="19"/>
                  </a:lnTo>
                  <a:lnTo>
                    <a:pt x="38" y="28"/>
                  </a:lnTo>
                  <a:lnTo>
                    <a:pt x="38" y="38"/>
                  </a:lnTo>
                  <a:lnTo>
                    <a:pt x="48" y="38"/>
                  </a:lnTo>
                  <a:lnTo>
                    <a:pt x="57" y="38"/>
                  </a:lnTo>
                  <a:lnTo>
                    <a:pt x="76" y="38"/>
                  </a:lnTo>
                  <a:lnTo>
                    <a:pt x="86" y="38"/>
                  </a:lnTo>
                  <a:lnTo>
                    <a:pt x="95" y="38"/>
                  </a:lnTo>
                  <a:lnTo>
                    <a:pt x="95" y="28"/>
                  </a:lnTo>
                  <a:lnTo>
                    <a:pt x="95" y="19"/>
                  </a:lnTo>
                  <a:lnTo>
                    <a:pt x="95" y="10"/>
                  </a:lnTo>
                  <a:lnTo>
                    <a:pt x="133" y="10"/>
                  </a:lnTo>
                  <a:lnTo>
                    <a:pt x="133" y="19"/>
                  </a:lnTo>
                  <a:lnTo>
                    <a:pt x="133" y="28"/>
                  </a:lnTo>
                  <a:lnTo>
                    <a:pt x="133" y="38"/>
                  </a:lnTo>
                  <a:lnTo>
                    <a:pt x="143" y="38"/>
                  </a:lnTo>
                  <a:lnTo>
                    <a:pt x="152" y="38"/>
                  </a:lnTo>
                  <a:lnTo>
                    <a:pt x="171" y="38"/>
                  </a:lnTo>
                  <a:lnTo>
                    <a:pt x="180" y="38"/>
                  </a:lnTo>
                  <a:lnTo>
                    <a:pt x="190" y="38"/>
                  </a:lnTo>
                  <a:lnTo>
                    <a:pt x="190" y="28"/>
                  </a:lnTo>
                  <a:lnTo>
                    <a:pt x="190" y="19"/>
                  </a:lnTo>
                  <a:lnTo>
                    <a:pt x="190" y="10"/>
                  </a:lnTo>
                  <a:lnTo>
                    <a:pt x="218" y="10"/>
                  </a:lnTo>
                  <a:lnTo>
                    <a:pt x="218"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88"/>
            <p:cNvSpPr>
              <a:spLocks noChangeArrowheads="1"/>
            </p:cNvSpPr>
            <p:nvPr/>
          </p:nvSpPr>
          <p:spPr bwMode="auto">
            <a:xfrm>
              <a:off x="1853365" y="3555962"/>
              <a:ext cx="34323" cy="849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Freeform 89"/>
            <p:cNvSpPr/>
            <p:nvPr/>
          </p:nvSpPr>
          <p:spPr bwMode="auto">
            <a:xfrm>
              <a:off x="2024976" y="3555962"/>
              <a:ext cx="34323" cy="84903"/>
            </a:xfrm>
            <a:custGeom>
              <a:avLst/>
              <a:gdLst>
                <a:gd name="T0" fmla="*/ 19 w 19"/>
                <a:gd name="T1" fmla="*/ 28 h 47"/>
                <a:gd name="T2" fmla="*/ 19 w 19"/>
                <a:gd name="T3" fmla="*/ 0 h 47"/>
                <a:gd name="T4" fmla="*/ 0 w 19"/>
                <a:gd name="T5" fmla="*/ 0 h 47"/>
                <a:gd name="T6" fmla="*/ 0 w 19"/>
                <a:gd name="T7" fmla="*/ 28 h 47"/>
                <a:gd name="T8" fmla="*/ 0 w 19"/>
                <a:gd name="T9" fmla="*/ 47 h 47"/>
                <a:gd name="T10" fmla="*/ 19 w 19"/>
                <a:gd name="T11" fmla="*/ 47 h 47"/>
                <a:gd name="T12" fmla="*/ 19 w 19"/>
                <a:gd name="T13" fmla="*/ 28 h 47"/>
              </a:gdLst>
              <a:ahLst/>
              <a:cxnLst>
                <a:cxn ang="0">
                  <a:pos x="T0" y="T1"/>
                </a:cxn>
                <a:cxn ang="0">
                  <a:pos x="T2" y="T3"/>
                </a:cxn>
                <a:cxn ang="0">
                  <a:pos x="T4" y="T5"/>
                </a:cxn>
                <a:cxn ang="0">
                  <a:pos x="T6" y="T7"/>
                </a:cxn>
                <a:cxn ang="0">
                  <a:pos x="T8" y="T9"/>
                </a:cxn>
                <a:cxn ang="0">
                  <a:pos x="T10" y="T11"/>
                </a:cxn>
                <a:cxn ang="0">
                  <a:pos x="T12" y="T13"/>
                </a:cxn>
              </a:cxnLst>
              <a:rect l="0" t="0" r="r" b="b"/>
              <a:pathLst>
                <a:path w="19" h="47">
                  <a:moveTo>
                    <a:pt x="19" y="28"/>
                  </a:moveTo>
                  <a:lnTo>
                    <a:pt x="19" y="0"/>
                  </a:lnTo>
                  <a:lnTo>
                    <a:pt x="0" y="0"/>
                  </a:lnTo>
                  <a:lnTo>
                    <a:pt x="0" y="28"/>
                  </a:lnTo>
                  <a:lnTo>
                    <a:pt x="0" y="47"/>
                  </a:lnTo>
                  <a:lnTo>
                    <a:pt x="19" y="47"/>
                  </a:lnTo>
                  <a:lnTo>
                    <a:pt x="19"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0"/>
            <p:cNvSpPr>
              <a:spLocks noEditPoints="1"/>
            </p:cNvSpPr>
            <p:nvPr/>
          </p:nvSpPr>
          <p:spPr bwMode="auto">
            <a:xfrm>
              <a:off x="1784720" y="3691444"/>
              <a:ext cx="343223" cy="222192"/>
            </a:xfrm>
            <a:custGeom>
              <a:avLst/>
              <a:gdLst>
                <a:gd name="T0" fmla="*/ 0 w 190"/>
                <a:gd name="T1" fmla="*/ 123 h 123"/>
                <a:gd name="T2" fmla="*/ 190 w 190"/>
                <a:gd name="T3" fmla="*/ 123 h 123"/>
                <a:gd name="T4" fmla="*/ 190 w 190"/>
                <a:gd name="T5" fmla="*/ 0 h 123"/>
                <a:gd name="T6" fmla="*/ 0 w 190"/>
                <a:gd name="T7" fmla="*/ 0 h 123"/>
                <a:gd name="T8" fmla="*/ 0 w 190"/>
                <a:gd name="T9" fmla="*/ 123 h 123"/>
                <a:gd name="T10" fmla="*/ 10 w 190"/>
                <a:gd name="T11" fmla="*/ 10 h 123"/>
                <a:gd name="T12" fmla="*/ 180 w 190"/>
                <a:gd name="T13" fmla="*/ 10 h 123"/>
                <a:gd name="T14" fmla="*/ 180 w 190"/>
                <a:gd name="T15" fmla="*/ 114 h 123"/>
                <a:gd name="T16" fmla="*/ 10 w 190"/>
                <a:gd name="T17" fmla="*/ 114 h 123"/>
                <a:gd name="T18" fmla="*/ 10 w 190"/>
                <a:gd name="T19"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23">
                  <a:moveTo>
                    <a:pt x="0" y="123"/>
                  </a:moveTo>
                  <a:lnTo>
                    <a:pt x="190" y="123"/>
                  </a:lnTo>
                  <a:lnTo>
                    <a:pt x="190" y="0"/>
                  </a:lnTo>
                  <a:lnTo>
                    <a:pt x="0" y="0"/>
                  </a:lnTo>
                  <a:lnTo>
                    <a:pt x="0" y="123"/>
                  </a:lnTo>
                  <a:close/>
                  <a:moveTo>
                    <a:pt x="10" y="10"/>
                  </a:moveTo>
                  <a:lnTo>
                    <a:pt x="180" y="10"/>
                  </a:lnTo>
                  <a:lnTo>
                    <a:pt x="180" y="114"/>
                  </a:lnTo>
                  <a:lnTo>
                    <a:pt x="10" y="114"/>
                  </a:lnTo>
                  <a:lnTo>
                    <a:pt x="1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1"/>
            <p:cNvSpPr/>
            <p:nvPr/>
          </p:nvSpPr>
          <p:spPr bwMode="auto">
            <a:xfrm>
              <a:off x="1871429" y="3743831"/>
              <a:ext cx="72257" cy="122838"/>
            </a:xfrm>
            <a:custGeom>
              <a:avLst/>
              <a:gdLst>
                <a:gd name="T0" fmla="*/ 12 w 17"/>
                <a:gd name="T1" fmla="*/ 0 h 29"/>
                <a:gd name="T2" fmla="*/ 8 w 17"/>
                <a:gd name="T3" fmla="*/ 0 h 29"/>
                <a:gd name="T4" fmla="*/ 0 w 17"/>
                <a:gd name="T5" fmla="*/ 7 h 29"/>
                <a:gd name="T6" fmla="*/ 1 w 17"/>
                <a:gd name="T7" fmla="*/ 9 h 29"/>
                <a:gd name="T8" fmla="*/ 1 w 17"/>
                <a:gd name="T9" fmla="*/ 9 h 29"/>
                <a:gd name="T10" fmla="*/ 2 w 17"/>
                <a:gd name="T11" fmla="*/ 10 h 29"/>
                <a:gd name="T12" fmla="*/ 2 w 17"/>
                <a:gd name="T13" fmla="*/ 10 h 29"/>
                <a:gd name="T14" fmla="*/ 3 w 17"/>
                <a:gd name="T15" fmla="*/ 9 h 29"/>
                <a:gd name="T16" fmla="*/ 8 w 17"/>
                <a:gd name="T17" fmla="*/ 5 h 29"/>
                <a:gd name="T18" fmla="*/ 8 w 17"/>
                <a:gd name="T19" fmla="*/ 7 h 29"/>
                <a:gd name="T20" fmla="*/ 8 w 17"/>
                <a:gd name="T21" fmla="*/ 25 h 29"/>
                <a:gd name="T22" fmla="*/ 2 w 17"/>
                <a:gd name="T23" fmla="*/ 25 h 29"/>
                <a:gd name="T24" fmla="*/ 2 w 17"/>
                <a:gd name="T25" fmla="*/ 29 h 29"/>
                <a:gd name="T26" fmla="*/ 17 w 17"/>
                <a:gd name="T27" fmla="*/ 29 h 29"/>
                <a:gd name="T28" fmla="*/ 17 w 17"/>
                <a:gd name="T29" fmla="*/ 25 h 29"/>
                <a:gd name="T30" fmla="*/ 12 w 17"/>
                <a:gd name="T31" fmla="*/ 25 h 29"/>
                <a:gd name="T32" fmla="*/ 12 w 1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9">
                  <a:moveTo>
                    <a:pt x="12" y="0"/>
                  </a:moveTo>
                  <a:cubicBezTo>
                    <a:pt x="8" y="0"/>
                    <a:pt x="8" y="0"/>
                    <a:pt x="8" y="0"/>
                  </a:cubicBezTo>
                  <a:cubicBezTo>
                    <a:pt x="0" y="7"/>
                    <a:pt x="0" y="7"/>
                    <a:pt x="0" y="7"/>
                  </a:cubicBezTo>
                  <a:cubicBezTo>
                    <a:pt x="1" y="9"/>
                    <a:pt x="1" y="9"/>
                    <a:pt x="1" y="9"/>
                  </a:cubicBezTo>
                  <a:cubicBezTo>
                    <a:pt x="1" y="9"/>
                    <a:pt x="1" y="9"/>
                    <a:pt x="1" y="9"/>
                  </a:cubicBezTo>
                  <a:cubicBezTo>
                    <a:pt x="2" y="9"/>
                    <a:pt x="2" y="9"/>
                    <a:pt x="2" y="10"/>
                  </a:cubicBezTo>
                  <a:cubicBezTo>
                    <a:pt x="2" y="10"/>
                    <a:pt x="2" y="10"/>
                    <a:pt x="2" y="10"/>
                  </a:cubicBezTo>
                  <a:cubicBezTo>
                    <a:pt x="3" y="9"/>
                    <a:pt x="3" y="9"/>
                    <a:pt x="3" y="9"/>
                  </a:cubicBezTo>
                  <a:cubicBezTo>
                    <a:pt x="8" y="5"/>
                    <a:pt x="8" y="5"/>
                    <a:pt x="8" y="5"/>
                  </a:cubicBezTo>
                  <a:cubicBezTo>
                    <a:pt x="8" y="6"/>
                    <a:pt x="8" y="7"/>
                    <a:pt x="8" y="7"/>
                  </a:cubicBezTo>
                  <a:cubicBezTo>
                    <a:pt x="8" y="25"/>
                    <a:pt x="8" y="25"/>
                    <a:pt x="8" y="25"/>
                  </a:cubicBezTo>
                  <a:cubicBezTo>
                    <a:pt x="2" y="25"/>
                    <a:pt x="2" y="25"/>
                    <a:pt x="2" y="25"/>
                  </a:cubicBezTo>
                  <a:cubicBezTo>
                    <a:pt x="2" y="29"/>
                    <a:pt x="2" y="29"/>
                    <a:pt x="2" y="29"/>
                  </a:cubicBezTo>
                  <a:cubicBezTo>
                    <a:pt x="17" y="29"/>
                    <a:pt x="17" y="29"/>
                    <a:pt x="17" y="29"/>
                  </a:cubicBezTo>
                  <a:cubicBezTo>
                    <a:pt x="17" y="25"/>
                    <a:pt x="17" y="25"/>
                    <a:pt x="17" y="25"/>
                  </a:cubicBezTo>
                  <a:cubicBezTo>
                    <a:pt x="12" y="25"/>
                    <a:pt x="12" y="25"/>
                    <a:pt x="12" y="25"/>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2"/>
            <p:cNvSpPr/>
            <p:nvPr/>
          </p:nvSpPr>
          <p:spPr bwMode="auto">
            <a:xfrm>
              <a:off x="1965364" y="3743831"/>
              <a:ext cx="84903" cy="122838"/>
            </a:xfrm>
            <a:custGeom>
              <a:avLst/>
              <a:gdLst>
                <a:gd name="T0" fmla="*/ 0 w 20"/>
                <a:gd name="T1" fmla="*/ 3 h 29"/>
                <a:gd name="T2" fmla="*/ 0 w 20"/>
                <a:gd name="T3" fmla="*/ 3 h 29"/>
                <a:gd name="T4" fmla="*/ 1 w 20"/>
                <a:gd name="T5" fmla="*/ 4 h 29"/>
                <a:gd name="T6" fmla="*/ 15 w 20"/>
                <a:gd name="T7" fmla="*/ 4 h 29"/>
                <a:gd name="T8" fmla="*/ 15 w 20"/>
                <a:gd name="T9" fmla="*/ 5 h 29"/>
                <a:gd name="T10" fmla="*/ 14 w 20"/>
                <a:gd name="T11" fmla="*/ 6 h 29"/>
                <a:gd name="T12" fmla="*/ 2 w 20"/>
                <a:gd name="T13" fmla="*/ 29 h 29"/>
                <a:gd name="T14" fmla="*/ 6 w 20"/>
                <a:gd name="T15" fmla="*/ 29 h 29"/>
                <a:gd name="T16" fmla="*/ 7 w 20"/>
                <a:gd name="T17" fmla="*/ 28 h 29"/>
                <a:gd name="T18" fmla="*/ 8 w 20"/>
                <a:gd name="T19" fmla="*/ 27 h 29"/>
                <a:gd name="T20" fmla="*/ 19 w 20"/>
                <a:gd name="T21" fmla="*/ 4 h 29"/>
                <a:gd name="T22" fmla="*/ 20 w 20"/>
                <a:gd name="T23" fmla="*/ 3 h 29"/>
                <a:gd name="T24" fmla="*/ 20 w 20"/>
                <a:gd name="T25" fmla="*/ 2 h 29"/>
                <a:gd name="T26" fmla="*/ 20 w 20"/>
                <a:gd name="T27" fmla="*/ 0 h 29"/>
                <a:gd name="T28" fmla="*/ 0 w 20"/>
                <a:gd name="T29" fmla="*/ 0 h 29"/>
                <a:gd name="T30" fmla="*/ 0 w 20"/>
                <a:gd name="T31"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9">
                  <a:moveTo>
                    <a:pt x="0" y="3"/>
                  </a:moveTo>
                  <a:cubicBezTo>
                    <a:pt x="0" y="3"/>
                    <a:pt x="0" y="3"/>
                    <a:pt x="0" y="3"/>
                  </a:cubicBezTo>
                  <a:cubicBezTo>
                    <a:pt x="1" y="4"/>
                    <a:pt x="1" y="4"/>
                    <a:pt x="1" y="4"/>
                  </a:cubicBezTo>
                  <a:cubicBezTo>
                    <a:pt x="15" y="4"/>
                    <a:pt x="15" y="4"/>
                    <a:pt x="15" y="4"/>
                  </a:cubicBezTo>
                  <a:cubicBezTo>
                    <a:pt x="15" y="4"/>
                    <a:pt x="15" y="4"/>
                    <a:pt x="15" y="5"/>
                  </a:cubicBezTo>
                  <a:cubicBezTo>
                    <a:pt x="14" y="5"/>
                    <a:pt x="14" y="5"/>
                    <a:pt x="14" y="6"/>
                  </a:cubicBezTo>
                  <a:cubicBezTo>
                    <a:pt x="2" y="29"/>
                    <a:pt x="2" y="29"/>
                    <a:pt x="2" y="29"/>
                  </a:cubicBezTo>
                  <a:cubicBezTo>
                    <a:pt x="6" y="29"/>
                    <a:pt x="6" y="29"/>
                    <a:pt x="6" y="29"/>
                  </a:cubicBezTo>
                  <a:cubicBezTo>
                    <a:pt x="6" y="29"/>
                    <a:pt x="7" y="28"/>
                    <a:pt x="7" y="28"/>
                  </a:cubicBezTo>
                  <a:cubicBezTo>
                    <a:pt x="7" y="28"/>
                    <a:pt x="8" y="28"/>
                    <a:pt x="8" y="27"/>
                  </a:cubicBezTo>
                  <a:cubicBezTo>
                    <a:pt x="19" y="4"/>
                    <a:pt x="19" y="4"/>
                    <a:pt x="19" y="4"/>
                  </a:cubicBezTo>
                  <a:cubicBezTo>
                    <a:pt x="19" y="4"/>
                    <a:pt x="19" y="3"/>
                    <a:pt x="20" y="3"/>
                  </a:cubicBezTo>
                  <a:cubicBezTo>
                    <a:pt x="20" y="3"/>
                    <a:pt x="20" y="2"/>
                    <a:pt x="20" y="2"/>
                  </a:cubicBezTo>
                  <a:cubicBezTo>
                    <a:pt x="20" y="0"/>
                    <a:pt x="20" y="0"/>
                    <a:pt x="20" y="0"/>
                  </a:cubicBezTo>
                  <a:cubicBezTo>
                    <a:pt x="0" y="0"/>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2" name="组合 91"/>
          <p:cNvGrpSpPr/>
          <p:nvPr/>
        </p:nvGrpSpPr>
        <p:grpSpPr>
          <a:xfrm>
            <a:off x="3410513" y="4278656"/>
            <a:ext cx="428126" cy="272772"/>
            <a:chOff x="3410513" y="3624606"/>
            <a:chExt cx="428126" cy="272772"/>
          </a:xfrm>
        </p:grpSpPr>
        <p:sp>
          <p:nvSpPr>
            <p:cNvPr id="93" name="Freeform 94"/>
            <p:cNvSpPr>
              <a:spLocks noEditPoints="1"/>
            </p:cNvSpPr>
            <p:nvPr/>
          </p:nvSpPr>
          <p:spPr bwMode="auto">
            <a:xfrm>
              <a:off x="3461093" y="3675186"/>
              <a:ext cx="68645" cy="171612"/>
            </a:xfrm>
            <a:custGeom>
              <a:avLst/>
              <a:gdLst>
                <a:gd name="T0" fmla="*/ 0 w 38"/>
                <a:gd name="T1" fmla="*/ 95 h 95"/>
                <a:gd name="T2" fmla="*/ 38 w 38"/>
                <a:gd name="T3" fmla="*/ 95 h 95"/>
                <a:gd name="T4" fmla="*/ 38 w 38"/>
                <a:gd name="T5" fmla="*/ 0 h 95"/>
                <a:gd name="T6" fmla="*/ 0 w 38"/>
                <a:gd name="T7" fmla="*/ 0 h 95"/>
                <a:gd name="T8" fmla="*/ 0 w 38"/>
                <a:gd name="T9" fmla="*/ 95 h 95"/>
                <a:gd name="T10" fmla="*/ 10 w 38"/>
                <a:gd name="T11" fmla="*/ 9 h 95"/>
                <a:gd name="T12" fmla="*/ 29 w 38"/>
                <a:gd name="T13" fmla="*/ 9 h 95"/>
                <a:gd name="T14" fmla="*/ 29 w 38"/>
                <a:gd name="T15" fmla="*/ 85 h 95"/>
                <a:gd name="T16" fmla="*/ 10 w 38"/>
                <a:gd name="T17" fmla="*/ 85 h 95"/>
                <a:gd name="T18" fmla="*/ 10 w 38"/>
                <a:gd name="T19" fmla="*/ 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95">
                  <a:moveTo>
                    <a:pt x="0" y="95"/>
                  </a:moveTo>
                  <a:lnTo>
                    <a:pt x="38" y="95"/>
                  </a:lnTo>
                  <a:lnTo>
                    <a:pt x="38" y="0"/>
                  </a:lnTo>
                  <a:lnTo>
                    <a:pt x="0" y="0"/>
                  </a:lnTo>
                  <a:lnTo>
                    <a:pt x="0" y="95"/>
                  </a:lnTo>
                  <a:close/>
                  <a:moveTo>
                    <a:pt x="10" y="9"/>
                  </a:moveTo>
                  <a:lnTo>
                    <a:pt x="29" y="9"/>
                  </a:lnTo>
                  <a:lnTo>
                    <a:pt x="29" y="85"/>
                  </a:lnTo>
                  <a:lnTo>
                    <a:pt x="10" y="85"/>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5"/>
            <p:cNvSpPr>
              <a:spLocks noEditPoints="1"/>
            </p:cNvSpPr>
            <p:nvPr/>
          </p:nvSpPr>
          <p:spPr bwMode="auto">
            <a:xfrm>
              <a:off x="3564059" y="3675186"/>
              <a:ext cx="68645" cy="171612"/>
            </a:xfrm>
            <a:custGeom>
              <a:avLst/>
              <a:gdLst>
                <a:gd name="T0" fmla="*/ 0 w 38"/>
                <a:gd name="T1" fmla="*/ 95 h 95"/>
                <a:gd name="T2" fmla="*/ 38 w 38"/>
                <a:gd name="T3" fmla="*/ 95 h 95"/>
                <a:gd name="T4" fmla="*/ 38 w 38"/>
                <a:gd name="T5" fmla="*/ 0 h 95"/>
                <a:gd name="T6" fmla="*/ 0 w 38"/>
                <a:gd name="T7" fmla="*/ 0 h 95"/>
                <a:gd name="T8" fmla="*/ 0 w 38"/>
                <a:gd name="T9" fmla="*/ 95 h 95"/>
                <a:gd name="T10" fmla="*/ 10 w 38"/>
                <a:gd name="T11" fmla="*/ 9 h 95"/>
                <a:gd name="T12" fmla="*/ 29 w 38"/>
                <a:gd name="T13" fmla="*/ 9 h 95"/>
                <a:gd name="T14" fmla="*/ 29 w 38"/>
                <a:gd name="T15" fmla="*/ 85 h 95"/>
                <a:gd name="T16" fmla="*/ 10 w 38"/>
                <a:gd name="T17" fmla="*/ 85 h 95"/>
                <a:gd name="T18" fmla="*/ 10 w 38"/>
                <a:gd name="T19" fmla="*/ 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95">
                  <a:moveTo>
                    <a:pt x="0" y="95"/>
                  </a:moveTo>
                  <a:lnTo>
                    <a:pt x="38" y="95"/>
                  </a:lnTo>
                  <a:lnTo>
                    <a:pt x="38" y="0"/>
                  </a:lnTo>
                  <a:lnTo>
                    <a:pt x="0" y="0"/>
                  </a:lnTo>
                  <a:lnTo>
                    <a:pt x="0" y="95"/>
                  </a:lnTo>
                  <a:close/>
                  <a:moveTo>
                    <a:pt x="10" y="9"/>
                  </a:moveTo>
                  <a:lnTo>
                    <a:pt x="29" y="9"/>
                  </a:lnTo>
                  <a:lnTo>
                    <a:pt x="29" y="85"/>
                  </a:lnTo>
                  <a:lnTo>
                    <a:pt x="10" y="85"/>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6"/>
            <p:cNvSpPr>
              <a:spLocks noEditPoints="1"/>
            </p:cNvSpPr>
            <p:nvPr/>
          </p:nvSpPr>
          <p:spPr bwMode="auto">
            <a:xfrm>
              <a:off x="3410513" y="3624606"/>
              <a:ext cx="428126" cy="272772"/>
            </a:xfrm>
            <a:custGeom>
              <a:avLst/>
              <a:gdLst>
                <a:gd name="T0" fmla="*/ 237 w 237"/>
                <a:gd name="T1" fmla="*/ 37 h 151"/>
                <a:gd name="T2" fmla="*/ 208 w 237"/>
                <a:gd name="T3" fmla="*/ 37 h 151"/>
                <a:gd name="T4" fmla="*/ 208 w 237"/>
                <a:gd name="T5" fmla="*/ 0 h 151"/>
                <a:gd name="T6" fmla="*/ 0 w 237"/>
                <a:gd name="T7" fmla="*/ 0 h 151"/>
                <a:gd name="T8" fmla="*/ 0 w 237"/>
                <a:gd name="T9" fmla="*/ 151 h 151"/>
                <a:gd name="T10" fmla="*/ 208 w 237"/>
                <a:gd name="T11" fmla="*/ 151 h 151"/>
                <a:gd name="T12" fmla="*/ 208 w 237"/>
                <a:gd name="T13" fmla="*/ 113 h 151"/>
                <a:gd name="T14" fmla="*/ 237 w 237"/>
                <a:gd name="T15" fmla="*/ 113 h 151"/>
                <a:gd name="T16" fmla="*/ 237 w 237"/>
                <a:gd name="T17" fmla="*/ 37 h 151"/>
                <a:gd name="T18" fmla="*/ 199 w 237"/>
                <a:gd name="T19" fmla="*/ 141 h 151"/>
                <a:gd name="T20" fmla="*/ 9 w 237"/>
                <a:gd name="T21" fmla="*/ 141 h 151"/>
                <a:gd name="T22" fmla="*/ 9 w 237"/>
                <a:gd name="T23" fmla="*/ 9 h 151"/>
                <a:gd name="T24" fmla="*/ 199 w 237"/>
                <a:gd name="T25" fmla="*/ 9 h 151"/>
                <a:gd name="T26" fmla="*/ 199 w 237"/>
                <a:gd name="T27" fmla="*/ 37 h 151"/>
                <a:gd name="T28" fmla="*/ 199 w 237"/>
                <a:gd name="T29" fmla="*/ 113 h 151"/>
                <a:gd name="T30" fmla="*/ 199 w 237"/>
                <a:gd name="T31" fmla="*/ 141 h 151"/>
                <a:gd name="T32" fmla="*/ 227 w 237"/>
                <a:gd name="T33" fmla="*/ 104 h 151"/>
                <a:gd name="T34" fmla="*/ 208 w 237"/>
                <a:gd name="T35" fmla="*/ 104 h 151"/>
                <a:gd name="T36" fmla="*/ 208 w 237"/>
                <a:gd name="T37" fmla="*/ 47 h 151"/>
                <a:gd name="T38" fmla="*/ 227 w 237"/>
                <a:gd name="T39" fmla="*/ 47 h 151"/>
                <a:gd name="T40" fmla="*/ 227 w 237"/>
                <a:gd name="T41" fmla="*/ 10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151">
                  <a:moveTo>
                    <a:pt x="237" y="37"/>
                  </a:moveTo>
                  <a:lnTo>
                    <a:pt x="208" y="37"/>
                  </a:lnTo>
                  <a:lnTo>
                    <a:pt x="208" y="0"/>
                  </a:lnTo>
                  <a:lnTo>
                    <a:pt x="0" y="0"/>
                  </a:lnTo>
                  <a:lnTo>
                    <a:pt x="0" y="151"/>
                  </a:lnTo>
                  <a:lnTo>
                    <a:pt x="208" y="151"/>
                  </a:lnTo>
                  <a:lnTo>
                    <a:pt x="208" y="113"/>
                  </a:lnTo>
                  <a:lnTo>
                    <a:pt x="237" y="113"/>
                  </a:lnTo>
                  <a:lnTo>
                    <a:pt x="237" y="37"/>
                  </a:lnTo>
                  <a:close/>
                  <a:moveTo>
                    <a:pt x="199" y="141"/>
                  </a:moveTo>
                  <a:lnTo>
                    <a:pt x="9" y="141"/>
                  </a:lnTo>
                  <a:lnTo>
                    <a:pt x="9" y="9"/>
                  </a:lnTo>
                  <a:lnTo>
                    <a:pt x="199" y="9"/>
                  </a:lnTo>
                  <a:lnTo>
                    <a:pt x="199" y="37"/>
                  </a:lnTo>
                  <a:lnTo>
                    <a:pt x="199" y="113"/>
                  </a:lnTo>
                  <a:lnTo>
                    <a:pt x="199" y="141"/>
                  </a:lnTo>
                  <a:close/>
                  <a:moveTo>
                    <a:pt x="227" y="104"/>
                  </a:moveTo>
                  <a:lnTo>
                    <a:pt x="208" y="104"/>
                  </a:lnTo>
                  <a:lnTo>
                    <a:pt x="208" y="47"/>
                  </a:lnTo>
                  <a:lnTo>
                    <a:pt x="227" y="47"/>
                  </a:lnTo>
                  <a:lnTo>
                    <a:pt x="227"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组合 95"/>
          <p:cNvGrpSpPr/>
          <p:nvPr/>
        </p:nvGrpSpPr>
        <p:grpSpPr>
          <a:xfrm>
            <a:off x="4248699" y="4210012"/>
            <a:ext cx="341417" cy="391997"/>
            <a:chOff x="4248699" y="3555962"/>
            <a:chExt cx="341417" cy="391997"/>
          </a:xfrm>
        </p:grpSpPr>
        <p:sp>
          <p:nvSpPr>
            <p:cNvPr id="97" name="Freeform 97"/>
            <p:cNvSpPr>
              <a:spLocks noEditPoints="1"/>
            </p:cNvSpPr>
            <p:nvPr/>
          </p:nvSpPr>
          <p:spPr bwMode="auto">
            <a:xfrm>
              <a:off x="4248699" y="3812476"/>
              <a:ext cx="341417" cy="135483"/>
            </a:xfrm>
            <a:custGeom>
              <a:avLst/>
              <a:gdLst>
                <a:gd name="T0" fmla="*/ 40 w 80"/>
                <a:gd name="T1" fmla="*/ 0 h 32"/>
                <a:gd name="T2" fmla="*/ 0 w 80"/>
                <a:gd name="T3" fmla="*/ 32 h 32"/>
                <a:gd name="T4" fmla="*/ 40 w 80"/>
                <a:gd name="T5" fmla="*/ 32 h 32"/>
                <a:gd name="T6" fmla="*/ 80 w 80"/>
                <a:gd name="T7" fmla="*/ 32 h 32"/>
                <a:gd name="T8" fmla="*/ 40 w 80"/>
                <a:gd name="T9" fmla="*/ 0 h 32"/>
                <a:gd name="T10" fmla="*/ 4 w 80"/>
                <a:gd name="T11" fmla="*/ 28 h 32"/>
                <a:gd name="T12" fmla="*/ 40 w 80"/>
                <a:gd name="T13" fmla="*/ 4 h 32"/>
                <a:gd name="T14" fmla="*/ 76 w 80"/>
                <a:gd name="T15" fmla="*/ 28 h 32"/>
                <a:gd name="T16" fmla="*/ 40 w 80"/>
                <a:gd name="T17" fmla="*/ 28 h 32"/>
                <a:gd name="T18" fmla="*/ 4 w 80"/>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32">
                  <a:moveTo>
                    <a:pt x="40" y="0"/>
                  </a:moveTo>
                  <a:cubicBezTo>
                    <a:pt x="8" y="0"/>
                    <a:pt x="0" y="18"/>
                    <a:pt x="0" y="32"/>
                  </a:cubicBezTo>
                  <a:cubicBezTo>
                    <a:pt x="40" y="32"/>
                    <a:pt x="40" y="32"/>
                    <a:pt x="40" y="32"/>
                  </a:cubicBezTo>
                  <a:cubicBezTo>
                    <a:pt x="80" y="32"/>
                    <a:pt x="80" y="32"/>
                    <a:pt x="80" y="32"/>
                  </a:cubicBezTo>
                  <a:cubicBezTo>
                    <a:pt x="80" y="18"/>
                    <a:pt x="72" y="0"/>
                    <a:pt x="40" y="0"/>
                  </a:cubicBezTo>
                  <a:close/>
                  <a:moveTo>
                    <a:pt x="4" y="28"/>
                  </a:moveTo>
                  <a:cubicBezTo>
                    <a:pt x="6" y="19"/>
                    <a:pt x="12" y="4"/>
                    <a:pt x="40" y="4"/>
                  </a:cubicBezTo>
                  <a:cubicBezTo>
                    <a:pt x="68" y="4"/>
                    <a:pt x="75" y="19"/>
                    <a:pt x="76" y="28"/>
                  </a:cubicBezTo>
                  <a:cubicBezTo>
                    <a:pt x="40" y="28"/>
                    <a:pt x="40" y="28"/>
                    <a:pt x="40" y="28"/>
                  </a:cubicBezTo>
                  <a:lnTo>
                    <a:pt x="4"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8"/>
            <p:cNvSpPr>
              <a:spLocks noEditPoints="1"/>
            </p:cNvSpPr>
            <p:nvPr/>
          </p:nvSpPr>
          <p:spPr bwMode="auto">
            <a:xfrm>
              <a:off x="4324570" y="3555962"/>
              <a:ext cx="189676" cy="222192"/>
            </a:xfrm>
            <a:custGeom>
              <a:avLst/>
              <a:gdLst>
                <a:gd name="T0" fmla="*/ 22 w 44"/>
                <a:gd name="T1" fmla="*/ 52 h 52"/>
                <a:gd name="T2" fmla="*/ 44 w 44"/>
                <a:gd name="T3" fmla="*/ 22 h 52"/>
                <a:gd name="T4" fmla="*/ 22 w 44"/>
                <a:gd name="T5" fmla="*/ 0 h 52"/>
                <a:gd name="T6" fmla="*/ 0 w 44"/>
                <a:gd name="T7" fmla="*/ 22 h 52"/>
                <a:gd name="T8" fmla="*/ 22 w 44"/>
                <a:gd name="T9" fmla="*/ 52 h 52"/>
                <a:gd name="T10" fmla="*/ 22 w 44"/>
                <a:gd name="T11" fmla="*/ 4 h 52"/>
                <a:gd name="T12" fmla="*/ 40 w 44"/>
                <a:gd name="T13" fmla="*/ 22 h 52"/>
                <a:gd name="T14" fmla="*/ 22 w 44"/>
                <a:gd name="T15" fmla="*/ 48 h 52"/>
                <a:gd name="T16" fmla="*/ 4 w 44"/>
                <a:gd name="T17" fmla="*/ 22 h 52"/>
                <a:gd name="T18" fmla="*/ 22 w 44"/>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2">
                  <a:moveTo>
                    <a:pt x="22" y="52"/>
                  </a:moveTo>
                  <a:cubicBezTo>
                    <a:pt x="34" y="52"/>
                    <a:pt x="44" y="36"/>
                    <a:pt x="44" y="22"/>
                  </a:cubicBezTo>
                  <a:cubicBezTo>
                    <a:pt x="44" y="8"/>
                    <a:pt x="34" y="0"/>
                    <a:pt x="22" y="0"/>
                  </a:cubicBezTo>
                  <a:cubicBezTo>
                    <a:pt x="10" y="0"/>
                    <a:pt x="0" y="8"/>
                    <a:pt x="0" y="22"/>
                  </a:cubicBezTo>
                  <a:cubicBezTo>
                    <a:pt x="0" y="36"/>
                    <a:pt x="10" y="52"/>
                    <a:pt x="22" y="52"/>
                  </a:cubicBezTo>
                  <a:close/>
                  <a:moveTo>
                    <a:pt x="22" y="4"/>
                  </a:moveTo>
                  <a:cubicBezTo>
                    <a:pt x="31" y="4"/>
                    <a:pt x="40" y="9"/>
                    <a:pt x="40" y="22"/>
                  </a:cubicBezTo>
                  <a:cubicBezTo>
                    <a:pt x="40" y="35"/>
                    <a:pt x="31" y="48"/>
                    <a:pt x="22" y="48"/>
                  </a:cubicBezTo>
                  <a:cubicBezTo>
                    <a:pt x="13" y="48"/>
                    <a:pt x="4" y="35"/>
                    <a:pt x="4" y="22"/>
                  </a:cubicBezTo>
                  <a:cubicBezTo>
                    <a:pt x="4" y="9"/>
                    <a:pt x="13" y="4"/>
                    <a:pt x="2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9" name="组合 98"/>
          <p:cNvGrpSpPr/>
          <p:nvPr/>
        </p:nvGrpSpPr>
        <p:grpSpPr>
          <a:xfrm>
            <a:off x="5034499" y="4244333"/>
            <a:ext cx="411868" cy="375740"/>
            <a:chOff x="5034499" y="3590283"/>
            <a:chExt cx="411868" cy="375740"/>
          </a:xfrm>
        </p:grpSpPr>
        <p:sp>
          <p:nvSpPr>
            <p:cNvPr id="100" name="Freeform 99"/>
            <p:cNvSpPr>
              <a:spLocks noEditPoints="1"/>
            </p:cNvSpPr>
            <p:nvPr/>
          </p:nvSpPr>
          <p:spPr bwMode="auto">
            <a:xfrm>
              <a:off x="5034499" y="3590283"/>
              <a:ext cx="411868" cy="272772"/>
            </a:xfrm>
            <a:custGeom>
              <a:avLst/>
              <a:gdLst>
                <a:gd name="T0" fmla="*/ 41 w 228"/>
                <a:gd name="T1" fmla="*/ 37 h 151"/>
                <a:gd name="T2" fmla="*/ 31 w 228"/>
                <a:gd name="T3" fmla="*/ 9 h 151"/>
                <a:gd name="T4" fmla="*/ 57 w 228"/>
                <a:gd name="T5" fmla="*/ 9 h 151"/>
                <a:gd name="T6" fmla="*/ 57 w 228"/>
                <a:gd name="T7" fmla="*/ 0 h 151"/>
                <a:gd name="T8" fmla="*/ 26 w 228"/>
                <a:gd name="T9" fmla="*/ 0 h 151"/>
                <a:gd name="T10" fmla="*/ 0 w 228"/>
                <a:gd name="T11" fmla="*/ 0 h 151"/>
                <a:gd name="T12" fmla="*/ 0 w 228"/>
                <a:gd name="T13" fmla="*/ 9 h 151"/>
                <a:gd name="T14" fmla="*/ 19 w 228"/>
                <a:gd name="T15" fmla="*/ 9 h 151"/>
                <a:gd name="T16" fmla="*/ 29 w 228"/>
                <a:gd name="T17" fmla="*/ 37 h 151"/>
                <a:gd name="T18" fmla="*/ 38 w 228"/>
                <a:gd name="T19" fmla="*/ 66 h 151"/>
                <a:gd name="T20" fmla="*/ 67 w 228"/>
                <a:gd name="T21" fmla="*/ 151 h 151"/>
                <a:gd name="T22" fmla="*/ 190 w 228"/>
                <a:gd name="T23" fmla="*/ 151 h 151"/>
                <a:gd name="T24" fmla="*/ 228 w 228"/>
                <a:gd name="T25" fmla="*/ 37 h 151"/>
                <a:gd name="T26" fmla="*/ 41 w 228"/>
                <a:gd name="T27" fmla="*/ 37 h 151"/>
                <a:gd name="T28" fmla="*/ 183 w 228"/>
                <a:gd name="T29" fmla="*/ 142 h 151"/>
                <a:gd name="T30" fmla="*/ 74 w 228"/>
                <a:gd name="T31" fmla="*/ 142 h 151"/>
                <a:gd name="T32" fmla="*/ 48 w 228"/>
                <a:gd name="T33" fmla="*/ 66 h 151"/>
                <a:gd name="T34" fmla="*/ 50 w 228"/>
                <a:gd name="T35" fmla="*/ 66 h 151"/>
                <a:gd name="T36" fmla="*/ 43 w 228"/>
                <a:gd name="T37" fmla="*/ 47 h 151"/>
                <a:gd name="T38" fmla="*/ 213 w 228"/>
                <a:gd name="T39" fmla="*/ 47 h 151"/>
                <a:gd name="T40" fmla="*/ 183 w 228"/>
                <a:gd name="T41" fmla="*/ 14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151">
                  <a:moveTo>
                    <a:pt x="41" y="37"/>
                  </a:moveTo>
                  <a:lnTo>
                    <a:pt x="31" y="9"/>
                  </a:lnTo>
                  <a:lnTo>
                    <a:pt x="57" y="9"/>
                  </a:lnTo>
                  <a:lnTo>
                    <a:pt x="57" y="0"/>
                  </a:lnTo>
                  <a:lnTo>
                    <a:pt x="26" y="0"/>
                  </a:lnTo>
                  <a:lnTo>
                    <a:pt x="0" y="0"/>
                  </a:lnTo>
                  <a:lnTo>
                    <a:pt x="0" y="9"/>
                  </a:lnTo>
                  <a:lnTo>
                    <a:pt x="19" y="9"/>
                  </a:lnTo>
                  <a:lnTo>
                    <a:pt x="29" y="37"/>
                  </a:lnTo>
                  <a:lnTo>
                    <a:pt x="38" y="66"/>
                  </a:lnTo>
                  <a:lnTo>
                    <a:pt x="67" y="151"/>
                  </a:lnTo>
                  <a:lnTo>
                    <a:pt x="190" y="151"/>
                  </a:lnTo>
                  <a:lnTo>
                    <a:pt x="228" y="37"/>
                  </a:lnTo>
                  <a:lnTo>
                    <a:pt x="41" y="37"/>
                  </a:lnTo>
                  <a:close/>
                  <a:moveTo>
                    <a:pt x="183" y="142"/>
                  </a:moveTo>
                  <a:lnTo>
                    <a:pt x="74" y="142"/>
                  </a:lnTo>
                  <a:lnTo>
                    <a:pt x="48" y="66"/>
                  </a:lnTo>
                  <a:lnTo>
                    <a:pt x="50" y="66"/>
                  </a:lnTo>
                  <a:lnTo>
                    <a:pt x="43" y="47"/>
                  </a:lnTo>
                  <a:lnTo>
                    <a:pt x="213" y="47"/>
                  </a:lnTo>
                  <a:lnTo>
                    <a:pt x="183"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100"/>
            <p:cNvSpPr>
              <a:spLocks noChangeArrowheads="1"/>
            </p:cNvSpPr>
            <p:nvPr/>
          </p:nvSpPr>
          <p:spPr bwMode="auto">
            <a:xfrm>
              <a:off x="5155531" y="3897378"/>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Oval 101"/>
            <p:cNvSpPr>
              <a:spLocks noChangeArrowheads="1"/>
            </p:cNvSpPr>
            <p:nvPr/>
          </p:nvSpPr>
          <p:spPr bwMode="auto">
            <a:xfrm>
              <a:off x="5309077" y="3897378"/>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 name="组合 102"/>
          <p:cNvGrpSpPr/>
          <p:nvPr/>
        </p:nvGrpSpPr>
        <p:grpSpPr>
          <a:xfrm>
            <a:off x="5856428" y="4210012"/>
            <a:ext cx="410061" cy="410060"/>
            <a:chOff x="5856428" y="3555962"/>
            <a:chExt cx="410061" cy="410060"/>
          </a:xfrm>
        </p:grpSpPr>
        <p:sp>
          <p:nvSpPr>
            <p:cNvPr id="104" name="Freeform 102"/>
            <p:cNvSpPr/>
            <p:nvPr/>
          </p:nvSpPr>
          <p:spPr bwMode="auto">
            <a:xfrm>
              <a:off x="6035265" y="3734798"/>
              <a:ext cx="231224" cy="231224"/>
            </a:xfrm>
            <a:custGeom>
              <a:avLst/>
              <a:gdLst>
                <a:gd name="T0" fmla="*/ 69 w 128"/>
                <a:gd name="T1" fmla="*/ 0 h 128"/>
                <a:gd name="T2" fmla="*/ 64 w 128"/>
                <a:gd name="T3" fmla="*/ 5 h 128"/>
                <a:gd name="T4" fmla="*/ 64 w 128"/>
                <a:gd name="T5" fmla="*/ 5 h 128"/>
                <a:gd name="T6" fmla="*/ 62 w 128"/>
                <a:gd name="T7" fmla="*/ 7 h 128"/>
                <a:gd name="T8" fmla="*/ 62 w 128"/>
                <a:gd name="T9" fmla="*/ 7 h 128"/>
                <a:gd name="T10" fmla="*/ 62 w 128"/>
                <a:gd name="T11" fmla="*/ 7 h 128"/>
                <a:gd name="T12" fmla="*/ 48 w 128"/>
                <a:gd name="T13" fmla="*/ 21 h 128"/>
                <a:gd name="T14" fmla="*/ 55 w 128"/>
                <a:gd name="T15" fmla="*/ 28 h 128"/>
                <a:gd name="T16" fmla="*/ 69 w 128"/>
                <a:gd name="T17" fmla="*/ 14 h 128"/>
                <a:gd name="T18" fmla="*/ 114 w 128"/>
                <a:gd name="T19" fmla="*/ 62 h 128"/>
                <a:gd name="T20" fmla="*/ 62 w 128"/>
                <a:gd name="T21" fmla="*/ 114 h 128"/>
                <a:gd name="T22" fmla="*/ 15 w 128"/>
                <a:gd name="T23" fmla="*/ 69 h 128"/>
                <a:gd name="T24" fmla="*/ 29 w 128"/>
                <a:gd name="T25" fmla="*/ 54 h 128"/>
                <a:gd name="T26" fmla="*/ 22 w 128"/>
                <a:gd name="T27" fmla="*/ 47 h 128"/>
                <a:gd name="T28" fmla="*/ 7 w 128"/>
                <a:gd name="T29" fmla="*/ 62 h 128"/>
                <a:gd name="T30" fmla="*/ 7 w 128"/>
                <a:gd name="T31" fmla="*/ 62 h 128"/>
                <a:gd name="T32" fmla="*/ 0 w 128"/>
                <a:gd name="T33" fmla="*/ 69 h 128"/>
                <a:gd name="T34" fmla="*/ 62 w 128"/>
                <a:gd name="T35" fmla="*/ 128 h 128"/>
                <a:gd name="T36" fmla="*/ 128 w 128"/>
                <a:gd name="T37" fmla="*/ 62 h 128"/>
                <a:gd name="T38" fmla="*/ 69 w 128"/>
                <a:gd name="T3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9" y="0"/>
                  </a:moveTo>
                  <a:lnTo>
                    <a:pt x="64" y="5"/>
                  </a:lnTo>
                  <a:lnTo>
                    <a:pt x="64" y="5"/>
                  </a:lnTo>
                  <a:lnTo>
                    <a:pt x="62" y="7"/>
                  </a:lnTo>
                  <a:lnTo>
                    <a:pt x="62" y="7"/>
                  </a:lnTo>
                  <a:lnTo>
                    <a:pt x="62" y="7"/>
                  </a:lnTo>
                  <a:lnTo>
                    <a:pt x="48" y="21"/>
                  </a:lnTo>
                  <a:lnTo>
                    <a:pt x="55" y="28"/>
                  </a:lnTo>
                  <a:lnTo>
                    <a:pt x="69" y="14"/>
                  </a:lnTo>
                  <a:lnTo>
                    <a:pt x="114" y="62"/>
                  </a:lnTo>
                  <a:lnTo>
                    <a:pt x="62" y="114"/>
                  </a:lnTo>
                  <a:lnTo>
                    <a:pt x="15" y="69"/>
                  </a:lnTo>
                  <a:lnTo>
                    <a:pt x="29" y="54"/>
                  </a:lnTo>
                  <a:lnTo>
                    <a:pt x="22" y="47"/>
                  </a:lnTo>
                  <a:lnTo>
                    <a:pt x="7" y="62"/>
                  </a:lnTo>
                  <a:lnTo>
                    <a:pt x="7" y="62"/>
                  </a:lnTo>
                  <a:lnTo>
                    <a:pt x="0" y="69"/>
                  </a:lnTo>
                  <a:lnTo>
                    <a:pt x="62" y="128"/>
                  </a:lnTo>
                  <a:lnTo>
                    <a:pt x="128" y="62"/>
                  </a:lnTo>
                  <a:lnTo>
                    <a:pt x="6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3"/>
            <p:cNvSpPr/>
            <p:nvPr/>
          </p:nvSpPr>
          <p:spPr bwMode="auto">
            <a:xfrm>
              <a:off x="5975653" y="3675186"/>
              <a:ext cx="171612" cy="171612"/>
            </a:xfrm>
            <a:custGeom>
              <a:avLst/>
              <a:gdLst>
                <a:gd name="T0" fmla="*/ 0 w 95"/>
                <a:gd name="T1" fmla="*/ 7 h 95"/>
                <a:gd name="T2" fmla="*/ 88 w 95"/>
                <a:gd name="T3" fmla="*/ 95 h 95"/>
                <a:gd name="T4" fmla="*/ 95 w 95"/>
                <a:gd name="T5" fmla="*/ 87 h 95"/>
                <a:gd name="T6" fmla="*/ 7 w 95"/>
                <a:gd name="T7" fmla="*/ 0 h 95"/>
                <a:gd name="T8" fmla="*/ 0 w 95"/>
                <a:gd name="T9" fmla="*/ 7 h 95"/>
              </a:gdLst>
              <a:ahLst/>
              <a:cxnLst>
                <a:cxn ang="0">
                  <a:pos x="T0" y="T1"/>
                </a:cxn>
                <a:cxn ang="0">
                  <a:pos x="T2" y="T3"/>
                </a:cxn>
                <a:cxn ang="0">
                  <a:pos x="T4" y="T5"/>
                </a:cxn>
                <a:cxn ang="0">
                  <a:pos x="T6" y="T7"/>
                </a:cxn>
                <a:cxn ang="0">
                  <a:pos x="T8" y="T9"/>
                </a:cxn>
              </a:cxnLst>
              <a:rect l="0" t="0" r="r" b="b"/>
              <a:pathLst>
                <a:path w="95" h="95">
                  <a:moveTo>
                    <a:pt x="0" y="7"/>
                  </a:moveTo>
                  <a:lnTo>
                    <a:pt x="88" y="95"/>
                  </a:lnTo>
                  <a:lnTo>
                    <a:pt x="95" y="87"/>
                  </a:lnTo>
                  <a:lnTo>
                    <a:pt x="7"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4"/>
            <p:cNvSpPr/>
            <p:nvPr/>
          </p:nvSpPr>
          <p:spPr bwMode="auto">
            <a:xfrm>
              <a:off x="5856428" y="3555962"/>
              <a:ext cx="231224" cy="229418"/>
            </a:xfrm>
            <a:custGeom>
              <a:avLst/>
              <a:gdLst>
                <a:gd name="T0" fmla="*/ 59 w 128"/>
                <a:gd name="T1" fmla="*/ 113 h 127"/>
                <a:gd name="T2" fmla="*/ 14 w 128"/>
                <a:gd name="T3" fmla="*/ 66 h 127"/>
                <a:gd name="T4" fmla="*/ 66 w 128"/>
                <a:gd name="T5" fmla="*/ 14 h 127"/>
                <a:gd name="T6" fmla="*/ 114 w 128"/>
                <a:gd name="T7" fmla="*/ 59 h 127"/>
                <a:gd name="T8" fmla="*/ 99 w 128"/>
                <a:gd name="T9" fmla="*/ 73 h 127"/>
                <a:gd name="T10" fmla="*/ 106 w 128"/>
                <a:gd name="T11" fmla="*/ 80 h 127"/>
                <a:gd name="T12" fmla="*/ 121 w 128"/>
                <a:gd name="T13" fmla="*/ 66 h 127"/>
                <a:gd name="T14" fmla="*/ 121 w 128"/>
                <a:gd name="T15" fmla="*/ 66 h 127"/>
                <a:gd name="T16" fmla="*/ 128 w 128"/>
                <a:gd name="T17" fmla="*/ 59 h 127"/>
                <a:gd name="T18" fmla="*/ 66 w 128"/>
                <a:gd name="T19" fmla="*/ 0 h 127"/>
                <a:gd name="T20" fmla="*/ 0 w 128"/>
                <a:gd name="T21" fmla="*/ 66 h 127"/>
                <a:gd name="T22" fmla="*/ 59 w 128"/>
                <a:gd name="T23" fmla="*/ 127 h 127"/>
                <a:gd name="T24" fmla="*/ 66 w 128"/>
                <a:gd name="T25" fmla="*/ 120 h 127"/>
                <a:gd name="T26" fmla="*/ 80 w 128"/>
                <a:gd name="T27" fmla="*/ 106 h 127"/>
                <a:gd name="T28" fmla="*/ 73 w 128"/>
                <a:gd name="T29" fmla="*/ 99 h 127"/>
                <a:gd name="T30" fmla="*/ 59 w 128"/>
                <a:gd name="T31" fmla="*/ 1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27">
                  <a:moveTo>
                    <a:pt x="59" y="113"/>
                  </a:moveTo>
                  <a:lnTo>
                    <a:pt x="14" y="66"/>
                  </a:lnTo>
                  <a:lnTo>
                    <a:pt x="66" y="14"/>
                  </a:lnTo>
                  <a:lnTo>
                    <a:pt x="114" y="59"/>
                  </a:lnTo>
                  <a:lnTo>
                    <a:pt x="99" y="73"/>
                  </a:lnTo>
                  <a:lnTo>
                    <a:pt x="106" y="80"/>
                  </a:lnTo>
                  <a:lnTo>
                    <a:pt x="121" y="66"/>
                  </a:lnTo>
                  <a:lnTo>
                    <a:pt x="121" y="66"/>
                  </a:lnTo>
                  <a:lnTo>
                    <a:pt x="128" y="59"/>
                  </a:lnTo>
                  <a:lnTo>
                    <a:pt x="66" y="0"/>
                  </a:lnTo>
                  <a:lnTo>
                    <a:pt x="0" y="66"/>
                  </a:lnTo>
                  <a:lnTo>
                    <a:pt x="59" y="127"/>
                  </a:lnTo>
                  <a:lnTo>
                    <a:pt x="66" y="120"/>
                  </a:lnTo>
                  <a:lnTo>
                    <a:pt x="80" y="106"/>
                  </a:lnTo>
                  <a:lnTo>
                    <a:pt x="73" y="99"/>
                  </a:lnTo>
                  <a:lnTo>
                    <a:pt x="59" y="1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组合 106"/>
          <p:cNvGrpSpPr/>
          <p:nvPr/>
        </p:nvGrpSpPr>
        <p:grpSpPr>
          <a:xfrm>
            <a:off x="6676550" y="4217237"/>
            <a:ext cx="411868" cy="393803"/>
            <a:chOff x="6676550" y="3563187"/>
            <a:chExt cx="411868" cy="393803"/>
          </a:xfrm>
        </p:grpSpPr>
        <p:sp>
          <p:nvSpPr>
            <p:cNvPr id="108" name="Freeform 105"/>
            <p:cNvSpPr>
              <a:spLocks noEditPoints="1"/>
            </p:cNvSpPr>
            <p:nvPr/>
          </p:nvSpPr>
          <p:spPr bwMode="auto">
            <a:xfrm>
              <a:off x="6676550" y="3563187"/>
              <a:ext cx="411868" cy="393803"/>
            </a:xfrm>
            <a:custGeom>
              <a:avLst/>
              <a:gdLst>
                <a:gd name="T0" fmla="*/ 114 w 228"/>
                <a:gd name="T1" fmla="*/ 22 h 218"/>
                <a:gd name="T2" fmla="*/ 140 w 228"/>
                <a:gd name="T3" fmla="*/ 76 h 218"/>
                <a:gd name="T4" fmla="*/ 142 w 228"/>
                <a:gd name="T5" fmla="*/ 81 h 218"/>
                <a:gd name="T6" fmla="*/ 147 w 228"/>
                <a:gd name="T7" fmla="*/ 81 h 218"/>
                <a:gd name="T8" fmla="*/ 206 w 228"/>
                <a:gd name="T9" fmla="*/ 90 h 218"/>
                <a:gd name="T10" fmla="*/ 164 w 228"/>
                <a:gd name="T11" fmla="*/ 133 h 218"/>
                <a:gd name="T12" fmla="*/ 161 w 228"/>
                <a:gd name="T13" fmla="*/ 135 h 218"/>
                <a:gd name="T14" fmla="*/ 161 w 228"/>
                <a:gd name="T15" fmla="*/ 140 h 218"/>
                <a:gd name="T16" fmla="*/ 171 w 228"/>
                <a:gd name="T17" fmla="*/ 199 h 218"/>
                <a:gd name="T18" fmla="*/ 119 w 228"/>
                <a:gd name="T19" fmla="*/ 173 h 218"/>
                <a:gd name="T20" fmla="*/ 114 w 228"/>
                <a:gd name="T21" fmla="*/ 171 h 218"/>
                <a:gd name="T22" fmla="*/ 109 w 228"/>
                <a:gd name="T23" fmla="*/ 173 h 218"/>
                <a:gd name="T24" fmla="*/ 57 w 228"/>
                <a:gd name="T25" fmla="*/ 199 h 218"/>
                <a:gd name="T26" fmla="*/ 67 w 228"/>
                <a:gd name="T27" fmla="*/ 140 h 218"/>
                <a:gd name="T28" fmla="*/ 67 w 228"/>
                <a:gd name="T29" fmla="*/ 135 h 218"/>
                <a:gd name="T30" fmla="*/ 64 w 228"/>
                <a:gd name="T31" fmla="*/ 133 h 218"/>
                <a:gd name="T32" fmla="*/ 22 w 228"/>
                <a:gd name="T33" fmla="*/ 90 h 218"/>
                <a:gd name="T34" fmla="*/ 81 w 228"/>
                <a:gd name="T35" fmla="*/ 81 h 218"/>
                <a:gd name="T36" fmla="*/ 86 w 228"/>
                <a:gd name="T37" fmla="*/ 81 h 218"/>
                <a:gd name="T38" fmla="*/ 88 w 228"/>
                <a:gd name="T39" fmla="*/ 76 h 218"/>
                <a:gd name="T40" fmla="*/ 114 w 228"/>
                <a:gd name="T41" fmla="*/ 22 h 218"/>
                <a:gd name="T42" fmla="*/ 114 w 228"/>
                <a:gd name="T43" fmla="*/ 0 h 218"/>
                <a:gd name="T44" fmla="*/ 79 w 228"/>
                <a:gd name="T45" fmla="*/ 71 h 218"/>
                <a:gd name="T46" fmla="*/ 0 w 228"/>
                <a:gd name="T47" fmla="*/ 83 h 218"/>
                <a:gd name="T48" fmla="*/ 57 w 228"/>
                <a:gd name="T49" fmla="*/ 140 h 218"/>
                <a:gd name="T50" fmla="*/ 43 w 228"/>
                <a:gd name="T51" fmla="*/ 218 h 218"/>
                <a:gd name="T52" fmla="*/ 114 w 228"/>
                <a:gd name="T53" fmla="*/ 180 h 218"/>
                <a:gd name="T54" fmla="*/ 185 w 228"/>
                <a:gd name="T55" fmla="*/ 218 h 218"/>
                <a:gd name="T56" fmla="*/ 171 w 228"/>
                <a:gd name="T57" fmla="*/ 140 h 218"/>
                <a:gd name="T58" fmla="*/ 228 w 228"/>
                <a:gd name="T59" fmla="*/ 83 h 218"/>
                <a:gd name="T60" fmla="*/ 150 w 228"/>
                <a:gd name="T61" fmla="*/ 71 h 218"/>
                <a:gd name="T62" fmla="*/ 114 w 228"/>
                <a:gd name="T63" fmla="*/ 0 h 218"/>
                <a:gd name="T64" fmla="*/ 114 w 228"/>
                <a:gd name="T6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18">
                  <a:moveTo>
                    <a:pt x="114" y="22"/>
                  </a:moveTo>
                  <a:lnTo>
                    <a:pt x="140" y="76"/>
                  </a:lnTo>
                  <a:lnTo>
                    <a:pt x="142" y="81"/>
                  </a:lnTo>
                  <a:lnTo>
                    <a:pt x="147" y="81"/>
                  </a:lnTo>
                  <a:lnTo>
                    <a:pt x="206" y="90"/>
                  </a:lnTo>
                  <a:lnTo>
                    <a:pt x="164" y="133"/>
                  </a:lnTo>
                  <a:lnTo>
                    <a:pt x="161" y="135"/>
                  </a:lnTo>
                  <a:lnTo>
                    <a:pt x="161" y="140"/>
                  </a:lnTo>
                  <a:lnTo>
                    <a:pt x="171" y="199"/>
                  </a:lnTo>
                  <a:lnTo>
                    <a:pt x="119" y="173"/>
                  </a:lnTo>
                  <a:lnTo>
                    <a:pt x="114" y="171"/>
                  </a:lnTo>
                  <a:lnTo>
                    <a:pt x="109" y="173"/>
                  </a:lnTo>
                  <a:lnTo>
                    <a:pt x="57" y="199"/>
                  </a:lnTo>
                  <a:lnTo>
                    <a:pt x="67" y="140"/>
                  </a:lnTo>
                  <a:lnTo>
                    <a:pt x="67" y="135"/>
                  </a:lnTo>
                  <a:lnTo>
                    <a:pt x="64" y="133"/>
                  </a:lnTo>
                  <a:lnTo>
                    <a:pt x="22" y="90"/>
                  </a:lnTo>
                  <a:lnTo>
                    <a:pt x="81" y="81"/>
                  </a:lnTo>
                  <a:lnTo>
                    <a:pt x="86" y="81"/>
                  </a:lnTo>
                  <a:lnTo>
                    <a:pt x="88" y="76"/>
                  </a:lnTo>
                  <a:lnTo>
                    <a:pt x="114" y="22"/>
                  </a:lnTo>
                  <a:close/>
                  <a:moveTo>
                    <a:pt x="114" y="0"/>
                  </a:moveTo>
                  <a:lnTo>
                    <a:pt x="79" y="71"/>
                  </a:lnTo>
                  <a:lnTo>
                    <a:pt x="0" y="83"/>
                  </a:lnTo>
                  <a:lnTo>
                    <a:pt x="57" y="140"/>
                  </a:lnTo>
                  <a:lnTo>
                    <a:pt x="43" y="218"/>
                  </a:lnTo>
                  <a:lnTo>
                    <a:pt x="114" y="180"/>
                  </a:lnTo>
                  <a:lnTo>
                    <a:pt x="185" y="218"/>
                  </a:lnTo>
                  <a:lnTo>
                    <a:pt x="171" y="140"/>
                  </a:lnTo>
                  <a:lnTo>
                    <a:pt x="228" y="83"/>
                  </a:lnTo>
                  <a:lnTo>
                    <a:pt x="150" y="71"/>
                  </a:lnTo>
                  <a:lnTo>
                    <a:pt x="114" y="0"/>
                  </a:lnTo>
                  <a:lnTo>
                    <a:pt x="1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6"/>
            <p:cNvSpPr>
              <a:spLocks noEditPoints="1"/>
            </p:cNvSpPr>
            <p:nvPr/>
          </p:nvSpPr>
          <p:spPr bwMode="auto">
            <a:xfrm>
              <a:off x="6676550" y="3563187"/>
              <a:ext cx="411868" cy="393803"/>
            </a:xfrm>
            <a:custGeom>
              <a:avLst/>
              <a:gdLst>
                <a:gd name="T0" fmla="*/ 114 w 228"/>
                <a:gd name="T1" fmla="*/ 22 h 218"/>
                <a:gd name="T2" fmla="*/ 140 w 228"/>
                <a:gd name="T3" fmla="*/ 76 h 218"/>
                <a:gd name="T4" fmla="*/ 142 w 228"/>
                <a:gd name="T5" fmla="*/ 81 h 218"/>
                <a:gd name="T6" fmla="*/ 147 w 228"/>
                <a:gd name="T7" fmla="*/ 81 h 218"/>
                <a:gd name="T8" fmla="*/ 206 w 228"/>
                <a:gd name="T9" fmla="*/ 90 h 218"/>
                <a:gd name="T10" fmla="*/ 164 w 228"/>
                <a:gd name="T11" fmla="*/ 133 h 218"/>
                <a:gd name="T12" fmla="*/ 161 w 228"/>
                <a:gd name="T13" fmla="*/ 135 h 218"/>
                <a:gd name="T14" fmla="*/ 161 w 228"/>
                <a:gd name="T15" fmla="*/ 140 h 218"/>
                <a:gd name="T16" fmla="*/ 171 w 228"/>
                <a:gd name="T17" fmla="*/ 199 h 218"/>
                <a:gd name="T18" fmla="*/ 119 w 228"/>
                <a:gd name="T19" fmla="*/ 173 h 218"/>
                <a:gd name="T20" fmla="*/ 114 w 228"/>
                <a:gd name="T21" fmla="*/ 171 h 218"/>
                <a:gd name="T22" fmla="*/ 109 w 228"/>
                <a:gd name="T23" fmla="*/ 173 h 218"/>
                <a:gd name="T24" fmla="*/ 57 w 228"/>
                <a:gd name="T25" fmla="*/ 199 h 218"/>
                <a:gd name="T26" fmla="*/ 67 w 228"/>
                <a:gd name="T27" fmla="*/ 140 h 218"/>
                <a:gd name="T28" fmla="*/ 67 w 228"/>
                <a:gd name="T29" fmla="*/ 135 h 218"/>
                <a:gd name="T30" fmla="*/ 64 w 228"/>
                <a:gd name="T31" fmla="*/ 133 h 218"/>
                <a:gd name="T32" fmla="*/ 22 w 228"/>
                <a:gd name="T33" fmla="*/ 90 h 218"/>
                <a:gd name="T34" fmla="*/ 81 w 228"/>
                <a:gd name="T35" fmla="*/ 81 h 218"/>
                <a:gd name="T36" fmla="*/ 86 w 228"/>
                <a:gd name="T37" fmla="*/ 81 h 218"/>
                <a:gd name="T38" fmla="*/ 88 w 228"/>
                <a:gd name="T39" fmla="*/ 76 h 218"/>
                <a:gd name="T40" fmla="*/ 114 w 228"/>
                <a:gd name="T41" fmla="*/ 22 h 218"/>
                <a:gd name="T42" fmla="*/ 114 w 228"/>
                <a:gd name="T43" fmla="*/ 0 h 218"/>
                <a:gd name="T44" fmla="*/ 79 w 228"/>
                <a:gd name="T45" fmla="*/ 71 h 218"/>
                <a:gd name="T46" fmla="*/ 0 w 228"/>
                <a:gd name="T47" fmla="*/ 83 h 218"/>
                <a:gd name="T48" fmla="*/ 57 w 228"/>
                <a:gd name="T49" fmla="*/ 140 h 218"/>
                <a:gd name="T50" fmla="*/ 43 w 228"/>
                <a:gd name="T51" fmla="*/ 218 h 218"/>
                <a:gd name="T52" fmla="*/ 114 w 228"/>
                <a:gd name="T53" fmla="*/ 180 h 218"/>
                <a:gd name="T54" fmla="*/ 185 w 228"/>
                <a:gd name="T55" fmla="*/ 218 h 218"/>
                <a:gd name="T56" fmla="*/ 171 w 228"/>
                <a:gd name="T57" fmla="*/ 140 h 218"/>
                <a:gd name="T58" fmla="*/ 228 w 228"/>
                <a:gd name="T59" fmla="*/ 83 h 218"/>
                <a:gd name="T60" fmla="*/ 150 w 228"/>
                <a:gd name="T61" fmla="*/ 71 h 218"/>
                <a:gd name="T62" fmla="*/ 114 w 228"/>
                <a:gd name="T63" fmla="*/ 0 h 218"/>
                <a:gd name="T64" fmla="*/ 114 w 228"/>
                <a:gd name="T6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18">
                  <a:moveTo>
                    <a:pt x="114" y="22"/>
                  </a:moveTo>
                  <a:lnTo>
                    <a:pt x="140" y="76"/>
                  </a:lnTo>
                  <a:lnTo>
                    <a:pt x="142" y="81"/>
                  </a:lnTo>
                  <a:lnTo>
                    <a:pt x="147" y="81"/>
                  </a:lnTo>
                  <a:lnTo>
                    <a:pt x="206" y="90"/>
                  </a:lnTo>
                  <a:lnTo>
                    <a:pt x="164" y="133"/>
                  </a:lnTo>
                  <a:lnTo>
                    <a:pt x="161" y="135"/>
                  </a:lnTo>
                  <a:lnTo>
                    <a:pt x="161" y="140"/>
                  </a:lnTo>
                  <a:lnTo>
                    <a:pt x="171" y="199"/>
                  </a:lnTo>
                  <a:lnTo>
                    <a:pt x="119" y="173"/>
                  </a:lnTo>
                  <a:lnTo>
                    <a:pt x="114" y="171"/>
                  </a:lnTo>
                  <a:lnTo>
                    <a:pt x="109" y="173"/>
                  </a:lnTo>
                  <a:lnTo>
                    <a:pt x="57" y="199"/>
                  </a:lnTo>
                  <a:lnTo>
                    <a:pt x="67" y="140"/>
                  </a:lnTo>
                  <a:lnTo>
                    <a:pt x="67" y="135"/>
                  </a:lnTo>
                  <a:lnTo>
                    <a:pt x="64" y="133"/>
                  </a:lnTo>
                  <a:lnTo>
                    <a:pt x="22" y="90"/>
                  </a:lnTo>
                  <a:lnTo>
                    <a:pt x="81" y="81"/>
                  </a:lnTo>
                  <a:lnTo>
                    <a:pt x="86" y="81"/>
                  </a:lnTo>
                  <a:lnTo>
                    <a:pt x="88" y="76"/>
                  </a:lnTo>
                  <a:lnTo>
                    <a:pt x="114" y="22"/>
                  </a:lnTo>
                  <a:moveTo>
                    <a:pt x="114" y="0"/>
                  </a:moveTo>
                  <a:lnTo>
                    <a:pt x="79" y="71"/>
                  </a:lnTo>
                  <a:lnTo>
                    <a:pt x="0" y="83"/>
                  </a:lnTo>
                  <a:lnTo>
                    <a:pt x="57" y="140"/>
                  </a:lnTo>
                  <a:lnTo>
                    <a:pt x="43" y="218"/>
                  </a:lnTo>
                  <a:lnTo>
                    <a:pt x="114" y="180"/>
                  </a:lnTo>
                  <a:lnTo>
                    <a:pt x="185" y="218"/>
                  </a:lnTo>
                  <a:lnTo>
                    <a:pt x="171" y="140"/>
                  </a:lnTo>
                  <a:lnTo>
                    <a:pt x="228" y="83"/>
                  </a:lnTo>
                  <a:lnTo>
                    <a:pt x="150" y="71"/>
                  </a:lnTo>
                  <a:lnTo>
                    <a:pt x="114" y="0"/>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0" name="组合 109"/>
          <p:cNvGrpSpPr/>
          <p:nvPr/>
        </p:nvGrpSpPr>
        <p:grpSpPr>
          <a:xfrm>
            <a:off x="6642227" y="5026521"/>
            <a:ext cx="480513" cy="422706"/>
            <a:chOff x="6642227" y="4372471"/>
            <a:chExt cx="480513" cy="422706"/>
          </a:xfrm>
        </p:grpSpPr>
        <p:sp>
          <p:nvSpPr>
            <p:cNvPr id="111" name="Freeform 107"/>
            <p:cNvSpPr>
              <a:spLocks noEditPoints="1"/>
            </p:cNvSpPr>
            <p:nvPr/>
          </p:nvSpPr>
          <p:spPr bwMode="auto">
            <a:xfrm>
              <a:off x="6745195" y="4444728"/>
              <a:ext cx="274578" cy="27277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60 h 64"/>
                <a:gd name="T12" fmla="*/ 4 w 64"/>
                <a:gd name="T13" fmla="*/ 32 h 64"/>
                <a:gd name="T14" fmla="*/ 32 w 64"/>
                <a:gd name="T15" fmla="*/ 4 h 64"/>
                <a:gd name="T16" fmla="*/ 60 w 64"/>
                <a:gd name="T17" fmla="*/ 32 h 64"/>
                <a:gd name="T18" fmla="*/ 32 w 64"/>
                <a:gd name="T1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32" y="60"/>
                  </a:moveTo>
                  <a:cubicBezTo>
                    <a:pt x="17" y="60"/>
                    <a:pt x="4" y="47"/>
                    <a:pt x="4" y="32"/>
                  </a:cubicBezTo>
                  <a:cubicBezTo>
                    <a:pt x="4" y="17"/>
                    <a:pt x="17" y="4"/>
                    <a:pt x="32" y="4"/>
                  </a:cubicBezTo>
                  <a:cubicBezTo>
                    <a:pt x="47" y="4"/>
                    <a:pt x="60" y="17"/>
                    <a:pt x="60" y="32"/>
                  </a:cubicBezTo>
                  <a:cubicBezTo>
                    <a:pt x="60" y="47"/>
                    <a:pt x="47" y="60"/>
                    <a:pt x="32"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8"/>
            <p:cNvSpPr>
              <a:spLocks noEditPoints="1"/>
            </p:cNvSpPr>
            <p:nvPr/>
          </p:nvSpPr>
          <p:spPr bwMode="auto">
            <a:xfrm>
              <a:off x="6797581" y="4495309"/>
              <a:ext cx="84903" cy="171612"/>
            </a:xfrm>
            <a:custGeom>
              <a:avLst/>
              <a:gdLst>
                <a:gd name="T0" fmla="*/ 0 w 20"/>
                <a:gd name="T1" fmla="*/ 20 h 40"/>
                <a:gd name="T2" fmla="*/ 20 w 20"/>
                <a:gd name="T3" fmla="*/ 40 h 40"/>
                <a:gd name="T4" fmla="*/ 20 w 20"/>
                <a:gd name="T5" fmla="*/ 0 h 40"/>
                <a:gd name="T6" fmla="*/ 0 w 20"/>
                <a:gd name="T7" fmla="*/ 20 h 40"/>
                <a:gd name="T8" fmla="*/ 16 w 20"/>
                <a:gd name="T9" fmla="*/ 5 h 40"/>
                <a:gd name="T10" fmla="*/ 16 w 20"/>
                <a:gd name="T11" fmla="*/ 35 h 40"/>
                <a:gd name="T12" fmla="*/ 4 w 20"/>
                <a:gd name="T13" fmla="*/ 20 h 40"/>
                <a:gd name="T14" fmla="*/ 16 w 20"/>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0">
                  <a:moveTo>
                    <a:pt x="0" y="20"/>
                  </a:moveTo>
                  <a:cubicBezTo>
                    <a:pt x="0" y="31"/>
                    <a:pt x="9" y="40"/>
                    <a:pt x="20" y="40"/>
                  </a:cubicBezTo>
                  <a:cubicBezTo>
                    <a:pt x="20" y="0"/>
                    <a:pt x="20" y="0"/>
                    <a:pt x="20" y="0"/>
                  </a:cubicBezTo>
                  <a:cubicBezTo>
                    <a:pt x="9" y="0"/>
                    <a:pt x="0" y="9"/>
                    <a:pt x="0" y="20"/>
                  </a:cubicBezTo>
                  <a:close/>
                  <a:moveTo>
                    <a:pt x="16" y="5"/>
                  </a:moveTo>
                  <a:cubicBezTo>
                    <a:pt x="16" y="35"/>
                    <a:pt x="16" y="35"/>
                    <a:pt x="16" y="35"/>
                  </a:cubicBezTo>
                  <a:cubicBezTo>
                    <a:pt x="9" y="34"/>
                    <a:pt x="4" y="27"/>
                    <a:pt x="4" y="20"/>
                  </a:cubicBezTo>
                  <a:cubicBezTo>
                    <a:pt x="4" y="13"/>
                    <a:pt x="9" y="6"/>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9"/>
            <p:cNvSpPr/>
            <p:nvPr/>
          </p:nvSpPr>
          <p:spPr bwMode="auto">
            <a:xfrm>
              <a:off x="6642227" y="4572985"/>
              <a:ext cx="68645" cy="16258"/>
            </a:xfrm>
            <a:custGeom>
              <a:avLst/>
              <a:gdLst>
                <a:gd name="T0" fmla="*/ 0 w 16"/>
                <a:gd name="T1" fmla="*/ 0 h 4"/>
                <a:gd name="T2" fmla="*/ 0 w 16"/>
                <a:gd name="T3" fmla="*/ 4 h 4"/>
                <a:gd name="T4" fmla="*/ 16 w 16"/>
                <a:gd name="T5" fmla="*/ 4 h 4"/>
                <a:gd name="T6" fmla="*/ 16 w 16"/>
                <a:gd name="T7" fmla="*/ 2 h 4"/>
                <a:gd name="T8" fmla="*/ 16 w 16"/>
                <a:gd name="T9" fmla="*/ 0 h 4"/>
                <a:gd name="T10" fmla="*/ 0 w 16"/>
                <a:gd name="T11" fmla="*/ 0 h 4"/>
              </a:gdLst>
              <a:ahLst/>
              <a:cxnLst>
                <a:cxn ang="0">
                  <a:pos x="T0" y="T1"/>
                </a:cxn>
                <a:cxn ang="0">
                  <a:pos x="T2" y="T3"/>
                </a:cxn>
                <a:cxn ang="0">
                  <a:pos x="T4" y="T5"/>
                </a:cxn>
                <a:cxn ang="0">
                  <a:pos x="T6" y="T7"/>
                </a:cxn>
                <a:cxn ang="0">
                  <a:pos x="T8" y="T9"/>
                </a:cxn>
                <a:cxn ang="0">
                  <a:pos x="T10" y="T11"/>
                </a:cxn>
              </a:cxnLst>
              <a:rect l="0" t="0" r="r" b="b"/>
              <a:pathLst>
                <a:path w="16" h="4">
                  <a:moveTo>
                    <a:pt x="0" y="0"/>
                  </a:moveTo>
                  <a:cubicBezTo>
                    <a:pt x="0" y="4"/>
                    <a:pt x="0" y="4"/>
                    <a:pt x="0" y="4"/>
                  </a:cubicBezTo>
                  <a:cubicBezTo>
                    <a:pt x="16" y="4"/>
                    <a:pt x="16" y="4"/>
                    <a:pt x="16" y="4"/>
                  </a:cubicBezTo>
                  <a:cubicBezTo>
                    <a:pt x="16" y="3"/>
                    <a:pt x="16" y="3"/>
                    <a:pt x="16" y="2"/>
                  </a:cubicBezTo>
                  <a:cubicBezTo>
                    <a:pt x="16" y="1"/>
                    <a:pt x="16" y="1"/>
                    <a:pt x="1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0"/>
            <p:cNvSpPr/>
            <p:nvPr/>
          </p:nvSpPr>
          <p:spPr bwMode="auto">
            <a:xfrm>
              <a:off x="7054095" y="4572985"/>
              <a:ext cx="68645" cy="16258"/>
            </a:xfrm>
            <a:custGeom>
              <a:avLst/>
              <a:gdLst>
                <a:gd name="T0" fmla="*/ 0 w 16"/>
                <a:gd name="T1" fmla="*/ 0 h 4"/>
                <a:gd name="T2" fmla="*/ 0 w 16"/>
                <a:gd name="T3" fmla="*/ 2 h 4"/>
                <a:gd name="T4" fmla="*/ 0 w 16"/>
                <a:gd name="T5" fmla="*/ 4 h 4"/>
                <a:gd name="T6" fmla="*/ 16 w 16"/>
                <a:gd name="T7" fmla="*/ 4 h 4"/>
                <a:gd name="T8" fmla="*/ 16 w 16"/>
                <a:gd name="T9" fmla="*/ 0 h 4"/>
                <a:gd name="T10" fmla="*/ 0 w 16"/>
                <a:gd name="T11" fmla="*/ 0 h 4"/>
              </a:gdLst>
              <a:ahLst/>
              <a:cxnLst>
                <a:cxn ang="0">
                  <a:pos x="T0" y="T1"/>
                </a:cxn>
                <a:cxn ang="0">
                  <a:pos x="T2" y="T3"/>
                </a:cxn>
                <a:cxn ang="0">
                  <a:pos x="T4" y="T5"/>
                </a:cxn>
                <a:cxn ang="0">
                  <a:pos x="T6" y="T7"/>
                </a:cxn>
                <a:cxn ang="0">
                  <a:pos x="T8" y="T9"/>
                </a:cxn>
                <a:cxn ang="0">
                  <a:pos x="T10" y="T11"/>
                </a:cxn>
              </a:cxnLst>
              <a:rect l="0" t="0" r="r" b="b"/>
              <a:pathLst>
                <a:path w="16" h="4">
                  <a:moveTo>
                    <a:pt x="0" y="0"/>
                  </a:moveTo>
                  <a:cubicBezTo>
                    <a:pt x="0" y="1"/>
                    <a:pt x="0" y="1"/>
                    <a:pt x="0" y="2"/>
                  </a:cubicBezTo>
                  <a:cubicBezTo>
                    <a:pt x="0" y="3"/>
                    <a:pt x="0" y="3"/>
                    <a:pt x="0" y="4"/>
                  </a:cubicBezTo>
                  <a:cubicBezTo>
                    <a:pt x="16" y="4"/>
                    <a:pt x="16" y="4"/>
                    <a:pt x="16" y="4"/>
                  </a:cubicBezTo>
                  <a:cubicBezTo>
                    <a:pt x="16" y="0"/>
                    <a:pt x="16" y="0"/>
                    <a:pt x="1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11"/>
            <p:cNvSpPr/>
            <p:nvPr/>
          </p:nvSpPr>
          <p:spPr bwMode="auto">
            <a:xfrm>
              <a:off x="6754226" y="4722920"/>
              <a:ext cx="50580" cy="72257"/>
            </a:xfrm>
            <a:custGeom>
              <a:avLst/>
              <a:gdLst>
                <a:gd name="T0" fmla="*/ 8 w 12"/>
                <a:gd name="T1" fmla="*/ 0 h 17"/>
                <a:gd name="T2" fmla="*/ 0 w 12"/>
                <a:gd name="T3" fmla="*/ 15 h 17"/>
                <a:gd name="T4" fmla="*/ 4 w 12"/>
                <a:gd name="T5" fmla="*/ 17 h 17"/>
                <a:gd name="T6" fmla="*/ 12 w 12"/>
                <a:gd name="T7" fmla="*/ 2 h 17"/>
                <a:gd name="T8" fmla="*/ 10 w 12"/>
                <a:gd name="T9" fmla="*/ 2 h 17"/>
                <a:gd name="T10" fmla="*/ 8 w 12"/>
                <a:gd name="T11" fmla="*/ 0 h 17"/>
              </a:gdLst>
              <a:ahLst/>
              <a:cxnLst>
                <a:cxn ang="0">
                  <a:pos x="T0" y="T1"/>
                </a:cxn>
                <a:cxn ang="0">
                  <a:pos x="T2" y="T3"/>
                </a:cxn>
                <a:cxn ang="0">
                  <a:pos x="T4" y="T5"/>
                </a:cxn>
                <a:cxn ang="0">
                  <a:pos x="T6" y="T7"/>
                </a:cxn>
                <a:cxn ang="0">
                  <a:pos x="T8" y="T9"/>
                </a:cxn>
                <a:cxn ang="0">
                  <a:pos x="T10" y="T11"/>
                </a:cxn>
              </a:cxnLst>
              <a:rect l="0" t="0" r="r" b="b"/>
              <a:pathLst>
                <a:path w="12" h="17">
                  <a:moveTo>
                    <a:pt x="8" y="0"/>
                  </a:moveTo>
                  <a:cubicBezTo>
                    <a:pt x="0" y="15"/>
                    <a:pt x="0" y="15"/>
                    <a:pt x="0" y="15"/>
                  </a:cubicBezTo>
                  <a:cubicBezTo>
                    <a:pt x="4" y="17"/>
                    <a:pt x="4" y="17"/>
                    <a:pt x="4" y="17"/>
                  </a:cubicBezTo>
                  <a:cubicBezTo>
                    <a:pt x="12" y="2"/>
                    <a:pt x="12" y="2"/>
                    <a:pt x="12" y="2"/>
                  </a:cubicBezTo>
                  <a:cubicBezTo>
                    <a:pt x="11" y="2"/>
                    <a:pt x="11" y="2"/>
                    <a:pt x="10" y="2"/>
                  </a:cubicBezTo>
                  <a:cubicBezTo>
                    <a:pt x="9" y="1"/>
                    <a:pt x="9" y="1"/>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12"/>
            <p:cNvSpPr/>
            <p:nvPr/>
          </p:nvSpPr>
          <p:spPr bwMode="auto">
            <a:xfrm>
              <a:off x="6960160" y="4372471"/>
              <a:ext cx="50580" cy="66839"/>
            </a:xfrm>
            <a:custGeom>
              <a:avLst/>
              <a:gdLst>
                <a:gd name="T0" fmla="*/ 4 w 12"/>
                <a:gd name="T1" fmla="*/ 16 h 16"/>
                <a:gd name="T2" fmla="*/ 12 w 12"/>
                <a:gd name="T3" fmla="*/ 2 h 16"/>
                <a:gd name="T4" fmla="*/ 8 w 12"/>
                <a:gd name="T5" fmla="*/ 0 h 16"/>
                <a:gd name="T6" fmla="*/ 0 w 12"/>
                <a:gd name="T7" fmla="*/ 14 h 16"/>
                <a:gd name="T8" fmla="*/ 2 w 12"/>
                <a:gd name="T9" fmla="*/ 14 h 16"/>
                <a:gd name="T10" fmla="*/ 4 w 12"/>
                <a:gd name="T11" fmla="*/ 16 h 16"/>
              </a:gdLst>
              <a:ahLst/>
              <a:cxnLst>
                <a:cxn ang="0">
                  <a:pos x="T0" y="T1"/>
                </a:cxn>
                <a:cxn ang="0">
                  <a:pos x="T2" y="T3"/>
                </a:cxn>
                <a:cxn ang="0">
                  <a:pos x="T4" y="T5"/>
                </a:cxn>
                <a:cxn ang="0">
                  <a:pos x="T6" y="T7"/>
                </a:cxn>
                <a:cxn ang="0">
                  <a:pos x="T8" y="T9"/>
                </a:cxn>
                <a:cxn ang="0">
                  <a:pos x="T10" y="T11"/>
                </a:cxn>
              </a:cxnLst>
              <a:rect l="0" t="0" r="r" b="b"/>
              <a:pathLst>
                <a:path w="12" h="16">
                  <a:moveTo>
                    <a:pt x="4" y="16"/>
                  </a:moveTo>
                  <a:cubicBezTo>
                    <a:pt x="12" y="2"/>
                    <a:pt x="12" y="2"/>
                    <a:pt x="12" y="2"/>
                  </a:cubicBezTo>
                  <a:cubicBezTo>
                    <a:pt x="8" y="0"/>
                    <a:pt x="8" y="0"/>
                    <a:pt x="8" y="0"/>
                  </a:cubicBezTo>
                  <a:cubicBezTo>
                    <a:pt x="0" y="14"/>
                    <a:pt x="0" y="14"/>
                    <a:pt x="0" y="14"/>
                  </a:cubicBezTo>
                  <a:cubicBezTo>
                    <a:pt x="1" y="14"/>
                    <a:pt x="1" y="14"/>
                    <a:pt x="2" y="14"/>
                  </a:cubicBezTo>
                  <a:cubicBezTo>
                    <a:pt x="3" y="15"/>
                    <a:pt x="3" y="15"/>
                    <a:pt x="4"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13"/>
            <p:cNvSpPr/>
            <p:nvPr/>
          </p:nvSpPr>
          <p:spPr bwMode="auto">
            <a:xfrm>
              <a:off x="6960160" y="4722920"/>
              <a:ext cx="50580" cy="72257"/>
            </a:xfrm>
            <a:custGeom>
              <a:avLst/>
              <a:gdLst>
                <a:gd name="T0" fmla="*/ 2 w 12"/>
                <a:gd name="T1" fmla="*/ 2 h 17"/>
                <a:gd name="T2" fmla="*/ 0 w 12"/>
                <a:gd name="T3" fmla="*/ 2 h 17"/>
                <a:gd name="T4" fmla="*/ 8 w 12"/>
                <a:gd name="T5" fmla="*/ 17 h 17"/>
                <a:gd name="T6" fmla="*/ 12 w 12"/>
                <a:gd name="T7" fmla="*/ 15 h 17"/>
                <a:gd name="T8" fmla="*/ 4 w 12"/>
                <a:gd name="T9" fmla="*/ 0 h 17"/>
                <a:gd name="T10" fmla="*/ 2 w 12"/>
                <a:gd name="T11" fmla="*/ 2 h 17"/>
              </a:gdLst>
              <a:ahLst/>
              <a:cxnLst>
                <a:cxn ang="0">
                  <a:pos x="T0" y="T1"/>
                </a:cxn>
                <a:cxn ang="0">
                  <a:pos x="T2" y="T3"/>
                </a:cxn>
                <a:cxn ang="0">
                  <a:pos x="T4" y="T5"/>
                </a:cxn>
                <a:cxn ang="0">
                  <a:pos x="T6" y="T7"/>
                </a:cxn>
                <a:cxn ang="0">
                  <a:pos x="T8" y="T9"/>
                </a:cxn>
                <a:cxn ang="0">
                  <a:pos x="T10" y="T11"/>
                </a:cxn>
              </a:cxnLst>
              <a:rect l="0" t="0" r="r" b="b"/>
              <a:pathLst>
                <a:path w="12" h="17">
                  <a:moveTo>
                    <a:pt x="2" y="2"/>
                  </a:moveTo>
                  <a:cubicBezTo>
                    <a:pt x="1" y="2"/>
                    <a:pt x="1" y="2"/>
                    <a:pt x="0" y="2"/>
                  </a:cubicBezTo>
                  <a:cubicBezTo>
                    <a:pt x="8" y="17"/>
                    <a:pt x="8" y="17"/>
                    <a:pt x="8" y="17"/>
                  </a:cubicBezTo>
                  <a:cubicBezTo>
                    <a:pt x="12" y="15"/>
                    <a:pt x="12" y="15"/>
                    <a:pt x="12" y="15"/>
                  </a:cubicBezTo>
                  <a:cubicBezTo>
                    <a:pt x="4" y="0"/>
                    <a:pt x="4" y="0"/>
                    <a:pt x="4" y="0"/>
                  </a:cubicBezTo>
                  <a:cubicBezTo>
                    <a:pt x="3" y="1"/>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4"/>
            <p:cNvSpPr/>
            <p:nvPr/>
          </p:nvSpPr>
          <p:spPr bwMode="auto">
            <a:xfrm>
              <a:off x="6754226" y="4372471"/>
              <a:ext cx="50580" cy="66839"/>
            </a:xfrm>
            <a:custGeom>
              <a:avLst/>
              <a:gdLst>
                <a:gd name="T0" fmla="*/ 10 w 12"/>
                <a:gd name="T1" fmla="*/ 14 h 16"/>
                <a:gd name="T2" fmla="*/ 12 w 12"/>
                <a:gd name="T3" fmla="*/ 14 h 16"/>
                <a:gd name="T4" fmla="*/ 4 w 12"/>
                <a:gd name="T5" fmla="*/ 0 h 16"/>
                <a:gd name="T6" fmla="*/ 0 w 12"/>
                <a:gd name="T7" fmla="*/ 2 h 16"/>
                <a:gd name="T8" fmla="*/ 8 w 12"/>
                <a:gd name="T9" fmla="*/ 16 h 16"/>
                <a:gd name="T10" fmla="*/ 10 w 12"/>
                <a:gd name="T11" fmla="*/ 14 h 16"/>
              </a:gdLst>
              <a:ahLst/>
              <a:cxnLst>
                <a:cxn ang="0">
                  <a:pos x="T0" y="T1"/>
                </a:cxn>
                <a:cxn ang="0">
                  <a:pos x="T2" y="T3"/>
                </a:cxn>
                <a:cxn ang="0">
                  <a:pos x="T4" y="T5"/>
                </a:cxn>
                <a:cxn ang="0">
                  <a:pos x="T6" y="T7"/>
                </a:cxn>
                <a:cxn ang="0">
                  <a:pos x="T8" y="T9"/>
                </a:cxn>
                <a:cxn ang="0">
                  <a:pos x="T10" y="T11"/>
                </a:cxn>
              </a:cxnLst>
              <a:rect l="0" t="0" r="r" b="b"/>
              <a:pathLst>
                <a:path w="12" h="16">
                  <a:moveTo>
                    <a:pt x="10" y="14"/>
                  </a:moveTo>
                  <a:cubicBezTo>
                    <a:pt x="11" y="14"/>
                    <a:pt x="11" y="14"/>
                    <a:pt x="12" y="14"/>
                  </a:cubicBezTo>
                  <a:cubicBezTo>
                    <a:pt x="4" y="0"/>
                    <a:pt x="4" y="0"/>
                    <a:pt x="4" y="0"/>
                  </a:cubicBezTo>
                  <a:cubicBezTo>
                    <a:pt x="0" y="2"/>
                    <a:pt x="0" y="2"/>
                    <a:pt x="0" y="2"/>
                  </a:cubicBezTo>
                  <a:cubicBezTo>
                    <a:pt x="8" y="16"/>
                    <a:pt x="8" y="16"/>
                    <a:pt x="8" y="16"/>
                  </a:cubicBezTo>
                  <a:cubicBezTo>
                    <a:pt x="9" y="15"/>
                    <a:pt x="9" y="15"/>
                    <a:pt x="10"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9" name="组合 118"/>
          <p:cNvGrpSpPr/>
          <p:nvPr/>
        </p:nvGrpSpPr>
        <p:grpSpPr>
          <a:xfrm>
            <a:off x="5907008" y="5046391"/>
            <a:ext cx="325159" cy="377546"/>
            <a:chOff x="5907008" y="4392341"/>
            <a:chExt cx="325159" cy="377546"/>
          </a:xfrm>
        </p:grpSpPr>
        <p:sp>
          <p:nvSpPr>
            <p:cNvPr id="120" name="Freeform 115"/>
            <p:cNvSpPr>
              <a:spLocks noEditPoints="1"/>
            </p:cNvSpPr>
            <p:nvPr/>
          </p:nvSpPr>
          <p:spPr bwMode="auto">
            <a:xfrm>
              <a:off x="5907008" y="4444728"/>
              <a:ext cx="121032" cy="222192"/>
            </a:xfrm>
            <a:custGeom>
              <a:avLst/>
              <a:gdLst>
                <a:gd name="T0" fmla="*/ 28 w 28"/>
                <a:gd name="T1" fmla="*/ 30 h 52"/>
                <a:gd name="T2" fmla="*/ 28 w 28"/>
                <a:gd name="T3" fmla="*/ 0 h 52"/>
                <a:gd name="T4" fmla="*/ 0 w 28"/>
                <a:gd name="T5" fmla="*/ 32 h 52"/>
                <a:gd name="T6" fmla="*/ 7 w 28"/>
                <a:gd name="T7" fmla="*/ 52 h 52"/>
                <a:gd name="T8" fmla="*/ 28 w 28"/>
                <a:gd name="T9" fmla="*/ 30 h 52"/>
                <a:gd name="T10" fmla="*/ 24 w 28"/>
                <a:gd name="T11" fmla="*/ 5 h 52"/>
                <a:gd name="T12" fmla="*/ 24 w 28"/>
                <a:gd name="T13" fmla="*/ 29 h 52"/>
                <a:gd name="T14" fmla="*/ 7 w 28"/>
                <a:gd name="T15" fmla="*/ 45 h 52"/>
                <a:gd name="T16" fmla="*/ 4 w 28"/>
                <a:gd name="T17" fmla="*/ 32 h 52"/>
                <a:gd name="T18" fmla="*/ 24 w 28"/>
                <a:gd name="T1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52">
                  <a:moveTo>
                    <a:pt x="28" y="30"/>
                  </a:moveTo>
                  <a:cubicBezTo>
                    <a:pt x="28" y="0"/>
                    <a:pt x="28" y="0"/>
                    <a:pt x="28" y="0"/>
                  </a:cubicBezTo>
                  <a:cubicBezTo>
                    <a:pt x="12" y="2"/>
                    <a:pt x="0" y="16"/>
                    <a:pt x="0" y="32"/>
                  </a:cubicBezTo>
                  <a:cubicBezTo>
                    <a:pt x="0" y="39"/>
                    <a:pt x="3" y="46"/>
                    <a:pt x="7" y="52"/>
                  </a:cubicBezTo>
                  <a:lnTo>
                    <a:pt x="28" y="30"/>
                  </a:lnTo>
                  <a:close/>
                  <a:moveTo>
                    <a:pt x="24" y="5"/>
                  </a:moveTo>
                  <a:cubicBezTo>
                    <a:pt x="24" y="29"/>
                    <a:pt x="24" y="29"/>
                    <a:pt x="24" y="29"/>
                  </a:cubicBezTo>
                  <a:cubicBezTo>
                    <a:pt x="7" y="45"/>
                    <a:pt x="7" y="45"/>
                    <a:pt x="7" y="45"/>
                  </a:cubicBezTo>
                  <a:cubicBezTo>
                    <a:pt x="5" y="41"/>
                    <a:pt x="4" y="37"/>
                    <a:pt x="4" y="32"/>
                  </a:cubicBezTo>
                  <a:cubicBezTo>
                    <a:pt x="4" y="19"/>
                    <a:pt x="12" y="9"/>
                    <a:pt x="2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6"/>
            <p:cNvSpPr>
              <a:spLocks noEditPoints="1"/>
            </p:cNvSpPr>
            <p:nvPr/>
          </p:nvSpPr>
          <p:spPr bwMode="auto">
            <a:xfrm>
              <a:off x="5925073" y="4392341"/>
              <a:ext cx="307094" cy="377546"/>
            </a:xfrm>
            <a:custGeom>
              <a:avLst/>
              <a:gdLst>
                <a:gd name="T0" fmla="*/ 32 w 72"/>
                <a:gd name="T1" fmla="*/ 0 h 88"/>
                <a:gd name="T2" fmla="*/ 32 w 72"/>
                <a:gd name="T3" fmla="*/ 46 h 88"/>
                <a:gd name="T4" fmla="*/ 0 w 72"/>
                <a:gd name="T5" fmla="*/ 78 h 88"/>
                <a:gd name="T6" fmla="*/ 28 w 72"/>
                <a:gd name="T7" fmla="*/ 88 h 88"/>
                <a:gd name="T8" fmla="*/ 72 w 72"/>
                <a:gd name="T9" fmla="*/ 44 h 88"/>
                <a:gd name="T10" fmla="*/ 32 w 72"/>
                <a:gd name="T11" fmla="*/ 0 h 88"/>
                <a:gd name="T12" fmla="*/ 28 w 72"/>
                <a:gd name="T13" fmla="*/ 84 h 88"/>
                <a:gd name="T14" fmla="*/ 6 w 72"/>
                <a:gd name="T15" fmla="*/ 77 h 88"/>
                <a:gd name="T16" fmla="*/ 35 w 72"/>
                <a:gd name="T17" fmla="*/ 48 h 88"/>
                <a:gd name="T18" fmla="*/ 36 w 72"/>
                <a:gd name="T19" fmla="*/ 47 h 88"/>
                <a:gd name="T20" fmla="*/ 36 w 72"/>
                <a:gd name="T21" fmla="*/ 46 h 88"/>
                <a:gd name="T22" fmla="*/ 36 w 72"/>
                <a:gd name="T23" fmla="*/ 5 h 88"/>
                <a:gd name="T24" fmla="*/ 68 w 72"/>
                <a:gd name="T25" fmla="*/ 44 h 88"/>
                <a:gd name="T26" fmla="*/ 28 w 72"/>
                <a:gd name="T2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88">
                  <a:moveTo>
                    <a:pt x="32" y="0"/>
                  </a:moveTo>
                  <a:cubicBezTo>
                    <a:pt x="32" y="46"/>
                    <a:pt x="32" y="46"/>
                    <a:pt x="32" y="46"/>
                  </a:cubicBezTo>
                  <a:cubicBezTo>
                    <a:pt x="0" y="78"/>
                    <a:pt x="0" y="78"/>
                    <a:pt x="0" y="78"/>
                  </a:cubicBezTo>
                  <a:cubicBezTo>
                    <a:pt x="7" y="84"/>
                    <a:pt x="17" y="88"/>
                    <a:pt x="28" y="88"/>
                  </a:cubicBezTo>
                  <a:cubicBezTo>
                    <a:pt x="52" y="88"/>
                    <a:pt x="72" y="68"/>
                    <a:pt x="72" y="44"/>
                  </a:cubicBezTo>
                  <a:cubicBezTo>
                    <a:pt x="72" y="21"/>
                    <a:pt x="54" y="2"/>
                    <a:pt x="32" y="0"/>
                  </a:cubicBezTo>
                  <a:close/>
                  <a:moveTo>
                    <a:pt x="28" y="84"/>
                  </a:moveTo>
                  <a:cubicBezTo>
                    <a:pt x="20" y="84"/>
                    <a:pt x="12" y="82"/>
                    <a:pt x="6" y="77"/>
                  </a:cubicBezTo>
                  <a:cubicBezTo>
                    <a:pt x="35" y="48"/>
                    <a:pt x="35" y="48"/>
                    <a:pt x="35" y="48"/>
                  </a:cubicBezTo>
                  <a:cubicBezTo>
                    <a:pt x="36" y="47"/>
                    <a:pt x="36" y="47"/>
                    <a:pt x="36" y="47"/>
                  </a:cubicBezTo>
                  <a:cubicBezTo>
                    <a:pt x="36" y="46"/>
                    <a:pt x="36" y="46"/>
                    <a:pt x="36" y="46"/>
                  </a:cubicBezTo>
                  <a:cubicBezTo>
                    <a:pt x="36" y="5"/>
                    <a:pt x="36" y="5"/>
                    <a:pt x="36" y="5"/>
                  </a:cubicBezTo>
                  <a:cubicBezTo>
                    <a:pt x="55" y="9"/>
                    <a:pt x="68" y="25"/>
                    <a:pt x="68" y="44"/>
                  </a:cubicBezTo>
                  <a:cubicBezTo>
                    <a:pt x="68" y="66"/>
                    <a:pt x="50" y="84"/>
                    <a:pt x="28"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2" name="Freeform 117"/>
          <p:cNvSpPr>
            <a:spLocks noEditPoints="1"/>
          </p:cNvSpPr>
          <p:nvPr/>
        </p:nvSpPr>
        <p:spPr bwMode="auto">
          <a:xfrm>
            <a:off x="2572326" y="5098778"/>
            <a:ext cx="410062" cy="272772"/>
          </a:xfrm>
          <a:custGeom>
            <a:avLst/>
            <a:gdLst>
              <a:gd name="T0" fmla="*/ 59 w 96"/>
              <a:gd name="T1" fmla="*/ 4 h 64"/>
              <a:gd name="T2" fmla="*/ 82 w 96"/>
              <a:gd name="T3" fmla="*/ 26 h 64"/>
              <a:gd name="T4" fmla="*/ 82 w 96"/>
              <a:gd name="T5" fmla="*/ 29 h 64"/>
              <a:gd name="T6" fmla="*/ 81 w 96"/>
              <a:gd name="T7" fmla="*/ 32 h 64"/>
              <a:gd name="T8" fmla="*/ 84 w 96"/>
              <a:gd name="T9" fmla="*/ 33 h 64"/>
              <a:gd name="T10" fmla="*/ 92 w 96"/>
              <a:gd name="T11" fmla="*/ 46 h 64"/>
              <a:gd name="T12" fmla="*/ 78 w 96"/>
              <a:gd name="T13" fmla="*/ 60 h 64"/>
              <a:gd name="T14" fmla="*/ 19 w 96"/>
              <a:gd name="T15" fmla="*/ 60 h 64"/>
              <a:gd name="T16" fmla="*/ 4 w 96"/>
              <a:gd name="T17" fmla="*/ 45 h 64"/>
              <a:gd name="T18" fmla="*/ 16 w 96"/>
              <a:gd name="T19" fmla="*/ 30 h 64"/>
              <a:gd name="T20" fmla="*/ 20 w 96"/>
              <a:gd name="T21" fmla="*/ 30 h 64"/>
              <a:gd name="T22" fmla="*/ 20 w 96"/>
              <a:gd name="T23" fmla="*/ 26 h 64"/>
              <a:gd name="T24" fmla="*/ 20 w 96"/>
              <a:gd name="T25" fmla="*/ 25 h 64"/>
              <a:gd name="T26" fmla="*/ 29 w 96"/>
              <a:gd name="T27" fmla="*/ 15 h 64"/>
              <a:gd name="T28" fmla="*/ 34 w 96"/>
              <a:gd name="T29" fmla="*/ 17 h 64"/>
              <a:gd name="T30" fmla="*/ 37 w 96"/>
              <a:gd name="T31" fmla="*/ 19 h 64"/>
              <a:gd name="T32" fmla="*/ 39 w 96"/>
              <a:gd name="T33" fmla="*/ 15 h 64"/>
              <a:gd name="T34" fmla="*/ 59 w 96"/>
              <a:gd name="T35" fmla="*/ 4 h 64"/>
              <a:gd name="T36" fmla="*/ 59 w 96"/>
              <a:gd name="T37" fmla="*/ 0 h 64"/>
              <a:gd name="T38" fmla="*/ 36 w 96"/>
              <a:gd name="T39" fmla="*/ 13 h 64"/>
              <a:gd name="T40" fmla="*/ 29 w 96"/>
              <a:gd name="T41" fmla="*/ 11 h 64"/>
              <a:gd name="T42" fmla="*/ 16 w 96"/>
              <a:gd name="T43" fmla="*/ 25 h 64"/>
              <a:gd name="T44" fmla="*/ 16 w 96"/>
              <a:gd name="T45" fmla="*/ 27 h 64"/>
              <a:gd name="T46" fmla="*/ 0 w 96"/>
              <a:gd name="T47" fmla="*/ 45 h 64"/>
              <a:gd name="T48" fmla="*/ 19 w 96"/>
              <a:gd name="T49" fmla="*/ 64 h 64"/>
              <a:gd name="T50" fmla="*/ 78 w 96"/>
              <a:gd name="T51" fmla="*/ 64 h 64"/>
              <a:gd name="T52" fmla="*/ 96 w 96"/>
              <a:gd name="T53" fmla="*/ 46 h 64"/>
              <a:gd name="T54" fmla="*/ 86 w 96"/>
              <a:gd name="T55" fmla="*/ 30 h 64"/>
              <a:gd name="T56" fmla="*/ 86 w 96"/>
              <a:gd name="T57" fmla="*/ 26 h 64"/>
              <a:gd name="T58" fmla="*/ 59 w 96"/>
              <a:gd name="T5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64">
                <a:moveTo>
                  <a:pt x="59" y="4"/>
                </a:moveTo>
                <a:cubicBezTo>
                  <a:pt x="72" y="4"/>
                  <a:pt x="82" y="14"/>
                  <a:pt x="82" y="26"/>
                </a:cubicBezTo>
                <a:cubicBezTo>
                  <a:pt x="82" y="27"/>
                  <a:pt x="82" y="28"/>
                  <a:pt x="82" y="29"/>
                </a:cubicBezTo>
                <a:cubicBezTo>
                  <a:pt x="81" y="32"/>
                  <a:pt x="81" y="32"/>
                  <a:pt x="81" y="32"/>
                </a:cubicBezTo>
                <a:cubicBezTo>
                  <a:pt x="84" y="33"/>
                  <a:pt x="84" y="33"/>
                  <a:pt x="84" y="33"/>
                </a:cubicBezTo>
                <a:cubicBezTo>
                  <a:pt x="89" y="36"/>
                  <a:pt x="92" y="41"/>
                  <a:pt x="92" y="46"/>
                </a:cubicBezTo>
                <a:cubicBezTo>
                  <a:pt x="92" y="54"/>
                  <a:pt x="86" y="60"/>
                  <a:pt x="78" y="60"/>
                </a:cubicBezTo>
                <a:cubicBezTo>
                  <a:pt x="19" y="60"/>
                  <a:pt x="19" y="60"/>
                  <a:pt x="19" y="60"/>
                </a:cubicBezTo>
                <a:cubicBezTo>
                  <a:pt x="11" y="60"/>
                  <a:pt x="4" y="53"/>
                  <a:pt x="4" y="45"/>
                </a:cubicBezTo>
                <a:cubicBezTo>
                  <a:pt x="4" y="38"/>
                  <a:pt x="9" y="32"/>
                  <a:pt x="16" y="30"/>
                </a:cubicBezTo>
                <a:cubicBezTo>
                  <a:pt x="20" y="30"/>
                  <a:pt x="20" y="30"/>
                  <a:pt x="20" y="30"/>
                </a:cubicBezTo>
                <a:cubicBezTo>
                  <a:pt x="20" y="26"/>
                  <a:pt x="20" y="26"/>
                  <a:pt x="20" y="26"/>
                </a:cubicBezTo>
                <a:cubicBezTo>
                  <a:pt x="20" y="26"/>
                  <a:pt x="20" y="25"/>
                  <a:pt x="20" y="25"/>
                </a:cubicBezTo>
                <a:cubicBezTo>
                  <a:pt x="20" y="20"/>
                  <a:pt x="24" y="15"/>
                  <a:pt x="29" y="15"/>
                </a:cubicBezTo>
                <a:cubicBezTo>
                  <a:pt x="31" y="15"/>
                  <a:pt x="33" y="16"/>
                  <a:pt x="34" y="17"/>
                </a:cubicBezTo>
                <a:cubicBezTo>
                  <a:pt x="37" y="19"/>
                  <a:pt x="37" y="19"/>
                  <a:pt x="37" y="19"/>
                </a:cubicBezTo>
                <a:cubicBezTo>
                  <a:pt x="39" y="15"/>
                  <a:pt x="39" y="15"/>
                  <a:pt x="39" y="15"/>
                </a:cubicBezTo>
                <a:cubicBezTo>
                  <a:pt x="44" y="8"/>
                  <a:pt x="51" y="4"/>
                  <a:pt x="59" y="4"/>
                </a:cubicBezTo>
                <a:moveTo>
                  <a:pt x="59" y="0"/>
                </a:moveTo>
                <a:cubicBezTo>
                  <a:pt x="49" y="0"/>
                  <a:pt x="41" y="5"/>
                  <a:pt x="36" y="13"/>
                </a:cubicBezTo>
                <a:cubicBezTo>
                  <a:pt x="34" y="12"/>
                  <a:pt x="32" y="11"/>
                  <a:pt x="29" y="11"/>
                </a:cubicBezTo>
                <a:cubicBezTo>
                  <a:pt x="22" y="11"/>
                  <a:pt x="16" y="18"/>
                  <a:pt x="16" y="25"/>
                </a:cubicBezTo>
                <a:cubicBezTo>
                  <a:pt x="16" y="26"/>
                  <a:pt x="16" y="26"/>
                  <a:pt x="16" y="27"/>
                </a:cubicBezTo>
                <a:cubicBezTo>
                  <a:pt x="7" y="28"/>
                  <a:pt x="0" y="36"/>
                  <a:pt x="0" y="45"/>
                </a:cubicBezTo>
                <a:cubicBezTo>
                  <a:pt x="0" y="56"/>
                  <a:pt x="9" y="64"/>
                  <a:pt x="19" y="64"/>
                </a:cubicBezTo>
                <a:cubicBezTo>
                  <a:pt x="78" y="64"/>
                  <a:pt x="78" y="64"/>
                  <a:pt x="78" y="64"/>
                </a:cubicBezTo>
                <a:cubicBezTo>
                  <a:pt x="88" y="64"/>
                  <a:pt x="96" y="56"/>
                  <a:pt x="96" y="46"/>
                </a:cubicBezTo>
                <a:cubicBezTo>
                  <a:pt x="96" y="39"/>
                  <a:pt x="92" y="33"/>
                  <a:pt x="86" y="30"/>
                </a:cubicBezTo>
                <a:cubicBezTo>
                  <a:pt x="86" y="29"/>
                  <a:pt x="86" y="27"/>
                  <a:pt x="86" y="26"/>
                </a:cubicBezTo>
                <a:cubicBezTo>
                  <a:pt x="86" y="12"/>
                  <a:pt x="74" y="0"/>
                  <a:pt x="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3" name="组合 122"/>
          <p:cNvGrpSpPr/>
          <p:nvPr/>
        </p:nvGrpSpPr>
        <p:grpSpPr>
          <a:xfrm>
            <a:off x="3392449" y="5098778"/>
            <a:ext cx="411868" cy="272772"/>
            <a:chOff x="3392449" y="4444728"/>
            <a:chExt cx="411868" cy="272772"/>
          </a:xfrm>
        </p:grpSpPr>
        <p:sp>
          <p:nvSpPr>
            <p:cNvPr id="124" name="Freeform 118"/>
            <p:cNvSpPr>
              <a:spLocks noEditPoints="1"/>
            </p:cNvSpPr>
            <p:nvPr/>
          </p:nvSpPr>
          <p:spPr bwMode="auto">
            <a:xfrm>
              <a:off x="3392449" y="4444728"/>
              <a:ext cx="411868" cy="272772"/>
            </a:xfrm>
            <a:custGeom>
              <a:avLst/>
              <a:gdLst>
                <a:gd name="T0" fmla="*/ 85 w 96"/>
                <a:gd name="T1" fmla="*/ 31 h 64"/>
                <a:gd name="T2" fmla="*/ 85 w 96"/>
                <a:gd name="T3" fmla="*/ 26 h 64"/>
                <a:gd name="T4" fmla="*/ 60 w 96"/>
                <a:gd name="T5" fmla="*/ 0 h 64"/>
                <a:gd name="T6" fmla="*/ 36 w 96"/>
                <a:gd name="T7" fmla="*/ 15 h 64"/>
                <a:gd name="T8" fmla="*/ 29 w 96"/>
                <a:gd name="T9" fmla="*/ 12 h 64"/>
                <a:gd name="T10" fmla="*/ 16 w 96"/>
                <a:gd name="T11" fmla="*/ 25 h 64"/>
                <a:gd name="T12" fmla="*/ 17 w 96"/>
                <a:gd name="T13" fmla="*/ 28 h 64"/>
                <a:gd name="T14" fmla="*/ 0 w 96"/>
                <a:gd name="T15" fmla="*/ 46 h 64"/>
                <a:gd name="T16" fmla="*/ 18 w 96"/>
                <a:gd name="T17" fmla="*/ 64 h 64"/>
                <a:gd name="T18" fmla="*/ 79 w 96"/>
                <a:gd name="T19" fmla="*/ 64 h 64"/>
                <a:gd name="T20" fmla="*/ 96 w 96"/>
                <a:gd name="T21" fmla="*/ 47 h 64"/>
                <a:gd name="T22" fmla="*/ 85 w 96"/>
                <a:gd name="T23" fmla="*/ 31 h 64"/>
                <a:gd name="T24" fmla="*/ 79 w 96"/>
                <a:gd name="T25" fmla="*/ 60 h 64"/>
                <a:gd name="T26" fmla="*/ 18 w 96"/>
                <a:gd name="T27" fmla="*/ 60 h 64"/>
                <a:gd name="T28" fmla="*/ 4 w 96"/>
                <a:gd name="T29" fmla="*/ 46 h 64"/>
                <a:gd name="T30" fmla="*/ 17 w 96"/>
                <a:gd name="T31" fmla="*/ 32 h 64"/>
                <a:gd name="T32" fmla="*/ 22 w 96"/>
                <a:gd name="T33" fmla="*/ 31 h 64"/>
                <a:gd name="T34" fmla="*/ 20 w 96"/>
                <a:gd name="T35" fmla="*/ 27 h 64"/>
                <a:gd name="T36" fmla="*/ 20 w 96"/>
                <a:gd name="T37" fmla="*/ 25 h 64"/>
                <a:gd name="T38" fmla="*/ 29 w 96"/>
                <a:gd name="T39" fmla="*/ 16 h 64"/>
                <a:gd name="T40" fmla="*/ 34 w 96"/>
                <a:gd name="T41" fmla="*/ 18 h 64"/>
                <a:gd name="T42" fmla="*/ 38 w 96"/>
                <a:gd name="T43" fmla="*/ 21 h 64"/>
                <a:gd name="T44" fmla="*/ 40 w 96"/>
                <a:gd name="T45" fmla="*/ 17 h 64"/>
                <a:gd name="T46" fmla="*/ 60 w 96"/>
                <a:gd name="T47" fmla="*/ 4 h 64"/>
                <a:gd name="T48" fmla="*/ 81 w 96"/>
                <a:gd name="T49" fmla="*/ 26 h 64"/>
                <a:gd name="T50" fmla="*/ 81 w 96"/>
                <a:gd name="T51" fmla="*/ 30 h 64"/>
                <a:gd name="T52" fmla="*/ 80 w 96"/>
                <a:gd name="T53" fmla="*/ 33 h 64"/>
                <a:gd name="T54" fmla="*/ 83 w 96"/>
                <a:gd name="T55" fmla="*/ 34 h 64"/>
                <a:gd name="T56" fmla="*/ 92 w 96"/>
                <a:gd name="T57" fmla="*/ 47 h 64"/>
                <a:gd name="T58" fmla="*/ 79 w 96"/>
                <a:gd name="T5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64">
                  <a:moveTo>
                    <a:pt x="85" y="31"/>
                  </a:moveTo>
                  <a:cubicBezTo>
                    <a:pt x="85" y="29"/>
                    <a:pt x="85" y="27"/>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9"/>
            <p:cNvSpPr/>
            <p:nvPr/>
          </p:nvSpPr>
          <p:spPr bwMode="auto">
            <a:xfrm>
              <a:off x="3538769" y="4554921"/>
              <a:ext cx="119225" cy="119225"/>
            </a:xfrm>
            <a:custGeom>
              <a:avLst/>
              <a:gdLst>
                <a:gd name="T0" fmla="*/ 66 w 66"/>
                <a:gd name="T1" fmla="*/ 14 h 66"/>
                <a:gd name="T2" fmla="*/ 52 w 66"/>
                <a:gd name="T3" fmla="*/ 0 h 66"/>
                <a:gd name="T4" fmla="*/ 33 w 66"/>
                <a:gd name="T5" fmla="*/ 19 h 66"/>
                <a:gd name="T6" fmla="*/ 14 w 66"/>
                <a:gd name="T7" fmla="*/ 0 h 66"/>
                <a:gd name="T8" fmla="*/ 0 w 66"/>
                <a:gd name="T9" fmla="*/ 14 h 66"/>
                <a:gd name="T10" fmla="*/ 19 w 66"/>
                <a:gd name="T11" fmla="*/ 33 h 66"/>
                <a:gd name="T12" fmla="*/ 0 w 66"/>
                <a:gd name="T13" fmla="*/ 52 h 66"/>
                <a:gd name="T14" fmla="*/ 14 w 66"/>
                <a:gd name="T15" fmla="*/ 66 h 66"/>
                <a:gd name="T16" fmla="*/ 33 w 66"/>
                <a:gd name="T17" fmla="*/ 48 h 66"/>
                <a:gd name="T18" fmla="*/ 52 w 66"/>
                <a:gd name="T19" fmla="*/ 66 h 66"/>
                <a:gd name="T20" fmla="*/ 66 w 66"/>
                <a:gd name="T21" fmla="*/ 52 h 66"/>
                <a:gd name="T22" fmla="*/ 47 w 66"/>
                <a:gd name="T23" fmla="*/ 33 h 66"/>
                <a:gd name="T24" fmla="*/ 66 w 66"/>
                <a:gd name="T25"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6">
                  <a:moveTo>
                    <a:pt x="66" y="14"/>
                  </a:moveTo>
                  <a:lnTo>
                    <a:pt x="52" y="0"/>
                  </a:lnTo>
                  <a:lnTo>
                    <a:pt x="33" y="19"/>
                  </a:lnTo>
                  <a:lnTo>
                    <a:pt x="14" y="0"/>
                  </a:lnTo>
                  <a:lnTo>
                    <a:pt x="0" y="14"/>
                  </a:lnTo>
                  <a:lnTo>
                    <a:pt x="19" y="33"/>
                  </a:lnTo>
                  <a:lnTo>
                    <a:pt x="0" y="52"/>
                  </a:lnTo>
                  <a:lnTo>
                    <a:pt x="14" y="66"/>
                  </a:lnTo>
                  <a:lnTo>
                    <a:pt x="33" y="48"/>
                  </a:lnTo>
                  <a:lnTo>
                    <a:pt x="52" y="66"/>
                  </a:lnTo>
                  <a:lnTo>
                    <a:pt x="66" y="52"/>
                  </a:lnTo>
                  <a:lnTo>
                    <a:pt x="47" y="33"/>
                  </a:lnTo>
                  <a:lnTo>
                    <a:pt x="66"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6" name="组合 125"/>
          <p:cNvGrpSpPr/>
          <p:nvPr/>
        </p:nvGrpSpPr>
        <p:grpSpPr>
          <a:xfrm>
            <a:off x="4214377" y="5098778"/>
            <a:ext cx="410062" cy="272772"/>
            <a:chOff x="4214377" y="4444728"/>
            <a:chExt cx="410062" cy="272772"/>
          </a:xfrm>
        </p:grpSpPr>
        <p:sp>
          <p:nvSpPr>
            <p:cNvPr id="127" name="Freeform 120"/>
            <p:cNvSpPr>
              <a:spLocks noEditPoints="1"/>
            </p:cNvSpPr>
            <p:nvPr/>
          </p:nvSpPr>
          <p:spPr bwMode="auto">
            <a:xfrm>
              <a:off x="4214377" y="4444728"/>
              <a:ext cx="410062" cy="272772"/>
            </a:xfrm>
            <a:custGeom>
              <a:avLst/>
              <a:gdLst>
                <a:gd name="T0" fmla="*/ 85 w 96"/>
                <a:gd name="T1" fmla="*/ 31 h 64"/>
                <a:gd name="T2" fmla="*/ 85 w 96"/>
                <a:gd name="T3" fmla="*/ 26 h 64"/>
                <a:gd name="T4" fmla="*/ 60 w 96"/>
                <a:gd name="T5" fmla="*/ 0 h 64"/>
                <a:gd name="T6" fmla="*/ 36 w 96"/>
                <a:gd name="T7" fmla="*/ 15 h 64"/>
                <a:gd name="T8" fmla="*/ 29 w 96"/>
                <a:gd name="T9" fmla="*/ 12 h 64"/>
                <a:gd name="T10" fmla="*/ 16 w 96"/>
                <a:gd name="T11" fmla="*/ 25 h 64"/>
                <a:gd name="T12" fmla="*/ 17 w 96"/>
                <a:gd name="T13" fmla="*/ 28 h 64"/>
                <a:gd name="T14" fmla="*/ 0 w 96"/>
                <a:gd name="T15" fmla="*/ 46 h 64"/>
                <a:gd name="T16" fmla="*/ 18 w 96"/>
                <a:gd name="T17" fmla="*/ 64 h 64"/>
                <a:gd name="T18" fmla="*/ 79 w 96"/>
                <a:gd name="T19" fmla="*/ 64 h 64"/>
                <a:gd name="T20" fmla="*/ 96 w 96"/>
                <a:gd name="T21" fmla="*/ 47 h 64"/>
                <a:gd name="T22" fmla="*/ 85 w 96"/>
                <a:gd name="T23" fmla="*/ 31 h 64"/>
                <a:gd name="T24" fmla="*/ 79 w 96"/>
                <a:gd name="T25" fmla="*/ 60 h 64"/>
                <a:gd name="T26" fmla="*/ 18 w 96"/>
                <a:gd name="T27" fmla="*/ 60 h 64"/>
                <a:gd name="T28" fmla="*/ 4 w 96"/>
                <a:gd name="T29" fmla="*/ 46 h 64"/>
                <a:gd name="T30" fmla="*/ 17 w 96"/>
                <a:gd name="T31" fmla="*/ 32 h 64"/>
                <a:gd name="T32" fmla="*/ 22 w 96"/>
                <a:gd name="T33" fmla="*/ 31 h 64"/>
                <a:gd name="T34" fmla="*/ 20 w 96"/>
                <a:gd name="T35" fmla="*/ 27 h 64"/>
                <a:gd name="T36" fmla="*/ 20 w 96"/>
                <a:gd name="T37" fmla="*/ 25 h 64"/>
                <a:gd name="T38" fmla="*/ 29 w 96"/>
                <a:gd name="T39" fmla="*/ 16 h 64"/>
                <a:gd name="T40" fmla="*/ 34 w 96"/>
                <a:gd name="T41" fmla="*/ 18 h 64"/>
                <a:gd name="T42" fmla="*/ 38 w 96"/>
                <a:gd name="T43" fmla="*/ 21 h 64"/>
                <a:gd name="T44" fmla="*/ 40 w 96"/>
                <a:gd name="T45" fmla="*/ 17 h 64"/>
                <a:gd name="T46" fmla="*/ 60 w 96"/>
                <a:gd name="T47" fmla="*/ 4 h 64"/>
                <a:gd name="T48" fmla="*/ 81 w 96"/>
                <a:gd name="T49" fmla="*/ 26 h 64"/>
                <a:gd name="T50" fmla="*/ 81 w 96"/>
                <a:gd name="T51" fmla="*/ 30 h 64"/>
                <a:gd name="T52" fmla="*/ 80 w 96"/>
                <a:gd name="T53" fmla="*/ 33 h 64"/>
                <a:gd name="T54" fmla="*/ 83 w 96"/>
                <a:gd name="T55" fmla="*/ 34 h 64"/>
                <a:gd name="T56" fmla="*/ 92 w 96"/>
                <a:gd name="T57" fmla="*/ 47 h 64"/>
                <a:gd name="T58" fmla="*/ 79 w 96"/>
                <a:gd name="T5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 h="64">
                  <a:moveTo>
                    <a:pt x="85" y="31"/>
                  </a:moveTo>
                  <a:cubicBezTo>
                    <a:pt x="85" y="29"/>
                    <a:pt x="85" y="28"/>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1"/>
            <p:cNvSpPr/>
            <p:nvPr/>
          </p:nvSpPr>
          <p:spPr bwMode="auto">
            <a:xfrm>
              <a:off x="4358892" y="4547695"/>
              <a:ext cx="121032" cy="153548"/>
            </a:xfrm>
            <a:custGeom>
              <a:avLst/>
              <a:gdLst>
                <a:gd name="T0" fmla="*/ 43 w 67"/>
                <a:gd name="T1" fmla="*/ 0 h 85"/>
                <a:gd name="T2" fmla="*/ 24 w 67"/>
                <a:gd name="T3" fmla="*/ 0 h 85"/>
                <a:gd name="T4" fmla="*/ 24 w 67"/>
                <a:gd name="T5" fmla="*/ 37 h 85"/>
                <a:gd name="T6" fmla="*/ 0 w 67"/>
                <a:gd name="T7" fmla="*/ 37 h 85"/>
                <a:gd name="T8" fmla="*/ 34 w 67"/>
                <a:gd name="T9" fmla="*/ 85 h 85"/>
                <a:gd name="T10" fmla="*/ 67 w 67"/>
                <a:gd name="T11" fmla="*/ 37 h 85"/>
                <a:gd name="T12" fmla="*/ 43 w 67"/>
                <a:gd name="T13" fmla="*/ 37 h 85"/>
                <a:gd name="T14" fmla="*/ 43 w 6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5">
                  <a:moveTo>
                    <a:pt x="43" y="0"/>
                  </a:moveTo>
                  <a:lnTo>
                    <a:pt x="24" y="0"/>
                  </a:lnTo>
                  <a:lnTo>
                    <a:pt x="24" y="37"/>
                  </a:lnTo>
                  <a:lnTo>
                    <a:pt x="0" y="37"/>
                  </a:lnTo>
                  <a:lnTo>
                    <a:pt x="34" y="85"/>
                  </a:lnTo>
                  <a:lnTo>
                    <a:pt x="67" y="37"/>
                  </a:lnTo>
                  <a:lnTo>
                    <a:pt x="43" y="37"/>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9" name="Freeform 122"/>
          <p:cNvSpPr>
            <a:spLocks noEditPoints="1"/>
          </p:cNvSpPr>
          <p:nvPr/>
        </p:nvSpPr>
        <p:spPr bwMode="auto">
          <a:xfrm>
            <a:off x="5034499" y="5098778"/>
            <a:ext cx="411868" cy="272772"/>
          </a:xfrm>
          <a:custGeom>
            <a:avLst/>
            <a:gdLst>
              <a:gd name="T0" fmla="*/ 85 w 96"/>
              <a:gd name="T1" fmla="*/ 31 h 64"/>
              <a:gd name="T2" fmla="*/ 85 w 96"/>
              <a:gd name="T3" fmla="*/ 26 h 64"/>
              <a:gd name="T4" fmla="*/ 60 w 96"/>
              <a:gd name="T5" fmla="*/ 0 h 64"/>
              <a:gd name="T6" fmla="*/ 36 w 96"/>
              <a:gd name="T7" fmla="*/ 15 h 64"/>
              <a:gd name="T8" fmla="*/ 29 w 96"/>
              <a:gd name="T9" fmla="*/ 12 h 64"/>
              <a:gd name="T10" fmla="*/ 16 w 96"/>
              <a:gd name="T11" fmla="*/ 25 h 64"/>
              <a:gd name="T12" fmla="*/ 17 w 96"/>
              <a:gd name="T13" fmla="*/ 28 h 64"/>
              <a:gd name="T14" fmla="*/ 0 w 96"/>
              <a:gd name="T15" fmla="*/ 46 h 64"/>
              <a:gd name="T16" fmla="*/ 18 w 96"/>
              <a:gd name="T17" fmla="*/ 64 h 64"/>
              <a:gd name="T18" fmla="*/ 79 w 96"/>
              <a:gd name="T19" fmla="*/ 64 h 64"/>
              <a:gd name="T20" fmla="*/ 96 w 96"/>
              <a:gd name="T21" fmla="*/ 47 h 64"/>
              <a:gd name="T22" fmla="*/ 85 w 96"/>
              <a:gd name="T23" fmla="*/ 31 h 64"/>
              <a:gd name="T24" fmla="*/ 79 w 96"/>
              <a:gd name="T25" fmla="*/ 60 h 64"/>
              <a:gd name="T26" fmla="*/ 52 w 96"/>
              <a:gd name="T27" fmla="*/ 60 h 64"/>
              <a:gd name="T28" fmla="*/ 52 w 96"/>
              <a:gd name="T29" fmla="*/ 44 h 64"/>
              <a:gd name="T30" fmla="*/ 62 w 96"/>
              <a:gd name="T31" fmla="*/ 44 h 64"/>
              <a:gd name="T32" fmla="*/ 48 w 96"/>
              <a:gd name="T33" fmla="*/ 24 h 64"/>
              <a:gd name="T34" fmla="*/ 34 w 96"/>
              <a:gd name="T35" fmla="*/ 44 h 64"/>
              <a:gd name="T36" fmla="*/ 44 w 96"/>
              <a:gd name="T37" fmla="*/ 44 h 64"/>
              <a:gd name="T38" fmla="*/ 44 w 96"/>
              <a:gd name="T39" fmla="*/ 60 h 64"/>
              <a:gd name="T40" fmla="*/ 18 w 96"/>
              <a:gd name="T41" fmla="*/ 60 h 64"/>
              <a:gd name="T42" fmla="*/ 4 w 96"/>
              <a:gd name="T43" fmla="*/ 46 h 64"/>
              <a:gd name="T44" fmla="*/ 17 w 96"/>
              <a:gd name="T45" fmla="*/ 32 h 64"/>
              <a:gd name="T46" fmla="*/ 22 w 96"/>
              <a:gd name="T47" fmla="*/ 31 h 64"/>
              <a:gd name="T48" fmla="*/ 20 w 96"/>
              <a:gd name="T49" fmla="*/ 27 h 64"/>
              <a:gd name="T50" fmla="*/ 20 w 96"/>
              <a:gd name="T51" fmla="*/ 25 h 64"/>
              <a:gd name="T52" fmla="*/ 29 w 96"/>
              <a:gd name="T53" fmla="*/ 16 h 64"/>
              <a:gd name="T54" fmla="*/ 34 w 96"/>
              <a:gd name="T55" fmla="*/ 18 h 64"/>
              <a:gd name="T56" fmla="*/ 38 w 96"/>
              <a:gd name="T57" fmla="*/ 21 h 64"/>
              <a:gd name="T58" fmla="*/ 40 w 96"/>
              <a:gd name="T59" fmla="*/ 17 h 64"/>
              <a:gd name="T60" fmla="*/ 60 w 96"/>
              <a:gd name="T61" fmla="*/ 4 h 64"/>
              <a:gd name="T62" fmla="*/ 81 w 96"/>
              <a:gd name="T63" fmla="*/ 26 h 64"/>
              <a:gd name="T64" fmla="*/ 81 w 96"/>
              <a:gd name="T65" fmla="*/ 30 h 64"/>
              <a:gd name="T66" fmla="*/ 80 w 96"/>
              <a:gd name="T67" fmla="*/ 33 h 64"/>
              <a:gd name="T68" fmla="*/ 83 w 96"/>
              <a:gd name="T69" fmla="*/ 34 h 64"/>
              <a:gd name="T70" fmla="*/ 92 w 96"/>
              <a:gd name="T71" fmla="*/ 47 h 64"/>
              <a:gd name="T72" fmla="*/ 79 w 96"/>
              <a:gd name="T7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64">
                <a:moveTo>
                  <a:pt x="85" y="31"/>
                </a:moveTo>
                <a:cubicBezTo>
                  <a:pt x="85" y="29"/>
                  <a:pt x="85" y="27"/>
                  <a:pt x="85" y="26"/>
                </a:cubicBezTo>
                <a:cubicBezTo>
                  <a:pt x="85" y="12"/>
                  <a:pt x="74" y="0"/>
                  <a:pt x="60" y="0"/>
                </a:cubicBezTo>
                <a:cubicBezTo>
                  <a:pt x="50" y="0"/>
                  <a:pt x="41" y="6"/>
                  <a:pt x="36" y="15"/>
                </a:cubicBezTo>
                <a:cubicBezTo>
                  <a:pt x="34" y="13"/>
                  <a:pt x="31" y="12"/>
                  <a:pt x="29" y="12"/>
                </a:cubicBezTo>
                <a:cubicBezTo>
                  <a:pt x="22" y="12"/>
                  <a:pt x="16" y="18"/>
                  <a:pt x="16" y="25"/>
                </a:cubicBezTo>
                <a:cubicBezTo>
                  <a:pt x="16" y="26"/>
                  <a:pt x="16" y="27"/>
                  <a:pt x="17" y="28"/>
                </a:cubicBezTo>
                <a:cubicBezTo>
                  <a:pt x="7" y="29"/>
                  <a:pt x="0" y="36"/>
                  <a:pt x="0" y="46"/>
                </a:cubicBezTo>
                <a:cubicBezTo>
                  <a:pt x="0" y="56"/>
                  <a:pt x="8" y="64"/>
                  <a:pt x="18" y="64"/>
                </a:cubicBezTo>
                <a:cubicBezTo>
                  <a:pt x="79" y="64"/>
                  <a:pt x="79" y="64"/>
                  <a:pt x="79" y="64"/>
                </a:cubicBezTo>
                <a:cubicBezTo>
                  <a:pt x="88" y="64"/>
                  <a:pt x="96" y="56"/>
                  <a:pt x="96" y="47"/>
                </a:cubicBezTo>
                <a:cubicBezTo>
                  <a:pt x="96" y="40"/>
                  <a:pt x="92" y="33"/>
                  <a:pt x="85" y="31"/>
                </a:cubicBezTo>
                <a:close/>
                <a:moveTo>
                  <a:pt x="79" y="60"/>
                </a:moveTo>
                <a:cubicBezTo>
                  <a:pt x="52" y="60"/>
                  <a:pt x="52" y="60"/>
                  <a:pt x="52" y="60"/>
                </a:cubicBezTo>
                <a:cubicBezTo>
                  <a:pt x="52" y="44"/>
                  <a:pt x="52" y="44"/>
                  <a:pt x="52" y="44"/>
                </a:cubicBezTo>
                <a:cubicBezTo>
                  <a:pt x="62" y="44"/>
                  <a:pt x="62" y="44"/>
                  <a:pt x="62" y="44"/>
                </a:cubicBezTo>
                <a:cubicBezTo>
                  <a:pt x="48" y="24"/>
                  <a:pt x="48" y="24"/>
                  <a:pt x="48" y="24"/>
                </a:cubicBezTo>
                <a:cubicBezTo>
                  <a:pt x="34" y="44"/>
                  <a:pt x="34" y="44"/>
                  <a:pt x="34" y="44"/>
                </a:cubicBezTo>
                <a:cubicBezTo>
                  <a:pt x="44" y="44"/>
                  <a:pt x="44" y="44"/>
                  <a:pt x="44" y="44"/>
                </a:cubicBezTo>
                <a:cubicBezTo>
                  <a:pt x="44" y="60"/>
                  <a:pt x="44" y="60"/>
                  <a:pt x="44" y="60"/>
                </a:cubicBezTo>
                <a:cubicBezTo>
                  <a:pt x="18" y="60"/>
                  <a:pt x="18" y="60"/>
                  <a:pt x="18" y="60"/>
                </a:cubicBezTo>
                <a:cubicBezTo>
                  <a:pt x="10" y="60"/>
                  <a:pt x="4" y="54"/>
                  <a:pt x="4" y="46"/>
                </a:cubicBezTo>
                <a:cubicBezTo>
                  <a:pt x="4" y="39"/>
                  <a:pt x="10" y="32"/>
                  <a:pt x="17" y="32"/>
                </a:cubicBezTo>
                <a:cubicBezTo>
                  <a:pt x="22" y="31"/>
                  <a:pt x="22" y="31"/>
                  <a:pt x="22" y="31"/>
                </a:cubicBezTo>
                <a:cubicBezTo>
                  <a:pt x="20" y="27"/>
                  <a:pt x="20" y="27"/>
                  <a:pt x="20" y="27"/>
                </a:cubicBezTo>
                <a:cubicBezTo>
                  <a:pt x="20" y="26"/>
                  <a:pt x="20" y="25"/>
                  <a:pt x="20" y="25"/>
                </a:cubicBezTo>
                <a:cubicBezTo>
                  <a:pt x="20" y="20"/>
                  <a:pt x="24" y="16"/>
                  <a:pt x="29" y="16"/>
                </a:cubicBezTo>
                <a:cubicBezTo>
                  <a:pt x="30" y="16"/>
                  <a:pt x="32" y="17"/>
                  <a:pt x="34" y="18"/>
                </a:cubicBezTo>
                <a:cubicBezTo>
                  <a:pt x="38" y="21"/>
                  <a:pt x="38" y="21"/>
                  <a:pt x="38" y="21"/>
                </a:cubicBezTo>
                <a:cubicBezTo>
                  <a:pt x="40" y="17"/>
                  <a:pt x="40" y="17"/>
                  <a:pt x="40" y="17"/>
                </a:cubicBezTo>
                <a:cubicBezTo>
                  <a:pt x="43" y="9"/>
                  <a:pt x="51" y="4"/>
                  <a:pt x="60" y="4"/>
                </a:cubicBezTo>
                <a:cubicBezTo>
                  <a:pt x="72" y="4"/>
                  <a:pt x="81" y="14"/>
                  <a:pt x="81" y="26"/>
                </a:cubicBezTo>
                <a:cubicBezTo>
                  <a:pt x="81" y="27"/>
                  <a:pt x="81" y="29"/>
                  <a:pt x="81" y="30"/>
                </a:cubicBezTo>
                <a:cubicBezTo>
                  <a:pt x="80" y="33"/>
                  <a:pt x="80" y="33"/>
                  <a:pt x="80" y="33"/>
                </a:cubicBezTo>
                <a:cubicBezTo>
                  <a:pt x="83" y="34"/>
                  <a:pt x="83" y="34"/>
                  <a:pt x="83" y="34"/>
                </a:cubicBezTo>
                <a:cubicBezTo>
                  <a:pt x="89" y="36"/>
                  <a:pt x="92" y="41"/>
                  <a:pt x="92" y="47"/>
                </a:cubicBezTo>
                <a:cubicBezTo>
                  <a:pt x="92" y="54"/>
                  <a:pt x="86" y="60"/>
                  <a:pt x="79"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3"/>
          <p:cNvSpPr>
            <a:spLocks noEditPoints="1"/>
          </p:cNvSpPr>
          <p:nvPr/>
        </p:nvSpPr>
        <p:spPr bwMode="auto">
          <a:xfrm>
            <a:off x="946533" y="5089746"/>
            <a:ext cx="377546" cy="325159"/>
          </a:xfrm>
          <a:custGeom>
            <a:avLst/>
            <a:gdLst>
              <a:gd name="T0" fmla="*/ 66 w 88"/>
              <a:gd name="T1" fmla="*/ 4 h 76"/>
              <a:gd name="T2" fmla="*/ 84 w 88"/>
              <a:gd name="T3" fmla="*/ 22 h 76"/>
              <a:gd name="T4" fmla="*/ 83 w 88"/>
              <a:gd name="T5" fmla="*/ 28 h 76"/>
              <a:gd name="T6" fmla="*/ 44 w 88"/>
              <a:gd name="T7" fmla="*/ 71 h 76"/>
              <a:gd name="T8" fmla="*/ 5 w 88"/>
              <a:gd name="T9" fmla="*/ 28 h 76"/>
              <a:gd name="T10" fmla="*/ 4 w 88"/>
              <a:gd name="T11" fmla="*/ 22 h 76"/>
              <a:gd name="T12" fmla="*/ 22 w 88"/>
              <a:gd name="T13" fmla="*/ 4 h 76"/>
              <a:gd name="T14" fmla="*/ 40 w 88"/>
              <a:gd name="T15" fmla="*/ 22 h 76"/>
              <a:gd name="T16" fmla="*/ 48 w 88"/>
              <a:gd name="T17" fmla="*/ 22 h 76"/>
              <a:gd name="T18" fmla="*/ 66 w 88"/>
              <a:gd name="T19" fmla="*/ 4 h 76"/>
              <a:gd name="T20" fmla="*/ 66 w 88"/>
              <a:gd name="T21" fmla="*/ 0 h 76"/>
              <a:gd name="T22" fmla="*/ 44 w 88"/>
              <a:gd name="T23" fmla="*/ 22 h 76"/>
              <a:gd name="T24" fmla="*/ 22 w 88"/>
              <a:gd name="T25" fmla="*/ 0 h 76"/>
              <a:gd name="T26" fmla="*/ 0 w 88"/>
              <a:gd name="T27" fmla="*/ 22 h 76"/>
              <a:gd name="T28" fmla="*/ 1 w 88"/>
              <a:gd name="T29" fmla="*/ 29 h 76"/>
              <a:gd name="T30" fmla="*/ 44 w 88"/>
              <a:gd name="T31" fmla="*/ 76 h 76"/>
              <a:gd name="T32" fmla="*/ 87 w 88"/>
              <a:gd name="T33" fmla="*/ 29 h 76"/>
              <a:gd name="T34" fmla="*/ 88 w 88"/>
              <a:gd name="T35" fmla="*/ 22 h 76"/>
              <a:gd name="T36" fmla="*/ 66 w 88"/>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76">
                <a:moveTo>
                  <a:pt x="66" y="4"/>
                </a:moveTo>
                <a:cubicBezTo>
                  <a:pt x="76" y="4"/>
                  <a:pt x="84" y="12"/>
                  <a:pt x="84" y="22"/>
                </a:cubicBezTo>
                <a:cubicBezTo>
                  <a:pt x="84" y="24"/>
                  <a:pt x="84" y="26"/>
                  <a:pt x="83" y="28"/>
                </a:cubicBezTo>
                <a:cubicBezTo>
                  <a:pt x="77" y="45"/>
                  <a:pt x="52" y="65"/>
                  <a:pt x="44" y="71"/>
                </a:cubicBezTo>
                <a:cubicBezTo>
                  <a:pt x="36" y="65"/>
                  <a:pt x="11" y="45"/>
                  <a:pt x="5" y="28"/>
                </a:cubicBezTo>
                <a:cubicBezTo>
                  <a:pt x="4" y="26"/>
                  <a:pt x="4" y="24"/>
                  <a:pt x="4" y="22"/>
                </a:cubicBezTo>
                <a:cubicBezTo>
                  <a:pt x="4" y="12"/>
                  <a:pt x="12" y="4"/>
                  <a:pt x="22" y="4"/>
                </a:cubicBezTo>
                <a:cubicBezTo>
                  <a:pt x="32" y="4"/>
                  <a:pt x="40" y="12"/>
                  <a:pt x="40" y="22"/>
                </a:cubicBezTo>
                <a:cubicBezTo>
                  <a:pt x="48" y="22"/>
                  <a:pt x="48" y="22"/>
                  <a:pt x="48" y="22"/>
                </a:cubicBezTo>
                <a:cubicBezTo>
                  <a:pt x="48" y="12"/>
                  <a:pt x="56" y="4"/>
                  <a:pt x="66" y="4"/>
                </a:cubicBezTo>
                <a:moveTo>
                  <a:pt x="66" y="0"/>
                </a:moveTo>
                <a:cubicBezTo>
                  <a:pt x="54" y="0"/>
                  <a:pt x="44" y="10"/>
                  <a:pt x="44" y="22"/>
                </a:cubicBezTo>
                <a:cubicBezTo>
                  <a:pt x="44" y="10"/>
                  <a:pt x="34" y="0"/>
                  <a:pt x="22" y="0"/>
                </a:cubicBezTo>
                <a:cubicBezTo>
                  <a:pt x="10" y="0"/>
                  <a:pt x="0" y="10"/>
                  <a:pt x="0" y="22"/>
                </a:cubicBezTo>
                <a:cubicBezTo>
                  <a:pt x="0" y="25"/>
                  <a:pt x="0" y="27"/>
                  <a:pt x="1" y="29"/>
                </a:cubicBezTo>
                <a:cubicBezTo>
                  <a:pt x="9" y="51"/>
                  <a:pt x="44" y="76"/>
                  <a:pt x="44" y="76"/>
                </a:cubicBezTo>
                <a:cubicBezTo>
                  <a:pt x="44" y="76"/>
                  <a:pt x="79" y="51"/>
                  <a:pt x="87" y="29"/>
                </a:cubicBezTo>
                <a:cubicBezTo>
                  <a:pt x="88" y="27"/>
                  <a:pt x="88" y="25"/>
                  <a:pt x="88" y="22"/>
                </a:cubicBezTo>
                <a:cubicBezTo>
                  <a:pt x="88" y="10"/>
                  <a:pt x="78" y="0"/>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4"/>
          <p:cNvSpPr>
            <a:spLocks noEditPoints="1"/>
          </p:cNvSpPr>
          <p:nvPr/>
        </p:nvSpPr>
        <p:spPr bwMode="auto">
          <a:xfrm>
            <a:off x="5890750" y="2567960"/>
            <a:ext cx="375739" cy="375739"/>
          </a:xfrm>
          <a:custGeom>
            <a:avLst/>
            <a:gdLst>
              <a:gd name="T0" fmla="*/ 132 w 208"/>
              <a:gd name="T1" fmla="*/ 0 h 208"/>
              <a:gd name="T2" fmla="*/ 0 w 208"/>
              <a:gd name="T3" fmla="*/ 133 h 208"/>
              <a:gd name="T4" fmla="*/ 0 w 208"/>
              <a:gd name="T5" fmla="*/ 140 h 208"/>
              <a:gd name="T6" fmla="*/ 0 w 208"/>
              <a:gd name="T7" fmla="*/ 140 h 208"/>
              <a:gd name="T8" fmla="*/ 0 w 208"/>
              <a:gd name="T9" fmla="*/ 140 h 208"/>
              <a:gd name="T10" fmla="*/ 0 w 208"/>
              <a:gd name="T11" fmla="*/ 208 h 208"/>
              <a:gd name="T12" fmla="*/ 76 w 208"/>
              <a:gd name="T13" fmla="*/ 208 h 208"/>
              <a:gd name="T14" fmla="*/ 208 w 208"/>
              <a:gd name="T15" fmla="*/ 76 h 208"/>
              <a:gd name="T16" fmla="*/ 132 w 208"/>
              <a:gd name="T17" fmla="*/ 0 h 208"/>
              <a:gd name="T18" fmla="*/ 151 w 208"/>
              <a:gd name="T19" fmla="*/ 31 h 208"/>
              <a:gd name="T20" fmla="*/ 28 w 208"/>
              <a:gd name="T21" fmla="*/ 154 h 208"/>
              <a:gd name="T22" fmla="*/ 9 w 208"/>
              <a:gd name="T23" fmla="*/ 135 h 208"/>
              <a:gd name="T24" fmla="*/ 132 w 208"/>
              <a:gd name="T25" fmla="*/ 14 h 208"/>
              <a:gd name="T26" fmla="*/ 151 w 208"/>
              <a:gd name="T27" fmla="*/ 31 h 208"/>
              <a:gd name="T28" fmla="*/ 9 w 208"/>
              <a:gd name="T29" fmla="*/ 149 h 208"/>
              <a:gd name="T30" fmla="*/ 59 w 208"/>
              <a:gd name="T31" fmla="*/ 199 h 208"/>
              <a:gd name="T32" fmla="*/ 9 w 208"/>
              <a:gd name="T33" fmla="*/ 199 h 208"/>
              <a:gd name="T34" fmla="*/ 9 w 208"/>
              <a:gd name="T35" fmla="*/ 149 h 208"/>
              <a:gd name="T36" fmla="*/ 73 w 208"/>
              <a:gd name="T37" fmla="*/ 199 h 208"/>
              <a:gd name="T38" fmla="*/ 35 w 208"/>
              <a:gd name="T39" fmla="*/ 161 h 208"/>
              <a:gd name="T40" fmla="*/ 158 w 208"/>
              <a:gd name="T41" fmla="*/ 38 h 208"/>
              <a:gd name="T42" fmla="*/ 194 w 208"/>
              <a:gd name="T43" fmla="*/ 76 h 208"/>
              <a:gd name="T44" fmla="*/ 73 w 208"/>
              <a:gd name="T45" fmla="*/ 19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 h="208">
                <a:moveTo>
                  <a:pt x="132" y="0"/>
                </a:moveTo>
                <a:lnTo>
                  <a:pt x="0" y="133"/>
                </a:lnTo>
                <a:lnTo>
                  <a:pt x="0" y="140"/>
                </a:lnTo>
                <a:lnTo>
                  <a:pt x="0" y="140"/>
                </a:lnTo>
                <a:lnTo>
                  <a:pt x="0" y="140"/>
                </a:lnTo>
                <a:lnTo>
                  <a:pt x="0" y="208"/>
                </a:lnTo>
                <a:lnTo>
                  <a:pt x="76" y="208"/>
                </a:lnTo>
                <a:lnTo>
                  <a:pt x="208" y="76"/>
                </a:lnTo>
                <a:lnTo>
                  <a:pt x="132" y="0"/>
                </a:lnTo>
                <a:close/>
                <a:moveTo>
                  <a:pt x="151" y="31"/>
                </a:moveTo>
                <a:lnTo>
                  <a:pt x="28" y="154"/>
                </a:lnTo>
                <a:lnTo>
                  <a:pt x="9" y="135"/>
                </a:lnTo>
                <a:lnTo>
                  <a:pt x="132" y="14"/>
                </a:lnTo>
                <a:lnTo>
                  <a:pt x="151" y="31"/>
                </a:lnTo>
                <a:close/>
                <a:moveTo>
                  <a:pt x="9" y="149"/>
                </a:moveTo>
                <a:lnTo>
                  <a:pt x="59" y="199"/>
                </a:lnTo>
                <a:lnTo>
                  <a:pt x="9" y="199"/>
                </a:lnTo>
                <a:lnTo>
                  <a:pt x="9" y="149"/>
                </a:lnTo>
                <a:close/>
                <a:moveTo>
                  <a:pt x="73" y="199"/>
                </a:moveTo>
                <a:lnTo>
                  <a:pt x="35" y="161"/>
                </a:lnTo>
                <a:lnTo>
                  <a:pt x="158" y="38"/>
                </a:lnTo>
                <a:lnTo>
                  <a:pt x="194" y="76"/>
                </a:lnTo>
                <a:lnTo>
                  <a:pt x="73"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5"/>
          <p:cNvSpPr>
            <a:spLocks noEditPoints="1"/>
          </p:cNvSpPr>
          <p:nvPr/>
        </p:nvSpPr>
        <p:spPr bwMode="auto">
          <a:xfrm>
            <a:off x="6728936" y="5850256"/>
            <a:ext cx="307094" cy="375739"/>
          </a:xfrm>
          <a:custGeom>
            <a:avLst/>
            <a:gdLst>
              <a:gd name="T0" fmla="*/ 94 w 170"/>
              <a:gd name="T1" fmla="*/ 57 h 208"/>
              <a:gd name="T2" fmla="*/ 132 w 170"/>
              <a:gd name="T3" fmla="*/ 38 h 208"/>
              <a:gd name="T4" fmla="*/ 104 w 170"/>
              <a:gd name="T5" fmla="*/ 10 h 208"/>
              <a:gd name="T6" fmla="*/ 87 w 170"/>
              <a:gd name="T7" fmla="*/ 57 h 208"/>
              <a:gd name="T8" fmla="*/ 83 w 170"/>
              <a:gd name="T9" fmla="*/ 57 h 208"/>
              <a:gd name="T10" fmla="*/ 57 w 170"/>
              <a:gd name="T11" fmla="*/ 0 h 208"/>
              <a:gd name="T12" fmla="*/ 28 w 170"/>
              <a:gd name="T13" fmla="*/ 29 h 208"/>
              <a:gd name="T14" fmla="*/ 76 w 170"/>
              <a:gd name="T15" fmla="*/ 57 h 208"/>
              <a:gd name="T16" fmla="*/ 0 w 170"/>
              <a:gd name="T17" fmla="*/ 57 h 208"/>
              <a:gd name="T18" fmla="*/ 0 w 170"/>
              <a:gd name="T19" fmla="*/ 123 h 208"/>
              <a:gd name="T20" fmla="*/ 9 w 170"/>
              <a:gd name="T21" fmla="*/ 123 h 208"/>
              <a:gd name="T22" fmla="*/ 9 w 170"/>
              <a:gd name="T23" fmla="*/ 208 h 208"/>
              <a:gd name="T24" fmla="*/ 161 w 170"/>
              <a:gd name="T25" fmla="*/ 208 h 208"/>
              <a:gd name="T26" fmla="*/ 161 w 170"/>
              <a:gd name="T27" fmla="*/ 123 h 208"/>
              <a:gd name="T28" fmla="*/ 170 w 170"/>
              <a:gd name="T29" fmla="*/ 123 h 208"/>
              <a:gd name="T30" fmla="*/ 170 w 170"/>
              <a:gd name="T31" fmla="*/ 57 h 208"/>
              <a:gd name="T32" fmla="*/ 94 w 170"/>
              <a:gd name="T33" fmla="*/ 57 h 208"/>
              <a:gd name="T34" fmla="*/ 109 w 170"/>
              <a:gd name="T35" fmla="*/ 26 h 208"/>
              <a:gd name="T36" fmla="*/ 116 w 170"/>
              <a:gd name="T37" fmla="*/ 36 h 208"/>
              <a:gd name="T38" fmla="*/ 102 w 170"/>
              <a:gd name="T39" fmla="*/ 43 h 208"/>
              <a:gd name="T40" fmla="*/ 109 w 170"/>
              <a:gd name="T41" fmla="*/ 26 h 208"/>
              <a:gd name="T42" fmla="*/ 42 w 170"/>
              <a:gd name="T43" fmla="*/ 26 h 208"/>
              <a:gd name="T44" fmla="*/ 54 w 170"/>
              <a:gd name="T45" fmla="*/ 17 h 208"/>
              <a:gd name="T46" fmla="*/ 64 w 170"/>
              <a:gd name="T47" fmla="*/ 38 h 208"/>
              <a:gd name="T48" fmla="*/ 42 w 170"/>
              <a:gd name="T49" fmla="*/ 26 h 208"/>
              <a:gd name="T50" fmla="*/ 9 w 170"/>
              <a:gd name="T51" fmla="*/ 114 h 208"/>
              <a:gd name="T52" fmla="*/ 9 w 170"/>
              <a:gd name="T53" fmla="*/ 66 h 208"/>
              <a:gd name="T54" fmla="*/ 76 w 170"/>
              <a:gd name="T55" fmla="*/ 66 h 208"/>
              <a:gd name="T56" fmla="*/ 76 w 170"/>
              <a:gd name="T57" fmla="*/ 114 h 208"/>
              <a:gd name="T58" fmla="*/ 19 w 170"/>
              <a:gd name="T59" fmla="*/ 114 h 208"/>
              <a:gd name="T60" fmla="*/ 14 w 170"/>
              <a:gd name="T61" fmla="*/ 114 h 208"/>
              <a:gd name="T62" fmla="*/ 9 w 170"/>
              <a:gd name="T63" fmla="*/ 114 h 208"/>
              <a:gd name="T64" fmla="*/ 9 w 170"/>
              <a:gd name="T65" fmla="*/ 114 h 208"/>
              <a:gd name="T66" fmla="*/ 19 w 170"/>
              <a:gd name="T67" fmla="*/ 123 h 208"/>
              <a:gd name="T68" fmla="*/ 76 w 170"/>
              <a:gd name="T69" fmla="*/ 123 h 208"/>
              <a:gd name="T70" fmla="*/ 76 w 170"/>
              <a:gd name="T71" fmla="*/ 199 h 208"/>
              <a:gd name="T72" fmla="*/ 19 w 170"/>
              <a:gd name="T73" fmla="*/ 199 h 208"/>
              <a:gd name="T74" fmla="*/ 19 w 170"/>
              <a:gd name="T75" fmla="*/ 123 h 208"/>
              <a:gd name="T76" fmla="*/ 151 w 170"/>
              <a:gd name="T77" fmla="*/ 199 h 208"/>
              <a:gd name="T78" fmla="*/ 94 w 170"/>
              <a:gd name="T79" fmla="*/ 199 h 208"/>
              <a:gd name="T80" fmla="*/ 94 w 170"/>
              <a:gd name="T81" fmla="*/ 123 h 208"/>
              <a:gd name="T82" fmla="*/ 151 w 170"/>
              <a:gd name="T83" fmla="*/ 123 h 208"/>
              <a:gd name="T84" fmla="*/ 151 w 170"/>
              <a:gd name="T85" fmla="*/ 199 h 208"/>
              <a:gd name="T86" fmla="*/ 161 w 170"/>
              <a:gd name="T87" fmla="*/ 114 h 208"/>
              <a:gd name="T88" fmla="*/ 161 w 170"/>
              <a:gd name="T89" fmla="*/ 114 h 208"/>
              <a:gd name="T90" fmla="*/ 156 w 170"/>
              <a:gd name="T91" fmla="*/ 114 h 208"/>
              <a:gd name="T92" fmla="*/ 151 w 170"/>
              <a:gd name="T93" fmla="*/ 114 h 208"/>
              <a:gd name="T94" fmla="*/ 94 w 170"/>
              <a:gd name="T95" fmla="*/ 114 h 208"/>
              <a:gd name="T96" fmla="*/ 94 w 170"/>
              <a:gd name="T97" fmla="*/ 66 h 208"/>
              <a:gd name="T98" fmla="*/ 161 w 170"/>
              <a:gd name="T99" fmla="*/ 66 h 208"/>
              <a:gd name="T100" fmla="*/ 161 w 170"/>
              <a:gd name="T101" fmla="*/ 1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208">
                <a:moveTo>
                  <a:pt x="94" y="57"/>
                </a:moveTo>
                <a:lnTo>
                  <a:pt x="132" y="38"/>
                </a:lnTo>
                <a:lnTo>
                  <a:pt x="104" y="10"/>
                </a:lnTo>
                <a:lnTo>
                  <a:pt x="87" y="57"/>
                </a:lnTo>
                <a:lnTo>
                  <a:pt x="83" y="57"/>
                </a:lnTo>
                <a:lnTo>
                  <a:pt x="57" y="0"/>
                </a:lnTo>
                <a:lnTo>
                  <a:pt x="28" y="29"/>
                </a:lnTo>
                <a:lnTo>
                  <a:pt x="76" y="57"/>
                </a:lnTo>
                <a:lnTo>
                  <a:pt x="0" y="57"/>
                </a:lnTo>
                <a:lnTo>
                  <a:pt x="0" y="123"/>
                </a:lnTo>
                <a:lnTo>
                  <a:pt x="9" y="123"/>
                </a:lnTo>
                <a:lnTo>
                  <a:pt x="9" y="208"/>
                </a:lnTo>
                <a:lnTo>
                  <a:pt x="161" y="208"/>
                </a:lnTo>
                <a:lnTo>
                  <a:pt x="161" y="123"/>
                </a:lnTo>
                <a:lnTo>
                  <a:pt x="170" y="123"/>
                </a:lnTo>
                <a:lnTo>
                  <a:pt x="170" y="57"/>
                </a:lnTo>
                <a:lnTo>
                  <a:pt x="94" y="57"/>
                </a:lnTo>
                <a:close/>
                <a:moveTo>
                  <a:pt x="109" y="26"/>
                </a:moveTo>
                <a:lnTo>
                  <a:pt x="116" y="36"/>
                </a:lnTo>
                <a:lnTo>
                  <a:pt x="102" y="43"/>
                </a:lnTo>
                <a:lnTo>
                  <a:pt x="109" y="26"/>
                </a:lnTo>
                <a:close/>
                <a:moveTo>
                  <a:pt x="42" y="26"/>
                </a:moveTo>
                <a:lnTo>
                  <a:pt x="54" y="17"/>
                </a:lnTo>
                <a:lnTo>
                  <a:pt x="64" y="38"/>
                </a:lnTo>
                <a:lnTo>
                  <a:pt x="42" y="26"/>
                </a:lnTo>
                <a:close/>
                <a:moveTo>
                  <a:pt x="9" y="114"/>
                </a:moveTo>
                <a:lnTo>
                  <a:pt x="9" y="66"/>
                </a:lnTo>
                <a:lnTo>
                  <a:pt x="76" y="66"/>
                </a:lnTo>
                <a:lnTo>
                  <a:pt x="76" y="114"/>
                </a:lnTo>
                <a:lnTo>
                  <a:pt x="19" y="114"/>
                </a:lnTo>
                <a:lnTo>
                  <a:pt x="14" y="114"/>
                </a:lnTo>
                <a:lnTo>
                  <a:pt x="9" y="114"/>
                </a:lnTo>
                <a:lnTo>
                  <a:pt x="9" y="114"/>
                </a:lnTo>
                <a:close/>
                <a:moveTo>
                  <a:pt x="19" y="123"/>
                </a:moveTo>
                <a:lnTo>
                  <a:pt x="76" y="123"/>
                </a:lnTo>
                <a:lnTo>
                  <a:pt x="76" y="199"/>
                </a:lnTo>
                <a:lnTo>
                  <a:pt x="19" y="199"/>
                </a:lnTo>
                <a:lnTo>
                  <a:pt x="19" y="123"/>
                </a:lnTo>
                <a:close/>
                <a:moveTo>
                  <a:pt x="151" y="199"/>
                </a:moveTo>
                <a:lnTo>
                  <a:pt x="94" y="199"/>
                </a:lnTo>
                <a:lnTo>
                  <a:pt x="94" y="123"/>
                </a:lnTo>
                <a:lnTo>
                  <a:pt x="151" y="123"/>
                </a:lnTo>
                <a:lnTo>
                  <a:pt x="151" y="199"/>
                </a:lnTo>
                <a:close/>
                <a:moveTo>
                  <a:pt x="161" y="114"/>
                </a:moveTo>
                <a:lnTo>
                  <a:pt x="161" y="114"/>
                </a:lnTo>
                <a:lnTo>
                  <a:pt x="156" y="114"/>
                </a:lnTo>
                <a:lnTo>
                  <a:pt x="151" y="114"/>
                </a:lnTo>
                <a:lnTo>
                  <a:pt x="94" y="114"/>
                </a:lnTo>
                <a:lnTo>
                  <a:pt x="94" y="66"/>
                </a:lnTo>
                <a:lnTo>
                  <a:pt x="161" y="66"/>
                </a:lnTo>
                <a:lnTo>
                  <a:pt x="161" y="1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33" name="组合 132"/>
          <p:cNvGrpSpPr/>
          <p:nvPr/>
        </p:nvGrpSpPr>
        <p:grpSpPr>
          <a:xfrm>
            <a:off x="5941330" y="5850256"/>
            <a:ext cx="240257" cy="410062"/>
            <a:chOff x="5941330" y="5196206"/>
            <a:chExt cx="240257" cy="410062"/>
          </a:xfrm>
        </p:grpSpPr>
        <p:sp>
          <p:nvSpPr>
            <p:cNvPr id="134" name="Freeform 126"/>
            <p:cNvSpPr>
              <a:spLocks noEditPoints="1"/>
            </p:cNvSpPr>
            <p:nvPr/>
          </p:nvSpPr>
          <p:spPr bwMode="auto">
            <a:xfrm>
              <a:off x="5941330" y="5196206"/>
              <a:ext cx="240257" cy="410062"/>
            </a:xfrm>
            <a:custGeom>
              <a:avLst/>
              <a:gdLst>
                <a:gd name="T0" fmla="*/ 51 w 56"/>
                <a:gd name="T1" fmla="*/ 5 h 96"/>
                <a:gd name="T2" fmla="*/ 40 w 56"/>
                <a:gd name="T3" fmla="*/ 0 h 96"/>
                <a:gd name="T4" fmla="*/ 16 w 56"/>
                <a:gd name="T5" fmla="*/ 0 h 96"/>
                <a:gd name="T6" fmla="*/ 5 w 56"/>
                <a:gd name="T7" fmla="*/ 5 h 96"/>
                <a:gd name="T8" fmla="*/ 0 w 56"/>
                <a:gd name="T9" fmla="*/ 16 h 96"/>
                <a:gd name="T10" fmla="*/ 0 w 56"/>
                <a:gd name="T11" fmla="*/ 80 h 96"/>
                <a:gd name="T12" fmla="*/ 5 w 56"/>
                <a:gd name="T13" fmla="*/ 91 h 96"/>
                <a:gd name="T14" fmla="*/ 16 w 56"/>
                <a:gd name="T15" fmla="*/ 96 h 96"/>
                <a:gd name="T16" fmla="*/ 40 w 56"/>
                <a:gd name="T17" fmla="*/ 96 h 96"/>
                <a:gd name="T18" fmla="*/ 51 w 56"/>
                <a:gd name="T19" fmla="*/ 91 h 96"/>
                <a:gd name="T20" fmla="*/ 56 w 56"/>
                <a:gd name="T21" fmla="*/ 80 h 96"/>
                <a:gd name="T22" fmla="*/ 56 w 56"/>
                <a:gd name="T23" fmla="*/ 16 h 96"/>
                <a:gd name="T24" fmla="*/ 51 w 56"/>
                <a:gd name="T25" fmla="*/ 5 h 96"/>
                <a:gd name="T26" fmla="*/ 8 w 56"/>
                <a:gd name="T27" fmla="*/ 8 h 96"/>
                <a:gd name="T28" fmla="*/ 16 w 56"/>
                <a:gd name="T29" fmla="*/ 4 h 96"/>
                <a:gd name="T30" fmla="*/ 40 w 56"/>
                <a:gd name="T31" fmla="*/ 4 h 96"/>
                <a:gd name="T32" fmla="*/ 48 w 56"/>
                <a:gd name="T33" fmla="*/ 8 h 96"/>
                <a:gd name="T34" fmla="*/ 52 w 56"/>
                <a:gd name="T35" fmla="*/ 16 h 96"/>
                <a:gd name="T36" fmla="*/ 4 w 56"/>
                <a:gd name="T37" fmla="*/ 16 h 96"/>
                <a:gd name="T38" fmla="*/ 8 w 56"/>
                <a:gd name="T39" fmla="*/ 8 h 96"/>
                <a:gd name="T40" fmla="*/ 52 w 56"/>
                <a:gd name="T41" fmla="*/ 20 h 96"/>
                <a:gd name="T42" fmla="*/ 52 w 56"/>
                <a:gd name="T43" fmla="*/ 76 h 96"/>
                <a:gd name="T44" fmla="*/ 4 w 56"/>
                <a:gd name="T45" fmla="*/ 76 h 96"/>
                <a:gd name="T46" fmla="*/ 4 w 56"/>
                <a:gd name="T47" fmla="*/ 20 h 96"/>
                <a:gd name="T48" fmla="*/ 52 w 56"/>
                <a:gd name="T49" fmla="*/ 20 h 96"/>
                <a:gd name="T50" fmla="*/ 20 w 56"/>
                <a:gd name="T51" fmla="*/ 92 h 96"/>
                <a:gd name="T52" fmla="*/ 20 w 56"/>
                <a:gd name="T53" fmla="*/ 88 h 96"/>
                <a:gd name="T54" fmla="*/ 36 w 56"/>
                <a:gd name="T55" fmla="*/ 88 h 96"/>
                <a:gd name="T56" fmla="*/ 36 w 56"/>
                <a:gd name="T57" fmla="*/ 92 h 96"/>
                <a:gd name="T58" fmla="*/ 20 w 56"/>
                <a:gd name="T59" fmla="*/ 92 h 96"/>
                <a:gd name="T60" fmla="*/ 48 w 56"/>
                <a:gd name="T61" fmla="*/ 88 h 96"/>
                <a:gd name="T62" fmla="*/ 40 w 56"/>
                <a:gd name="T63" fmla="*/ 92 h 96"/>
                <a:gd name="T64" fmla="*/ 40 w 56"/>
                <a:gd name="T65" fmla="*/ 84 h 96"/>
                <a:gd name="T66" fmla="*/ 16 w 56"/>
                <a:gd name="T67" fmla="*/ 84 h 96"/>
                <a:gd name="T68" fmla="*/ 16 w 56"/>
                <a:gd name="T69" fmla="*/ 92 h 96"/>
                <a:gd name="T70" fmla="*/ 8 w 56"/>
                <a:gd name="T71" fmla="*/ 88 h 96"/>
                <a:gd name="T72" fmla="*/ 4 w 56"/>
                <a:gd name="T73" fmla="*/ 80 h 96"/>
                <a:gd name="T74" fmla="*/ 52 w 56"/>
                <a:gd name="T75" fmla="*/ 80 h 96"/>
                <a:gd name="T76" fmla="*/ 48 w 56"/>
                <a:gd name="T7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 h="96">
                  <a:moveTo>
                    <a:pt x="51" y="5"/>
                  </a:moveTo>
                  <a:cubicBezTo>
                    <a:pt x="48" y="2"/>
                    <a:pt x="44" y="0"/>
                    <a:pt x="40" y="0"/>
                  </a:cubicBezTo>
                  <a:cubicBezTo>
                    <a:pt x="16" y="0"/>
                    <a:pt x="16" y="0"/>
                    <a:pt x="16" y="0"/>
                  </a:cubicBezTo>
                  <a:cubicBezTo>
                    <a:pt x="12" y="0"/>
                    <a:pt x="8" y="2"/>
                    <a:pt x="5" y="5"/>
                  </a:cubicBezTo>
                  <a:cubicBezTo>
                    <a:pt x="2" y="8"/>
                    <a:pt x="0" y="12"/>
                    <a:pt x="0" y="16"/>
                  </a:cubicBezTo>
                  <a:cubicBezTo>
                    <a:pt x="0" y="80"/>
                    <a:pt x="0" y="80"/>
                    <a:pt x="0" y="80"/>
                  </a:cubicBezTo>
                  <a:cubicBezTo>
                    <a:pt x="0" y="84"/>
                    <a:pt x="2" y="88"/>
                    <a:pt x="5" y="91"/>
                  </a:cubicBezTo>
                  <a:cubicBezTo>
                    <a:pt x="8" y="94"/>
                    <a:pt x="12" y="96"/>
                    <a:pt x="16" y="96"/>
                  </a:cubicBezTo>
                  <a:cubicBezTo>
                    <a:pt x="40" y="96"/>
                    <a:pt x="40" y="96"/>
                    <a:pt x="40" y="96"/>
                  </a:cubicBezTo>
                  <a:cubicBezTo>
                    <a:pt x="44" y="96"/>
                    <a:pt x="48" y="94"/>
                    <a:pt x="51" y="91"/>
                  </a:cubicBezTo>
                  <a:cubicBezTo>
                    <a:pt x="54" y="88"/>
                    <a:pt x="56" y="84"/>
                    <a:pt x="56" y="80"/>
                  </a:cubicBezTo>
                  <a:cubicBezTo>
                    <a:pt x="56" y="16"/>
                    <a:pt x="56" y="16"/>
                    <a:pt x="56" y="16"/>
                  </a:cubicBezTo>
                  <a:cubicBezTo>
                    <a:pt x="56" y="12"/>
                    <a:pt x="54" y="8"/>
                    <a:pt x="51" y="5"/>
                  </a:cubicBezTo>
                  <a:close/>
                  <a:moveTo>
                    <a:pt x="8" y="8"/>
                  </a:moveTo>
                  <a:cubicBezTo>
                    <a:pt x="10" y="5"/>
                    <a:pt x="13" y="4"/>
                    <a:pt x="16" y="4"/>
                  </a:cubicBezTo>
                  <a:cubicBezTo>
                    <a:pt x="40" y="4"/>
                    <a:pt x="40" y="4"/>
                    <a:pt x="40" y="4"/>
                  </a:cubicBezTo>
                  <a:cubicBezTo>
                    <a:pt x="43" y="4"/>
                    <a:pt x="46" y="5"/>
                    <a:pt x="48" y="8"/>
                  </a:cubicBezTo>
                  <a:cubicBezTo>
                    <a:pt x="51" y="10"/>
                    <a:pt x="52" y="13"/>
                    <a:pt x="52" y="16"/>
                  </a:cubicBezTo>
                  <a:cubicBezTo>
                    <a:pt x="4" y="16"/>
                    <a:pt x="4" y="16"/>
                    <a:pt x="4" y="16"/>
                  </a:cubicBezTo>
                  <a:cubicBezTo>
                    <a:pt x="4" y="13"/>
                    <a:pt x="5" y="10"/>
                    <a:pt x="8" y="8"/>
                  </a:cubicBezTo>
                  <a:close/>
                  <a:moveTo>
                    <a:pt x="52" y="20"/>
                  </a:moveTo>
                  <a:cubicBezTo>
                    <a:pt x="52" y="76"/>
                    <a:pt x="52" y="76"/>
                    <a:pt x="52" y="76"/>
                  </a:cubicBezTo>
                  <a:cubicBezTo>
                    <a:pt x="4" y="76"/>
                    <a:pt x="4" y="76"/>
                    <a:pt x="4" y="76"/>
                  </a:cubicBezTo>
                  <a:cubicBezTo>
                    <a:pt x="4" y="20"/>
                    <a:pt x="4" y="20"/>
                    <a:pt x="4" y="20"/>
                  </a:cubicBezTo>
                  <a:lnTo>
                    <a:pt x="52" y="20"/>
                  </a:lnTo>
                  <a:close/>
                  <a:moveTo>
                    <a:pt x="20" y="92"/>
                  </a:moveTo>
                  <a:cubicBezTo>
                    <a:pt x="20" y="88"/>
                    <a:pt x="20" y="88"/>
                    <a:pt x="20" y="88"/>
                  </a:cubicBezTo>
                  <a:cubicBezTo>
                    <a:pt x="36" y="88"/>
                    <a:pt x="36" y="88"/>
                    <a:pt x="36" y="88"/>
                  </a:cubicBezTo>
                  <a:cubicBezTo>
                    <a:pt x="36" y="92"/>
                    <a:pt x="36" y="92"/>
                    <a:pt x="36" y="92"/>
                  </a:cubicBezTo>
                  <a:lnTo>
                    <a:pt x="20" y="92"/>
                  </a:lnTo>
                  <a:close/>
                  <a:moveTo>
                    <a:pt x="48" y="88"/>
                  </a:moveTo>
                  <a:cubicBezTo>
                    <a:pt x="46" y="91"/>
                    <a:pt x="43" y="92"/>
                    <a:pt x="40" y="92"/>
                  </a:cubicBezTo>
                  <a:cubicBezTo>
                    <a:pt x="40" y="84"/>
                    <a:pt x="40" y="84"/>
                    <a:pt x="40" y="84"/>
                  </a:cubicBezTo>
                  <a:cubicBezTo>
                    <a:pt x="16" y="84"/>
                    <a:pt x="16" y="84"/>
                    <a:pt x="16" y="84"/>
                  </a:cubicBezTo>
                  <a:cubicBezTo>
                    <a:pt x="16" y="92"/>
                    <a:pt x="16" y="92"/>
                    <a:pt x="16" y="92"/>
                  </a:cubicBezTo>
                  <a:cubicBezTo>
                    <a:pt x="13" y="92"/>
                    <a:pt x="10" y="91"/>
                    <a:pt x="8" y="88"/>
                  </a:cubicBezTo>
                  <a:cubicBezTo>
                    <a:pt x="5" y="86"/>
                    <a:pt x="4" y="83"/>
                    <a:pt x="4" y="80"/>
                  </a:cubicBezTo>
                  <a:cubicBezTo>
                    <a:pt x="52" y="80"/>
                    <a:pt x="52" y="80"/>
                    <a:pt x="52" y="80"/>
                  </a:cubicBezTo>
                  <a:cubicBezTo>
                    <a:pt x="52" y="83"/>
                    <a:pt x="51" y="86"/>
                    <a:pt x="48"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Rectangle 127"/>
            <p:cNvSpPr>
              <a:spLocks noChangeArrowheads="1"/>
            </p:cNvSpPr>
            <p:nvPr/>
          </p:nvSpPr>
          <p:spPr bwMode="auto">
            <a:xfrm>
              <a:off x="6009974" y="5230528"/>
              <a:ext cx="102967"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36" name="组合 135"/>
          <p:cNvGrpSpPr/>
          <p:nvPr/>
        </p:nvGrpSpPr>
        <p:grpSpPr>
          <a:xfrm>
            <a:off x="5086886" y="5868320"/>
            <a:ext cx="307095" cy="375739"/>
            <a:chOff x="5086886" y="5214270"/>
            <a:chExt cx="307095" cy="375739"/>
          </a:xfrm>
        </p:grpSpPr>
        <p:sp>
          <p:nvSpPr>
            <p:cNvPr id="137" name="Rectangle 128"/>
            <p:cNvSpPr>
              <a:spLocks noChangeArrowheads="1"/>
            </p:cNvSpPr>
            <p:nvPr/>
          </p:nvSpPr>
          <p:spPr bwMode="auto">
            <a:xfrm>
              <a:off x="5231401" y="5503300"/>
              <a:ext cx="18064" cy="8670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 name="Rectangle 129"/>
            <p:cNvSpPr>
              <a:spLocks noChangeArrowheads="1"/>
            </p:cNvSpPr>
            <p:nvPr/>
          </p:nvSpPr>
          <p:spPr bwMode="auto">
            <a:xfrm>
              <a:off x="5231401" y="5214270"/>
              <a:ext cx="18064" cy="1878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Rectangle 130"/>
            <p:cNvSpPr>
              <a:spLocks noChangeArrowheads="1"/>
            </p:cNvSpPr>
            <p:nvPr/>
          </p:nvSpPr>
          <p:spPr bwMode="auto">
            <a:xfrm>
              <a:off x="5352432" y="5214270"/>
              <a:ext cx="16258" cy="849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 name="Rectangle 131"/>
            <p:cNvSpPr>
              <a:spLocks noChangeArrowheads="1"/>
            </p:cNvSpPr>
            <p:nvPr/>
          </p:nvSpPr>
          <p:spPr bwMode="auto">
            <a:xfrm>
              <a:off x="5352432" y="5402140"/>
              <a:ext cx="16258" cy="1878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Rectangle 132"/>
            <p:cNvSpPr>
              <a:spLocks noChangeArrowheads="1"/>
            </p:cNvSpPr>
            <p:nvPr/>
          </p:nvSpPr>
          <p:spPr bwMode="auto">
            <a:xfrm>
              <a:off x="5112176" y="5452720"/>
              <a:ext cx="16258" cy="1372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Rectangle 133"/>
            <p:cNvSpPr>
              <a:spLocks noChangeArrowheads="1"/>
            </p:cNvSpPr>
            <p:nvPr/>
          </p:nvSpPr>
          <p:spPr bwMode="auto">
            <a:xfrm>
              <a:off x="5112176" y="5214270"/>
              <a:ext cx="16258" cy="1354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3" name="Oval 134"/>
            <p:cNvSpPr>
              <a:spLocks noChangeArrowheads="1"/>
            </p:cNvSpPr>
            <p:nvPr/>
          </p:nvSpPr>
          <p:spPr bwMode="auto">
            <a:xfrm>
              <a:off x="5206111" y="5418397"/>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Oval 135"/>
            <p:cNvSpPr>
              <a:spLocks noChangeArrowheads="1"/>
            </p:cNvSpPr>
            <p:nvPr/>
          </p:nvSpPr>
          <p:spPr bwMode="auto">
            <a:xfrm>
              <a:off x="5325336" y="5315431"/>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Oval 136"/>
            <p:cNvSpPr>
              <a:spLocks noChangeArrowheads="1"/>
            </p:cNvSpPr>
            <p:nvPr/>
          </p:nvSpPr>
          <p:spPr bwMode="auto">
            <a:xfrm>
              <a:off x="5086886" y="5367817"/>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6" name="组合 145"/>
          <p:cNvGrpSpPr/>
          <p:nvPr/>
        </p:nvGrpSpPr>
        <p:grpSpPr>
          <a:xfrm>
            <a:off x="4264957" y="5833998"/>
            <a:ext cx="308901" cy="391996"/>
            <a:chOff x="4264957" y="5179948"/>
            <a:chExt cx="308901" cy="391996"/>
          </a:xfrm>
        </p:grpSpPr>
        <p:sp>
          <p:nvSpPr>
            <p:cNvPr id="147" name="Freeform 137"/>
            <p:cNvSpPr/>
            <p:nvPr/>
          </p:nvSpPr>
          <p:spPr bwMode="auto">
            <a:xfrm>
              <a:off x="4358892" y="5179948"/>
              <a:ext cx="121032" cy="256514"/>
            </a:xfrm>
            <a:custGeom>
              <a:avLst/>
              <a:gdLst>
                <a:gd name="T0" fmla="*/ 24 w 67"/>
                <a:gd name="T1" fmla="*/ 142 h 142"/>
                <a:gd name="T2" fmla="*/ 43 w 67"/>
                <a:gd name="T3" fmla="*/ 142 h 142"/>
                <a:gd name="T4" fmla="*/ 43 w 67"/>
                <a:gd name="T5" fmla="*/ 47 h 142"/>
                <a:gd name="T6" fmla="*/ 67 w 67"/>
                <a:gd name="T7" fmla="*/ 47 h 142"/>
                <a:gd name="T8" fmla="*/ 34 w 67"/>
                <a:gd name="T9" fmla="*/ 0 h 142"/>
                <a:gd name="T10" fmla="*/ 0 w 67"/>
                <a:gd name="T11" fmla="*/ 47 h 142"/>
                <a:gd name="T12" fmla="*/ 24 w 67"/>
                <a:gd name="T13" fmla="*/ 47 h 142"/>
                <a:gd name="T14" fmla="*/ 24 w 67"/>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42">
                  <a:moveTo>
                    <a:pt x="24" y="142"/>
                  </a:moveTo>
                  <a:lnTo>
                    <a:pt x="43" y="142"/>
                  </a:lnTo>
                  <a:lnTo>
                    <a:pt x="43" y="47"/>
                  </a:lnTo>
                  <a:lnTo>
                    <a:pt x="67" y="47"/>
                  </a:lnTo>
                  <a:lnTo>
                    <a:pt x="34" y="0"/>
                  </a:lnTo>
                  <a:lnTo>
                    <a:pt x="0" y="47"/>
                  </a:lnTo>
                  <a:lnTo>
                    <a:pt x="24" y="47"/>
                  </a:lnTo>
                  <a:lnTo>
                    <a:pt x="24"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38"/>
            <p:cNvSpPr/>
            <p:nvPr/>
          </p:nvSpPr>
          <p:spPr bwMode="auto">
            <a:xfrm>
              <a:off x="4264957" y="5299172"/>
              <a:ext cx="308901" cy="272772"/>
            </a:xfrm>
            <a:custGeom>
              <a:avLst/>
              <a:gdLst>
                <a:gd name="T0" fmla="*/ 114 w 171"/>
                <a:gd name="T1" fmla="*/ 0 h 151"/>
                <a:gd name="T2" fmla="*/ 114 w 171"/>
                <a:gd name="T3" fmla="*/ 9 h 151"/>
                <a:gd name="T4" fmla="*/ 161 w 171"/>
                <a:gd name="T5" fmla="*/ 9 h 151"/>
                <a:gd name="T6" fmla="*/ 161 w 171"/>
                <a:gd name="T7" fmla="*/ 142 h 151"/>
                <a:gd name="T8" fmla="*/ 10 w 171"/>
                <a:gd name="T9" fmla="*/ 142 h 151"/>
                <a:gd name="T10" fmla="*/ 10 w 171"/>
                <a:gd name="T11" fmla="*/ 9 h 151"/>
                <a:gd name="T12" fmla="*/ 57 w 171"/>
                <a:gd name="T13" fmla="*/ 9 h 151"/>
                <a:gd name="T14" fmla="*/ 57 w 171"/>
                <a:gd name="T15" fmla="*/ 0 h 151"/>
                <a:gd name="T16" fmla="*/ 0 w 171"/>
                <a:gd name="T17" fmla="*/ 0 h 151"/>
                <a:gd name="T18" fmla="*/ 0 w 171"/>
                <a:gd name="T19" fmla="*/ 151 h 151"/>
                <a:gd name="T20" fmla="*/ 171 w 171"/>
                <a:gd name="T21" fmla="*/ 151 h 151"/>
                <a:gd name="T22" fmla="*/ 171 w 171"/>
                <a:gd name="T23" fmla="*/ 0 h 151"/>
                <a:gd name="T24" fmla="*/ 114 w 171"/>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151">
                  <a:moveTo>
                    <a:pt x="114" y="0"/>
                  </a:moveTo>
                  <a:lnTo>
                    <a:pt x="114" y="9"/>
                  </a:lnTo>
                  <a:lnTo>
                    <a:pt x="161" y="9"/>
                  </a:lnTo>
                  <a:lnTo>
                    <a:pt x="161" y="142"/>
                  </a:lnTo>
                  <a:lnTo>
                    <a:pt x="10" y="142"/>
                  </a:lnTo>
                  <a:lnTo>
                    <a:pt x="10" y="9"/>
                  </a:lnTo>
                  <a:lnTo>
                    <a:pt x="57" y="9"/>
                  </a:lnTo>
                  <a:lnTo>
                    <a:pt x="57" y="0"/>
                  </a:lnTo>
                  <a:lnTo>
                    <a:pt x="0" y="0"/>
                  </a:lnTo>
                  <a:lnTo>
                    <a:pt x="0" y="151"/>
                  </a:lnTo>
                  <a:lnTo>
                    <a:pt x="171" y="151"/>
                  </a:lnTo>
                  <a:lnTo>
                    <a:pt x="171" y="0"/>
                  </a:lnTo>
                  <a:lnTo>
                    <a:pt x="1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9" name="组合 148"/>
          <p:cNvGrpSpPr/>
          <p:nvPr/>
        </p:nvGrpSpPr>
        <p:grpSpPr>
          <a:xfrm>
            <a:off x="10809677" y="5884578"/>
            <a:ext cx="377546" cy="332384"/>
            <a:chOff x="4230635" y="6068714"/>
            <a:chExt cx="377546" cy="332384"/>
          </a:xfrm>
        </p:grpSpPr>
        <p:sp>
          <p:nvSpPr>
            <p:cNvPr id="150" name="Oval 143"/>
            <p:cNvSpPr>
              <a:spLocks noChangeArrowheads="1"/>
            </p:cNvSpPr>
            <p:nvPr/>
          </p:nvSpPr>
          <p:spPr bwMode="auto">
            <a:xfrm>
              <a:off x="4385989" y="6169875"/>
              <a:ext cx="66839"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Oval 144"/>
            <p:cNvSpPr>
              <a:spLocks noChangeArrowheads="1"/>
            </p:cNvSpPr>
            <p:nvPr/>
          </p:nvSpPr>
          <p:spPr bwMode="auto">
            <a:xfrm>
              <a:off x="4487149" y="6169875"/>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Oval 145"/>
            <p:cNvSpPr>
              <a:spLocks noChangeArrowheads="1"/>
            </p:cNvSpPr>
            <p:nvPr/>
          </p:nvSpPr>
          <p:spPr bwMode="auto">
            <a:xfrm>
              <a:off x="4283021" y="6169875"/>
              <a:ext cx="68645"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46"/>
            <p:cNvSpPr>
              <a:spLocks noEditPoints="1"/>
            </p:cNvSpPr>
            <p:nvPr/>
          </p:nvSpPr>
          <p:spPr bwMode="auto">
            <a:xfrm>
              <a:off x="4230635" y="6068714"/>
              <a:ext cx="377546" cy="332384"/>
            </a:xfrm>
            <a:custGeom>
              <a:avLst/>
              <a:gdLst>
                <a:gd name="T0" fmla="*/ 83 w 88"/>
                <a:gd name="T1" fmla="*/ 5 h 78"/>
                <a:gd name="T2" fmla="*/ 70 w 88"/>
                <a:gd name="T3" fmla="*/ 0 h 78"/>
                <a:gd name="T4" fmla="*/ 18 w 88"/>
                <a:gd name="T5" fmla="*/ 0 h 78"/>
                <a:gd name="T6" fmla="*/ 5 w 88"/>
                <a:gd name="T7" fmla="*/ 5 h 78"/>
                <a:gd name="T8" fmla="*/ 0 w 88"/>
                <a:gd name="T9" fmla="*/ 18 h 78"/>
                <a:gd name="T10" fmla="*/ 0 w 88"/>
                <a:gd name="T11" fmla="*/ 46 h 78"/>
                <a:gd name="T12" fmla="*/ 5 w 88"/>
                <a:gd name="T13" fmla="*/ 59 h 78"/>
                <a:gd name="T14" fmla="*/ 18 w 88"/>
                <a:gd name="T15" fmla="*/ 64 h 78"/>
                <a:gd name="T16" fmla="*/ 69 w 88"/>
                <a:gd name="T17" fmla="*/ 64 h 78"/>
                <a:gd name="T18" fmla="*/ 88 w 88"/>
                <a:gd name="T19" fmla="*/ 78 h 78"/>
                <a:gd name="T20" fmla="*/ 88 w 88"/>
                <a:gd name="T21" fmla="*/ 18 h 78"/>
                <a:gd name="T22" fmla="*/ 83 w 88"/>
                <a:gd name="T23" fmla="*/ 5 h 78"/>
                <a:gd name="T24" fmla="*/ 84 w 88"/>
                <a:gd name="T25" fmla="*/ 70 h 78"/>
                <a:gd name="T26" fmla="*/ 71 w 88"/>
                <a:gd name="T27" fmla="*/ 60 h 78"/>
                <a:gd name="T28" fmla="*/ 18 w 88"/>
                <a:gd name="T29" fmla="*/ 60 h 78"/>
                <a:gd name="T30" fmla="*/ 8 w 88"/>
                <a:gd name="T31" fmla="*/ 56 h 78"/>
                <a:gd name="T32" fmla="*/ 4 w 88"/>
                <a:gd name="T33" fmla="*/ 46 h 78"/>
                <a:gd name="T34" fmla="*/ 4 w 88"/>
                <a:gd name="T35" fmla="*/ 18 h 78"/>
                <a:gd name="T36" fmla="*/ 8 w 88"/>
                <a:gd name="T37" fmla="*/ 8 h 78"/>
                <a:gd name="T38" fmla="*/ 18 w 88"/>
                <a:gd name="T39" fmla="*/ 4 h 78"/>
                <a:gd name="T40" fmla="*/ 70 w 88"/>
                <a:gd name="T41" fmla="*/ 4 h 78"/>
                <a:gd name="T42" fmla="*/ 80 w 88"/>
                <a:gd name="T43" fmla="*/ 8 h 78"/>
                <a:gd name="T44" fmla="*/ 84 w 88"/>
                <a:gd name="T45" fmla="*/ 18 h 78"/>
                <a:gd name="T46" fmla="*/ 84 w 88"/>
                <a:gd name="T4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78">
                  <a:moveTo>
                    <a:pt x="83" y="5"/>
                  </a:moveTo>
                  <a:cubicBezTo>
                    <a:pt x="79" y="2"/>
                    <a:pt x="75" y="0"/>
                    <a:pt x="70" y="0"/>
                  </a:cubicBezTo>
                  <a:cubicBezTo>
                    <a:pt x="18" y="0"/>
                    <a:pt x="18" y="0"/>
                    <a:pt x="18" y="0"/>
                  </a:cubicBezTo>
                  <a:cubicBezTo>
                    <a:pt x="13" y="0"/>
                    <a:pt x="9" y="2"/>
                    <a:pt x="5" y="5"/>
                  </a:cubicBezTo>
                  <a:cubicBezTo>
                    <a:pt x="2" y="9"/>
                    <a:pt x="0" y="13"/>
                    <a:pt x="0" y="18"/>
                  </a:cubicBezTo>
                  <a:cubicBezTo>
                    <a:pt x="0" y="46"/>
                    <a:pt x="0" y="46"/>
                    <a:pt x="0" y="46"/>
                  </a:cubicBezTo>
                  <a:cubicBezTo>
                    <a:pt x="0" y="51"/>
                    <a:pt x="2" y="55"/>
                    <a:pt x="5" y="59"/>
                  </a:cubicBezTo>
                  <a:cubicBezTo>
                    <a:pt x="9" y="62"/>
                    <a:pt x="13" y="64"/>
                    <a:pt x="18" y="64"/>
                  </a:cubicBezTo>
                  <a:cubicBezTo>
                    <a:pt x="69" y="64"/>
                    <a:pt x="69" y="64"/>
                    <a:pt x="69" y="64"/>
                  </a:cubicBezTo>
                  <a:cubicBezTo>
                    <a:pt x="88" y="78"/>
                    <a:pt x="88" y="78"/>
                    <a:pt x="88" y="78"/>
                  </a:cubicBezTo>
                  <a:cubicBezTo>
                    <a:pt x="88" y="18"/>
                    <a:pt x="88" y="18"/>
                    <a:pt x="88" y="18"/>
                  </a:cubicBezTo>
                  <a:cubicBezTo>
                    <a:pt x="88" y="13"/>
                    <a:pt x="86" y="9"/>
                    <a:pt x="83" y="5"/>
                  </a:cubicBezTo>
                  <a:close/>
                  <a:moveTo>
                    <a:pt x="84" y="70"/>
                  </a:moveTo>
                  <a:cubicBezTo>
                    <a:pt x="71" y="60"/>
                    <a:pt x="71" y="60"/>
                    <a:pt x="71" y="60"/>
                  </a:cubicBezTo>
                  <a:cubicBezTo>
                    <a:pt x="18" y="60"/>
                    <a:pt x="18" y="60"/>
                    <a:pt x="18" y="60"/>
                  </a:cubicBezTo>
                  <a:cubicBezTo>
                    <a:pt x="14" y="60"/>
                    <a:pt x="11" y="59"/>
                    <a:pt x="8" y="56"/>
                  </a:cubicBezTo>
                  <a:cubicBezTo>
                    <a:pt x="5" y="53"/>
                    <a:pt x="4" y="50"/>
                    <a:pt x="4" y="46"/>
                  </a:cubicBezTo>
                  <a:cubicBezTo>
                    <a:pt x="4" y="18"/>
                    <a:pt x="4" y="18"/>
                    <a:pt x="4" y="18"/>
                  </a:cubicBezTo>
                  <a:cubicBezTo>
                    <a:pt x="4" y="14"/>
                    <a:pt x="5" y="11"/>
                    <a:pt x="8" y="8"/>
                  </a:cubicBezTo>
                  <a:cubicBezTo>
                    <a:pt x="11" y="5"/>
                    <a:pt x="14" y="4"/>
                    <a:pt x="18" y="4"/>
                  </a:cubicBezTo>
                  <a:cubicBezTo>
                    <a:pt x="70" y="4"/>
                    <a:pt x="70" y="4"/>
                    <a:pt x="70" y="4"/>
                  </a:cubicBezTo>
                  <a:cubicBezTo>
                    <a:pt x="74" y="4"/>
                    <a:pt x="77" y="5"/>
                    <a:pt x="80" y="8"/>
                  </a:cubicBezTo>
                  <a:cubicBezTo>
                    <a:pt x="83" y="11"/>
                    <a:pt x="84" y="14"/>
                    <a:pt x="84" y="18"/>
                  </a:cubicBezTo>
                  <a:lnTo>
                    <a:pt x="8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4" name="Freeform 147"/>
          <p:cNvSpPr>
            <a:spLocks noEditPoints="1"/>
          </p:cNvSpPr>
          <p:nvPr/>
        </p:nvSpPr>
        <p:spPr bwMode="auto">
          <a:xfrm>
            <a:off x="9980523" y="5884578"/>
            <a:ext cx="411868" cy="375739"/>
          </a:xfrm>
          <a:custGeom>
            <a:avLst/>
            <a:gdLst>
              <a:gd name="T0" fmla="*/ 147 w 228"/>
              <a:gd name="T1" fmla="*/ 37 h 208"/>
              <a:gd name="T2" fmla="*/ 81 w 228"/>
              <a:gd name="T3" fmla="*/ 0 h 208"/>
              <a:gd name="T4" fmla="*/ 0 w 228"/>
              <a:gd name="T5" fmla="*/ 30 h 208"/>
              <a:gd name="T6" fmla="*/ 0 w 228"/>
              <a:gd name="T7" fmla="*/ 201 h 208"/>
              <a:gd name="T8" fmla="*/ 81 w 228"/>
              <a:gd name="T9" fmla="*/ 170 h 208"/>
              <a:gd name="T10" fmla="*/ 147 w 228"/>
              <a:gd name="T11" fmla="*/ 208 h 208"/>
              <a:gd name="T12" fmla="*/ 228 w 228"/>
              <a:gd name="T13" fmla="*/ 177 h 208"/>
              <a:gd name="T14" fmla="*/ 228 w 228"/>
              <a:gd name="T15" fmla="*/ 7 h 208"/>
              <a:gd name="T16" fmla="*/ 147 w 228"/>
              <a:gd name="T17" fmla="*/ 37 h 208"/>
              <a:gd name="T18" fmla="*/ 86 w 228"/>
              <a:gd name="T19" fmla="*/ 11 h 208"/>
              <a:gd name="T20" fmla="*/ 142 w 228"/>
              <a:gd name="T21" fmla="*/ 44 h 208"/>
              <a:gd name="T22" fmla="*/ 142 w 228"/>
              <a:gd name="T23" fmla="*/ 196 h 208"/>
              <a:gd name="T24" fmla="*/ 86 w 228"/>
              <a:gd name="T25" fmla="*/ 163 h 208"/>
              <a:gd name="T26" fmla="*/ 86 w 228"/>
              <a:gd name="T27" fmla="*/ 11 h 208"/>
              <a:gd name="T28" fmla="*/ 10 w 228"/>
              <a:gd name="T29" fmla="*/ 35 h 208"/>
              <a:gd name="T30" fmla="*/ 76 w 228"/>
              <a:gd name="T31" fmla="*/ 11 h 208"/>
              <a:gd name="T32" fmla="*/ 76 w 228"/>
              <a:gd name="T33" fmla="*/ 163 h 208"/>
              <a:gd name="T34" fmla="*/ 10 w 228"/>
              <a:gd name="T35" fmla="*/ 186 h 208"/>
              <a:gd name="T36" fmla="*/ 10 w 228"/>
              <a:gd name="T37" fmla="*/ 35 h 208"/>
              <a:gd name="T38" fmla="*/ 218 w 228"/>
              <a:gd name="T39" fmla="*/ 172 h 208"/>
              <a:gd name="T40" fmla="*/ 152 w 228"/>
              <a:gd name="T41" fmla="*/ 196 h 208"/>
              <a:gd name="T42" fmla="*/ 152 w 228"/>
              <a:gd name="T43" fmla="*/ 44 h 208"/>
              <a:gd name="T44" fmla="*/ 218 w 228"/>
              <a:gd name="T45" fmla="*/ 21 h 208"/>
              <a:gd name="T46" fmla="*/ 218 w 228"/>
              <a:gd name="T47" fmla="*/ 17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8" h="208">
                <a:moveTo>
                  <a:pt x="147" y="37"/>
                </a:moveTo>
                <a:lnTo>
                  <a:pt x="81" y="0"/>
                </a:lnTo>
                <a:lnTo>
                  <a:pt x="0" y="30"/>
                </a:lnTo>
                <a:lnTo>
                  <a:pt x="0" y="201"/>
                </a:lnTo>
                <a:lnTo>
                  <a:pt x="81" y="170"/>
                </a:lnTo>
                <a:lnTo>
                  <a:pt x="147" y="208"/>
                </a:lnTo>
                <a:lnTo>
                  <a:pt x="228" y="177"/>
                </a:lnTo>
                <a:lnTo>
                  <a:pt x="228" y="7"/>
                </a:lnTo>
                <a:lnTo>
                  <a:pt x="147" y="37"/>
                </a:lnTo>
                <a:close/>
                <a:moveTo>
                  <a:pt x="86" y="11"/>
                </a:moveTo>
                <a:lnTo>
                  <a:pt x="142" y="44"/>
                </a:lnTo>
                <a:lnTo>
                  <a:pt x="142" y="196"/>
                </a:lnTo>
                <a:lnTo>
                  <a:pt x="86" y="163"/>
                </a:lnTo>
                <a:lnTo>
                  <a:pt x="86" y="11"/>
                </a:lnTo>
                <a:close/>
                <a:moveTo>
                  <a:pt x="10" y="35"/>
                </a:moveTo>
                <a:lnTo>
                  <a:pt x="76" y="11"/>
                </a:lnTo>
                <a:lnTo>
                  <a:pt x="76" y="163"/>
                </a:lnTo>
                <a:lnTo>
                  <a:pt x="10" y="186"/>
                </a:lnTo>
                <a:lnTo>
                  <a:pt x="10" y="35"/>
                </a:lnTo>
                <a:close/>
                <a:moveTo>
                  <a:pt x="218" y="172"/>
                </a:moveTo>
                <a:lnTo>
                  <a:pt x="152" y="196"/>
                </a:lnTo>
                <a:lnTo>
                  <a:pt x="152" y="44"/>
                </a:lnTo>
                <a:lnTo>
                  <a:pt x="218" y="21"/>
                </a:lnTo>
                <a:lnTo>
                  <a:pt x="218" y="1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5" name="组合 154"/>
          <p:cNvGrpSpPr/>
          <p:nvPr/>
        </p:nvGrpSpPr>
        <p:grpSpPr>
          <a:xfrm>
            <a:off x="9980523" y="5104197"/>
            <a:ext cx="411868" cy="375739"/>
            <a:chOff x="1750397" y="6034393"/>
            <a:chExt cx="411868" cy="375739"/>
          </a:xfrm>
        </p:grpSpPr>
        <p:sp>
          <p:nvSpPr>
            <p:cNvPr id="156" name="Freeform 148"/>
            <p:cNvSpPr>
              <a:spLocks noEditPoints="1"/>
            </p:cNvSpPr>
            <p:nvPr/>
          </p:nvSpPr>
          <p:spPr bwMode="auto">
            <a:xfrm>
              <a:off x="1750397" y="6034393"/>
              <a:ext cx="411868" cy="375739"/>
            </a:xfrm>
            <a:custGeom>
              <a:avLst/>
              <a:gdLst>
                <a:gd name="T0" fmla="*/ 228 w 228"/>
                <a:gd name="T1" fmla="*/ 0 h 208"/>
                <a:gd name="T2" fmla="*/ 0 w 228"/>
                <a:gd name="T3" fmla="*/ 0 h 208"/>
                <a:gd name="T4" fmla="*/ 0 w 228"/>
                <a:gd name="T5" fmla="*/ 47 h 208"/>
                <a:gd name="T6" fmla="*/ 10 w 228"/>
                <a:gd name="T7" fmla="*/ 47 h 208"/>
                <a:gd name="T8" fmla="*/ 10 w 228"/>
                <a:gd name="T9" fmla="*/ 208 h 208"/>
                <a:gd name="T10" fmla="*/ 218 w 228"/>
                <a:gd name="T11" fmla="*/ 208 h 208"/>
                <a:gd name="T12" fmla="*/ 218 w 228"/>
                <a:gd name="T13" fmla="*/ 47 h 208"/>
                <a:gd name="T14" fmla="*/ 228 w 228"/>
                <a:gd name="T15" fmla="*/ 47 h 208"/>
                <a:gd name="T16" fmla="*/ 228 w 228"/>
                <a:gd name="T17" fmla="*/ 0 h 208"/>
                <a:gd name="T18" fmla="*/ 209 w 228"/>
                <a:gd name="T19" fmla="*/ 199 h 208"/>
                <a:gd name="T20" fmla="*/ 19 w 228"/>
                <a:gd name="T21" fmla="*/ 199 h 208"/>
                <a:gd name="T22" fmla="*/ 19 w 228"/>
                <a:gd name="T23" fmla="*/ 47 h 208"/>
                <a:gd name="T24" fmla="*/ 209 w 228"/>
                <a:gd name="T25" fmla="*/ 47 h 208"/>
                <a:gd name="T26" fmla="*/ 209 w 228"/>
                <a:gd name="T27" fmla="*/ 199 h 208"/>
                <a:gd name="T28" fmla="*/ 218 w 228"/>
                <a:gd name="T29" fmla="*/ 38 h 208"/>
                <a:gd name="T30" fmla="*/ 10 w 228"/>
                <a:gd name="T31" fmla="*/ 38 h 208"/>
                <a:gd name="T32" fmla="*/ 10 w 228"/>
                <a:gd name="T33" fmla="*/ 9 h 208"/>
                <a:gd name="T34" fmla="*/ 218 w 228"/>
                <a:gd name="T35" fmla="*/ 9 h 208"/>
                <a:gd name="T36" fmla="*/ 218 w 228"/>
                <a:gd name="T37" fmla="*/ 3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 h="208">
                  <a:moveTo>
                    <a:pt x="228" y="0"/>
                  </a:moveTo>
                  <a:lnTo>
                    <a:pt x="0" y="0"/>
                  </a:lnTo>
                  <a:lnTo>
                    <a:pt x="0" y="47"/>
                  </a:lnTo>
                  <a:lnTo>
                    <a:pt x="10" y="47"/>
                  </a:lnTo>
                  <a:lnTo>
                    <a:pt x="10" y="208"/>
                  </a:lnTo>
                  <a:lnTo>
                    <a:pt x="218" y="208"/>
                  </a:lnTo>
                  <a:lnTo>
                    <a:pt x="218" y="47"/>
                  </a:lnTo>
                  <a:lnTo>
                    <a:pt x="228" y="47"/>
                  </a:lnTo>
                  <a:lnTo>
                    <a:pt x="228" y="0"/>
                  </a:lnTo>
                  <a:close/>
                  <a:moveTo>
                    <a:pt x="209" y="199"/>
                  </a:moveTo>
                  <a:lnTo>
                    <a:pt x="19" y="199"/>
                  </a:lnTo>
                  <a:lnTo>
                    <a:pt x="19" y="47"/>
                  </a:lnTo>
                  <a:lnTo>
                    <a:pt x="209" y="47"/>
                  </a:lnTo>
                  <a:lnTo>
                    <a:pt x="209" y="199"/>
                  </a:lnTo>
                  <a:close/>
                  <a:moveTo>
                    <a:pt x="218" y="38"/>
                  </a:moveTo>
                  <a:lnTo>
                    <a:pt x="10" y="38"/>
                  </a:lnTo>
                  <a:lnTo>
                    <a:pt x="10" y="9"/>
                  </a:lnTo>
                  <a:lnTo>
                    <a:pt x="218" y="9"/>
                  </a:lnTo>
                  <a:lnTo>
                    <a:pt x="21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Rectangle 149"/>
            <p:cNvSpPr>
              <a:spLocks noChangeArrowheads="1"/>
            </p:cNvSpPr>
            <p:nvPr/>
          </p:nvSpPr>
          <p:spPr bwMode="auto">
            <a:xfrm>
              <a:off x="1912976" y="6153618"/>
              <a:ext cx="86709"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58" name="组合 157"/>
          <p:cNvGrpSpPr/>
          <p:nvPr/>
        </p:nvGrpSpPr>
        <p:grpSpPr>
          <a:xfrm>
            <a:off x="10764951" y="5050798"/>
            <a:ext cx="377546" cy="375739"/>
            <a:chOff x="2588584" y="6034393"/>
            <a:chExt cx="377546" cy="375739"/>
          </a:xfrm>
        </p:grpSpPr>
        <p:sp>
          <p:nvSpPr>
            <p:cNvPr id="159" name="Freeform 150"/>
            <p:cNvSpPr>
              <a:spLocks noEditPoints="1"/>
            </p:cNvSpPr>
            <p:nvPr/>
          </p:nvSpPr>
          <p:spPr bwMode="auto">
            <a:xfrm>
              <a:off x="2588584" y="6034393"/>
              <a:ext cx="377546" cy="375739"/>
            </a:xfrm>
            <a:custGeom>
              <a:avLst/>
              <a:gdLst>
                <a:gd name="T0" fmla="*/ 0 w 209"/>
                <a:gd name="T1" fmla="*/ 0 h 208"/>
                <a:gd name="T2" fmla="*/ 0 w 209"/>
                <a:gd name="T3" fmla="*/ 208 h 208"/>
                <a:gd name="T4" fmla="*/ 209 w 209"/>
                <a:gd name="T5" fmla="*/ 208 h 208"/>
                <a:gd name="T6" fmla="*/ 209 w 209"/>
                <a:gd name="T7" fmla="*/ 0 h 208"/>
                <a:gd name="T8" fmla="*/ 0 w 209"/>
                <a:gd name="T9" fmla="*/ 0 h 208"/>
                <a:gd name="T10" fmla="*/ 199 w 209"/>
                <a:gd name="T11" fmla="*/ 9 h 208"/>
                <a:gd name="T12" fmla="*/ 199 w 209"/>
                <a:gd name="T13" fmla="*/ 66 h 208"/>
                <a:gd name="T14" fmla="*/ 10 w 209"/>
                <a:gd name="T15" fmla="*/ 66 h 208"/>
                <a:gd name="T16" fmla="*/ 10 w 209"/>
                <a:gd name="T17" fmla="*/ 9 h 208"/>
                <a:gd name="T18" fmla="*/ 199 w 209"/>
                <a:gd name="T19" fmla="*/ 9 h 208"/>
                <a:gd name="T20" fmla="*/ 199 w 209"/>
                <a:gd name="T21" fmla="*/ 75 h 208"/>
                <a:gd name="T22" fmla="*/ 199 w 209"/>
                <a:gd name="T23" fmla="*/ 132 h 208"/>
                <a:gd name="T24" fmla="*/ 10 w 209"/>
                <a:gd name="T25" fmla="*/ 132 h 208"/>
                <a:gd name="T26" fmla="*/ 10 w 209"/>
                <a:gd name="T27" fmla="*/ 75 h 208"/>
                <a:gd name="T28" fmla="*/ 199 w 209"/>
                <a:gd name="T29" fmla="*/ 75 h 208"/>
                <a:gd name="T30" fmla="*/ 10 w 209"/>
                <a:gd name="T31" fmla="*/ 199 h 208"/>
                <a:gd name="T32" fmla="*/ 10 w 209"/>
                <a:gd name="T33" fmla="*/ 142 h 208"/>
                <a:gd name="T34" fmla="*/ 199 w 209"/>
                <a:gd name="T35" fmla="*/ 142 h 208"/>
                <a:gd name="T36" fmla="*/ 199 w 209"/>
                <a:gd name="T37" fmla="*/ 199 h 208"/>
                <a:gd name="T38" fmla="*/ 10 w 209"/>
                <a:gd name="T39" fmla="*/ 19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9" h="208">
                  <a:moveTo>
                    <a:pt x="0" y="0"/>
                  </a:moveTo>
                  <a:lnTo>
                    <a:pt x="0" y="208"/>
                  </a:lnTo>
                  <a:lnTo>
                    <a:pt x="209" y="208"/>
                  </a:lnTo>
                  <a:lnTo>
                    <a:pt x="209" y="0"/>
                  </a:lnTo>
                  <a:lnTo>
                    <a:pt x="0" y="0"/>
                  </a:lnTo>
                  <a:close/>
                  <a:moveTo>
                    <a:pt x="199" y="9"/>
                  </a:moveTo>
                  <a:lnTo>
                    <a:pt x="199" y="66"/>
                  </a:lnTo>
                  <a:lnTo>
                    <a:pt x="10" y="66"/>
                  </a:lnTo>
                  <a:lnTo>
                    <a:pt x="10" y="9"/>
                  </a:lnTo>
                  <a:lnTo>
                    <a:pt x="199" y="9"/>
                  </a:lnTo>
                  <a:close/>
                  <a:moveTo>
                    <a:pt x="199" y="75"/>
                  </a:moveTo>
                  <a:lnTo>
                    <a:pt x="199" y="132"/>
                  </a:lnTo>
                  <a:lnTo>
                    <a:pt x="10" y="132"/>
                  </a:lnTo>
                  <a:lnTo>
                    <a:pt x="10" y="75"/>
                  </a:lnTo>
                  <a:lnTo>
                    <a:pt x="199" y="75"/>
                  </a:lnTo>
                  <a:close/>
                  <a:moveTo>
                    <a:pt x="10" y="199"/>
                  </a:moveTo>
                  <a:lnTo>
                    <a:pt x="10" y="142"/>
                  </a:lnTo>
                  <a:lnTo>
                    <a:pt x="199" y="142"/>
                  </a:lnTo>
                  <a:lnTo>
                    <a:pt x="199" y="199"/>
                  </a:lnTo>
                  <a:lnTo>
                    <a:pt x="10"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Rectangle 151"/>
            <p:cNvSpPr>
              <a:spLocks noChangeArrowheads="1"/>
            </p:cNvSpPr>
            <p:nvPr/>
          </p:nvSpPr>
          <p:spPr bwMode="auto">
            <a:xfrm>
              <a:off x="2828840" y="6325228"/>
              <a:ext cx="8490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1" name="Rectangle 152"/>
            <p:cNvSpPr>
              <a:spLocks noChangeArrowheads="1"/>
            </p:cNvSpPr>
            <p:nvPr/>
          </p:nvSpPr>
          <p:spPr bwMode="auto">
            <a:xfrm>
              <a:off x="2828840" y="6204198"/>
              <a:ext cx="8490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2" name="Rectangle 153"/>
            <p:cNvSpPr>
              <a:spLocks noChangeArrowheads="1"/>
            </p:cNvSpPr>
            <p:nvPr/>
          </p:nvSpPr>
          <p:spPr bwMode="auto">
            <a:xfrm>
              <a:off x="2828840" y="6084973"/>
              <a:ext cx="8490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63" name="组合 162"/>
          <p:cNvGrpSpPr/>
          <p:nvPr/>
        </p:nvGrpSpPr>
        <p:grpSpPr>
          <a:xfrm>
            <a:off x="10748693" y="4338841"/>
            <a:ext cx="410062" cy="274578"/>
            <a:chOff x="930275" y="6084973"/>
            <a:chExt cx="410062" cy="274578"/>
          </a:xfrm>
        </p:grpSpPr>
        <p:sp>
          <p:nvSpPr>
            <p:cNvPr id="164" name="Freeform 154"/>
            <p:cNvSpPr>
              <a:spLocks noEditPoints="1"/>
            </p:cNvSpPr>
            <p:nvPr/>
          </p:nvSpPr>
          <p:spPr bwMode="auto">
            <a:xfrm>
              <a:off x="930275" y="6084973"/>
              <a:ext cx="410062" cy="274578"/>
            </a:xfrm>
            <a:custGeom>
              <a:avLst/>
              <a:gdLst>
                <a:gd name="T0" fmla="*/ 48 w 96"/>
                <a:gd name="T1" fmla="*/ 0 h 64"/>
                <a:gd name="T2" fmla="*/ 0 w 96"/>
                <a:gd name="T3" fmla="*/ 32 h 64"/>
                <a:gd name="T4" fmla="*/ 48 w 96"/>
                <a:gd name="T5" fmla="*/ 64 h 64"/>
                <a:gd name="T6" fmla="*/ 96 w 96"/>
                <a:gd name="T7" fmla="*/ 32 h 64"/>
                <a:gd name="T8" fmla="*/ 48 w 96"/>
                <a:gd name="T9" fmla="*/ 0 h 64"/>
                <a:gd name="T10" fmla="*/ 48 w 96"/>
                <a:gd name="T11" fmla="*/ 60 h 64"/>
                <a:gd name="T12" fmla="*/ 5 w 96"/>
                <a:gd name="T13" fmla="*/ 32 h 64"/>
                <a:gd name="T14" fmla="*/ 48 w 96"/>
                <a:gd name="T15" fmla="*/ 4 h 64"/>
                <a:gd name="T16" fmla="*/ 91 w 96"/>
                <a:gd name="T17" fmla="*/ 32 h 64"/>
                <a:gd name="T18" fmla="*/ 48 w 96"/>
                <a:gd name="T1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64">
                  <a:moveTo>
                    <a:pt x="48" y="0"/>
                  </a:moveTo>
                  <a:cubicBezTo>
                    <a:pt x="19" y="0"/>
                    <a:pt x="0" y="32"/>
                    <a:pt x="0" y="32"/>
                  </a:cubicBezTo>
                  <a:cubicBezTo>
                    <a:pt x="0" y="32"/>
                    <a:pt x="19" y="64"/>
                    <a:pt x="48" y="64"/>
                  </a:cubicBezTo>
                  <a:cubicBezTo>
                    <a:pt x="77" y="64"/>
                    <a:pt x="96" y="32"/>
                    <a:pt x="96" y="32"/>
                  </a:cubicBezTo>
                  <a:cubicBezTo>
                    <a:pt x="96" y="32"/>
                    <a:pt x="77" y="0"/>
                    <a:pt x="48" y="0"/>
                  </a:cubicBezTo>
                  <a:close/>
                  <a:moveTo>
                    <a:pt x="48" y="60"/>
                  </a:moveTo>
                  <a:cubicBezTo>
                    <a:pt x="26" y="60"/>
                    <a:pt x="10" y="39"/>
                    <a:pt x="5" y="32"/>
                  </a:cubicBezTo>
                  <a:cubicBezTo>
                    <a:pt x="10" y="25"/>
                    <a:pt x="26" y="4"/>
                    <a:pt x="48" y="4"/>
                  </a:cubicBezTo>
                  <a:cubicBezTo>
                    <a:pt x="70" y="4"/>
                    <a:pt x="86" y="25"/>
                    <a:pt x="91" y="32"/>
                  </a:cubicBezTo>
                  <a:cubicBezTo>
                    <a:pt x="86" y="39"/>
                    <a:pt x="70" y="60"/>
                    <a:pt x="48"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55"/>
            <p:cNvSpPr>
              <a:spLocks noEditPoints="1"/>
            </p:cNvSpPr>
            <p:nvPr/>
          </p:nvSpPr>
          <p:spPr bwMode="auto">
            <a:xfrm>
              <a:off x="1049500" y="6137359"/>
              <a:ext cx="171612" cy="169805"/>
            </a:xfrm>
            <a:custGeom>
              <a:avLst/>
              <a:gdLst>
                <a:gd name="T0" fmla="*/ 20 w 40"/>
                <a:gd name="T1" fmla="*/ 0 h 40"/>
                <a:gd name="T2" fmla="*/ 0 w 40"/>
                <a:gd name="T3" fmla="*/ 20 h 40"/>
                <a:gd name="T4" fmla="*/ 20 w 40"/>
                <a:gd name="T5" fmla="*/ 40 h 40"/>
                <a:gd name="T6" fmla="*/ 40 w 40"/>
                <a:gd name="T7" fmla="*/ 20 h 40"/>
                <a:gd name="T8" fmla="*/ 20 w 40"/>
                <a:gd name="T9" fmla="*/ 0 h 40"/>
                <a:gd name="T10" fmla="*/ 20 w 40"/>
                <a:gd name="T11" fmla="*/ 36 h 40"/>
                <a:gd name="T12" fmla="*/ 4 w 40"/>
                <a:gd name="T13" fmla="*/ 20 h 40"/>
                <a:gd name="T14" fmla="*/ 20 w 40"/>
                <a:gd name="T15" fmla="*/ 4 h 40"/>
                <a:gd name="T16" fmla="*/ 36 w 40"/>
                <a:gd name="T17" fmla="*/ 20 h 40"/>
                <a:gd name="T18" fmla="*/ 20 w 40"/>
                <a:gd name="T19"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6"/>
                  </a:moveTo>
                  <a:cubicBezTo>
                    <a:pt x="11" y="36"/>
                    <a:pt x="4" y="29"/>
                    <a:pt x="4" y="20"/>
                  </a:cubicBezTo>
                  <a:cubicBezTo>
                    <a:pt x="4" y="11"/>
                    <a:pt x="11" y="4"/>
                    <a:pt x="20" y="4"/>
                  </a:cubicBezTo>
                  <a:cubicBezTo>
                    <a:pt x="29" y="4"/>
                    <a:pt x="36" y="11"/>
                    <a:pt x="36" y="20"/>
                  </a:cubicBezTo>
                  <a:cubicBezTo>
                    <a:pt x="36" y="29"/>
                    <a:pt x="29" y="36"/>
                    <a:pt x="20"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6" name="Freeform 156"/>
          <p:cNvSpPr/>
          <p:nvPr/>
        </p:nvSpPr>
        <p:spPr bwMode="auto">
          <a:xfrm>
            <a:off x="7489447" y="1762288"/>
            <a:ext cx="388384" cy="419093"/>
          </a:xfrm>
          <a:custGeom>
            <a:avLst/>
            <a:gdLst>
              <a:gd name="T0" fmla="*/ 47 w 91"/>
              <a:gd name="T1" fmla="*/ 39 h 98"/>
              <a:gd name="T2" fmla="*/ 44 w 91"/>
              <a:gd name="T3" fmla="*/ 36 h 98"/>
              <a:gd name="T4" fmla="*/ 19 w 91"/>
              <a:gd name="T5" fmla="*/ 62 h 98"/>
              <a:gd name="T6" fmla="*/ 14 w 91"/>
              <a:gd name="T7" fmla="*/ 72 h 98"/>
              <a:gd name="T8" fmla="*/ 19 w 91"/>
              <a:gd name="T9" fmla="*/ 82 h 98"/>
              <a:gd name="T10" fmla="*/ 28 w 91"/>
              <a:gd name="T11" fmla="*/ 86 h 98"/>
              <a:gd name="T12" fmla="*/ 38 w 91"/>
              <a:gd name="T13" fmla="*/ 82 h 98"/>
              <a:gd name="T14" fmla="*/ 84 w 91"/>
              <a:gd name="T15" fmla="*/ 36 h 98"/>
              <a:gd name="T16" fmla="*/ 84 w 91"/>
              <a:gd name="T17" fmla="*/ 8 h 98"/>
              <a:gd name="T18" fmla="*/ 55 w 91"/>
              <a:gd name="T19" fmla="*/ 8 h 98"/>
              <a:gd name="T20" fmla="*/ 10 w 91"/>
              <a:gd name="T21" fmla="*/ 53 h 98"/>
              <a:gd name="T22" fmla="*/ 10 w 91"/>
              <a:gd name="T23" fmla="*/ 53 h 98"/>
              <a:gd name="T24" fmla="*/ 10 w 91"/>
              <a:gd name="T25" fmla="*/ 90 h 98"/>
              <a:gd name="T26" fmla="*/ 28 w 91"/>
              <a:gd name="T27" fmla="*/ 98 h 98"/>
              <a:gd name="T28" fmla="*/ 28 w 91"/>
              <a:gd name="T29" fmla="*/ 98 h 98"/>
              <a:gd name="T30" fmla="*/ 47 w 91"/>
              <a:gd name="T31" fmla="*/ 90 h 98"/>
              <a:gd name="T32" fmla="*/ 47 w 91"/>
              <a:gd name="T33" fmla="*/ 90 h 98"/>
              <a:gd name="T34" fmla="*/ 72 w 91"/>
              <a:gd name="T35" fmla="*/ 65 h 98"/>
              <a:gd name="T36" fmla="*/ 70 w 91"/>
              <a:gd name="T37" fmla="*/ 62 h 98"/>
              <a:gd name="T38" fmla="*/ 44 w 91"/>
              <a:gd name="T39" fmla="*/ 87 h 98"/>
              <a:gd name="T40" fmla="*/ 44 w 91"/>
              <a:gd name="T41" fmla="*/ 87 h 98"/>
              <a:gd name="T42" fmla="*/ 28 w 91"/>
              <a:gd name="T43" fmla="*/ 94 h 98"/>
              <a:gd name="T44" fmla="*/ 28 w 91"/>
              <a:gd name="T45" fmla="*/ 94 h 98"/>
              <a:gd name="T46" fmla="*/ 13 w 91"/>
              <a:gd name="T47" fmla="*/ 87 h 98"/>
              <a:gd name="T48" fmla="*/ 13 w 91"/>
              <a:gd name="T49" fmla="*/ 56 h 98"/>
              <a:gd name="T50" fmla="*/ 13 w 91"/>
              <a:gd name="T51" fmla="*/ 56 h 98"/>
              <a:gd name="T52" fmla="*/ 58 w 91"/>
              <a:gd name="T53" fmla="*/ 11 h 98"/>
              <a:gd name="T54" fmla="*/ 81 w 91"/>
              <a:gd name="T55" fmla="*/ 11 h 98"/>
              <a:gd name="T56" fmla="*/ 81 w 91"/>
              <a:gd name="T57" fmla="*/ 34 h 98"/>
              <a:gd name="T58" fmla="*/ 36 w 91"/>
              <a:gd name="T59" fmla="*/ 79 h 98"/>
              <a:gd name="T60" fmla="*/ 21 w 91"/>
              <a:gd name="T61" fmla="*/ 79 h 98"/>
              <a:gd name="T62" fmla="*/ 18 w 91"/>
              <a:gd name="T63" fmla="*/ 72 h 98"/>
              <a:gd name="T64" fmla="*/ 21 w 91"/>
              <a:gd name="T65" fmla="*/ 65 h 98"/>
              <a:gd name="T66" fmla="*/ 47 w 91"/>
              <a:gd name="T67"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8">
                <a:moveTo>
                  <a:pt x="47" y="39"/>
                </a:moveTo>
                <a:cubicBezTo>
                  <a:pt x="44" y="36"/>
                  <a:pt x="44" y="36"/>
                  <a:pt x="44" y="36"/>
                </a:cubicBezTo>
                <a:cubicBezTo>
                  <a:pt x="19" y="62"/>
                  <a:pt x="19" y="62"/>
                  <a:pt x="19" y="62"/>
                </a:cubicBezTo>
                <a:cubicBezTo>
                  <a:pt x="16" y="64"/>
                  <a:pt x="14" y="68"/>
                  <a:pt x="14" y="72"/>
                </a:cubicBezTo>
                <a:cubicBezTo>
                  <a:pt x="14" y="75"/>
                  <a:pt x="16" y="79"/>
                  <a:pt x="19" y="82"/>
                </a:cubicBezTo>
                <a:cubicBezTo>
                  <a:pt x="21" y="84"/>
                  <a:pt x="25" y="86"/>
                  <a:pt x="28" y="86"/>
                </a:cubicBezTo>
                <a:cubicBezTo>
                  <a:pt x="32" y="86"/>
                  <a:pt x="36" y="84"/>
                  <a:pt x="38" y="82"/>
                </a:cubicBezTo>
                <a:cubicBezTo>
                  <a:pt x="84" y="36"/>
                  <a:pt x="84" y="36"/>
                  <a:pt x="84" y="36"/>
                </a:cubicBezTo>
                <a:cubicBezTo>
                  <a:pt x="91" y="29"/>
                  <a:pt x="91" y="16"/>
                  <a:pt x="84" y="8"/>
                </a:cubicBezTo>
                <a:cubicBezTo>
                  <a:pt x="76" y="0"/>
                  <a:pt x="63" y="0"/>
                  <a:pt x="55" y="8"/>
                </a:cubicBezTo>
                <a:cubicBezTo>
                  <a:pt x="10" y="53"/>
                  <a:pt x="10" y="53"/>
                  <a:pt x="10" y="53"/>
                </a:cubicBezTo>
                <a:cubicBezTo>
                  <a:pt x="10" y="53"/>
                  <a:pt x="10" y="53"/>
                  <a:pt x="10" y="53"/>
                </a:cubicBezTo>
                <a:cubicBezTo>
                  <a:pt x="0" y="63"/>
                  <a:pt x="0" y="80"/>
                  <a:pt x="10" y="90"/>
                </a:cubicBezTo>
                <a:cubicBezTo>
                  <a:pt x="15" y="95"/>
                  <a:pt x="22" y="98"/>
                  <a:pt x="28" y="98"/>
                </a:cubicBezTo>
                <a:cubicBezTo>
                  <a:pt x="28" y="98"/>
                  <a:pt x="28" y="98"/>
                  <a:pt x="28" y="98"/>
                </a:cubicBezTo>
                <a:cubicBezTo>
                  <a:pt x="35" y="98"/>
                  <a:pt x="42" y="95"/>
                  <a:pt x="47" y="90"/>
                </a:cubicBezTo>
                <a:cubicBezTo>
                  <a:pt x="47" y="90"/>
                  <a:pt x="47" y="90"/>
                  <a:pt x="47" y="90"/>
                </a:cubicBezTo>
                <a:cubicBezTo>
                  <a:pt x="72" y="65"/>
                  <a:pt x="72" y="65"/>
                  <a:pt x="72" y="65"/>
                </a:cubicBezTo>
                <a:cubicBezTo>
                  <a:pt x="70" y="62"/>
                  <a:pt x="70" y="62"/>
                  <a:pt x="70" y="62"/>
                </a:cubicBezTo>
                <a:cubicBezTo>
                  <a:pt x="44" y="87"/>
                  <a:pt x="44" y="87"/>
                  <a:pt x="44" y="87"/>
                </a:cubicBezTo>
                <a:cubicBezTo>
                  <a:pt x="44" y="87"/>
                  <a:pt x="44" y="87"/>
                  <a:pt x="44" y="87"/>
                </a:cubicBezTo>
                <a:cubicBezTo>
                  <a:pt x="40" y="91"/>
                  <a:pt x="34" y="94"/>
                  <a:pt x="28" y="94"/>
                </a:cubicBezTo>
                <a:cubicBezTo>
                  <a:pt x="28" y="94"/>
                  <a:pt x="28" y="94"/>
                  <a:pt x="28" y="94"/>
                </a:cubicBezTo>
                <a:cubicBezTo>
                  <a:pt x="23" y="94"/>
                  <a:pt x="17" y="91"/>
                  <a:pt x="13" y="87"/>
                </a:cubicBezTo>
                <a:cubicBezTo>
                  <a:pt x="4" y="79"/>
                  <a:pt x="4" y="65"/>
                  <a:pt x="13" y="56"/>
                </a:cubicBezTo>
                <a:cubicBezTo>
                  <a:pt x="13" y="56"/>
                  <a:pt x="13" y="56"/>
                  <a:pt x="13" y="56"/>
                </a:cubicBezTo>
                <a:cubicBezTo>
                  <a:pt x="58" y="11"/>
                  <a:pt x="58" y="11"/>
                  <a:pt x="58" y="11"/>
                </a:cubicBezTo>
                <a:cubicBezTo>
                  <a:pt x="64" y="5"/>
                  <a:pt x="75" y="5"/>
                  <a:pt x="81" y="11"/>
                </a:cubicBezTo>
                <a:cubicBezTo>
                  <a:pt x="87" y="17"/>
                  <a:pt x="87" y="27"/>
                  <a:pt x="81" y="34"/>
                </a:cubicBezTo>
                <a:cubicBezTo>
                  <a:pt x="36" y="79"/>
                  <a:pt x="36" y="79"/>
                  <a:pt x="36" y="79"/>
                </a:cubicBezTo>
                <a:cubicBezTo>
                  <a:pt x="32" y="83"/>
                  <a:pt x="25" y="83"/>
                  <a:pt x="21" y="79"/>
                </a:cubicBezTo>
                <a:cubicBezTo>
                  <a:pt x="20" y="77"/>
                  <a:pt x="18" y="74"/>
                  <a:pt x="18" y="72"/>
                </a:cubicBezTo>
                <a:cubicBezTo>
                  <a:pt x="18" y="69"/>
                  <a:pt x="20" y="67"/>
                  <a:pt x="21" y="65"/>
                </a:cubicBezTo>
                <a:lnTo>
                  <a:pt x="47"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67" name="组合 166"/>
          <p:cNvGrpSpPr/>
          <p:nvPr/>
        </p:nvGrpSpPr>
        <p:grpSpPr>
          <a:xfrm>
            <a:off x="8313182" y="1769514"/>
            <a:ext cx="411868" cy="372126"/>
            <a:chOff x="8313182" y="1115464"/>
            <a:chExt cx="411868" cy="372126"/>
          </a:xfrm>
        </p:grpSpPr>
        <p:sp>
          <p:nvSpPr>
            <p:cNvPr id="168" name="Freeform 157"/>
            <p:cNvSpPr/>
            <p:nvPr/>
          </p:nvSpPr>
          <p:spPr bwMode="auto">
            <a:xfrm>
              <a:off x="8381826" y="1343075"/>
              <a:ext cx="86709" cy="84903"/>
            </a:xfrm>
            <a:custGeom>
              <a:avLst/>
              <a:gdLst>
                <a:gd name="T0" fmla="*/ 33 w 48"/>
                <a:gd name="T1" fmla="*/ 0 h 47"/>
                <a:gd name="T2" fmla="*/ 15 w 48"/>
                <a:gd name="T3" fmla="*/ 0 h 47"/>
                <a:gd name="T4" fmla="*/ 15 w 48"/>
                <a:gd name="T5" fmla="*/ 14 h 47"/>
                <a:gd name="T6" fmla="*/ 0 w 48"/>
                <a:gd name="T7" fmla="*/ 14 h 47"/>
                <a:gd name="T8" fmla="*/ 0 w 48"/>
                <a:gd name="T9" fmla="*/ 33 h 47"/>
                <a:gd name="T10" fmla="*/ 15 w 48"/>
                <a:gd name="T11" fmla="*/ 33 h 47"/>
                <a:gd name="T12" fmla="*/ 15 w 48"/>
                <a:gd name="T13" fmla="*/ 47 h 47"/>
                <a:gd name="T14" fmla="*/ 33 w 48"/>
                <a:gd name="T15" fmla="*/ 47 h 47"/>
                <a:gd name="T16" fmla="*/ 33 w 48"/>
                <a:gd name="T17" fmla="*/ 33 h 47"/>
                <a:gd name="T18" fmla="*/ 48 w 48"/>
                <a:gd name="T19" fmla="*/ 33 h 47"/>
                <a:gd name="T20" fmla="*/ 48 w 48"/>
                <a:gd name="T21" fmla="*/ 14 h 47"/>
                <a:gd name="T22" fmla="*/ 33 w 48"/>
                <a:gd name="T23" fmla="*/ 14 h 47"/>
                <a:gd name="T24" fmla="*/ 33 w 48"/>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7">
                  <a:moveTo>
                    <a:pt x="33" y="0"/>
                  </a:moveTo>
                  <a:lnTo>
                    <a:pt x="15" y="0"/>
                  </a:lnTo>
                  <a:lnTo>
                    <a:pt x="15" y="14"/>
                  </a:lnTo>
                  <a:lnTo>
                    <a:pt x="0" y="14"/>
                  </a:lnTo>
                  <a:lnTo>
                    <a:pt x="0" y="33"/>
                  </a:lnTo>
                  <a:lnTo>
                    <a:pt x="15" y="33"/>
                  </a:lnTo>
                  <a:lnTo>
                    <a:pt x="15" y="47"/>
                  </a:lnTo>
                  <a:lnTo>
                    <a:pt x="33" y="47"/>
                  </a:lnTo>
                  <a:lnTo>
                    <a:pt x="33" y="33"/>
                  </a:lnTo>
                  <a:lnTo>
                    <a:pt x="48" y="33"/>
                  </a:lnTo>
                  <a:lnTo>
                    <a:pt x="48" y="14"/>
                  </a:lnTo>
                  <a:lnTo>
                    <a:pt x="33" y="1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58"/>
            <p:cNvSpPr>
              <a:spLocks noEditPoints="1"/>
            </p:cNvSpPr>
            <p:nvPr/>
          </p:nvSpPr>
          <p:spPr bwMode="auto">
            <a:xfrm>
              <a:off x="8313182" y="1115464"/>
              <a:ext cx="411868" cy="372126"/>
            </a:xfrm>
            <a:custGeom>
              <a:avLst/>
              <a:gdLst>
                <a:gd name="T0" fmla="*/ 72 w 96"/>
                <a:gd name="T1" fmla="*/ 39 h 87"/>
                <a:gd name="T2" fmla="*/ 50 w 96"/>
                <a:gd name="T3" fmla="*/ 39 h 87"/>
                <a:gd name="T4" fmla="*/ 50 w 96"/>
                <a:gd name="T5" fmla="*/ 29 h 87"/>
                <a:gd name="T6" fmla="*/ 66 w 96"/>
                <a:gd name="T7" fmla="*/ 29 h 87"/>
                <a:gd name="T8" fmla="*/ 66 w 96"/>
                <a:gd name="T9" fmla="*/ 13 h 87"/>
                <a:gd name="T10" fmla="*/ 39 w 96"/>
                <a:gd name="T11" fmla="*/ 13 h 87"/>
                <a:gd name="T12" fmla="*/ 49 w 96"/>
                <a:gd name="T13" fmla="*/ 2 h 87"/>
                <a:gd name="T14" fmla="*/ 47 w 96"/>
                <a:gd name="T15" fmla="*/ 0 h 87"/>
                <a:gd name="T16" fmla="*/ 29 w 96"/>
                <a:gd name="T17" fmla="*/ 17 h 87"/>
                <a:gd name="T18" fmla="*/ 62 w 96"/>
                <a:gd name="T19" fmla="*/ 17 h 87"/>
                <a:gd name="T20" fmla="*/ 62 w 96"/>
                <a:gd name="T21" fmla="*/ 25 h 87"/>
                <a:gd name="T22" fmla="*/ 46 w 96"/>
                <a:gd name="T23" fmla="*/ 25 h 87"/>
                <a:gd name="T24" fmla="*/ 46 w 96"/>
                <a:gd name="T25" fmla="*/ 39 h 87"/>
                <a:gd name="T26" fmla="*/ 24 w 96"/>
                <a:gd name="T27" fmla="*/ 39 h 87"/>
                <a:gd name="T28" fmla="*/ 0 w 96"/>
                <a:gd name="T29" fmla="*/ 63 h 87"/>
                <a:gd name="T30" fmla="*/ 24 w 96"/>
                <a:gd name="T31" fmla="*/ 87 h 87"/>
                <a:gd name="T32" fmla="*/ 40 w 96"/>
                <a:gd name="T33" fmla="*/ 81 h 87"/>
                <a:gd name="T34" fmla="*/ 56 w 96"/>
                <a:gd name="T35" fmla="*/ 81 h 87"/>
                <a:gd name="T36" fmla="*/ 72 w 96"/>
                <a:gd name="T37" fmla="*/ 87 h 87"/>
                <a:gd name="T38" fmla="*/ 96 w 96"/>
                <a:gd name="T39" fmla="*/ 63 h 87"/>
                <a:gd name="T40" fmla="*/ 72 w 96"/>
                <a:gd name="T41" fmla="*/ 39 h 87"/>
                <a:gd name="T42" fmla="*/ 72 w 96"/>
                <a:gd name="T43" fmla="*/ 83 h 87"/>
                <a:gd name="T44" fmla="*/ 58 w 96"/>
                <a:gd name="T45" fmla="*/ 78 h 87"/>
                <a:gd name="T46" fmla="*/ 58 w 96"/>
                <a:gd name="T47" fmla="*/ 77 h 87"/>
                <a:gd name="T48" fmla="*/ 38 w 96"/>
                <a:gd name="T49" fmla="*/ 77 h 87"/>
                <a:gd name="T50" fmla="*/ 38 w 96"/>
                <a:gd name="T51" fmla="*/ 78 h 87"/>
                <a:gd name="T52" fmla="*/ 24 w 96"/>
                <a:gd name="T53" fmla="*/ 83 h 87"/>
                <a:gd name="T54" fmla="*/ 4 w 96"/>
                <a:gd name="T55" fmla="*/ 63 h 87"/>
                <a:gd name="T56" fmla="*/ 24 w 96"/>
                <a:gd name="T57" fmla="*/ 43 h 87"/>
                <a:gd name="T58" fmla="*/ 46 w 96"/>
                <a:gd name="T59" fmla="*/ 43 h 87"/>
                <a:gd name="T60" fmla="*/ 50 w 96"/>
                <a:gd name="T61" fmla="*/ 43 h 87"/>
                <a:gd name="T62" fmla="*/ 72 w 96"/>
                <a:gd name="T63" fmla="*/ 43 h 87"/>
                <a:gd name="T64" fmla="*/ 92 w 96"/>
                <a:gd name="T65" fmla="*/ 63 h 87"/>
                <a:gd name="T66" fmla="*/ 72 w 96"/>
                <a:gd name="T67"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87">
                  <a:moveTo>
                    <a:pt x="72" y="39"/>
                  </a:moveTo>
                  <a:cubicBezTo>
                    <a:pt x="50" y="39"/>
                    <a:pt x="50" y="39"/>
                    <a:pt x="50" y="39"/>
                  </a:cubicBezTo>
                  <a:cubicBezTo>
                    <a:pt x="50" y="29"/>
                    <a:pt x="50" y="29"/>
                    <a:pt x="50" y="29"/>
                  </a:cubicBezTo>
                  <a:cubicBezTo>
                    <a:pt x="66" y="29"/>
                    <a:pt x="66" y="29"/>
                    <a:pt x="66" y="29"/>
                  </a:cubicBezTo>
                  <a:cubicBezTo>
                    <a:pt x="66" y="13"/>
                    <a:pt x="66" y="13"/>
                    <a:pt x="66" y="13"/>
                  </a:cubicBezTo>
                  <a:cubicBezTo>
                    <a:pt x="39" y="13"/>
                    <a:pt x="39" y="13"/>
                    <a:pt x="39" y="13"/>
                  </a:cubicBezTo>
                  <a:cubicBezTo>
                    <a:pt x="49" y="2"/>
                    <a:pt x="49" y="2"/>
                    <a:pt x="49" y="2"/>
                  </a:cubicBezTo>
                  <a:cubicBezTo>
                    <a:pt x="47" y="0"/>
                    <a:pt x="47" y="0"/>
                    <a:pt x="47" y="0"/>
                  </a:cubicBezTo>
                  <a:cubicBezTo>
                    <a:pt x="29" y="17"/>
                    <a:pt x="29" y="17"/>
                    <a:pt x="29" y="17"/>
                  </a:cubicBezTo>
                  <a:cubicBezTo>
                    <a:pt x="62" y="17"/>
                    <a:pt x="62" y="17"/>
                    <a:pt x="62" y="17"/>
                  </a:cubicBezTo>
                  <a:cubicBezTo>
                    <a:pt x="62" y="25"/>
                    <a:pt x="62" y="25"/>
                    <a:pt x="62" y="25"/>
                  </a:cubicBezTo>
                  <a:cubicBezTo>
                    <a:pt x="46" y="25"/>
                    <a:pt x="46" y="25"/>
                    <a:pt x="46" y="25"/>
                  </a:cubicBezTo>
                  <a:cubicBezTo>
                    <a:pt x="46" y="39"/>
                    <a:pt x="46" y="39"/>
                    <a:pt x="46" y="39"/>
                  </a:cubicBezTo>
                  <a:cubicBezTo>
                    <a:pt x="24" y="39"/>
                    <a:pt x="24" y="39"/>
                    <a:pt x="24" y="39"/>
                  </a:cubicBezTo>
                  <a:cubicBezTo>
                    <a:pt x="11" y="39"/>
                    <a:pt x="0" y="50"/>
                    <a:pt x="0" y="63"/>
                  </a:cubicBezTo>
                  <a:cubicBezTo>
                    <a:pt x="0" y="76"/>
                    <a:pt x="11" y="87"/>
                    <a:pt x="24" y="87"/>
                  </a:cubicBezTo>
                  <a:cubicBezTo>
                    <a:pt x="30" y="87"/>
                    <a:pt x="35" y="85"/>
                    <a:pt x="40" y="81"/>
                  </a:cubicBezTo>
                  <a:cubicBezTo>
                    <a:pt x="56" y="81"/>
                    <a:pt x="56" y="81"/>
                    <a:pt x="56" y="81"/>
                  </a:cubicBezTo>
                  <a:cubicBezTo>
                    <a:pt x="61" y="85"/>
                    <a:pt x="66" y="87"/>
                    <a:pt x="72" y="87"/>
                  </a:cubicBezTo>
                  <a:cubicBezTo>
                    <a:pt x="85" y="87"/>
                    <a:pt x="96" y="76"/>
                    <a:pt x="96" y="63"/>
                  </a:cubicBezTo>
                  <a:cubicBezTo>
                    <a:pt x="96" y="50"/>
                    <a:pt x="85" y="39"/>
                    <a:pt x="72" y="39"/>
                  </a:cubicBezTo>
                  <a:close/>
                  <a:moveTo>
                    <a:pt x="72" y="83"/>
                  </a:moveTo>
                  <a:cubicBezTo>
                    <a:pt x="67" y="83"/>
                    <a:pt x="62" y="81"/>
                    <a:pt x="58" y="78"/>
                  </a:cubicBezTo>
                  <a:cubicBezTo>
                    <a:pt x="58" y="77"/>
                    <a:pt x="58" y="77"/>
                    <a:pt x="58" y="77"/>
                  </a:cubicBezTo>
                  <a:cubicBezTo>
                    <a:pt x="38" y="77"/>
                    <a:pt x="38" y="77"/>
                    <a:pt x="38" y="77"/>
                  </a:cubicBezTo>
                  <a:cubicBezTo>
                    <a:pt x="38" y="78"/>
                    <a:pt x="38" y="78"/>
                    <a:pt x="38" y="78"/>
                  </a:cubicBezTo>
                  <a:cubicBezTo>
                    <a:pt x="34" y="81"/>
                    <a:pt x="29" y="83"/>
                    <a:pt x="24" y="83"/>
                  </a:cubicBezTo>
                  <a:cubicBezTo>
                    <a:pt x="13" y="83"/>
                    <a:pt x="4" y="74"/>
                    <a:pt x="4" y="63"/>
                  </a:cubicBezTo>
                  <a:cubicBezTo>
                    <a:pt x="4" y="52"/>
                    <a:pt x="13" y="43"/>
                    <a:pt x="24" y="43"/>
                  </a:cubicBezTo>
                  <a:cubicBezTo>
                    <a:pt x="46" y="43"/>
                    <a:pt x="46" y="43"/>
                    <a:pt x="46" y="43"/>
                  </a:cubicBezTo>
                  <a:cubicBezTo>
                    <a:pt x="50" y="43"/>
                    <a:pt x="50" y="43"/>
                    <a:pt x="50" y="43"/>
                  </a:cubicBezTo>
                  <a:cubicBezTo>
                    <a:pt x="72" y="43"/>
                    <a:pt x="72" y="43"/>
                    <a:pt x="72" y="43"/>
                  </a:cubicBezTo>
                  <a:cubicBezTo>
                    <a:pt x="83" y="43"/>
                    <a:pt x="92" y="52"/>
                    <a:pt x="92" y="63"/>
                  </a:cubicBezTo>
                  <a:cubicBezTo>
                    <a:pt x="92" y="74"/>
                    <a:pt x="83" y="83"/>
                    <a:pt x="72"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Oval 159"/>
            <p:cNvSpPr>
              <a:spLocks noChangeArrowheads="1"/>
            </p:cNvSpPr>
            <p:nvPr/>
          </p:nvSpPr>
          <p:spPr bwMode="auto">
            <a:xfrm>
              <a:off x="8604018" y="1334043"/>
              <a:ext cx="34323"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160"/>
            <p:cNvSpPr>
              <a:spLocks noChangeArrowheads="1"/>
            </p:cNvSpPr>
            <p:nvPr/>
          </p:nvSpPr>
          <p:spPr bwMode="auto">
            <a:xfrm>
              <a:off x="8604018" y="1402688"/>
              <a:ext cx="34323"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Oval 161"/>
            <p:cNvSpPr>
              <a:spLocks noChangeArrowheads="1"/>
            </p:cNvSpPr>
            <p:nvPr/>
          </p:nvSpPr>
          <p:spPr bwMode="auto">
            <a:xfrm>
              <a:off x="8638340" y="1368365"/>
              <a:ext cx="34323"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Oval 162"/>
            <p:cNvSpPr>
              <a:spLocks noChangeArrowheads="1"/>
            </p:cNvSpPr>
            <p:nvPr/>
          </p:nvSpPr>
          <p:spPr bwMode="auto">
            <a:xfrm>
              <a:off x="8571503" y="1368365"/>
              <a:ext cx="32516" cy="343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4" name="组合 173"/>
          <p:cNvGrpSpPr/>
          <p:nvPr/>
        </p:nvGrpSpPr>
        <p:grpSpPr>
          <a:xfrm>
            <a:off x="9185691" y="1783966"/>
            <a:ext cx="308901" cy="410062"/>
            <a:chOff x="9185691" y="1129916"/>
            <a:chExt cx="308901" cy="410062"/>
          </a:xfrm>
        </p:grpSpPr>
        <p:sp>
          <p:nvSpPr>
            <p:cNvPr id="175" name="Freeform 163"/>
            <p:cNvSpPr>
              <a:spLocks noEditPoints="1"/>
            </p:cNvSpPr>
            <p:nvPr/>
          </p:nvSpPr>
          <p:spPr bwMode="auto">
            <a:xfrm>
              <a:off x="9185691" y="1129916"/>
              <a:ext cx="308901" cy="410062"/>
            </a:xfrm>
            <a:custGeom>
              <a:avLst/>
              <a:gdLst>
                <a:gd name="T0" fmla="*/ 10 w 72"/>
                <a:gd name="T1" fmla="*/ 0 h 96"/>
                <a:gd name="T2" fmla="*/ 3 w 72"/>
                <a:gd name="T3" fmla="*/ 3 h 96"/>
                <a:gd name="T4" fmla="*/ 0 w 72"/>
                <a:gd name="T5" fmla="*/ 10 h 96"/>
                <a:gd name="T6" fmla="*/ 0 w 72"/>
                <a:gd name="T7" fmla="*/ 86 h 96"/>
                <a:gd name="T8" fmla="*/ 3 w 72"/>
                <a:gd name="T9" fmla="*/ 93 h 96"/>
                <a:gd name="T10" fmla="*/ 10 w 72"/>
                <a:gd name="T11" fmla="*/ 96 h 96"/>
                <a:gd name="T12" fmla="*/ 72 w 72"/>
                <a:gd name="T13" fmla="*/ 96 h 96"/>
                <a:gd name="T14" fmla="*/ 72 w 72"/>
                <a:gd name="T15" fmla="*/ 16 h 96"/>
                <a:gd name="T16" fmla="*/ 10 w 72"/>
                <a:gd name="T17" fmla="*/ 16 h 96"/>
                <a:gd name="T18" fmla="*/ 6 w 72"/>
                <a:gd name="T19" fmla="*/ 14 h 96"/>
                <a:gd name="T20" fmla="*/ 4 w 72"/>
                <a:gd name="T21" fmla="*/ 10 h 96"/>
                <a:gd name="T22" fmla="*/ 6 w 72"/>
                <a:gd name="T23" fmla="*/ 6 h 96"/>
                <a:gd name="T24" fmla="*/ 10 w 72"/>
                <a:gd name="T25" fmla="*/ 4 h 96"/>
                <a:gd name="T26" fmla="*/ 72 w 72"/>
                <a:gd name="T27" fmla="*/ 4 h 96"/>
                <a:gd name="T28" fmla="*/ 72 w 72"/>
                <a:gd name="T29" fmla="*/ 0 h 96"/>
                <a:gd name="T30" fmla="*/ 10 w 72"/>
                <a:gd name="T31" fmla="*/ 0 h 96"/>
                <a:gd name="T32" fmla="*/ 10 w 72"/>
                <a:gd name="T33" fmla="*/ 20 h 96"/>
                <a:gd name="T34" fmla="*/ 68 w 72"/>
                <a:gd name="T35" fmla="*/ 20 h 96"/>
                <a:gd name="T36" fmla="*/ 68 w 72"/>
                <a:gd name="T37" fmla="*/ 92 h 96"/>
                <a:gd name="T38" fmla="*/ 10 w 72"/>
                <a:gd name="T39" fmla="*/ 92 h 96"/>
                <a:gd name="T40" fmla="*/ 6 w 72"/>
                <a:gd name="T41" fmla="*/ 90 h 96"/>
                <a:gd name="T42" fmla="*/ 4 w 72"/>
                <a:gd name="T43" fmla="*/ 86 h 96"/>
                <a:gd name="T44" fmla="*/ 4 w 72"/>
                <a:gd name="T45" fmla="*/ 18 h 96"/>
                <a:gd name="T46" fmla="*/ 10 w 72"/>
                <a:gd name="T47" fmla="*/ 2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96">
                  <a:moveTo>
                    <a:pt x="10" y="0"/>
                  </a:moveTo>
                  <a:cubicBezTo>
                    <a:pt x="7" y="0"/>
                    <a:pt x="5" y="1"/>
                    <a:pt x="3" y="3"/>
                  </a:cubicBezTo>
                  <a:cubicBezTo>
                    <a:pt x="1" y="5"/>
                    <a:pt x="0" y="7"/>
                    <a:pt x="0" y="10"/>
                  </a:cubicBezTo>
                  <a:cubicBezTo>
                    <a:pt x="0" y="86"/>
                    <a:pt x="0" y="86"/>
                    <a:pt x="0" y="86"/>
                  </a:cubicBezTo>
                  <a:cubicBezTo>
                    <a:pt x="0" y="89"/>
                    <a:pt x="1" y="91"/>
                    <a:pt x="3" y="93"/>
                  </a:cubicBezTo>
                  <a:cubicBezTo>
                    <a:pt x="5" y="95"/>
                    <a:pt x="7" y="96"/>
                    <a:pt x="10" y="96"/>
                  </a:cubicBezTo>
                  <a:cubicBezTo>
                    <a:pt x="72" y="96"/>
                    <a:pt x="72" y="96"/>
                    <a:pt x="72" y="96"/>
                  </a:cubicBezTo>
                  <a:cubicBezTo>
                    <a:pt x="72" y="16"/>
                    <a:pt x="72" y="16"/>
                    <a:pt x="72" y="16"/>
                  </a:cubicBezTo>
                  <a:cubicBezTo>
                    <a:pt x="10" y="16"/>
                    <a:pt x="10" y="16"/>
                    <a:pt x="10" y="16"/>
                  </a:cubicBezTo>
                  <a:cubicBezTo>
                    <a:pt x="8" y="16"/>
                    <a:pt x="7" y="15"/>
                    <a:pt x="6" y="14"/>
                  </a:cubicBezTo>
                  <a:cubicBezTo>
                    <a:pt x="5" y="13"/>
                    <a:pt x="4" y="12"/>
                    <a:pt x="4" y="10"/>
                  </a:cubicBezTo>
                  <a:cubicBezTo>
                    <a:pt x="4" y="8"/>
                    <a:pt x="5" y="7"/>
                    <a:pt x="6" y="6"/>
                  </a:cubicBezTo>
                  <a:cubicBezTo>
                    <a:pt x="7" y="5"/>
                    <a:pt x="8" y="4"/>
                    <a:pt x="10" y="4"/>
                  </a:cubicBezTo>
                  <a:cubicBezTo>
                    <a:pt x="72" y="4"/>
                    <a:pt x="72" y="4"/>
                    <a:pt x="72" y="4"/>
                  </a:cubicBezTo>
                  <a:cubicBezTo>
                    <a:pt x="72" y="0"/>
                    <a:pt x="72" y="0"/>
                    <a:pt x="72" y="0"/>
                  </a:cubicBezTo>
                  <a:lnTo>
                    <a:pt x="10" y="0"/>
                  </a:lnTo>
                  <a:close/>
                  <a:moveTo>
                    <a:pt x="10" y="20"/>
                  </a:moveTo>
                  <a:cubicBezTo>
                    <a:pt x="68" y="20"/>
                    <a:pt x="68" y="20"/>
                    <a:pt x="68" y="20"/>
                  </a:cubicBezTo>
                  <a:cubicBezTo>
                    <a:pt x="68" y="92"/>
                    <a:pt x="68" y="92"/>
                    <a:pt x="68" y="92"/>
                  </a:cubicBezTo>
                  <a:cubicBezTo>
                    <a:pt x="10" y="92"/>
                    <a:pt x="10" y="92"/>
                    <a:pt x="10" y="92"/>
                  </a:cubicBezTo>
                  <a:cubicBezTo>
                    <a:pt x="8" y="92"/>
                    <a:pt x="7" y="91"/>
                    <a:pt x="6" y="90"/>
                  </a:cubicBezTo>
                  <a:cubicBezTo>
                    <a:pt x="5" y="89"/>
                    <a:pt x="4" y="88"/>
                    <a:pt x="4" y="86"/>
                  </a:cubicBezTo>
                  <a:cubicBezTo>
                    <a:pt x="4" y="18"/>
                    <a:pt x="4" y="18"/>
                    <a:pt x="4" y="18"/>
                  </a:cubicBezTo>
                  <a:cubicBezTo>
                    <a:pt x="6" y="19"/>
                    <a:pt x="8" y="20"/>
                    <a:pt x="1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Rectangle 164"/>
            <p:cNvSpPr>
              <a:spLocks noChangeArrowheads="1"/>
            </p:cNvSpPr>
            <p:nvPr/>
          </p:nvSpPr>
          <p:spPr bwMode="auto">
            <a:xfrm>
              <a:off x="9220013" y="1162431"/>
              <a:ext cx="274578"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7" name="Rectangle 165"/>
            <p:cNvSpPr>
              <a:spLocks noChangeArrowheads="1"/>
            </p:cNvSpPr>
            <p:nvPr/>
          </p:nvSpPr>
          <p:spPr bwMode="auto">
            <a:xfrm>
              <a:off x="9254336" y="1384624"/>
              <a:ext cx="171612"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8" name="Rectangle 166"/>
            <p:cNvSpPr>
              <a:spLocks noChangeArrowheads="1"/>
            </p:cNvSpPr>
            <p:nvPr/>
          </p:nvSpPr>
          <p:spPr bwMode="auto">
            <a:xfrm>
              <a:off x="9254336" y="1299721"/>
              <a:ext cx="6864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79" name="组合 178"/>
          <p:cNvGrpSpPr/>
          <p:nvPr/>
        </p:nvGrpSpPr>
        <p:grpSpPr>
          <a:xfrm>
            <a:off x="5086886" y="2567960"/>
            <a:ext cx="307094" cy="410062"/>
            <a:chOff x="5086886" y="1913910"/>
            <a:chExt cx="307094" cy="410062"/>
          </a:xfrm>
        </p:grpSpPr>
        <p:sp>
          <p:nvSpPr>
            <p:cNvPr id="180" name="Freeform 167"/>
            <p:cNvSpPr>
              <a:spLocks noEditPoints="1"/>
            </p:cNvSpPr>
            <p:nvPr/>
          </p:nvSpPr>
          <p:spPr bwMode="auto">
            <a:xfrm>
              <a:off x="5086886" y="1913910"/>
              <a:ext cx="307094" cy="410062"/>
            </a:xfrm>
            <a:custGeom>
              <a:avLst/>
              <a:gdLst>
                <a:gd name="T0" fmla="*/ 113 w 170"/>
                <a:gd name="T1" fmla="*/ 0 h 227"/>
                <a:gd name="T2" fmla="*/ 0 w 170"/>
                <a:gd name="T3" fmla="*/ 0 h 227"/>
                <a:gd name="T4" fmla="*/ 0 w 170"/>
                <a:gd name="T5" fmla="*/ 227 h 227"/>
                <a:gd name="T6" fmla="*/ 170 w 170"/>
                <a:gd name="T7" fmla="*/ 227 h 227"/>
                <a:gd name="T8" fmla="*/ 170 w 170"/>
                <a:gd name="T9" fmla="*/ 57 h 227"/>
                <a:gd name="T10" fmla="*/ 113 w 170"/>
                <a:gd name="T11" fmla="*/ 0 h 227"/>
                <a:gd name="T12" fmla="*/ 161 w 170"/>
                <a:gd name="T13" fmla="*/ 218 h 227"/>
                <a:gd name="T14" fmla="*/ 9 w 170"/>
                <a:gd name="T15" fmla="*/ 218 h 227"/>
                <a:gd name="T16" fmla="*/ 9 w 170"/>
                <a:gd name="T17" fmla="*/ 10 h 227"/>
                <a:gd name="T18" fmla="*/ 109 w 170"/>
                <a:gd name="T19" fmla="*/ 10 h 227"/>
                <a:gd name="T20" fmla="*/ 161 w 170"/>
                <a:gd name="T21" fmla="*/ 62 h 227"/>
                <a:gd name="T22" fmla="*/ 161 w 170"/>
                <a:gd name="T23" fmla="*/ 2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227">
                  <a:moveTo>
                    <a:pt x="113" y="0"/>
                  </a:moveTo>
                  <a:lnTo>
                    <a:pt x="0" y="0"/>
                  </a:lnTo>
                  <a:lnTo>
                    <a:pt x="0" y="227"/>
                  </a:lnTo>
                  <a:lnTo>
                    <a:pt x="170" y="227"/>
                  </a:lnTo>
                  <a:lnTo>
                    <a:pt x="170" y="57"/>
                  </a:lnTo>
                  <a:lnTo>
                    <a:pt x="113" y="0"/>
                  </a:lnTo>
                  <a:close/>
                  <a:moveTo>
                    <a:pt x="161" y="218"/>
                  </a:moveTo>
                  <a:lnTo>
                    <a:pt x="9" y="218"/>
                  </a:lnTo>
                  <a:lnTo>
                    <a:pt x="9" y="10"/>
                  </a:lnTo>
                  <a:lnTo>
                    <a:pt x="109" y="10"/>
                  </a:lnTo>
                  <a:lnTo>
                    <a:pt x="161" y="62"/>
                  </a:lnTo>
                  <a:lnTo>
                    <a:pt x="161" y="2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Rectangle 168"/>
            <p:cNvSpPr>
              <a:spLocks noChangeArrowheads="1"/>
            </p:cNvSpPr>
            <p:nvPr/>
          </p:nvSpPr>
          <p:spPr bwMode="auto">
            <a:xfrm>
              <a:off x="5155531" y="2222811"/>
              <a:ext cx="169805" cy="32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2" name="Rectangle 169"/>
            <p:cNvSpPr>
              <a:spLocks noChangeArrowheads="1"/>
            </p:cNvSpPr>
            <p:nvPr/>
          </p:nvSpPr>
          <p:spPr bwMode="auto">
            <a:xfrm>
              <a:off x="5155531" y="2136102"/>
              <a:ext cx="16980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3" name="Rectangle 170"/>
            <p:cNvSpPr>
              <a:spLocks noChangeArrowheads="1"/>
            </p:cNvSpPr>
            <p:nvPr/>
          </p:nvSpPr>
          <p:spPr bwMode="auto">
            <a:xfrm>
              <a:off x="5155531" y="2051199"/>
              <a:ext cx="6864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184" name="组合 183"/>
          <p:cNvGrpSpPr/>
          <p:nvPr/>
        </p:nvGrpSpPr>
        <p:grpSpPr>
          <a:xfrm>
            <a:off x="10793420" y="1850804"/>
            <a:ext cx="377546" cy="334191"/>
            <a:chOff x="10793420" y="1196754"/>
            <a:chExt cx="377546" cy="334191"/>
          </a:xfrm>
        </p:grpSpPr>
        <p:sp>
          <p:nvSpPr>
            <p:cNvPr id="185" name="Rectangle 171"/>
            <p:cNvSpPr>
              <a:spLocks noChangeArrowheads="1"/>
            </p:cNvSpPr>
            <p:nvPr/>
          </p:nvSpPr>
          <p:spPr bwMode="auto">
            <a:xfrm>
              <a:off x="10896386" y="1359334"/>
              <a:ext cx="171612"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 name="Rectangle 172"/>
            <p:cNvSpPr>
              <a:spLocks noChangeArrowheads="1"/>
            </p:cNvSpPr>
            <p:nvPr/>
          </p:nvSpPr>
          <p:spPr bwMode="auto">
            <a:xfrm>
              <a:off x="10999353" y="1274431"/>
              <a:ext cx="68645"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7" name="Freeform 173"/>
            <p:cNvSpPr>
              <a:spLocks noEditPoints="1"/>
            </p:cNvSpPr>
            <p:nvPr/>
          </p:nvSpPr>
          <p:spPr bwMode="auto">
            <a:xfrm>
              <a:off x="10793420" y="1196754"/>
              <a:ext cx="377546" cy="334191"/>
            </a:xfrm>
            <a:custGeom>
              <a:avLst/>
              <a:gdLst>
                <a:gd name="T0" fmla="*/ 83 w 88"/>
                <a:gd name="T1" fmla="*/ 5 h 78"/>
                <a:gd name="T2" fmla="*/ 70 w 88"/>
                <a:gd name="T3" fmla="*/ 0 h 78"/>
                <a:gd name="T4" fmla="*/ 18 w 88"/>
                <a:gd name="T5" fmla="*/ 0 h 78"/>
                <a:gd name="T6" fmla="*/ 5 w 88"/>
                <a:gd name="T7" fmla="*/ 5 h 78"/>
                <a:gd name="T8" fmla="*/ 0 w 88"/>
                <a:gd name="T9" fmla="*/ 18 h 78"/>
                <a:gd name="T10" fmla="*/ 0 w 88"/>
                <a:gd name="T11" fmla="*/ 46 h 78"/>
                <a:gd name="T12" fmla="*/ 5 w 88"/>
                <a:gd name="T13" fmla="*/ 59 h 78"/>
                <a:gd name="T14" fmla="*/ 18 w 88"/>
                <a:gd name="T15" fmla="*/ 64 h 78"/>
                <a:gd name="T16" fmla="*/ 69 w 88"/>
                <a:gd name="T17" fmla="*/ 64 h 78"/>
                <a:gd name="T18" fmla="*/ 88 w 88"/>
                <a:gd name="T19" fmla="*/ 78 h 78"/>
                <a:gd name="T20" fmla="*/ 88 w 88"/>
                <a:gd name="T21" fmla="*/ 18 h 78"/>
                <a:gd name="T22" fmla="*/ 83 w 88"/>
                <a:gd name="T23" fmla="*/ 5 h 78"/>
                <a:gd name="T24" fmla="*/ 84 w 88"/>
                <a:gd name="T25" fmla="*/ 70 h 78"/>
                <a:gd name="T26" fmla="*/ 71 w 88"/>
                <a:gd name="T27" fmla="*/ 60 h 78"/>
                <a:gd name="T28" fmla="*/ 18 w 88"/>
                <a:gd name="T29" fmla="*/ 60 h 78"/>
                <a:gd name="T30" fmla="*/ 8 w 88"/>
                <a:gd name="T31" fmla="*/ 56 h 78"/>
                <a:gd name="T32" fmla="*/ 4 w 88"/>
                <a:gd name="T33" fmla="*/ 46 h 78"/>
                <a:gd name="T34" fmla="*/ 4 w 88"/>
                <a:gd name="T35" fmla="*/ 18 h 78"/>
                <a:gd name="T36" fmla="*/ 8 w 88"/>
                <a:gd name="T37" fmla="*/ 8 h 78"/>
                <a:gd name="T38" fmla="*/ 18 w 88"/>
                <a:gd name="T39" fmla="*/ 4 h 78"/>
                <a:gd name="T40" fmla="*/ 70 w 88"/>
                <a:gd name="T41" fmla="*/ 4 h 78"/>
                <a:gd name="T42" fmla="*/ 80 w 88"/>
                <a:gd name="T43" fmla="*/ 8 h 78"/>
                <a:gd name="T44" fmla="*/ 84 w 88"/>
                <a:gd name="T45" fmla="*/ 18 h 78"/>
                <a:gd name="T46" fmla="*/ 84 w 88"/>
                <a:gd name="T47"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78">
                  <a:moveTo>
                    <a:pt x="83" y="5"/>
                  </a:moveTo>
                  <a:cubicBezTo>
                    <a:pt x="79" y="2"/>
                    <a:pt x="75" y="0"/>
                    <a:pt x="70" y="0"/>
                  </a:cubicBezTo>
                  <a:cubicBezTo>
                    <a:pt x="18" y="0"/>
                    <a:pt x="18" y="0"/>
                    <a:pt x="18" y="0"/>
                  </a:cubicBezTo>
                  <a:cubicBezTo>
                    <a:pt x="13" y="0"/>
                    <a:pt x="9" y="2"/>
                    <a:pt x="5" y="5"/>
                  </a:cubicBezTo>
                  <a:cubicBezTo>
                    <a:pt x="2" y="9"/>
                    <a:pt x="0" y="13"/>
                    <a:pt x="0" y="18"/>
                  </a:cubicBezTo>
                  <a:cubicBezTo>
                    <a:pt x="0" y="46"/>
                    <a:pt x="0" y="46"/>
                    <a:pt x="0" y="46"/>
                  </a:cubicBezTo>
                  <a:cubicBezTo>
                    <a:pt x="0" y="51"/>
                    <a:pt x="2" y="55"/>
                    <a:pt x="5" y="59"/>
                  </a:cubicBezTo>
                  <a:cubicBezTo>
                    <a:pt x="9" y="62"/>
                    <a:pt x="13" y="64"/>
                    <a:pt x="18" y="64"/>
                  </a:cubicBezTo>
                  <a:cubicBezTo>
                    <a:pt x="69" y="64"/>
                    <a:pt x="69" y="64"/>
                    <a:pt x="69" y="64"/>
                  </a:cubicBezTo>
                  <a:cubicBezTo>
                    <a:pt x="88" y="78"/>
                    <a:pt x="88" y="78"/>
                    <a:pt x="88" y="78"/>
                  </a:cubicBezTo>
                  <a:cubicBezTo>
                    <a:pt x="88" y="18"/>
                    <a:pt x="88" y="18"/>
                    <a:pt x="88" y="18"/>
                  </a:cubicBezTo>
                  <a:cubicBezTo>
                    <a:pt x="88" y="13"/>
                    <a:pt x="86" y="9"/>
                    <a:pt x="83" y="5"/>
                  </a:cubicBezTo>
                  <a:close/>
                  <a:moveTo>
                    <a:pt x="84" y="70"/>
                  </a:moveTo>
                  <a:cubicBezTo>
                    <a:pt x="71" y="60"/>
                    <a:pt x="71" y="60"/>
                    <a:pt x="71" y="60"/>
                  </a:cubicBezTo>
                  <a:cubicBezTo>
                    <a:pt x="18" y="60"/>
                    <a:pt x="18" y="60"/>
                    <a:pt x="18" y="60"/>
                  </a:cubicBezTo>
                  <a:cubicBezTo>
                    <a:pt x="14" y="60"/>
                    <a:pt x="11" y="59"/>
                    <a:pt x="8" y="56"/>
                  </a:cubicBezTo>
                  <a:cubicBezTo>
                    <a:pt x="5" y="53"/>
                    <a:pt x="4" y="50"/>
                    <a:pt x="4" y="46"/>
                  </a:cubicBezTo>
                  <a:cubicBezTo>
                    <a:pt x="4" y="18"/>
                    <a:pt x="4" y="18"/>
                    <a:pt x="4" y="18"/>
                  </a:cubicBezTo>
                  <a:cubicBezTo>
                    <a:pt x="4" y="14"/>
                    <a:pt x="5" y="11"/>
                    <a:pt x="8" y="8"/>
                  </a:cubicBezTo>
                  <a:cubicBezTo>
                    <a:pt x="11" y="5"/>
                    <a:pt x="14" y="4"/>
                    <a:pt x="18" y="4"/>
                  </a:cubicBezTo>
                  <a:cubicBezTo>
                    <a:pt x="70" y="4"/>
                    <a:pt x="70" y="4"/>
                    <a:pt x="70" y="4"/>
                  </a:cubicBezTo>
                  <a:cubicBezTo>
                    <a:pt x="74" y="4"/>
                    <a:pt x="77" y="5"/>
                    <a:pt x="80" y="8"/>
                  </a:cubicBezTo>
                  <a:cubicBezTo>
                    <a:pt x="83" y="11"/>
                    <a:pt x="84" y="14"/>
                    <a:pt x="84" y="18"/>
                  </a:cubicBezTo>
                  <a:lnTo>
                    <a:pt x="8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8" name="组合 187"/>
          <p:cNvGrpSpPr/>
          <p:nvPr/>
        </p:nvGrpSpPr>
        <p:grpSpPr>
          <a:xfrm>
            <a:off x="9973297" y="1800224"/>
            <a:ext cx="375739" cy="375739"/>
            <a:chOff x="9973297" y="1146174"/>
            <a:chExt cx="375739" cy="375739"/>
          </a:xfrm>
        </p:grpSpPr>
        <p:sp>
          <p:nvSpPr>
            <p:cNvPr id="189" name="Freeform 174"/>
            <p:cNvSpPr>
              <a:spLocks noEditPoints="1"/>
            </p:cNvSpPr>
            <p:nvPr/>
          </p:nvSpPr>
          <p:spPr bwMode="auto">
            <a:xfrm>
              <a:off x="9973297" y="1146174"/>
              <a:ext cx="375739" cy="375739"/>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84 h 88"/>
                <a:gd name="T12" fmla="*/ 4 w 88"/>
                <a:gd name="T13" fmla="*/ 44 h 88"/>
                <a:gd name="T14" fmla="*/ 44 w 88"/>
                <a:gd name="T15" fmla="*/ 4 h 88"/>
                <a:gd name="T16" fmla="*/ 84 w 88"/>
                <a:gd name="T17" fmla="*/ 44 h 88"/>
                <a:gd name="T18" fmla="*/ 44 w 88"/>
                <a:gd name="T19"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84"/>
                  </a:moveTo>
                  <a:cubicBezTo>
                    <a:pt x="22" y="84"/>
                    <a:pt x="4" y="66"/>
                    <a:pt x="4" y="44"/>
                  </a:cubicBezTo>
                  <a:cubicBezTo>
                    <a:pt x="4" y="22"/>
                    <a:pt x="22" y="4"/>
                    <a:pt x="44" y="4"/>
                  </a:cubicBezTo>
                  <a:cubicBezTo>
                    <a:pt x="66" y="4"/>
                    <a:pt x="84" y="22"/>
                    <a:pt x="84" y="44"/>
                  </a:cubicBezTo>
                  <a:cubicBezTo>
                    <a:pt x="84" y="66"/>
                    <a:pt x="66"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75"/>
            <p:cNvSpPr>
              <a:spLocks noEditPoints="1"/>
            </p:cNvSpPr>
            <p:nvPr/>
          </p:nvSpPr>
          <p:spPr bwMode="auto">
            <a:xfrm>
              <a:off x="10067232" y="1236496"/>
              <a:ext cx="187869" cy="191482"/>
            </a:xfrm>
            <a:custGeom>
              <a:avLst/>
              <a:gdLst>
                <a:gd name="T0" fmla="*/ 0 w 104"/>
                <a:gd name="T1" fmla="*/ 106 h 106"/>
                <a:gd name="T2" fmla="*/ 73 w 104"/>
                <a:gd name="T3" fmla="*/ 73 h 106"/>
                <a:gd name="T4" fmla="*/ 104 w 104"/>
                <a:gd name="T5" fmla="*/ 0 h 106"/>
                <a:gd name="T6" fmla="*/ 33 w 104"/>
                <a:gd name="T7" fmla="*/ 33 h 106"/>
                <a:gd name="T8" fmla="*/ 0 w 104"/>
                <a:gd name="T9" fmla="*/ 106 h 106"/>
                <a:gd name="T10" fmla="*/ 19 w 104"/>
                <a:gd name="T11" fmla="*/ 87 h 106"/>
                <a:gd name="T12" fmla="*/ 40 w 104"/>
                <a:gd name="T13" fmla="*/ 40 h 106"/>
                <a:gd name="T14" fmla="*/ 40 w 104"/>
                <a:gd name="T15" fmla="*/ 40 h 106"/>
                <a:gd name="T16" fmla="*/ 66 w 104"/>
                <a:gd name="T17" fmla="*/ 66 h 106"/>
                <a:gd name="T18" fmla="*/ 66 w 104"/>
                <a:gd name="T19" fmla="*/ 66 h 106"/>
                <a:gd name="T20" fmla="*/ 19 w 104"/>
                <a:gd name="T21" fmla="*/ 8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06">
                  <a:moveTo>
                    <a:pt x="0" y="106"/>
                  </a:moveTo>
                  <a:lnTo>
                    <a:pt x="73" y="73"/>
                  </a:lnTo>
                  <a:lnTo>
                    <a:pt x="104" y="0"/>
                  </a:lnTo>
                  <a:lnTo>
                    <a:pt x="33" y="33"/>
                  </a:lnTo>
                  <a:lnTo>
                    <a:pt x="0" y="106"/>
                  </a:lnTo>
                  <a:close/>
                  <a:moveTo>
                    <a:pt x="19" y="87"/>
                  </a:moveTo>
                  <a:lnTo>
                    <a:pt x="40" y="40"/>
                  </a:lnTo>
                  <a:lnTo>
                    <a:pt x="40" y="40"/>
                  </a:lnTo>
                  <a:lnTo>
                    <a:pt x="66" y="66"/>
                  </a:lnTo>
                  <a:lnTo>
                    <a:pt x="66" y="66"/>
                  </a:lnTo>
                  <a:lnTo>
                    <a:pt x="19"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1" name="Freeform 176"/>
          <p:cNvSpPr>
            <a:spLocks noEditPoints="1"/>
          </p:cNvSpPr>
          <p:nvPr/>
        </p:nvSpPr>
        <p:spPr bwMode="auto">
          <a:xfrm>
            <a:off x="7511123" y="5096974"/>
            <a:ext cx="375739" cy="375739"/>
          </a:xfrm>
          <a:custGeom>
            <a:avLst/>
            <a:gdLst>
              <a:gd name="T0" fmla="*/ 175 w 208"/>
              <a:gd name="T1" fmla="*/ 132 h 208"/>
              <a:gd name="T2" fmla="*/ 175 w 208"/>
              <a:gd name="T3" fmla="*/ 99 h 208"/>
              <a:gd name="T4" fmla="*/ 109 w 208"/>
              <a:gd name="T5" fmla="*/ 99 h 208"/>
              <a:gd name="T6" fmla="*/ 109 w 208"/>
              <a:gd name="T7" fmla="*/ 76 h 208"/>
              <a:gd name="T8" fmla="*/ 142 w 208"/>
              <a:gd name="T9" fmla="*/ 76 h 208"/>
              <a:gd name="T10" fmla="*/ 142 w 208"/>
              <a:gd name="T11" fmla="*/ 0 h 208"/>
              <a:gd name="T12" fmla="*/ 66 w 208"/>
              <a:gd name="T13" fmla="*/ 0 h 208"/>
              <a:gd name="T14" fmla="*/ 66 w 208"/>
              <a:gd name="T15" fmla="*/ 76 h 208"/>
              <a:gd name="T16" fmla="*/ 99 w 208"/>
              <a:gd name="T17" fmla="*/ 76 h 208"/>
              <a:gd name="T18" fmla="*/ 99 w 208"/>
              <a:gd name="T19" fmla="*/ 99 h 208"/>
              <a:gd name="T20" fmla="*/ 33 w 208"/>
              <a:gd name="T21" fmla="*/ 99 h 208"/>
              <a:gd name="T22" fmla="*/ 33 w 208"/>
              <a:gd name="T23" fmla="*/ 132 h 208"/>
              <a:gd name="T24" fmla="*/ 0 w 208"/>
              <a:gd name="T25" fmla="*/ 132 h 208"/>
              <a:gd name="T26" fmla="*/ 0 w 208"/>
              <a:gd name="T27" fmla="*/ 208 h 208"/>
              <a:gd name="T28" fmla="*/ 76 w 208"/>
              <a:gd name="T29" fmla="*/ 208 h 208"/>
              <a:gd name="T30" fmla="*/ 76 w 208"/>
              <a:gd name="T31" fmla="*/ 132 h 208"/>
              <a:gd name="T32" fmla="*/ 42 w 208"/>
              <a:gd name="T33" fmla="*/ 132 h 208"/>
              <a:gd name="T34" fmla="*/ 42 w 208"/>
              <a:gd name="T35" fmla="*/ 109 h 208"/>
              <a:gd name="T36" fmla="*/ 166 w 208"/>
              <a:gd name="T37" fmla="*/ 109 h 208"/>
              <a:gd name="T38" fmla="*/ 166 w 208"/>
              <a:gd name="T39" fmla="*/ 132 h 208"/>
              <a:gd name="T40" fmla="*/ 132 w 208"/>
              <a:gd name="T41" fmla="*/ 132 h 208"/>
              <a:gd name="T42" fmla="*/ 132 w 208"/>
              <a:gd name="T43" fmla="*/ 208 h 208"/>
              <a:gd name="T44" fmla="*/ 208 w 208"/>
              <a:gd name="T45" fmla="*/ 208 h 208"/>
              <a:gd name="T46" fmla="*/ 208 w 208"/>
              <a:gd name="T47" fmla="*/ 132 h 208"/>
              <a:gd name="T48" fmla="*/ 175 w 208"/>
              <a:gd name="T49" fmla="*/ 132 h 208"/>
              <a:gd name="T50" fmla="*/ 76 w 208"/>
              <a:gd name="T51" fmla="*/ 9 h 208"/>
              <a:gd name="T52" fmla="*/ 132 w 208"/>
              <a:gd name="T53" fmla="*/ 9 h 208"/>
              <a:gd name="T54" fmla="*/ 132 w 208"/>
              <a:gd name="T55" fmla="*/ 66 h 208"/>
              <a:gd name="T56" fmla="*/ 76 w 208"/>
              <a:gd name="T57" fmla="*/ 66 h 208"/>
              <a:gd name="T58" fmla="*/ 76 w 208"/>
              <a:gd name="T59" fmla="*/ 9 h 208"/>
              <a:gd name="T60" fmla="*/ 66 w 208"/>
              <a:gd name="T61" fmla="*/ 199 h 208"/>
              <a:gd name="T62" fmla="*/ 9 w 208"/>
              <a:gd name="T63" fmla="*/ 199 h 208"/>
              <a:gd name="T64" fmla="*/ 9 w 208"/>
              <a:gd name="T65" fmla="*/ 142 h 208"/>
              <a:gd name="T66" fmla="*/ 66 w 208"/>
              <a:gd name="T67" fmla="*/ 142 h 208"/>
              <a:gd name="T68" fmla="*/ 66 w 208"/>
              <a:gd name="T69" fmla="*/ 199 h 208"/>
              <a:gd name="T70" fmla="*/ 199 w 208"/>
              <a:gd name="T71" fmla="*/ 199 h 208"/>
              <a:gd name="T72" fmla="*/ 142 w 208"/>
              <a:gd name="T73" fmla="*/ 199 h 208"/>
              <a:gd name="T74" fmla="*/ 142 w 208"/>
              <a:gd name="T75" fmla="*/ 142 h 208"/>
              <a:gd name="T76" fmla="*/ 199 w 208"/>
              <a:gd name="T77" fmla="*/ 142 h 208"/>
              <a:gd name="T78" fmla="*/ 199 w 208"/>
              <a:gd name="T79" fmla="*/ 19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8" h="208">
                <a:moveTo>
                  <a:pt x="175" y="132"/>
                </a:moveTo>
                <a:lnTo>
                  <a:pt x="175" y="99"/>
                </a:lnTo>
                <a:lnTo>
                  <a:pt x="109" y="99"/>
                </a:lnTo>
                <a:lnTo>
                  <a:pt x="109" y="76"/>
                </a:lnTo>
                <a:lnTo>
                  <a:pt x="142" y="76"/>
                </a:lnTo>
                <a:lnTo>
                  <a:pt x="142" y="0"/>
                </a:lnTo>
                <a:lnTo>
                  <a:pt x="66" y="0"/>
                </a:lnTo>
                <a:lnTo>
                  <a:pt x="66" y="76"/>
                </a:lnTo>
                <a:lnTo>
                  <a:pt x="99" y="76"/>
                </a:lnTo>
                <a:lnTo>
                  <a:pt x="99" y="99"/>
                </a:lnTo>
                <a:lnTo>
                  <a:pt x="33" y="99"/>
                </a:lnTo>
                <a:lnTo>
                  <a:pt x="33" y="132"/>
                </a:lnTo>
                <a:lnTo>
                  <a:pt x="0" y="132"/>
                </a:lnTo>
                <a:lnTo>
                  <a:pt x="0" y="208"/>
                </a:lnTo>
                <a:lnTo>
                  <a:pt x="76" y="208"/>
                </a:lnTo>
                <a:lnTo>
                  <a:pt x="76" y="132"/>
                </a:lnTo>
                <a:lnTo>
                  <a:pt x="42" y="132"/>
                </a:lnTo>
                <a:lnTo>
                  <a:pt x="42" y="109"/>
                </a:lnTo>
                <a:lnTo>
                  <a:pt x="166" y="109"/>
                </a:lnTo>
                <a:lnTo>
                  <a:pt x="166" y="132"/>
                </a:lnTo>
                <a:lnTo>
                  <a:pt x="132" y="132"/>
                </a:lnTo>
                <a:lnTo>
                  <a:pt x="132" y="208"/>
                </a:lnTo>
                <a:lnTo>
                  <a:pt x="208" y="208"/>
                </a:lnTo>
                <a:lnTo>
                  <a:pt x="208" y="132"/>
                </a:lnTo>
                <a:lnTo>
                  <a:pt x="175" y="132"/>
                </a:lnTo>
                <a:close/>
                <a:moveTo>
                  <a:pt x="76" y="9"/>
                </a:moveTo>
                <a:lnTo>
                  <a:pt x="132" y="9"/>
                </a:lnTo>
                <a:lnTo>
                  <a:pt x="132" y="66"/>
                </a:lnTo>
                <a:lnTo>
                  <a:pt x="76" y="66"/>
                </a:lnTo>
                <a:lnTo>
                  <a:pt x="76" y="9"/>
                </a:lnTo>
                <a:close/>
                <a:moveTo>
                  <a:pt x="66" y="199"/>
                </a:moveTo>
                <a:lnTo>
                  <a:pt x="9" y="199"/>
                </a:lnTo>
                <a:lnTo>
                  <a:pt x="9" y="142"/>
                </a:lnTo>
                <a:lnTo>
                  <a:pt x="66" y="142"/>
                </a:lnTo>
                <a:lnTo>
                  <a:pt x="66" y="199"/>
                </a:lnTo>
                <a:close/>
                <a:moveTo>
                  <a:pt x="199" y="199"/>
                </a:moveTo>
                <a:lnTo>
                  <a:pt x="142" y="199"/>
                </a:lnTo>
                <a:lnTo>
                  <a:pt x="142" y="142"/>
                </a:lnTo>
                <a:lnTo>
                  <a:pt x="199" y="142"/>
                </a:lnTo>
                <a:lnTo>
                  <a:pt x="199"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77"/>
          <p:cNvSpPr>
            <a:spLocks noEditPoints="1"/>
          </p:cNvSpPr>
          <p:nvPr/>
        </p:nvSpPr>
        <p:spPr bwMode="auto">
          <a:xfrm>
            <a:off x="8314987" y="5096974"/>
            <a:ext cx="375739" cy="375739"/>
          </a:xfrm>
          <a:custGeom>
            <a:avLst/>
            <a:gdLst>
              <a:gd name="T0" fmla="*/ 68 w 88"/>
              <a:gd name="T1" fmla="*/ 48 h 88"/>
              <a:gd name="T2" fmla="*/ 50 w 88"/>
              <a:gd name="T3" fmla="*/ 59 h 88"/>
              <a:gd name="T4" fmla="*/ 31 w 88"/>
              <a:gd name="T5" fmla="*/ 50 h 88"/>
              <a:gd name="T6" fmla="*/ 32 w 88"/>
              <a:gd name="T7" fmla="*/ 44 h 88"/>
              <a:gd name="T8" fmla="*/ 30 w 88"/>
              <a:gd name="T9" fmla="*/ 36 h 88"/>
              <a:gd name="T10" fmla="*/ 62 w 88"/>
              <a:gd name="T11" fmla="*/ 19 h 88"/>
              <a:gd name="T12" fmla="*/ 72 w 88"/>
              <a:gd name="T13" fmla="*/ 24 h 88"/>
              <a:gd name="T14" fmla="*/ 84 w 88"/>
              <a:gd name="T15" fmla="*/ 12 h 88"/>
              <a:gd name="T16" fmla="*/ 72 w 88"/>
              <a:gd name="T17" fmla="*/ 0 h 88"/>
              <a:gd name="T18" fmla="*/ 60 w 88"/>
              <a:gd name="T19" fmla="*/ 12 h 88"/>
              <a:gd name="T20" fmla="*/ 61 w 88"/>
              <a:gd name="T21" fmla="*/ 16 h 88"/>
              <a:gd name="T22" fmla="*/ 27 w 88"/>
              <a:gd name="T23" fmla="*/ 33 h 88"/>
              <a:gd name="T24" fmla="*/ 16 w 88"/>
              <a:gd name="T25" fmla="*/ 28 h 88"/>
              <a:gd name="T26" fmla="*/ 0 w 88"/>
              <a:gd name="T27" fmla="*/ 44 h 88"/>
              <a:gd name="T28" fmla="*/ 16 w 88"/>
              <a:gd name="T29" fmla="*/ 60 h 88"/>
              <a:gd name="T30" fmla="*/ 29 w 88"/>
              <a:gd name="T31" fmla="*/ 54 h 88"/>
              <a:gd name="T32" fmla="*/ 49 w 88"/>
              <a:gd name="T33" fmla="*/ 63 h 88"/>
              <a:gd name="T34" fmla="*/ 48 w 88"/>
              <a:gd name="T35" fmla="*/ 68 h 88"/>
              <a:gd name="T36" fmla="*/ 68 w 88"/>
              <a:gd name="T37" fmla="*/ 88 h 88"/>
              <a:gd name="T38" fmla="*/ 88 w 88"/>
              <a:gd name="T39" fmla="*/ 68 h 88"/>
              <a:gd name="T40" fmla="*/ 68 w 88"/>
              <a:gd name="T41" fmla="*/ 48 h 88"/>
              <a:gd name="T42" fmla="*/ 72 w 88"/>
              <a:gd name="T43" fmla="*/ 4 h 88"/>
              <a:gd name="T44" fmla="*/ 80 w 88"/>
              <a:gd name="T45" fmla="*/ 12 h 88"/>
              <a:gd name="T46" fmla="*/ 72 w 88"/>
              <a:gd name="T47" fmla="*/ 20 h 88"/>
              <a:gd name="T48" fmla="*/ 64 w 88"/>
              <a:gd name="T49" fmla="*/ 12 h 88"/>
              <a:gd name="T50" fmla="*/ 72 w 88"/>
              <a:gd name="T51" fmla="*/ 4 h 88"/>
              <a:gd name="T52" fmla="*/ 16 w 88"/>
              <a:gd name="T53" fmla="*/ 56 h 88"/>
              <a:gd name="T54" fmla="*/ 4 w 88"/>
              <a:gd name="T55" fmla="*/ 44 h 88"/>
              <a:gd name="T56" fmla="*/ 16 w 88"/>
              <a:gd name="T57" fmla="*/ 32 h 88"/>
              <a:gd name="T58" fmla="*/ 28 w 88"/>
              <a:gd name="T59" fmla="*/ 44 h 88"/>
              <a:gd name="T60" fmla="*/ 16 w 88"/>
              <a:gd name="T61" fmla="*/ 56 h 88"/>
              <a:gd name="T62" fmla="*/ 68 w 88"/>
              <a:gd name="T63" fmla="*/ 84 h 88"/>
              <a:gd name="T64" fmla="*/ 52 w 88"/>
              <a:gd name="T65" fmla="*/ 68 h 88"/>
              <a:gd name="T66" fmla="*/ 68 w 88"/>
              <a:gd name="T67" fmla="*/ 52 h 88"/>
              <a:gd name="T68" fmla="*/ 84 w 88"/>
              <a:gd name="T69" fmla="*/ 68 h 88"/>
              <a:gd name="T70" fmla="*/ 68 w 88"/>
              <a:gd name="T71"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88">
                <a:moveTo>
                  <a:pt x="68" y="48"/>
                </a:moveTo>
                <a:cubicBezTo>
                  <a:pt x="60" y="48"/>
                  <a:pt x="54" y="52"/>
                  <a:pt x="50" y="59"/>
                </a:cubicBezTo>
                <a:cubicBezTo>
                  <a:pt x="31" y="50"/>
                  <a:pt x="31" y="50"/>
                  <a:pt x="31" y="50"/>
                </a:cubicBezTo>
                <a:cubicBezTo>
                  <a:pt x="32" y="48"/>
                  <a:pt x="32" y="46"/>
                  <a:pt x="32" y="44"/>
                </a:cubicBezTo>
                <a:cubicBezTo>
                  <a:pt x="32" y="41"/>
                  <a:pt x="31" y="38"/>
                  <a:pt x="30" y="36"/>
                </a:cubicBezTo>
                <a:cubicBezTo>
                  <a:pt x="62" y="19"/>
                  <a:pt x="62" y="19"/>
                  <a:pt x="62" y="19"/>
                </a:cubicBezTo>
                <a:cubicBezTo>
                  <a:pt x="65" y="22"/>
                  <a:pt x="68" y="24"/>
                  <a:pt x="72" y="24"/>
                </a:cubicBezTo>
                <a:cubicBezTo>
                  <a:pt x="79" y="24"/>
                  <a:pt x="84" y="19"/>
                  <a:pt x="84" y="12"/>
                </a:cubicBezTo>
                <a:cubicBezTo>
                  <a:pt x="84" y="5"/>
                  <a:pt x="79" y="0"/>
                  <a:pt x="72" y="0"/>
                </a:cubicBezTo>
                <a:cubicBezTo>
                  <a:pt x="65" y="0"/>
                  <a:pt x="60" y="5"/>
                  <a:pt x="60" y="12"/>
                </a:cubicBezTo>
                <a:cubicBezTo>
                  <a:pt x="60" y="13"/>
                  <a:pt x="60" y="14"/>
                  <a:pt x="61" y="16"/>
                </a:cubicBezTo>
                <a:cubicBezTo>
                  <a:pt x="27" y="33"/>
                  <a:pt x="27" y="33"/>
                  <a:pt x="27" y="33"/>
                </a:cubicBezTo>
                <a:cubicBezTo>
                  <a:pt x="24" y="30"/>
                  <a:pt x="20" y="28"/>
                  <a:pt x="16" y="28"/>
                </a:cubicBezTo>
                <a:cubicBezTo>
                  <a:pt x="7" y="28"/>
                  <a:pt x="0" y="35"/>
                  <a:pt x="0" y="44"/>
                </a:cubicBezTo>
                <a:cubicBezTo>
                  <a:pt x="0" y="53"/>
                  <a:pt x="7" y="60"/>
                  <a:pt x="16" y="60"/>
                </a:cubicBezTo>
                <a:cubicBezTo>
                  <a:pt x="21" y="60"/>
                  <a:pt x="26" y="58"/>
                  <a:pt x="29" y="54"/>
                </a:cubicBezTo>
                <a:cubicBezTo>
                  <a:pt x="49" y="63"/>
                  <a:pt x="49" y="63"/>
                  <a:pt x="49" y="63"/>
                </a:cubicBezTo>
                <a:cubicBezTo>
                  <a:pt x="48" y="64"/>
                  <a:pt x="48" y="66"/>
                  <a:pt x="48" y="68"/>
                </a:cubicBezTo>
                <a:cubicBezTo>
                  <a:pt x="48" y="79"/>
                  <a:pt x="57" y="88"/>
                  <a:pt x="68" y="88"/>
                </a:cubicBezTo>
                <a:cubicBezTo>
                  <a:pt x="79" y="88"/>
                  <a:pt x="88" y="79"/>
                  <a:pt x="88" y="68"/>
                </a:cubicBezTo>
                <a:cubicBezTo>
                  <a:pt x="88" y="57"/>
                  <a:pt x="79" y="48"/>
                  <a:pt x="68" y="48"/>
                </a:cubicBezTo>
                <a:close/>
                <a:moveTo>
                  <a:pt x="72" y="4"/>
                </a:moveTo>
                <a:cubicBezTo>
                  <a:pt x="76" y="4"/>
                  <a:pt x="80" y="8"/>
                  <a:pt x="80" y="12"/>
                </a:cubicBezTo>
                <a:cubicBezTo>
                  <a:pt x="80" y="16"/>
                  <a:pt x="76" y="20"/>
                  <a:pt x="72" y="20"/>
                </a:cubicBezTo>
                <a:cubicBezTo>
                  <a:pt x="68" y="20"/>
                  <a:pt x="64" y="16"/>
                  <a:pt x="64" y="12"/>
                </a:cubicBezTo>
                <a:cubicBezTo>
                  <a:pt x="64" y="8"/>
                  <a:pt x="68" y="4"/>
                  <a:pt x="72" y="4"/>
                </a:cubicBezTo>
                <a:close/>
                <a:moveTo>
                  <a:pt x="16" y="56"/>
                </a:moveTo>
                <a:cubicBezTo>
                  <a:pt x="9" y="56"/>
                  <a:pt x="4" y="51"/>
                  <a:pt x="4" y="44"/>
                </a:cubicBezTo>
                <a:cubicBezTo>
                  <a:pt x="4" y="37"/>
                  <a:pt x="9" y="32"/>
                  <a:pt x="16" y="32"/>
                </a:cubicBezTo>
                <a:cubicBezTo>
                  <a:pt x="23" y="32"/>
                  <a:pt x="28" y="37"/>
                  <a:pt x="28" y="44"/>
                </a:cubicBezTo>
                <a:cubicBezTo>
                  <a:pt x="28" y="51"/>
                  <a:pt x="23" y="56"/>
                  <a:pt x="16" y="56"/>
                </a:cubicBezTo>
                <a:close/>
                <a:moveTo>
                  <a:pt x="68" y="84"/>
                </a:moveTo>
                <a:cubicBezTo>
                  <a:pt x="59" y="84"/>
                  <a:pt x="52" y="77"/>
                  <a:pt x="52" y="68"/>
                </a:cubicBezTo>
                <a:cubicBezTo>
                  <a:pt x="52" y="59"/>
                  <a:pt x="59" y="52"/>
                  <a:pt x="68" y="52"/>
                </a:cubicBezTo>
                <a:cubicBezTo>
                  <a:pt x="77" y="52"/>
                  <a:pt x="84" y="59"/>
                  <a:pt x="84" y="68"/>
                </a:cubicBezTo>
                <a:cubicBezTo>
                  <a:pt x="84" y="77"/>
                  <a:pt x="77" y="84"/>
                  <a:pt x="68"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78"/>
          <p:cNvSpPr/>
          <p:nvPr/>
        </p:nvSpPr>
        <p:spPr bwMode="auto">
          <a:xfrm>
            <a:off x="9131497" y="5140328"/>
            <a:ext cx="419093" cy="332384"/>
          </a:xfrm>
          <a:custGeom>
            <a:avLst/>
            <a:gdLst>
              <a:gd name="T0" fmla="*/ 0 w 232"/>
              <a:gd name="T1" fmla="*/ 0 h 184"/>
              <a:gd name="T2" fmla="*/ 92 w 232"/>
              <a:gd name="T3" fmla="*/ 92 h 184"/>
              <a:gd name="T4" fmla="*/ 92 w 232"/>
              <a:gd name="T5" fmla="*/ 146 h 184"/>
              <a:gd name="T6" fmla="*/ 102 w 232"/>
              <a:gd name="T7" fmla="*/ 146 h 184"/>
              <a:gd name="T8" fmla="*/ 102 w 232"/>
              <a:gd name="T9" fmla="*/ 87 h 184"/>
              <a:gd name="T10" fmla="*/ 62 w 232"/>
              <a:gd name="T11" fmla="*/ 47 h 184"/>
              <a:gd name="T12" fmla="*/ 116 w 232"/>
              <a:gd name="T13" fmla="*/ 47 h 184"/>
              <a:gd name="T14" fmla="*/ 116 w 232"/>
              <a:gd name="T15" fmla="*/ 38 h 184"/>
              <a:gd name="T16" fmla="*/ 52 w 232"/>
              <a:gd name="T17" fmla="*/ 38 h 184"/>
              <a:gd name="T18" fmla="*/ 24 w 232"/>
              <a:gd name="T19" fmla="*/ 9 h 184"/>
              <a:gd name="T20" fmla="*/ 208 w 232"/>
              <a:gd name="T21" fmla="*/ 9 h 184"/>
              <a:gd name="T22" fmla="*/ 130 w 232"/>
              <a:gd name="T23" fmla="*/ 87 h 184"/>
              <a:gd name="T24" fmla="*/ 130 w 232"/>
              <a:gd name="T25" fmla="*/ 184 h 184"/>
              <a:gd name="T26" fmla="*/ 140 w 232"/>
              <a:gd name="T27" fmla="*/ 184 h 184"/>
              <a:gd name="T28" fmla="*/ 140 w 232"/>
              <a:gd name="T29" fmla="*/ 92 h 184"/>
              <a:gd name="T30" fmla="*/ 232 w 232"/>
              <a:gd name="T31" fmla="*/ 0 h 184"/>
              <a:gd name="T32" fmla="*/ 0 w 232"/>
              <a:gd name="T3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84">
                <a:moveTo>
                  <a:pt x="0" y="0"/>
                </a:moveTo>
                <a:lnTo>
                  <a:pt x="92" y="92"/>
                </a:lnTo>
                <a:lnTo>
                  <a:pt x="92" y="146"/>
                </a:lnTo>
                <a:lnTo>
                  <a:pt x="102" y="146"/>
                </a:lnTo>
                <a:lnTo>
                  <a:pt x="102" y="87"/>
                </a:lnTo>
                <a:lnTo>
                  <a:pt x="62" y="47"/>
                </a:lnTo>
                <a:lnTo>
                  <a:pt x="116" y="47"/>
                </a:lnTo>
                <a:lnTo>
                  <a:pt x="116" y="38"/>
                </a:lnTo>
                <a:lnTo>
                  <a:pt x="52" y="38"/>
                </a:lnTo>
                <a:lnTo>
                  <a:pt x="24" y="9"/>
                </a:lnTo>
                <a:lnTo>
                  <a:pt x="208" y="9"/>
                </a:lnTo>
                <a:lnTo>
                  <a:pt x="130" y="87"/>
                </a:lnTo>
                <a:lnTo>
                  <a:pt x="130" y="184"/>
                </a:lnTo>
                <a:lnTo>
                  <a:pt x="140" y="184"/>
                </a:lnTo>
                <a:lnTo>
                  <a:pt x="140" y="92"/>
                </a:lnTo>
                <a:lnTo>
                  <a:pt x="23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79"/>
          <p:cNvSpPr>
            <a:spLocks noEditPoints="1"/>
          </p:cNvSpPr>
          <p:nvPr/>
        </p:nvSpPr>
        <p:spPr bwMode="auto">
          <a:xfrm>
            <a:off x="7570737" y="2607701"/>
            <a:ext cx="298063" cy="406449"/>
          </a:xfrm>
          <a:custGeom>
            <a:avLst/>
            <a:gdLst>
              <a:gd name="T0" fmla="*/ 0 w 165"/>
              <a:gd name="T1" fmla="*/ 0 h 225"/>
              <a:gd name="T2" fmla="*/ 0 w 165"/>
              <a:gd name="T3" fmla="*/ 225 h 225"/>
              <a:gd name="T4" fmla="*/ 9 w 165"/>
              <a:gd name="T5" fmla="*/ 225 h 225"/>
              <a:gd name="T6" fmla="*/ 9 w 165"/>
              <a:gd name="T7" fmla="*/ 161 h 225"/>
              <a:gd name="T8" fmla="*/ 165 w 165"/>
              <a:gd name="T9" fmla="*/ 83 h 225"/>
              <a:gd name="T10" fmla="*/ 0 w 165"/>
              <a:gd name="T11" fmla="*/ 0 h 225"/>
              <a:gd name="T12" fmla="*/ 9 w 165"/>
              <a:gd name="T13" fmla="*/ 14 h 225"/>
              <a:gd name="T14" fmla="*/ 146 w 165"/>
              <a:gd name="T15" fmla="*/ 83 h 225"/>
              <a:gd name="T16" fmla="*/ 9 w 165"/>
              <a:gd name="T17" fmla="*/ 152 h 225"/>
              <a:gd name="T18" fmla="*/ 9 w 165"/>
              <a:gd name="T19" fmla="*/ 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25">
                <a:moveTo>
                  <a:pt x="0" y="0"/>
                </a:moveTo>
                <a:lnTo>
                  <a:pt x="0" y="225"/>
                </a:lnTo>
                <a:lnTo>
                  <a:pt x="9" y="225"/>
                </a:lnTo>
                <a:lnTo>
                  <a:pt x="9" y="161"/>
                </a:lnTo>
                <a:lnTo>
                  <a:pt x="165" y="83"/>
                </a:lnTo>
                <a:lnTo>
                  <a:pt x="0" y="0"/>
                </a:lnTo>
                <a:close/>
                <a:moveTo>
                  <a:pt x="9" y="14"/>
                </a:moveTo>
                <a:lnTo>
                  <a:pt x="146" y="83"/>
                </a:lnTo>
                <a:lnTo>
                  <a:pt x="9" y="152"/>
                </a:lnTo>
                <a:lnTo>
                  <a:pt x="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95" name="组合 194"/>
          <p:cNvGrpSpPr/>
          <p:nvPr/>
        </p:nvGrpSpPr>
        <p:grpSpPr>
          <a:xfrm>
            <a:off x="8340279" y="2598669"/>
            <a:ext cx="391997" cy="393803"/>
            <a:chOff x="8340279" y="1944619"/>
            <a:chExt cx="391997" cy="393803"/>
          </a:xfrm>
        </p:grpSpPr>
        <p:sp>
          <p:nvSpPr>
            <p:cNvPr id="196" name="Freeform 180"/>
            <p:cNvSpPr>
              <a:spLocks noEditPoints="1"/>
            </p:cNvSpPr>
            <p:nvPr/>
          </p:nvSpPr>
          <p:spPr bwMode="auto">
            <a:xfrm>
              <a:off x="8340279" y="2025908"/>
              <a:ext cx="310707" cy="312514"/>
            </a:xfrm>
            <a:custGeom>
              <a:avLst/>
              <a:gdLst>
                <a:gd name="T0" fmla="*/ 0 w 172"/>
                <a:gd name="T1" fmla="*/ 93 h 173"/>
                <a:gd name="T2" fmla="*/ 0 w 172"/>
                <a:gd name="T3" fmla="*/ 173 h 173"/>
                <a:gd name="T4" fmla="*/ 80 w 172"/>
                <a:gd name="T5" fmla="*/ 173 h 173"/>
                <a:gd name="T6" fmla="*/ 172 w 172"/>
                <a:gd name="T7" fmla="*/ 81 h 173"/>
                <a:gd name="T8" fmla="*/ 92 w 172"/>
                <a:gd name="T9" fmla="*/ 0 h 173"/>
                <a:gd name="T10" fmla="*/ 0 w 172"/>
                <a:gd name="T11" fmla="*/ 93 h 173"/>
                <a:gd name="T12" fmla="*/ 9 w 172"/>
                <a:gd name="T13" fmla="*/ 102 h 173"/>
                <a:gd name="T14" fmla="*/ 47 w 172"/>
                <a:gd name="T15" fmla="*/ 126 h 173"/>
                <a:gd name="T16" fmla="*/ 71 w 172"/>
                <a:gd name="T17" fmla="*/ 164 h 173"/>
                <a:gd name="T18" fmla="*/ 9 w 172"/>
                <a:gd name="T19" fmla="*/ 164 h 173"/>
                <a:gd name="T20" fmla="*/ 9 w 172"/>
                <a:gd name="T21" fmla="*/ 102 h 173"/>
                <a:gd name="T22" fmla="*/ 80 w 172"/>
                <a:gd name="T23" fmla="*/ 161 h 173"/>
                <a:gd name="T24" fmla="*/ 54 w 172"/>
                <a:gd name="T25" fmla="*/ 119 h 173"/>
                <a:gd name="T26" fmla="*/ 12 w 172"/>
                <a:gd name="T27" fmla="*/ 93 h 173"/>
                <a:gd name="T28" fmla="*/ 92 w 172"/>
                <a:gd name="T29" fmla="*/ 15 h 173"/>
                <a:gd name="T30" fmla="*/ 158 w 172"/>
                <a:gd name="T31" fmla="*/ 81 h 173"/>
                <a:gd name="T32" fmla="*/ 80 w 172"/>
                <a:gd name="T33" fmla="*/ 16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73">
                  <a:moveTo>
                    <a:pt x="0" y="93"/>
                  </a:moveTo>
                  <a:lnTo>
                    <a:pt x="0" y="173"/>
                  </a:lnTo>
                  <a:lnTo>
                    <a:pt x="80" y="173"/>
                  </a:lnTo>
                  <a:lnTo>
                    <a:pt x="172" y="81"/>
                  </a:lnTo>
                  <a:lnTo>
                    <a:pt x="92" y="0"/>
                  </a:lnTo>
                  <a:lnTo>
                    <a:pt x="0" y="93"/>
                  </a:lnTo>
                  <a:close/>
                  <a:moveTo>
                    <a:pt x="9" y="102"/>
                  </a:moveTo>
                  <a:lnTo>
                    <a:pt x="47" y="126"/>
                  </a:lnTo>
                  <a:lnTo>
                    <a:pt x="71" y="164"/>
                  </a:lnTo>
                  <a:lnTo>
                    <a:pt x="9" y="164"/>
                  </a:lnTo>
                  <a:lnTo>
                    <a:pt x="9" y="102"/>
                  </a:lnTo>
                  <a:close/>
                  <a:moveTo>
                    <a:pt x="80" y="161"/>
                  </a:moveTo>
                  <a:lnTo>
                    <a:pt x="54" y="119"/>
                  </a:lnTo>
                  <a:lnTo>
                    <a:pt x="12" y="93"/>
                  </a:lnTo>
                  <a:lnTo>
                    <a:pt x="92" y="15"/>
                  </a:lnTo>
                  <a:lnTo>
                    <a:pt x="158" y="81"/>
                  </a:lnTo>
                  <a:lnTo>
                    <a:pt x="80"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81"/>
            <p:cNvSpPr>
              <a:spLocks noEditPoints="1"/>
            </p:cNvSpPr>
            <p:nvPr/>
          </p:nvSpPr>
          <p:spPr bwMode="auto">
            <a:xfrm>
              <a:off x="8528148" y="1944619"/>
              <a:ext cx="204128" cy="205934"/>
            </a:xfrm>
            <a:custGeom>
              <a:avLst/>
              <a:gdLst>
                <a:gd name="T0" fmla="*/ 35 w 113"/>
                <a:gd name="T1" fmla="*/ 0 h 114"/>
                <a:gd name="T2" fmla="*/ 0 w 113"/>
                <a:gd name="T3" fmla="*/ 34 h 114"/>
                <a:gd name="T4" fmla="*/ 80 w 113"/>
                <a:gd name="T5" fmla="*/ 114 h 114"/>
                <a:gd name="T6" fmla="*/ 113 w 113"/>
                <a:gd name="T7" fmla="*/ 78 h 114"/>
                <a:gd name="T8" fmla="*/ 35 w 113"/>
                <a:gd name="T9" fmla="*/ 0 h 114"/>
                <a:gd name="T10" fmla="*/ 14 w 113"/>
                <a:gd name="T11" fmla="*/ 34 h 114"/>
                <a:gd name="T12" fmla="*/ 35 w 113"/>
                <a:gd name="T13" fmla="*/ 12 h 114"/>
                <a:gd name="T14" fmla="*/ 102 w 113"/>
                <a:gd name="T15" fmla="*/ 78 h 114"/>
                <a:gd name="T16" fmla="*/ 80 w 113"/>
                <a:gd name="T17" fmla="*/ 100 h 114"/>
                <a:gd name="T18" fmla="*/ 14 w 113"/>
                <a:gd name="T19" fmla="*/ 3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35" y="0"/>
                  </a:moveTo>
                  <a:lnTo>
                    <a:pt x="0" y="34"/>
                  </a:lnTo>
                  <a:lnTo>
                    <a:pt x="80" y="114"/>
                  </a:lnTo>
                  <a:lnTo>
                    <a:pt x="113" y="78"/>
                  </a:lnTo>
                  <a:lnTo>
                    <a:pt x="35" y="0"/>
                  </a:lnTo>
                  <a:close/>
                  <a:moveTo>
                    <a:pt x="14" y="34"/>
                  </a:moveTo>
                  <a:lnTo>
                    <a:pt x="35" y="12"/>
                  </a:lnTo>
                  <a:lnTo>
                    <a:pt x="102" y="78"/>
                  </a:lnTo>
                  <a:lnTo>
                    <a:pt x="80" y="100"/>
                  </a:lnTo>
                  <a:lnTo>
                    <a:pt x="14"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8" name="组合 197"/>
          <p:cNvGrpSpPr/>
          <p:nvPr/>
        </p:nvGrpSpPr>
        <p:grpSpPr>
          <a:xfrm>
            <a:off x="9135111" y="2638411"/>
            <a:ext cx="410062" cy="341417"/>
            <a:chOff x="9135111" y="1984361"/>
            <a:chExt cx="410062" cy="341417"/>
          </a:xfrm>
        </p:grpSpPr>
        <p:sp>
          <p:nvSpPr>
            <p:cNvPr id="199" name="Freeform 182"/>
            <p:cNvSpPr>
              <a:spLocks noEditPoints="1"/>
            </p:cNvSpPr>
            <p:nvPr/>
          </p:nvSpPr>
          <p:spPr bwMode="auto">
            <a:xfrm>
              <a:off x="9135111" y="1984361"/>
              <a:ext cx="410062" cy="341417"/>
            </a:xfrm>
            <a:custGeom>
              <a:avLst/>
              <a:gdLst>
                <a:gd name="T0" fmla="*/ 91 w 96"/>
                <a:gd name="T1" fmla="*/ 5 h 80"/>
                <a:gd name="T2" fmla="*/ 78 w 96"/>
                <a:gd name="T3" fmla="*/ 0 h 80"/>
                <a:gd name="T4" fmla="*/ 18 w 96"/>
                <a:gd name="T5" fmla="*/ 0 h 80"/>
                <a:gd name="T6" fmla="*/ 5 w 96"/>
                <a:gd name="T7" fmla="*/ 5 h 80"/>
                <a:gd name="T8" fmla="*/ 0 w 96"/>
                <a:gd name="T9" fmla="*/ 18 h 80"/>
                <a:gd name="T10" fmla="*/ 0 w 96"/>
                <a:gd name="T11" fmla="*/ 62 h 80"/>
                <a:gd name="T12" fmla="*/ 5 w 96"/>
                <a:gd name="T13" fmla="*/ 75 h 80"/>
                <a:gd name="T14" fmla="*/ 18 w 96"/>
                <a:gd name="T15" fmla="*/ 80 h 80"/>
                <a:gd name="T16" fmla="*/ 78 w 96"/>
                <a:gd name="T17" fmla="*/ 80 h 80"/>
                <a:gd name="T18" fmla="*/ 91 w 96"/>
                <a:gd name="T19" fmla="*/ 75 h 80"/>
                <a:gd name="T20" fmla="*/ 96 w 96"/>
                <a:gd name="T21" fmla="*/ 62 h 80"/>
                <a:gd name="T22" fmla="*/ 96 w 96"/>
                <a:gd name="T23" fmla="*/ 18 h 80"/>
                <a:gd name="T24" fmla="*/ 91 w 96"/>
                <a:gd name="T25" fmla="*/ 5 h 80"/>
                <a:gd name="T26" fmla="*/ 8 w 96"/>
                <a:gd name="T27" fmla="*/ 8 h 80"/>
                <a:gd name="T28" fmla="*/ 18 w 96"/>
                <a:gd name="T29" fmla="*/ 4 h 80"/>
                <a:gd name="T30" fmla="*/ 78 w 96"/>
                <a:gd name="T31" fmla="*/ 4 h 80"/>
                <a:gd name="T32" fmla="*/ 88 w 96"/>
                <a:gd name="T33" fmla="*/ 8 h 80"/>
                <a:gd name="T34" fmla="*/ 92 w 96"/>
                <a:gd name="T35" fmla="*/ 18 h 80"/>
                <a:gd name="T36" fmla="*/ 92 w 96"/>
                <a:gd name="T37" fmla="*/ 20 h 80"/>
                <a:gd name="T38" fmla="*/ 4 w 96"/>
                <a:gd name="T39" fmla="*/ 20 h 80"/>
                <a:gd name="T40" fmla="*/ 4 w 96"/>
                <a:gd name="T41" fmla="*/ 18 h 80"/>
                <a:gd name="T42" fmla="*/ 8 w 96"/>
                <a:gd name="T43" fmla="*/ 8 h 80"/>
                <a:gd name="T44" fmla="*/ 88 w 96"/>
                <a:gd name="T45" fmla="*/ 72 h 80"/>
                <a:gd name="T46" fmla="*/ 78 w 96"/>
                <a:gd name="T47" fmla="*/ 76 h 80"/>
                <a:gd name="T48" fmla="*/ 18 w 96"/>
                <a:gd name="T49" fmla="*/ 76 h 80"/>
                <a:gd name="T50" fmla="*/ 8 w 96"/>
                <a:gd name="T51" fmla="*/ 72 h 80"/>
                <a:gd name="T52" fmla="*/ 4 w 96"/>
                <a:gd name="T53" fmla="*/ 62 h 80"/>
                <a:gd name="T54" fmla="*/ 4 w 96"/>
                <a:gd name="T55" fmla="*/ 28 h 80"/>
                <a:gd name="T56" fmla="*/ 92 w 96"/>
                <a:gd name="T57" fmla="*/ 28 h 80"/>
                <a:gd name="T58" fmla="*/ 92 w 96"/>
                <a:gd name="T59" fmla="*/ 62 h 80"/>
                <a:gd name="T60" fmla="*/ 88 w 96"/>
                <a:gd name="T6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80">
                  <a:moveTo>
                    <a:pt x="91" y="5"/>
                  </a:moveTo>
                  <a:cubicBezTo>
                    <a:pt x="87" y="2"/>
                    <a:pt x="83" y="0"/>
                    <a:pt x="78" y="0"/>
                  </a:cubicBezTo>
                  <a:cubicBezTo>
                    <a:pt x="18" y="0"/>
                    <a:pt x="18" y="0"/>
                    <a:pt x="18" y="0"/>
                  </a:cubicBezTo>
                  <a:cubicBezTo>
                    <a:pt x="13" y="0"/>
                    <a:pt x="9" y="2"/>
                    <a:pt x="5" y="5"/>
                  </a:cubicBezTo>
                  <a:cubicBezTo>
                    <a:pt x="2" y="9"/>
                    <a:pt x="0" y="13"/>
                    <a:pt x="0" y="18"/>
                  </a:cubicBezTo>
                  <a:cubicBezTo>
                    <a:pt x="0" y="62"/>
                    <a:pt x="0" y="62"/>
                    <a:pt x="0" y="62"/>
                  </a:cubicBezTo>
                  <a:cubicBezTo>
                    <a:pt x="0" y="67"/>
                    <a:pt x="2" y="71"/>
                    <a:pt x="5" y="75"/>
                  </a:cubicBezTo>
                  <a:cubicBezTo>
                    <a:pt x="9" y="78"/>
                    <a:pt x="13" y="80"/>
                    <a:pt x="18" y="80"/>
                  </a:cubicBezTo>
                  <a:cubicBezTo>
                    <a:pt x="78" y="80"/>
                    <a:pt x="78" y="80"/>
                    <a:pt x="78" y="80"/>
                  </a:cubicBezTo>
                  <a:cubicBezTo>
                    <a:pt x="83" y="80"/>
                    <a:pt x="87" y="78"/>
                    <a:pt x="91" y="75"/>
                  </a:cubicBezTo>
                  <a:cubicBezTo>
                    <a:pt x="94" y="71"/>
                    <a:pt x="96" y="67"/>
                    <a:pt x="96" y="62"/>
                  </a:cubicBezTo>
                  <a:cubicBezTo>
                    <a:pt x="96" y="18"/>
                    <a:pt x="96" y="18"/>
                    <a:pt x="96" y="18"/>
                  </a:cubicBezTo>
                  <a:cubicBezTo>
                    <a:pt x="96" y="13"/>
                    <a:pt x="94" y="9"/>
                    <a:pt x="91" y="5"/>
                  </a:cubicBezTo>
                  <a:close/>
                  <a:moveTo>
                    <a:pt x="8" y="8"/>
                  </a:moveTo>
                  <a:cubicBezTo>
                    <a:pt x="11" y="5"/>
                    <a:pt x="14" y="4"/>
                    <a:pt x="18" y="4"/>
                  </a:cubicBezTo>
                  <a:cubicBezTo>
                    <a:pt x="78" y="4"/>
                    <a:pt x="78" y="4"/>
                    <a:pt x="78" y="4"/>
                  </a:cubicBezTo>
                  <a:cubicBezTo>
                    <a:pt x="82" y="4"/>
                    <a:pt x="85" y="5"/>
                    <a:pt x="88" y="8"/>
                  </a:cubicBezTo>
                  <a:cubicBezTo>
                    <a:pt x="91" y="11"/>
                    <a:pt x="92" y="14"/>
                    <a:pt x="92" y="18"/>
                  </a:cubicBezTo>
                  <a:cubicBezTo>
                    <a:pt x="92" y="20"/>
                    <a:pt x="92" y="20"/>
                    <a:pt x="92" y="20"/>
                  </a:cubicBezTo>
                  <a:cubicBezTo>
                    <a:pt x="4" y="20"/>
                    <a:pt x="4" y="20"/>
                    <a:pt x="4" y="20"/>
                  </a:cubicBezTo>
                  <a:cubicBezTo>
                    <a:pt x="4" y="18"/>
                    <a:pt x="4" y="18"/>
                    <a:pt x="4" y="18"/>
                  </a:cubicBezTo>
                  <a:cubicBezTo>
                    <a:pt x="4" y="14"/>
                    <a:pt x="5" y="11"/>
                    <a:pt x="8" y="8"/>
                  </a:cubicBezTo>
                  <a:close/>
                  <a:moveTo>
                    <a:pt x="88" y="72"/>
                  </a:moveTo>
                  <a:cubicBezTo>
                    <a:pt x="85" y="75"/>
                    <a:pt x="82" y="76"/>
                    <a:pt x="78" y="76"/>
                  </a:cubicBezTo>
                  <a:cubicBezTo>
                    <a:pt x="18" y="76"/>
                    <a:pt x="18" y="76"/>
                    <a:pt x="18" y="76"/>
                  </a:cubicBezTo>
                  <a:cubicBezTo>
                    <a:pt x="14" y="76"/>
                    <a:pt x="11" y="75"/>
                    <a:pt x="8" y="72"/>
                  </a:cubicBezTo>
                  <a:cubicBezTo>
                    <a:pt x="5" y="69"/>
                    <a:pt x="4" y="66"/>
                    <a:pt x="4" y="62"/>
                  </a:cubicBezTo>
                  <a:cubicBezTo>
                    <a:pt x="4" y="28"/>
                    <a:pt x="4" y="28"/>
                    <a:pt x="4" y="28"/>
                  </a:cubicBezTo>
                  <a:cubicBezTo>
                    <a:pt x="92" y="28"/>
                    <a:pt x="92" y="28"/>
                    <a:pt x="92" y="28"/>
                  </a:cubicBezTo>
                  <a:cubicBezTo>
                    <a:pt x="92" y="62"/>
                    <a:pt x="92" y="62"/>
                    <a:pt x="92" y="62"/>
                  </a:cubicBezTo>
                  <a:cubicBezTo>
                    <a:pt x="92" y="66"/>
                    <a:pt x="91" y="69"/>
                    <a:pt x="88"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Rectangle 183"/>
            <p:cNvSpPr>
              <a:spLocks noChangeArrowheads="1"/>
            </p:cNvSpPr>
            <p:nvPr/>
          </p:nvSpPr>
          <p:spPr bwMode="auto">
            <a:xfrm>
              <a:off x="9185691" y="2222810"/>
              <a:ext cx="171612"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184"/>
            <p:cNvSpPr>
              <a:spLocks noChangeArrowheads="1"/>
            </p:cNvSpPr>
            <p:nvPr/>
          </p:nvSpPr>
          <p:spPr bwMode="auto">
            <a:xfrm>
              <a:off x="9391625" y="2222810"/>
              <a:ext cx="68645"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202" name="组合 201"/>
          <p:cNvGrpSpPr/>
          <p:nvPr/>
        </p:nvGrpSpPr>
        <p:grpSpPr>
          <a:xfrm>
            <a:off x="10007619" y="2604088"/>
            <a:ext cx="359481" cy="375739"/>
            <a:chOff x="10007619" y="1950038"/>
            <a:chExt cx="359481" cy="375739"/>
          </a:xfrm>
        </p:grpSpPr>
        <p:sp>
          <p:nvSpPr>
            <p:cNvPr id="203" name="Freeform 185"/>
            <p:cNvSpPr>
              <a:spLocks noEditPoints="1"/>
            </p:cNvSpPr>
            <p:nvPr/>
          </p:nvSpPr>
          <p:spPr bwMode="auto">
            <a:xfrm>
              <a:off x="10007619" y="2103585"/>
              <a:ext cx="359481" cy="222192"/>
            </a:xfrm>
            <a:custGeom>
              <a:avLst/>
              <a:gdLst>
                <a:gd name="T0" fmla="*/ 81 w 84"/>
                <a:gd name="T1" fmla="*/ 3 h 52"/>
                <a:gd name="T2" fmla="*/ 74 w 84"/>
                <a:gd name="T3" fmla="*/ 0 h 52"/>
                <a:gd name="T4" fmla="*/ 72 w 84"/>
                <a:gd name="T5" fmla="*/ 0 h 52"/>
                <a:gd name="T6" fmla="*/ 70 w 84"/>
                <a:gd name="T7" fmla="*/ 0 h 52"/>
                <a:gd name="T8" fmla="*/ 0 w 84"/>
                <a:gd name="T9" fmla="*/ 0 h 52"/>
                <a:gd name="T10" fmla="*/ 0 w 84"/>
                <a:gd name="T11" fmla="*/ 16 h 52"/>
                <a:gd name="T12" fmla="*/ 11 w 84"/>
                <a:gd name="T13" fmla="*/ 41 h 52"/>
                <a:gd name="T14" fmla="*/ 20 w 84"/>
                <a:gd name="T15" fmla="*/ 48 h 52"/>
                <a:gd name="T16" fmla="*/ 0 w 84"/>
                <a:gd name="T17" fmla="*/ 48 h 52"/>
                <a:gd name="T18" fmla="*/ 0 w 84"/>
                <a:gd name="T19" fmla="*/ 52 h 52"/>
                <a:gd name="T20" fmla="*/ 72 w 84"/>
                <a:gd name="T21" fmla="*/ 52 h 52"/>
                <a:gd name="T22" fmla="*/ 72 w 84"/>
                <a:gd name="T23" fmla="*/ 48 h 52"/>
                <a:gd name="T24" fmla="*/ 52 w 84"/>
                <a:gd name="T25" fmla="*/ 48 h 52"/>
                <a:gd name="T26" fmla="*/ 61 w 84"/>
                <a:gd name="T27" fmla="*/ 41 h 52"/>
                <a:gd name="T28" fmla="*/ 68 w 84"/>
                <a:gd name="T29" fmla="*/ 32 h 52"/>
                <a:gd name="T30" fmla="*/ 79 w 84"/>
                <a:gd name="T31" fmla="*/ 26 h 52"/>
                <a:gd name="T32" fmla="*/ 83 w 84"/>
                <a:gd name="T33" fmla="*/ 22 h 52"/>
                <a:gd name="T34" fmla="*/ 84 w 84"/>
                <a:gd name="T35" fmla="*/ 17 h 52"/>
                <a:gd name="T36" fmla="*/ 84 w 84"/>
                <a:gd name="T37" fmla="*/ 10 h 52"/>
                <a:gd name="T38" fmla="*/ 81 w 84"/>
                <a:gd name="T39" fmla="*/ 3 h 52"/>
                <a:gd name="T40" fmla="*/ 59 w 84"/>
                <a:gd name="T41" fmla="*/ 39 h 52"/>
                <a:gd name="T42" fmla="*/ 36 w 84"/>
                <a:gd name="T43" fmla="*/ 48 h 52"/>
                <a:gd name="T44" fmla="*/ 13 w 84"/>
                <a:gd name="T45" fmla="*/ 39 h 52"/>
                <a:gd name="T46" fmla="*/ 4 w 84"/>
                <a:gd name="T47" fmla="*/ 16 h 52"/>
                <a:gd name="T48" fmla="*/ 4 w 84"/>
                <a:gd name="T49" fmla="*/ 4 h 52"/>
                <a:gd name="T50" fmla="*/ 68 w 84"/>
                <a:gd name="T51" fmla="*/ 4 h 52"/>
                <a:gd name="T52" fmla="*/ 68 w 84"/>
                <a:gd name="T53" fmla="*/ 16 h 52"/>
                <a:gd name="T54" fmla="*/ 59 w 84"/>
                <a:gd name="T55" fmla="*/ 39 h 52"/>
                <a:gd name="T56" fmla="*/ 80 w 84"/>
                <a:gd name="T57" fmla="*/ 17 h 52"/>
                <a:gd name="T58" fmla="*/ 79 w 84"/>
                <a:gd name="T59" fmla="*/ 20 h 52"/>
                <a:gd name="T60" fmla="*/ 77 w 84"/>
                <a:gd name="T61" fmla="*/ 22 h 52"/>
                <a:gd name="T62" fmla="*/ 71 w 84"/>
                <a:gd name="T63" fmla="*/ 26 h 52"/>
                <a:gd name="T64" fmla="*/ 72 w 84"/>
                <a:gd name="T65" fmla="*/ 16 h 52"/>
                <a:gd name="T66" fmla="*/ 72 w 84"/>
                <a:gd name="T67" fmla="*/ 4 h 52"/>
                <a:gd name="T68" fmla="*/ 74 w 84"/>
                <a:gd name="T69" fmla="*/ 4 h 52"/>
                <a:gd name="T70" fmla="*/ 79 w 84"/>
                <a:gd name="T71" fmla="*/ 6 h 52"/>
                <a:gd name="T72" fmla="*/ 80 w 84"/>
                <a:gd name="T73" fmla="*/ 10 h 52"/>
                <a:gd name="T74" fmla="*/ 80 w 84"/>
                <a:gd name="T75"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52">
                  <a:moveTo>
                    <a:pt x="81" y="3"/>
                  </a:moveTo>
                  <a:cubicBezTo>
                    <a:pt x="80" y="1"/>
                    <a:pt x="77" y="0"/>
                    <a:pt x="74" y="0"/>
                  </a:cubicBezTo>
                  <a:cubicBezTo>
                    <a:pt x="72" y="0"/>
                    <a:pt x="72" y="0"/>
                    <a:pt x="72" y="0"/>
                  </a:cubicBezTo>
                  <a:cubicBezTo>
                    <a:pt x="70" y="0"/>
                    <a:pt x="70" y="0"/>
                    <a:pt x="70" y="0"/>
                  </a:cubicBezTo>
                  <a:cubicBezTo>
                    <a:pt x="0" y="0"/>
                    <a:pt x="0" y="0"/>
                    <a:pt x="0" y="0"/>
                  </a:cubicBezTo>
                  <a:cubicBezTo>
                    <a:pt x="0" y="16"/>
                    <a:pt x="0" y="16"/>
                    <a:pt x="0" y="16"/>
                  </a:cubicBezTo>
                  <a:cubicBezTo>
                    <a:pt x="0" y="26"/>
                    <a:pt x="4" y="35"/>
                    <a:pt x="11" y="41"/>
                  </a:cubicBezTo>
                  <a:cubicBezTo>
                    <a:pt x="13" y="44"/>
                    <a:pt x="16" y="46"/>
                    <a:pt x="20" y="48"/>
                  </a:cubicBezTo>
                  <a:cubicBezTo>
                    <a:pt x="0" y="48"/>
                    <a:pt x="0" y="48"/>
                    <a:pt x="0" y="48"/>
                  </a:cubicBezTo>
                  <a:cubicBezTo>
                    <a:pt x="0" y="52"/>
                    <a:pt x="0" y="52"/>
                    <a:pt x="0" y="52"/>
                  </a:cubicBezTo>
                  <a:cubicBezTo>
                    <a:pt x="72" y="52"/>
                    <a:pt x="72" y="52"/>
                    <a:pt x="72" y="52"/>
                  </a:cubicBezTo>
                  <a:cubicBezTo>
                    <a:pt x="72" y="48"/>
                    <a:pt x="72" y="48"/>
                    <a:pt x="72" y="48"/>
                  </a:cubicBezTo>
                  <a:cubicBezTo>
                    <a:pt x="52" y="48"/>
                    <a:pt x="52" y="48"/>
                    <a:pt x="52" y="48"/>
                  </a:cubicBezTo>
                  <a:cubicBezTo>
                    <a:pt x="56" y="46"/>
                    <a:pt x="59" y="44"/>
                    <a:pt x="61" y="41"/>
                  </a:cubicBezTo>
                  <a:cubicBezTo>
                    <a:pt x="64" y="39"/>
                    <a:pt x="67" y="35"/>
                    <a:pt x="68" y="32"/>
                  </a:cubicBezTo>
                  <a:cubicBezTo>
                    <a:pt x="79" y="26"/>
                    <a:pt x="79" y="26"/>
                    <a:pt x="79" y="26"/>
                  </a:cubicBezTo>
                  <a:cubicBezTo>
                    <a:pt x="81" y="25"/>
                    <a:pt x="82" y="24"/>
                    <a:pt x="83" y="22"/>
                  </a:cubicBezTo>
                  <a:cubicBezTo>
                    <a:pt x="84" y="21"/>
                    <a:pt x="84" y="19"/>
                    <a:pt x="84" y="17"/>
                  </a:cubicBezTo>
                  <a:cubicBezTo>
                    <a:pt x="84" y="10"/>
                    <a:pt x="84" y="10"/>
                    <a:pt x="84" y="10"/>
                  </a:cubicBezTo>
                  <a:cubicBezTo>
                    <a:pt x="84" y="7"/>
                    <a:pt x="83" y="5"/>
                    <a:pt x="81" y="3"/>
                  </a:cubicBezTo>
                  <a:close/>
                  <a:moveTo>
                    <a:pt x="59" y="39"/>
                  </a:moveTo>
                  <a:cubicBezTo>
                    <a:pt x="53" y="45"/>
                    <a:pt x="45" y="48"/>
                    <a:pt x="36" y="48"/>
                  </a:cubicBezTo>
                  <a:cubicBezTo>
                    <a:pt x="27" y="48"/>
                    <a:pt x="19" y="45"/>
                    <a:pt x="13" y="39"/>
                  </a:cubicBezTo>
                  <a:cubicBezTo>
                    <a:pt x="7" y="33"/>
                    <a:pt x="4" y="25"/>
                    <a:pt x="4" y="16"/>
                  </a:cubicBezTo>
                  <a:cubicBezTo>
                    <a:pt x="4" y="4"/>
                    <a:pt x="4" y="4"/>
                    <a:pt x="4" y="4"/>
                  </a:cubicBezTo>
                  <a:cubicBezTo>
                    <a:pt x="68" y="4"/>
                    <a:pt x="68" y="4"/>
                    <a:pt x="68" y="4"/>
                  </a:cubicBezTo>
                  <a:cubicBezTo>
                    <a:pt x="68" y="16"/>
                    <a:pt x="68" y="16"/>
                    <a:pt x="68" y="16"/>
                  </a:cubicBezTo>
                  <a:cubicBezTo>
                    <a:pt x="68" y="25"/>
                    <a:pt x="65" y="33"/>
                    <a:pt x="59" y="39"/>
                  </a:cubicBezTo>
                  <a:close/>
                  <a:moveTo>
                    <a:pt x="80" y="17"/>
                  </a:moveTo>
                  <a:cubicBezTo>
                    <a:pt x="80" y="18"/>
                    <a:pt x="80" y="19"/>
                    <a:pt x="79" y="20"/>
                  </a:cubicBezTo>
                  <a:cubicBezTo>
                    <a:pt x="79" y="21"/>
                    <a:pt x="78" y="22"/>
                    <a:pt x="77" y="22"/>
                  </a:cubicBezTo>
                  <a:cubicBezTo>
                    <a:pt x="71" y="26"/>
                    <a:pt x="71" y="26"/>
                    <a:pt x="71" y="26"/>
                  </a:cubicBezTo>
                  <a:cubicBezTo>
                    <a:pt x="72" y="23"/>
                    <a:pt x="72" y="19"/>
                    <a:pt x="72" y="16"/>
                  </a:cubicBezTo>
                  <a:cubicBezTo>
                    <a:pt x="72" y="4"/>
                    <a:pt x="72" y="4"/>
                    <a:pt x="72" y="4"/>
                  </a:cubicBezTo>
                  <a:cubicBezTo>
                    <a:pt x="74" y="4"/>
                    <a:pt x="74" y="4"/>
                    <a:pt x="74" y="4"/>
                  </a:cubicBezTo>
                  <a:cubicBezTo>
                    <a:pt x="76" y="4"/>
                    <a:pt x="77" y="5"/>
                    <a:pt x="79" y="6"/>
                  </a:cubicBezTo>
                  <a:cubicBezTo>
                    <a:pt x="80" y="7"/>
                    <a:pt x="80" y="8"/>
                    <a:pt x="80" y="10"/>
                  </a:cubicBezTo>
                  <a:lnTo>
                    <a:pt x="8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86"/>
            <p:cNvSpPr/>
            <p:nvPr/>
          </p:nvSpPr>
          <p:spPr bwMode="auto">
            <a:xfrm>
              <a:off x="10135877" y="1950038"/>
              <a:ext cx="34323" cy="122838"/>
            </a:xfrm>
            <a:custGeom>
              <a:avLst/>
              <a:gdLst>
                <a:gd name="T0" fmla="*/ 19 w 19"/>
                <a:gd name="T1" fmla="*/ 64 h 68"/>
                <a:gd name="T2" fmla="*/ 9 w 19"/>
                <a:gd name="T3" fmla="*/ 47 h 68"/>
                <a:gd name="T4" fmla="*/ 19 w 19"/>
                <a:gd name="T5" fmla="*/ 21 h 68"/>
                <a:gd name="T6" fmla="*/ 19 w 19"/>
                <a:gd name="T7" fmla="*/ 0 h 68"/>
                <a:gd name="T8" fmla="*/ 9 w 19"/>
                <a:gd name="T9" fmla="*/ 0 h 68"/>
                <a:gd name="T10" fmla="*/ 9 w 19"/>
                <a:gd name="T11" fmla="*/ 19 h 68"/>
                <a:gd name="T12" fmla="*/ 0 w 19"/>
                <a:gd name="T13" fmla="*/ 47 h 68"/>
                <a:gd name="T14" fmla="*/ 9 w 19"/>
                <a:gd name="T15" fmla="*/ 68 h 68"/>
                <a:gd name="T16" fmla="*/ 19 w 19"/>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8">
                  <a:moveTo>
                    <a:pt x="19" y="64"/>
                  </a:moveTo>
                  <a:lnTo>
                    <a:pt x="9" y="47"/>
                  </a:lnTo>
                  <a:lnTo>
                    <a:pt x="19" y="21"/>
                  </a:lnTo>
                  <a:lnTo>
                    <a:pt x="19" y="0"/>
                  </a:lnTo>
                  <a:lnTo>
                    <a:pt x="9" y="0"/>
                  </a:lnTo>
                  <a:lnTo>
                    <a:pt x="9" y="19"/>
                  </a:lnTo>
                  <a:lnTo>
                    <a:pt x="0" y="47"/>
                  </a:lnTo>
                  <a:lnTo>
                    <a:pt x="9" y="68"/>
                  </a:lnTo>
                  <a:lnTo>
                    <a:pt x="19"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87"/>
            <p:cNvSpPr/>
            <p:nvPr/>
          </p:nvSpPr>
          <p:spPr bwMode="auto">
            <a:xfrm>
              <a:off x="10186457" y="1950038"/>
              <a:ext cx="34323" cy="122838"/>
            </a:xfrm>
            <a:custGeom>
              <a:avLst/>
              <a:gdLst>
                <a:gd name="T0" fmla="*/ 19 w 19"/>
                <a:gd name="T1" fmla="*/ 64 h 68"/>
                <a:gd name="T2" fmla="*/ 10 w 19"/>
                <a:gd name="T3" fmla="*/ 47 h 68"/>
                <a:gd name="T4" fmla="*/ 19 w 19"/>
                <a:gd name="T5" fmla="*/ 21 h 68"/>
                <a:gd name="T6" fmla="*/ 19 w 19"/>
                <a:gd name="T7" fmla="*/ 0 h 68"/>
                <a:gd name="T8" fmla="*/ 10 w 19"/>
                <a:gd name="T9" fmla="*/ 0 h 68"/>
                <a:gd name="T10" fmla="*/ 10 w 19"/>
                <a:gd name="T11" fmla="*/ 19 h 68"/>
                <a:gd name="T12" fmla="*/ 0 w 19"/>
                <a:gd name="T13" fmla="*/ 47 h 68"/>
                <a:gd name="T14" fmla="*/ 10 w 19"/>
                <a:gd name="T15" fmla="*/ 68 h 68"/>
                <a:gd name="T16" fmla="*/ 19 w 19"/>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8">
                  <a:moveTo>
                    <a:pt x="19" y="64"/>
                  </a:moveTo>
                  <a:lnTo>
                    <a:pt x="10" y="47"/>
                  </a:lnTo>
                  <a:lnTo>
                    <a:pt x="19" y="21"/>
                  </a:lnTo>
                  <a:lnTo>
                    <a:pt x="19" y="0"/>
                  </a:lnTo>
                  <a:lnTo>
                    <a:pt x="10" y="0"/>
                  </a:lnTo>
                  <a:lnTo>
                    <a:pt x="10" y="19"/>
                  </a:lnTo>
                  <a:lnTo>
                    <a:pt x="0" y="47"/>
                  </a:lnTo>
                  <a:lnTo>
                    <a:pt x="10" y="68"/>
                  </a:lnTo>
                  <a:lnTo>
                    <a:pt x="19"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88"/>
            <p:cNvSpPr/>
            <p:nvPr/>
          </p:nvSpPr>
          <p:spPr bwMode="auto">
            <a:xfrm>
              <a:off x="10083489" y="1950038"/>
              <a:ext cx="34323" cy="122838"/>
            </a:xfrm>
            <a:custGeom>
              <a:avLst/>
              <a:gdLst>
                <a:gd name="T0" fmla="*/ 19 w 19"/>
                <a:gd name="T1" fmla="*/ 64 h 68"/>
                <a:gd name="T2" fmla="*/ 10 w 19"/>
                <a:gd name="T3" fmla="*/ 47 h 68"/>
                <a:gd name="T4" fmla="*/ 19 w 19"/>
                <a:gd name="T5" fmla="*/ 21 h 68"/>
                <a:gd name="T6" fmla="*/ 19 w 19"/>
                <a:gd name="T7" fmla="*/ 0 h 68"/>
                <a:gd name="T8" fmla="*/ 10 w 19"/>
                <a:gd name="T9" fmla="*/ 0 h 68"/>
                <a:gd name="T10" fmla="*/ 10 w 19"/>
                <a:gd name="T11" fmla="*/ 19 h 68"/>
                <a:gd name="T12" fmla="*/ 0 w 19"/>
                <a:gd name="T13" fmla="*/ 47 h 68"/>
                <a:gd name="T14" fmla="*/ 10 w 19"/>
                <a:gd name="T15" fmla="*/ 68 h 68"/>
                <a:gd name="T16" fmla="*/ 19 w 19"/>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8">
                  <a:moveTo>
                    <a:pt x="19" y="64"/>
                  </a:moveTo>
                  <a:lnTo>
                    <a:pt x="10" y="47"/>
                  </a:lnTo>
                  <a:lnTo>
                    <a:pt x="19" y="21"/>
                  </a:lnTo>
                  <a:lnTo>
                    <a:pt x="19" y="0"/>
                  </a:lnTo>
                  <a:lnTo>
                    <a:pt x="10" y="0"/>
                  </a:lnTo>
                  <a:lnTo>
                    <a:pt x="10" y="19"/>
                  </a:lnTo>
                  <a:lnTo>
                    <a:pt x="0" y="47"/>
                  </a:lnTo>
                  <a:lnTo>
                    <a:pt x="10" y="68"/>
                  </a:lnTo>
                  <a:lnTo>
                    <a:pt x="19"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07" name="组合 206"/>
          <p:cNvGrpSpPr/>
          <p:nvPr/>
        </p:nvGrpSpPr>
        <p:grpSpPr>
          <a:xfrm>
            <a:off x="10815097" y="2604088"/>
            <a:ext cx="334191" cy="410062"/>
            <a:chOff x="10815097" y="1950038"/>
            <a:chExt cx="334191" cy="410062"/>
          </a:xfrm>
        </p:grpSpPr>
        <p:sp>
          <p:nvSpPr>
            <p:cNvPr id="208" name="Freeform 189"/>
            <p:cNvSpPr/>
            <p:nvPr/>
          </p:nvSpPr>
          <p:spPr bwMode="auto">
            <a:xfrm>
              <a:off x="10905419" y="2325777"/>
              <a:ext cx="153548" cy="34323"/>
            </a:xfrm>
            <a:custGeom>
              <a:avLst/>
              <a:gdLst>
                <a:gd name="T0" fmla="*/ 9 w 85"/>
                <a:gd name="T1" fmla="*/ 19 h 19"/>
                <a:gd name="T2" fmla="*/ 76 w 85"/>
                <a:gd name="T3" fmla="*/ 19 h 19"/>
                <a:gd name="T4" fmla="*/ 85 w 85"/>
                <a:gd name="T5" fmla="*/ 0 h 19"/>
                <a:gd name="T6" fmla="*/ 0 w 85"/>
                <a:gd name="T7" fmla="*/ 0 h 19"/>
                <a:gd name="T8" fmla="*/ 9 w 85"/>
                <a:gd name="T9" fmla="*/ 19 h 19"/>
              </a:gdLst>
              <a:ahLst/>
              <a:cxnLst>
                <a:cxn ang="0">
                  <a:pos x="T0" y="T1"/>
                </a:cxn>
                <a:cxn ang="0">
                  <a:pos x="T2" y="T3"/>
                </a:cxn>
                <a:cxn ang="0">
                  <a:pos x="T4" y="T5"/>
                </a:cxn>
                <a:cxn ang="0">
                  <a:pos x="T6" y="T7"/>
                </a:cxn>
                <a:cxn ang="0">
                  <a:pos x="T8" y="T9"/>
                </a:cxn>
              </a:cxnLst>
              <a:rect l="0" t="0" r="r" b="b"/>
              <a:pathLst>
                <a:path w="85" h="19">
                  <a:moveTo>
                    <a:pt x="9" y="19"/>
                  </a:moveTo>
                  <a:lnTo>
                    <a:pt x="76" y="19"/>
                  </a:lnTo>
                  <a:lnTo>
                    <a:pt x="85" y="0"/>
                  </a:lnTo>
                  <a:lnTo>
                    <a:pt x="0" y="0"/>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90"/>
            <p:cNvSpPr>
              <a:spLocks noEditPoints="1"/>
            </p:cNvSpPr>
            <p:nvPr/>
          </p:nvSpPr>
          <p:spPr bwMode="auto">
            <a:xfrm>
              <a:off x="10815097" y="1950038"/>
              <a:ext cx="334191" cy="341417"/>
            </a:xfrm>
            <a:custGeom>
              <a:avLst/>
              <a:gdLst>
                <a:gd name="T0" fmla="*/ 64 w 78"/>
                <a:gd name="T1" fmla="*/ 11 h 80"/>
                <a:gd name="T2" fmla="*/ 39 w 78"/>
                <a:gd name="T3" fmla="*/ 0 h 80"/>
                <a:gd name="T4" fmla="*/ 14 w 78"/>
                <a:gd name="T5" fmla="*/ 11 h 80"/>
                <a:gd name="T6" fmla="*/ 14 w 78"/>
                <a:gd name="T7" fmla="*/ 61 h 80"/>
                <a:gd name="T8" fmla="*/ 14 w 78"/>
                <a:gd name="T9" fmla="*/ 62 h 80"/>
                <a:gd name="T10" fmla="*/ 21 w 78"/>
                <a:gd name="T11" fmla="*/ 78 h 80"/>
                <a:gd name="T12" fmla="*/ 21 w 78"/>
                <a:gd name="T13" fmla="*/ 80 h 80"/>
                <a:gd name="T14" fmla="*/ 55 w 78"/>
                <a:gd name="T15" fmla="*/ 80 h 80"/>
                <a:gd name="T16" fmla="*/ 57 w 78"/>
                <a:gd name="T17" fmla="*/ 80 h 80"/>
                <a:gd name="T18" fmla="*/ 57 w 78"/>
                <a:gd name="T19" fmla="*/ 78 h 80"/>
                <a:gd name="T20" fmla="*/ 64 w 78"/>
                <a:gd name="T21" fmla="*/ 61 h 80"/>
                <a:gd name="T22" fmla="*/ 64 w 78"/>
                <a:gd name="T23" fmla="*/ 11 h 80"/>
                <a:gd name="T24" fmla="*/ 62 w 78"/>
                <a:gd name="T25" fmla="*/ 59 h 80"/>
                <a:gd name="T26" fmla="*/ 53 w 78"/>
                <a:gd name="T27" fmla="*/ 76 h 80"/>
                <a:gd name="T28" fmla="*/ 25 w 78"/>
                <a:gd name="T29" fmla="*/ 76 h 80"/>
                <a:gd name="T30" fmla="*/ 16 w 78"/>
                <a:gd name="T31" fmla="*/ 59 h 80"/>
                <a:gd name="T32" fmla="*/ 16 w 78"/>
                <a:gd name="T33" fmla="*/ 58 h 80"/>
                <a:gd name="T34" fmla="*/ 16 w 78"/>
                <a:gd name="T35" fmla="*/ 58 h 80"/>
                <a:gd name="T36" fmla="*/ 16 w 78"/>
                <a:gd name="T37" fmla="*/ 13 h 80"/>
                <a:gd name="T38" fmla="*/ 39 w 78"/>
                <a:gd name="T39" fmla="*/ 4 h 80"/>
                <a:gd name="T40" fmla="*/ 62 w 78"/>
                <a:gd name="T41" fmla="*/ 13 h 80"/>
                <a:gd name="T42" fmla="*/ 62 w 78"/>
                <a:gd name="T43"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80">
                  <a:moveTo>
                    <a:pt x="64" y="11"/>
                  </a:moveTo>
                  <a:cubicBezTo>
                    <a:pt x="58" y="4"/>
                    <a:pt x="49" y="0"/>
                    <a:pt x="39" y="0"/>
                  </a:cubicBezTo>
                  <a:cubicBezTo>
                    <a:pt x="29" y="0"/>
                    <a:pt x="20" y="4"/>
                    <a:pt x="14" y="11"/>
                  </a:cubicBezTo>
                  <a:cubicBezTo>
                    <a:pt x="0" y="25"/>
                    <a:pt x="0" y="47"/>
                    <a:pt x="14" y="61"/>
                  </a:cubicBezTo>
                  <a:cubicBezTo>
                    <a:pt x="14" y="62"/>
                    <a:pt x="14" y="62"/>
                    <a:pt x="14" y="62"/>
                  </a:cubicBezTo>
                  <a:cubicBezTo>
                    <a:pt x="21" y="69"/>
                    <a:pt x="21" y="78"/>
                    <a:pt x="21" y="78"/>
                  </a:cubicBezTo>
                  <a:cubicBezTo>
                    <a:pt x="21" y="80"/>
                    <a:pt x="21" y="80"/>
                    <a:pt x="21" y="80"/>
                  </a:cubicBezTo>
                  <a:cubicBezTo>
                    <a:pt x="55" y="80"/>
                    <a:pt x="55" y="80"/>
                    <a:pt x="55" y="80"/>
                  </a:cubicBezTo>
                  <a:cubicBezTo>
                    <a:pt x="57" y="80"/>
                    <a:pt x="57" y="80"/>
                    <a:pt x="57" y="80"/>
                  </a:cubicBezTo>
                  <a:cubicBezTo>
                    <a:pt x="57" y="78"/>
                    <a:pt x="57" y="78"/>
                    <a:pt x="57" y="78"/>
                  </a:cubicBezTo>
                  <a:cubicBezTo>
                    <a:pt x="57" y="78"/>
                    <a:pt x="57" y="69"/>
                    <a:pt x="64" y="61"/>
                  </a:cubicBezTo>
                  <a:cubicBezTo>
                    <a:pt x="78" y="47"/>
                    <a:pt x="78" y="25"/>
                    <a:pt x="64" y="11"/>
                  </a:cubicBezTo>
                  <a:close/>
                  <a:moveTo>
                    <a:pt x="62" y="59"/>
                  </a:moveTo>
                  <a:cubicBezTo>
                    <a:pt x="55" y="65"/>
                    <a:pt x="54" y="72"/>
                    <a:pt x="53" y="76"/>
                  </a:cubicBezTo>
                  <a:cubicBezTo>
                    <a:pt x="25" y="76"/>
                    <a:pt x="25" y="76"/>
                    <a:pt x="25" y="76"/>
                  </a:cubicBezTo>
                  <a:cubicBezTo>
                    <a:pt x="24" y="72"/>
                    <a:pt x="23" y="65"/>
                    <a:pt x="16" y="59"/>
                  </a:cubicBezTo>
                  <a:cubicBezTo>
                    <a:pt x="16" y="58"/>
                    <a:pt x="16" y="58"/>
                    <a:pt x="16" y="58"/>
                  </a:cubicBezTo>
                  <a:cubicBezTo>
                    <a:pt x="16" y="58"/>
                    <a:pt x="16" y="58"/>
                    <a:pt x="16" y="58"/>
                  </a:cubicBezTo>
                  <a:cubicBezTo>
                    <a:pt x="4" y="46"/>
                    <a:pt x="4" y="26"/>
                    <a:pt x="16" y="13"/>
                  </a:cubicBezTo>
                  <a:cubicBezTo>
                    <a:pt x="22" y="7"/>
                    <a:pt x="30" y="4"/>
                    <a:pt x="39" y="4"/>
                  </a:cubicBezTo>
                  <a:cubicBezTo>
                    <a:pt x="48" y="4"/>
                    <a:pt x="56" y="7"/>
                    <a:pt x="62" y="13"/>
                  </a:cubicBezTo>
                  <a:cubicBezTo>
                    <a:pt x="74" y="26"/>
                    <a:pt x="74" y="46"/>
                    <a:pt x="62"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91"/>
            <p:cNvSpPr/>
            <p:nvPr/>
          </p:nvSpPr>
          <p:spPr bwMode="auto">
            <a:xfrm>
              <a:off x="10901806" y="2107198"/>
              <a:ext cx="162579" cy="77677"/>
            </a:xfrm>
            <a:custGeom>
              <a:avLst/>
              <a:gdLst>
                <a:gd name="T0" fmla="*/ 59 w 90"/>
                <a:gd name="T1" fmla="*/ 29 h 43"/>
                <a:gd name="T2" fmla="*/ 30 w 90"/>
                <a:gd name="T3" fmla="*/ 0 h 43"/>
                <a:gd name="T4" fmla="*/ 0 w 90"/>
                <a:gd name="T5" fmla="*/ 33 h 43"/>
                <a:gd name="T6" fmla="*/ 4 w 90"/>
                <a:gd name="T7" fmla="*/ 38 h 43"/>
                <a:gd name="T8" fmla="*/ 30 w 90"/>
                <a:gd name="T9" fmla="*/ 14 h 43"/>
                <a:gd name="T10" fmla="*/ 59 w 90"/>
                <a:gd name="T11" fmla="*/ 43 h 43"/>
                <a:gd name="T12" fmla="*/ 90 w 90"/>
                <a:gd name="T13" fmla="*/ 10 h 43"/>
                <a:gd name="T14" fmla="*/ 85 w 90"/>
                <a:gd name="T15" fmla="*/ 5 h 43"/>
                <a:gd name="T16" fmla="*/ 59 w 90"/>
                <a:gd name="T1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3">
                  <a:moveTo>
                    <a:pt x="59" y="29"/>
                  </a:moveTo>
                  <a:lnTo>
                    <a:pt x="30" y="0"/>
                  </a:lnTo>
                  <a:lnTo>
                    <a:pt x="0" y="33"/>
                  </a:lnTo>
                  <a:lnTo>
                    <a:pt x="4" y="38"/>
                  </a:lnTo>
                  <a:lnTo>
                    <a:pt x="30" y="14"/>
                  </a:lnTo>
                  <a:lnTo>
                    <a:pt x="59" y="43"/>
                  </a:lnTo>
                  <a:lnTo>
                    <a:pt x="90" y="10"/>
                  </a:lnTo>
                  <a:lnTo>
                    <a:pt x="85" y="5"/>
                  </a:lnTo>
                  <a:lnTo>
                    <a:pt x="59"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1" name="组合 210"/>
          <p:cNvGrpSpPr/>
          <p:nvPr/>
        </p:nvGrpSpPr>
        <p:grpSpPr>
          <a:xfrm>
            <a:off x="7493058" y="5951418"/>
            <a:ext cx="411868" cy="307094"/>
            <a:chOff x="7493058" y="5297368"/>
            <a:chExt cx="411868" cy="307094"/>
          </a:xfrm>
        </p:grpSpPr>
        <p:sp>
          <p:nvSpPr>
            <p:cNvPr id="212" name="Freeform 192"/>
            <p:cNvSpPr>
              <a:spLocks noEditPoints="1"/>
            </p:cNvSpPr>
            <p:nvPr/>
          </p:nvSpPr>
          <p:spPr bwMode="auto">
            <a:xfrm>
              <a:off x="7493058" y="5297368"/>
              <a:ext cx="411868" cy="307094"/>
            </a:xfrm>
            <a:custGeom>
              <a:avLst/>
              <a:gdLst>
                <a:gd name="T0" fmla="*/ 0 w 228"/>
                <a:gd name="T1" fmla="*/ 0 h 170"/>
                <a:gd name="T2" fmla="*/ 0 w 228"/>
                <a:gd name="T3" fmla="*/ 170 h 170"/>
                <a:gd name="T4" fmla="*/ 228 w 228"/>
                <a:gd name="T5" fmla="*/ 170 h 170"/>
                <a:gd name="T6" fmla="*/ 228 w 228"/>
                <a:gd name="T7" fmla="*/ 0 h 170"/>
                <a:gd name="T8" fmla="*/ 0 w 228"/>
                <a:gd name="T9" fmla="*/ 0 h 170"/>
                <a:gd name="T10" fmla="*/ 218 w 228"/>
                <a:gd name="T11" fmla="*/ 161 h 170"/>
                <a:gd name="T12" fmla="*/ 10 w 228"/>
                <a:gd name="T13" fmla="*/ 161 h 170"/>
                <a:gd name="T14" fmla="*/ 10 w 228"/>
                <a:gd name="T15" fmla="*/ 10 h 170"/>
                <a:gd name="T16" fmla="*/ 218 w 228"/>
                <a:gd name="T17" fmla="*/ 10 h 170"/>
                <a:gd name="T18" fmla="*/ 218 w 228"/>
                <a:gd name="T19"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170">
                  <a:moveTo>
                    <a:pt x="0" y="0"/>
                  </a:moveTo>
                  <a:lnTo>
                    <a:pt x="0" y="170"/>
                  </a:lnTo>
                  <a:lnTo>
                    <a:pt x="228" y="170"/>
                  </a:lnTo>
                  <a:lnTo>
                    <a:pt x="228" y="0"/>
                  </a:lnTo>
                  <a:lnTo>
                    <a:pt x="0" y="0"/>
                  </a:lnTo>
                  <a:close/>
                  <a:moveTo>
                    <a:pt x="218" y="161"/>
                  </a:moveTo>
                  <a:lnTo>
                    <a:pt x="10" y="161"/>
                  </a:lnTo>
                  <a:lnTo>
                    <a:pt x="10" y="10"/>
                  </a:lnTo>
                  <a:lnTo>
                    <a:pt x="218" y="10"/>
                  </a:lnTo>
                  <a:lnTo>
                    <a:pt x="218"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Oval 193"/>
            <p:cNvSpPr>
              <a:spLocks noChangeArrowheads="1"/>
            </p:cNvSpPr>
            <p:nvPr/>
          </p:nvSpPr>
          <p:spPr bwMode="auto">
            <a:xfrm>
              <a:off x="7783895" y="5349755"/>
              <a:ext cx="68645" cy="6683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Rectangle 194"/>
            <p:cNvSpPr>
              <a:spLocks noChangeArrowheads="1"/>
            </p:cNvSpPr>
            <p:nvPr/>
          </p:nvSpPr>
          <p:spPr bwMode="auto">
            <a:xfrm>
              <a:off x="7561703" y="5519560"/>
              <a:ext cx="171612"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5" name="Rectangle 195"/>
            <p:cNvSpPr>
              <a:spLocks noChangeArrowheads="1"/>
            </p:cNvSpPr>
            <p:nvPr/>
          </p:nvSpPr>
          <p:spPr bwMode="auto">
            <a:xfrm>
              <a:off x="7561703" y="5450915"/>
              <a:ext cx="68645"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216" name="组合 215"/>
          <p:cNvGrpSpPr/>
          <p:nvPr/>
        </p:nvGrpSpPr>
        <p:grpSpPr>
          <a:xfrm>
            <a:off x="8331245" y="5917096"/>
            <a:ext cx="377546" cy="375739"/>
            <a:chOff x="8331245" y="5263046"/>
            <a:chExt cx="377546" cy="375739"/>
          </a:xfrm>
        </p:grpSpPr>
        <p:sp>
          <p:nvSpPr>
            <p:cNvPr id="217" name="Freeform 196"/>
            <p:cNvSpPr>
              <a:spLocks noEditPoints="1"/>
            </p:cNvSpPr>
            <p:nvPr/>
          </p:nvSpPr>
          <p:spPr bwMode="auto">
            <a:xfrm>
              <a:off x="8331245" y="5263046"/>
              <a:ext cx="377546" cy="375739"/>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44 w 88"/>
                <a:gd name="T11" fmla="*/ 4 h 88"/>
                <a:gd name="T12" fmla="*/ 84 w 88"/>
                <a:gd name="T13" fmla="*/ 44 h 88"/>
                <a:gd name="T14" fmla="*/ 79 w 88"/>
                <a:gd name="T15" fmla="*/ 62 h 88"/>
                <a:gd name="T16" fmla="*/ 58 w 88"/>
                <a:gd name="T17" fmla="*/ 54 h 88"/>
                <a:gd name="T18" fmla="*/ 54 w 88"/>
                <a:gd name="T19" fmla="*/ 51 h 88"/>
                <a:gd name="T20" fmla="*/ 66 w 88"/>
                <a:gd name="T21" fmla="*/ 25 h 88"/>
                <a:gd name="T22" fmla="*/ 62 w 88"/>
                <a:gd name="T23" fmla="*/ 23 h 88"/>
                <a:gd name="T24" fmla="*/ 50 w 88"/>
                <a:gd name="T25" fmla="*/ 49 h 88"/>
                <a:gd name="T26" fmla="*/ 44 w 88"/>
                <a:gd name="T27" fmla="*/ 48 h 88"/>
                <a:gd name="T28" fmla="*/ 30 w 88"/>
                <a:gd name="T29" fmla="*/ 54 h 88"/>
                <a:gd name="T30" fmla="*/ 9 w 88"/>
                <a:gd name="T31" fmla="*/ 62 h 88"/>
                <a:gd name="T32" fmla="*/ 4 w 88"/>
                <a:gd name="T33" fmla="*/ 44 h 88"/>
                <a:gd name="T34" fmla="*/ 44 w 88"/>
                <a:gd name="T35" fmla="*/ 4 h 88"/>
                <a:gd name="T36" fmla="*/ 44 w 88"/>
                <a:gd name="T37" fmla="*/ 84 h 88"/>
                <a:gd name="T38" fmla="*/ 11 w 88"/>
                <a:gd name="T39" fmla="*/ 67 h 88"/>
                <a:gd name="T40" fmla="*/ 12 w 88"/>
                <a:gd name="T41" fmla="*/ 67 h 88"/>
                <a:gd name="T42" fmla="*/ 33 w 88"/>
                <a:gd name="T43" fmla="*/ 57 h 88"/>
                <a:gd name="T44" fmla="*/ 44 w 88"/>
                <a:gd name="T45" fmla="*/ 52 h 88"/>
                <a:gd name="T46" fmla="*/ 55 w 88"/>
                <a:gd name="T47" fmla="*/ 57 h 88"/>
                <a:gd name="T48" fmla="*/ 76 w 88"/>
                <a:gd name="T49" fmla="*/ 67 h 88"/>
                <a:gd name="T50" fmla="*/ 77 w 88"/>
                <a:gd name="T51" fmla="*/ 67 h 88"/>
                <a:gd name="T52" fmla="*/ 44 w 88"/>
                <a:gd name="T53"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44" y="4"/>
                  </a:moveTo>
                  <a:cubicBezTo>
                    <a:pt x="66" y="4"/>
                    <a:pt x="84" y="22"/>
                    <a:pt x="84" y="44"/>
                  </a:cubicBezTo>
                  <a:cubicBezTo>
                    <a:pt x="84" y="51"/>
                    <a:pt x="82" y="57"/>
                    <a:pt x="79" y="62"/>
                  </a:cubicBezTo>
                  <a:cubicBezTo>
                    <a:pt x="77" y="63"/>
                    <a:pt x="68" y="64"/>
                    <a:pt x="58" y="54"/>
                  </a:cubicBezTo>
                  <a:cubicBezTo>
                    <a:pt x="57" y="53"/>
                    <a:pt x="55" y="52"/>
                    <a:pt x="54" y="51"/>
                  </a:cubicBezTo>
                  <a:cubicBezTo>
                    <a:pt x="66" y="25"/>
                    <a:pt x="66" y="25"/>
                    <a:pt x="66" y="25"/>
                  </a:cubicBezTo>
                  <a:cubicBezTo>
                    <a:pt x="62" y="23"/>
                    <a:pt x="62" y="23"/>
                    <a:pt x="62" y="23"/>
                  </a:cubicBezTo>
                  <a:cubicBezTo>
                    <a:pt x="50" y="49"/>
                    <a:pt x="50" y="49"/>
                    <a:pt x="50" y="49"/>
                  </a:cubicBezTo>
                  <a:cubicBezTo>
                    <a:pt x="48" y="48"/>
                    <a:pt x="46" y="48"/>
                    <a:pt x="44" y="48"/>
                  </a:cubicBezTo>
                  <a:cubicBezTo>
                    <a:pt x="39" y="48"/>
                    <a:pt x="34" y="50"/>
                    <a:pt x="30" y="54"/>
                  </a:cubicBezTo>
                  <a:cubicBezTo>
                    <a:pt x="20" y="64"/>
                    <a:pt x="11" y="63"/>
                    <a:pt x="9" y="62"/>
                  </a:cubicBezTo>
                  <a:cubicBezTo>
                    <a:pt x="6" y="57"/>
                    <a:pt x="4" y="51"/>
                    <a:pt x="4" y="44"/>
                  </a:cubicBezTo>
                  <a:cubicBezTo>
                    <a:pt x="4" y="22"/>
                    <a:pt x="22" y="4"/>
                    <a:pt x="44" y="4"/>
                  </a:cubicBezTo>
                  <a:close/>
                  <a:moveTo>
                    <a:pt x="44" y="84"/>
                  </a:moveTo>
                  <a:cubicBezTo>
                    <a:pt x="30" y="84"/>
                    <a:pt x="18" y="77"/>
                    <a:pt x="11" y="67"/>
                  </a:cubicBezTo>
                  <a:cubicBezTo>
                    <a:pt x="11" y="67"/>
                    <a:pt x="12" y="67"/>
                    <a:pt x="12" y="67"/>
                  </a:cubicBezTo>
                  <a:cubicBezTo>
                    <a:pt x="17" y="67"/>
                    <a:pt x="24" y="65"/>
                    <a:pt x="33" y="57"/>
                  </a:cubicBezTo>
                  <a:cubicBezTo>
                    <a:pt x="36" y="54"/>
                    <a:pt x="40" y="52"/>
                    <a:pt x="44" y="52"/>
                  </a:cubicBezTo>
                  <a:cubicBezTo>
                    <a:pt x="48" y="52"/>
                    <a:pt x="52" y="54"/>
                    <a:pt x="55" y="57"/>
                  </a:cubicBezTo>
                  <a:cubicBezTo>
                    <a:pt x="64" y="65"/>
                    <a:pt x="71" y="67"/>
                    <a:pt x="76" y="67"/>
                  </a:cubicBezTo>
                  <a:cubicBezTo>
                    <a:pt x="76" y="67"/>
                    <a:pt x="77" y="67"/>
                    <a:pt x="77" y="67"/>
                  </a:cubicBezTo>
                  <a:cubicBezTo>
                    <a:pt x="70" y="77"/>
                    <a:pt x="58"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Oval 197"/>
            <p:cNvSpPr>
              <a:spLocks noChangeArrowheads="1"/>
            </p:cNvSpPr>
            <p:nvPr/>
          </p:nvSpPr>
          <p:spPr bwMode="auto">
            <a:xfrm>
              <a:off x="8486598" y="5519560"/>
              <a:ext cx="66839"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9" name="组合 218"/>
          <p:cNvGrpSpPr/>
          <p:nvPr/>
        </p:nvGrpSpPr>
        <p:grpSpPr>
          <a:xfrm>
            <a:off x="9169431" y="5935160"/>
            <a:ext cx="343224" cy="341417"/>
            <a:chOff x="9169431" y="5281110"/>
            <a:chExt cx="343224" cy="341417"/>
          </a:xfrm>
        </p:grpSpPr>
        <p:grpSp>
          <p:nvGrpSpPr>
            <p:cNvPr id="220" name="组合 219"/>
            <p:cNvGrpSpPr/>
            <p:nvPr/>
          </p:nvGrpSpPr>
          <p:grpSpPr>
            <a:xfrm>
              <a:off x="9306721" y="5366012"/>
              <a:ext cx="205934" cy="256514"/>
              <a:chOff x="9306721" y="5366012"/>
              <a:chExt cx="205934" cy="256514"/>
            </a:xfrm>
          </p:grpSpPr>
          <p:sp>
            <p:nvSpPr>
              <p:cNvPr id="222" name="Freeform 198"/>
              <p:cNvSpPr>
                <a:spLocks noEditPoints="1"/>
              </p:cNvSpPr>
              <p:nvPr/>
            </p:nvSpPr>
            <p:spPr bwMode="auto">
              <a:xfrm>
                <a:off x="9306721" y="5434657"/>
                <a:ext cx="68645" cy="187869"/>
              </a:xfrm>
              <a:custGeom>
                <a:avLst/>
                <a:gdLst>
                  <a:gd name="T0" fmla="*/ 0 w 38"/>
                  <a:gd name="T1" fmla="*/ 104 h 104"/>
                  <a:gd name="T2" fmla="*/ 38 w 38"/>
                  <a:gd name="T3" fmla="*/ 104 h 104"/>
                  <a:gd name="T4" fmla="*/ 38 w 38"/>
                  <a:gd name="T5" fmla="*/ 0 h 104"/>
                  <a:gd name="T6" fmla="*/ 0 w 38"/>
                  <a:gd name="T7" fmla="*/ 0 h 104"/>
                  <a:gd name="T8" fmla="*/ 0 w 38"/>
                  <a:gd name="T9" fmla="*/ 104 h 104"/>
                  <a:gd name="T10" fmla="*/ 10 w 38"/>
                  <a:gd name="T11" fmla="*/ 9 h 104"/>
                  <a:gd name="T12" fmla="*/ 28 w 38"/>
                  <a:gd name="T13" fmla="*/ 9 h 104"/>
                  <a:gd name="T14" fmla="*/ 28 w 38"/>
                  <a:gd name="T15" fmla="*/ 94 h 104"/>
                  <a:gd name="T16" fmla="*/ 10 w 38"/>
                  <a:gd name="T17" fmla="*/ 94 h 104"/>
                  <a:gd name="T18" fmla="*/ 10 w 38"/>
                  <a:gd name="T19" fmla="*/ 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04">
                    <a:moveTo>
                      <a:pt x="0" y="104"/>
                    </a:moveTo>
                    <a:lnTo>
                      <a:pt x="38" y="104"/>
                    </a:lnTo>
                    <a:lnTo>
                      <a:pt x="38" y="0"/>
                    </a:lnTo>
                    <a:lnTo>
                      <a:pt x="0" y="0"/>
                    </a:lnTo>
                    <a:lnTo>
                      <a:pt x="0" y="104"/>
                    </a:lnTo>
                    <a:close/>
                    <a:moveTo>
                      <a:pt x="10" y="9"/>
                    </a:moveTo>
                    <a:lnTo>
                      <a:pt x="28" y="9"/>
                    </a:lnTo>
                    <a:lnTo>
                      <a:pt x="28" y="94"/>
                    </a:lnTo>
                    <a:lnTo>
                      <a:pt x="10" y="94"/>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99"/>
              <p:cNvSpPr>
                <a:spLocks noEditPoints="1"/>
              </p:cNvSpPr>
              <p:nvPr/>
            </p:nvSpPr>
            <p:spPr bwMode="auto">
              <a:xfrm>
                <a:off x="9444010" y="5366012"/>
                <a:ext cx="68645" cy="256514"/>
              </a:xfrm>
              <a:custGeom>
                <a:avLst/>
                <a:gdLst>
                  <a:gd name="T0" fmla="*/ 0 w 38"/>
                  <a:gd name="T1" fmla="*/ 0 h 142"/>
                  <a:gd name="T2" fmla="*/ 0 w 38"/>
                  <a:gd name="T3" fmla="*/ 142 h 142"/>
                  <a:gd name="T4" fmla="*/ 38 w 38"/>
                  <a:gd name="T5" fmla="*/ 142 h 142"/>
                  <a:gd name="T6" fmla="*/ 38 w 38"/>
                  <a:gd name="T7" fmla="*/ 0 h 142"/>
                  <a:gd name="T8" fmla="*/ 0 w 38"/>
                  <a:gd name="T9" fmla="*/ 0 h 142"/>
                  <a:gd name="T10" fmla="*/ 28 w 38"/>
                  <a:gd name="T11" fmla="*/ 132 h 142"/>
                  <a:gd name="T12" fmla="*/ 9 w 38"/>
                  <a:gd name="T13" fmla="*/ 132 h 142"/>
                  <a:gd name="T14" fmla="*/ 9 w 38"/>
                  <a:gd name="T15" fmla="*/ 9 h 142"/>
                  <a:gd name="T16" fmla="*/ 28 w 38"/>
                  <a:gd name="T17" fmla="*/ 9 h 142"/>
                  <a:gd name="T18" fmla="*/ 28 w 38"/>
                  <a:gd name="T19" fmla="*/ 13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42">
                    <a:moveTo>
                      <a:pt x="0" y="0"/>
                    </a:moveTo>
                    <a:lnTo>
                      <a:pt x="0" y="142"/>
                    </a:lnTo>
                    <a:lnTo>
                      <a:pt x="38" y="142"/>
                    </a:lnTo>
                    <a:lnTo>
                      <a:pt x="38" y="0"/>
                    </a:lnTo>
                    <a:lnTo>
                      <a:pt x="0" y="0"/>
                    </a:lnTo>
                    <a:close/>
                    <a:moveTo>
                      <a:pt x="28" y="132"/>
                    </a:moveTo>
                    <a:lnTo>
                      <a:pt x="9" y="132"/>
                    </a:lnTo>
                    <a:lnTo>
                      <a:pt x="9" y="9"/>
                    </a:lnTo>
                    <a:lnTo>
                      <a:pt x="28" y="9"/>
                    </a:lnTo>
                    <a:lnTo>
                      <a:pt x="28" y="1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1" name="Freeform 200"/>
            <p:cNvSpPr>
              <a:spLocks noEditPoints="1"/>
            </p:cNvSpPr>
            <p:nvPr/>
          </p:nvSpPr>
          <p:spPr bwMode="auto">
            <a:xfrm>
              <a:off x="9169431" y="5281110"/>
              <a:ext cx="68645" cy="341417"/>
            </a:xfrm>
            <a:custGeom>
              <a:avLst/>
              <a:gdLst>
                <a:gd name="T0" fmla="*/ 0 w 38"/>
                <a:gd name="T1" fmla="*/ 189 h 189"/>
                <a:gd name="T2" fmla="*/ 38 w 38"/>
                <a:gd name="T3" fmla="*/ 189 h 189"/>
                <a:gd name="T4" fmla="*/ 38 w 38"/>
                <a:gd name="T5" fmla="*/ 0 h 189"/>
                <a:gd name="T6" fmla="*/ 0 w 38"/>
                <a:gd name="T7" fmla="*/ 0 h 189"/>
                <a:gd name="T8" fmla="*/ 0 w 38"/>
                <a:gd name="T9" fmla="*/ 189 h 189"/>
                <a:gd name="T10" fmla="*/ 10 w 38"/>
                <a:gd name="T11" fmla="*/ 9 h 189"/>
                <a:gd name="T12" fmla="*/ 29 w 38"/>
                <a:gd name="T13" fmla="*/ 9 h 189"/>
                <a:gd name="T14" fmla="*/ 29 w 38"/>
                <a:gd name="T15" fmla="*/ 179 h 189"/>
                <a:gd name="T16" fmla="*/ 10 w 38"/>
                <a:gd name="T17" fmla="*/ 179 h 189"/>
                <a:gd name="T18" fmla="*/ 10 w 38"/>
                <a:gd name="T19" fmla="*/ 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89">
                  <a:moveTo>
                    <a:pt x="0" y="189"/>
                  </a:moveTo>
                  <a:lnTo>
                    <a:pt x="38" y="189"/>
                  </a:lnTo>
                  <a:lnTo>
                    <a:pt x="38" y="0"/>
                  </a:lnTo>
                  <a:lnTo>
                    <a:pt x="0" y="0"/>
                  </a:lnTo>
                  <a:lnTo>
                    <a:pt x="0" y="189"/>
                  </a:lnTo>
                  <a:close/>
                  <a:moveTo>
                    <a:pt x="10" y="9"/>
                  </a:moveTo>
                  <a:lnTo>
                    <a:pt x="29" y="9"/>
                  </a:lnTo>
                  <a:lnTo>
                    <a:pt x="29" y="179"/>
                  </a:lnTo>
                  <a:lnTo>
                    <a:pt x="10" y="179"/>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24" name="组合 223"/>
          <p:cNvGrpSpPr/>
          <p:nvPr/>
        </p:nvGrpSpPr>
        <p:grpSpPr>
          <a:xfrm>
            <a:off x="7509318" y="3440469"/>
            <a:ext cx="377546" cy="377546"/>
            <a:chOff x="7509318" y="2786419"/>
            <a:chExt cx="377546" cy="377546"/>
          </a:xfrm>
        </p:grpSpPr>
        <p:sp>
          <p:nvSpPr>
            <p:cNvPr id="225" name="Freeform 201"/>
            <p:cNvSpPr>
              <a:spLocks noEditPoints="1"/>
            </p:cNvSpPr>
            <p:nvPr/>
          </p:nvSpPr>
          <p:spPr bwMode="auto">
            <a:xfrm>
              <a:off x="7509318" y="2786419"/>
              <a:ext cx="377546" cy="377546"/>
            </a:xfrm>
            <a:custGeom>
              <a:avLst/>
              <a:gdLst>
                <a:gd name="T0" fmla="*/ 0 w 209"/>
                <a:gd name="T1" fmla="*/ 0 h 209"/>
                <a:gd name="T2" fmla="*/ 0 w 209"/>
                <a:gd name="T3" fmla="*/ 209 h 209"/>
                <a:gd name="T4" fmla="*/ 209 w 209"/>
                <a:gd name="T5" fmla="*/ 209 h 209"/>
                <a:gd name="T6" fmla="*/ 209 w 209"/>
                <a:gd name="T7" fmla="*/ 0 h 209"/>
                <a:gd name="T8" fmla="*/ 0 w 209"/>
                <a:gd name="T9" fmla="*/ 0 h 209"/>
                <a:gd name="T10" fmla="*/ 199 w 209"/>
                <a:gd name="T11" fmla="*/ 10 h 209"/>
                <a:gd name="T12" fmla="*/ 199 w 209"/>
                <a:gd name="T13" fmla="*/ 57 h 209"/>
                <a:gd name="T14" fmla="*/ 10 w 209"/>
                <a:gd name="T15" fmla="*/ 57 h 209"/>
                <a:gd name="T16" fmla="*/ 10 w 209"/>
                <a:gd name="T17" fmla="*/ 10 h 209"/>
                <a:gd name="T18" fmla="*/ 199 w 209"/>
                <a:gd name="T19" fmla="*/ 10 h 209"/>
                <a:gd name="T20" fmla="*/ 10 w 209"/>
                <a:gd name="T21" fmla="*/ 199 h 209"/>
                <a:gd name="T22" fmla="*/ 10 w 209"/>
                <a:gd name="T23" fmla="*/ 67 h 209"/>
                <a:gd name="T24" fmla="*/ 199 w 209"/>
                <a:gd name="T25" fmla="*/ 67 h 209"/>
                <a:gd name="T26" fmla="*/ 199 w 209"/>
                <a:gd name="T27" fmla="*/ 199 h 209"/>
                <a:gd name="T28" fmla="*/ 10 w 209"/>
                <a:gd name="T29"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209">
                  <a:moveTo>
                    <a:pt x="0" y="0"/>
                  </a:moveTo>
                  <a:lnTo>
                    <a:pt x="0" y="209"/>
                  </a:lnTo>
                  <a:lnTo>
                    <a:pt x="209" y="209"/>
                  </a:lnTo>
                  <a:lnTo>
                    <a:pt x="209" y="0"/>
                  </a:lnTo>
                  <a:lnTo>
                    <a:pt x="0" y="0"/>
                  </a:lnTo>
                  <a:close/>
                  <a:moveTo>
                    <a:pt x="199" y="10"/>
                  </a:moveTo>
                  <a:lnTo>
                    <a:pt x="199" y="57"/>
                  </a:lnTo>
                  <a:lnTo>
                    <a:pt x="10" y="57"/>
                  </a:lnTo>
                  <a:lnTo>
                    <a:pt x="10" y="10"/>
                  </a:lnTo>
                  <a:lnTo>
                    <a:pt x="199" y="10"/>
                  </a:lnTo>
                  <a:close/>
                  <a:moveTo>
                    <a:pt x="10" y="199"/>
                  </a:moveTo>
                  <a:lnTo>
                    <a:pt x="10" y="67"/>
                  </a:lnTo>
                  <a:lnTo>
                    <a:pt x="199" y="67"/>
                  </a:lnTo>
                  <a:lnTo>
                    <a:pt x="199" y="199"/>
                  </a:lnTo>
                  <a:lnTo>
                    <a:pt x="10"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Rectangle 202"/>
            <p:cNvSpPr>
              <a:spLocks noChangeArrowheads="1"/>
            </p:cNvSpPr>
            <p:nvPr/>
          </p:nvSpPr>
          <p:spPr bwMode="auto">
            <a:xfrm>
              <a:off x="7596027" y="2941772"/>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7" name="Rectangle 203"/>
            <p:cNvSpPr>
              <a:spLocks noChangeArrowheads="1"/>
            </p:cNvSpPr>
            <p:nvPr/>
          </p:nvSpPr>
          <p:spPr bwMode="auto">
            <a:xfrm>
              <a:off x="7680929" y="2941772"/>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8" name="Rectangle 204"/>
            <p:cNvSpPr>
              <a:spLocks noChangeArrowheads="1"/>
            </p:cNvSpPr>
            <p:nvPr/>
          </p:nvSpPr>
          <p:spPr bwMode="auto">
            <a:xfrm>
              <a:off x="7765832" y="2941772"/>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9" name="Rectangle 206"/>
            <p:cNvSpPr>
              <a:spLocks noChangeArrowheads="1"/>
            </p:cNvSpPr>
            <p:nvPr/>
          </p:nvSpPr>
          <p:spPr bwMode="auto">
            <a:xfrm>
              <a:off x="7596027" y="3008610"/>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0" name="Rectangle 207"/>
            <p:cNvSpPr>
              <a:spLocks noChangeArrowheads="1"/>
            </p:cNvSpPr>
            <p:nvPr/>
          </p:nvSpPr>
          <p:spPr bwMode="auto">
            <a:xfrm>
              <a:off x="7680929" y="3008610"/>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1" name="Rectangle 208"/>
            <p:cNvSpPr>
              <a:spLocks noChangeArrowheads="1"/>
            </p:cNvSpPr>
            <p:nvPr/>
          </p:nvSpPr>
          <p:spPr bwMode="auto">
            <a:xfrm>
              <a:off x="7765832" y="3008610"/>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2" name="Rectangle 209"/>
            <p:cNvSpPr>
              <a:spLocks noChangeArrowheads="1"/>
            </p:cNvSpPr>
            <p:nvPr/>
          </p:nvSpPr>
          <p:spPr bwMode="auto">
            <a:xfrm>
              <a:off x="7596027" y="3077254"/>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3" name="Rectangle 210"/>
            <p:cNvSpPr>
              <a:spLocks noChangeArrowheads="1"/>
            </p:cNvSpPr>
            <p:nvPr/>
          </p:nvSpPr>
          <p:spPr bwMode="auto">
            <a:xfrm>
              <a:off x="7680929" y="3077254"/>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 name="Rectangle 211"/>
            <p:cNvSpPr>
              <a:spLocks noChangeArrowheads="1"/>
            </p:cNvSpPr>
            <p:nvPr/>
          </p:nvSpPr>
          <p:spPr bwMode="auto">
            <a:xfrm>
              <a:off x="7765832" y="3077254"/>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235" name="组合 234"/>
          <p:cNvGrpSpPr/>
          <p:nvPr/>
        </p:nvGrpSpPr>
        <p:grpSpPr>
          <a:xfrm>
            <a:off x="8322214" y="3433243"/>
            <a:ext cx="393803" cy="391997"/>
            <a:chOff x="8322214" y="2779193"/>
            <a:chExt cx="393803" cy="391997"/>
          </a:xfrm>
        </p:grpSpPr>
        <p:sp>
          <p:nvSpPr>
            <p:cNvPr id="236" name="Freeform 212"/>
            <p:cNvSpPr/>
            <p:nvPr/>
          </p:nvSpPr>
          <p:spPr bwMode="auto">
            <a:xfrm>
              <a:off x="8381826" y="2838805"/>
              <a:ext cx="86709" cy="84903"/>
            </a:xfrm>
            <a:custGeom>
              <a:avLst/>
              <a:gdLst>
                <a:gd name="T0" fmla="*/ 48 w 48"/>
                <a:gd name="T1" fmla="*/ 19 h 47"/>
                <a:gd name="T2" fmla="*/ 29 w 48"/>
                <a:gd name="T3" fmla="*/ 19 h 47"/>
                <a:gd name="T4" fmla="*/ 29 w 48"/>
                <a:gd name="T5" fmla="*/ 0 h 47"/>
                <a:gd name="T6" fmla="*/ 19 w 48"/>
                <a:gd name="T7" fmla="*/ 0 h 47"/>
                <a:gd name="T8" fmla="*/ 19 w 48"/>
                <a:gd name="T9" fmla="*/ 19 h 47"/>
                <a:gd name="T10" fmla="*/ 0 w 48"/>
                <a:gd name="T11" fmla="*/ 19 h 47"/>
                <a:gd name="T12" fmla="*/ 0 w 48"/>
                <a:gd name="T13" fmla="*/ 28 h 47"/>
                <a:gd name="T14" fmla="*/ 19 w 48"/>
                <a:gd name="T15" fmla="*/ 28 h 47"/>
                <a:gd name="T16" fmla="*/ 19 w 48"/>
                <a:gd name="T17" fmla="*/ 47 h 47"/>
                <a:gd name="T18" fmla="*/ 29 w 48"/>
                <a:gd name="T19" fmla="*/ 47 h 47"/>
                <a:gd name="T20" fmla="*/ 29 w 48"/>
                <a:gd name="T21" fmla="*/ 28 h 47"/>
                <a:gd name="T22" fmla="*/ 48 w 48"/>
                <a:gd name="T23" fmla="*/ 28 h 47"/>
                <a:gd name="T24" fmla="*/ 48 w 48"/>
                <a:gd name="T25" fmla="*/ 1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7">
                  <a:moveTo>
                    <a:pt x="48" y="19"/>
                  </a:moveTo>
                  <a:lnTo>
                    <a:pt x="29" y="19"/>
                  </a:lnTo>
                  <a:lnTo>
                    <a:pt x="29" y="0"/>
                  </a:lnTo>
                  <a:lnTo>
                    <a:pt x="19" y="0"/>
                  </a:lnTo>
                  <a:lnTo>
                    <a:pt x="19" y="19"/>
                  </a:lnTo>
                  <a:lnTo>
                    <a:pt x="0" y="19"/>
                  </a:lnTo>
                  <a:lnTo>
                    <a:pt x="0" y="28"/>
                  </a:lnTo>
                  <a:lnTo>
                    <a:pt x="19" y="28"/>
                  </a:lnTo>
                  <a:lnTo>
                    <a:pt x="19" y="47"/>
                  </a:lnTo>
                  <a:lnTo>
                    <a:pt x="29" y="47"/>
                  </a:lnTo>
                  <a:lnTo>
                    <a:pt x="29" y="28"/>
                  </a:lnTo>
                  <a:lnTo>
                    <a:pt x="48" y="28"/>
                  </a:lnTo>
                  <a:lnTo>
                    <a:pt x="48"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13"/>
            <p:cNvSpPr/>
            <p:nvPr/>
          </p:nvSpPr>
          <p:spPr bwMode="auto">
            <a:xfrm>
              <a:off x="8390859" y="3035707"/>
              <a:ext cx="68645" cy="68645"/>
            </a:xfrm>
            <a:custGeom>
              <a:avLst/>
              <a:gdLst>
                <a:gd name="T0" fmla="*/ 33 w 38"/>
                <a:gd name="T1" fmla="*/ 0 h 38"/>
                <a:gd name="T2" fmla="*/ 19 w 38"/>
                <a:gd name="T3" fmla="*/ 11 h 38"/>
                <a:gd name="T4" fmla="*/ 5 w 38"/>
                <a:gd name="T5" fmla="*/ 0 h 38"/>
                <a:gd name="T6" fmla="*/ 0 w 38"/>
                <a:gd name="T7" fmla="*/ 4 h 38"/>
                <a:gd name="T8" fmla="*/ 12 w 38"/>
                <a:gd name="T9" fmla="*/ 19 h 38"/>
                <a:gd name="T10" fmla="*/ 0 w 38"/>
                <a:gd name="T11" fmla="*/ 33 h 38"/>
                <a:gd name="T12" fmla="*/ 5 w 38"/>
                <a:gd name="T13" fmla="*/ 38 h 38"/>
                <a:gd name="T14" fmla="*/ 19 w 38"/>
                <a:gd name="T15" fmla="*/ 26 h 38"/>
                <a:gd name="T16" fmla="*/ 33 w 38"/>
                <a:gd name="T17" fmla="*/ 38 h 38"/>
                <a:gd name="T18" fmla="*/ 38 w 38"/>
                <a:gd name="T19" fmla="*/ 33 h 38"/>
                <a:gd name="T20" fmla="*/ 26 w 38"/>
                <a:gd name="T21" fmla="*/ 19 h 38"/>
                <a:gd name="T22" fmla="*/ 38 w 38"/>
                <a:gd name="T23" fmla="*/ 4 h 38"/>
                <a:gd name="T24" fmla="*/ 33 w 3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33" y="0"/>
                  </a:moveTo>
                  <a:lnTo>
                    <a:pt x="19" y="11"/>
                  </a:lnTo>
                  <a:lnTo>
                    <a:pt x="5" y="0"/>
                  </a:lnTo>
                  <a:lnTo>
                    <a:pt x="0" y="4"/>
                  </a:lnTo>
                  <a:lnTo>
                    <a:pt x="12" y="19"/>
                  </a:lnTo>
                  <a:lnTo>
                    <a:pt x="0" y="33"/>
                  </a:lnTo>
                  <a:lnTo>
                    <a:pt x="5" y="38"/>
                  </a:lnTo>
                  <a:lnTo>
                    <a:pt x="19" y="26"/>
                  </a:lnTo>
                  <a:lnTo>
                    <a:pt x="33" y="38"/>
                  </a:lnTo>
                  <a:lnTo>
                    <a:pt x="38" y="33"/>
                  </a:lnTo>
                  <a:lnTo>
                    <a:pt x="26" y="19"/>
                  </a:lnTo>
                  <a:lnTo>
                    <a:pt x="38" y="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Rectangle 214"/>
            <p:cNvSpPr>
              <a:spLocks noChangeArrowheads="1"/>
            </p:cNvSpPr>
            <p:nvPr/>
          </p:nvSpPr>
          <p:spPr bwMode="auto">
            <a:xfrm>
              <a:off x="8571503" y="2873127"/>
              <a:ext cx="84903" cy="16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9" name="Rectangle 215"/>
            <p:cNvSpPr>
              <a:spLocks noChangeArrowheads="1"/>
            </p:cNvSpPr>
            <p:nvPr/>
          </p:nvSpPr>
          <p:spPr bwMode="auto">
            <a:xfrm>
              <a:off x="8571503" y="3042933"/>
              <a:ext cx="84903"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0" name="Rectangle 216"/>
            <p:cNvSpPr>
              <a:spLocks noChangeArrowheads="1"/>
            </p:cNvSpPr>
            <p:nvPr/>
          </p:nvSpPr>
          <p:spPr bwMode="auto">
            <a:xfrm>
              <a:off x="8571503" y="3077254"/>
              <a:ext cx="84903"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1" name="Freeform 217"/>
            <p:cNvSpPr>
              <a:spLocks noEditPoints="1"/>
            </p:cNvSpPr>
            <p:nvPr/>
          </p:nvSpPr>
          <p:spPr bwMode="auto">
            <a:xfrm>
              <a:off x="8322214" y="2779193"/>
              <a:ext cx="393803" cy="391997"/>
            </a:xfrm>
            <a:custGeom>
              <a:avLst/>
              <a:gdLst>
                <a:gd name="T0" fmla="*/ 0 w 218"/>
                <a:gd name="T1" fmla="*/ 0 h 217"/>
                <a:gd name="T2" fmla="*/ 0 w 218"/>
                <a:gd name="T3" fmla="*/ 217 h 217"/>
                <a:gd name="T4" fmla="*/ 218 w 218"/>
                <a:gd name="T5" fmla="*/ 217 h 217"/>
                <a:gd name="T6" fmla="*/ 218 w 218"/>
                <a:gd name="T7" fmla="*/ 0 h 217"/>
                <a:gd name="T8" fmla="*/ 0 w 218"/>
                <a:gd name="T9" fmla="*/ 0 h 217"/>
                <a:gd name="T10" fmla="*/ 10 w 218"/>
                <a:gd name="T11" fmla="*/ 9 h 217"/>
                <a:gd name="T12" fmla="*/ 104 w 218"/>
                <a:gd name="T13" fmla="*/ 9 h 217"/>
                <a:gd name="T14" fmla="*/ 104 w 218"/>
                <a:gd name="T15" fmla="*/ 104 h 217"/>
                <a:gd name="T16" fmla="*/ 10 w 218"/>
                <a:gd name="T17" fmla="*/ 104 h 217"/>
                <a:gd name="T18" fmla="*/ 10 w 218"/>
                <a:gd name="T19" fmla="*/ 9 h 217"/>
                <a:gd name="T20" fmla="*/ 10 w 218"/>
                <a:gd name="T21" fmla="*/ 208 h 217"/>
                <a:gd name="T22" fmla="*/ 10 w 218"/>
                <a:gd name="T23" fmla="*/ 113 h 217"/>
                <a:gd name="T24" fmla="*/ 104 w 218"/>
                <a:gd name="T25" fmla="*/ 113 h 217"/>
                <a:gd name="T26" fmla="*/ 104 w 218"/>
                <a:gd name="T27" fmla="*/ 208 h 217"/>
                <a:gd name="T28" fmla="*/ 10 w 218"/>
                <a:gd name="T29" fmla="*/ 208 h 217"/>
                <a:gd name="T30" fmla="*/ 209 w 218"/>
                <a:gd name="T31" fmla="*/ 208 h 217"/>
                <a:gd name="T32" fmla="*/ 114 w 218"/>
                <a:gd name="T33" fmla="*/ 208 h 217"/>
                <a:gd name="T34" fmla="*/ 114 w 218"/>
                <a:gd name="T35" fmla="*/ 113 h 217"/>
                <a:gd name="T36" fmla="*/ 209 w 218"/>
                <a:gd name="T37" fmla="*/ 113 h 217"/>
                <a:gd name="T38" fmla="*/ 209 w 218"/>
                <a:gd name="T39" fmla="*/ 208 h 217"/>
                <a:gd name="T40" fmla="*/ 209 w 218"/>
                <a:gd name="T41" fmla="*/ 104 h 217"/>
                <a:gd name="T42" fmla="*/ 114 w 218"/>
                <a:gd name="T43" fmla="*/ 104 h 217"/>
                <a:gd name="T44" fmla="*/ 114 w 218"/>
                <a:gd name="T45" fmla="*/ 9 h 217"/>
                <a:gd name="T46" fmla="*/ 209 w 218"/>
                <a:gd name="T47" fmla="*/ 9 h 217"/>
                <a:gd name="T48" fmla="*/ 209 w 218"/>
                <a:gd name="T49" fmla="*/ 10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 h="217">
                  <a:moveTo>
                    <a:pt x="0" y="0"/>
                  </a:moveTo>
                  <a:lnTo>
                    <a:pt x="0" y="217"/>
                  </a:lnTo>
                  <a:lnTo>
                    <a:pt x="218" y="217"/>
                  </a:lnTo>
                  <a:lnTo>
                    <a:pt x="218" y="0"/>
                  </a:lnTo>
                  <a:lnTo>
                    <a:pt x="0" y="0"/>
                  </a:lnTo>
                  <a:close/>
                  <a:moveTo>
                    <a:pt x="10" y="9"/>
                  </a:moveTo>
                  <a:lnTo>
                    <a:pt x="104" y="9"/>
                  </a:lnTo>
                  <a:lnTo>
                    <a:pt x="104" y="104"/>
                  </a:lnTo>
                  <a:lnTo>
                    <a:pt x="10" y="104"/>
                  </a:lnTo>
                  <a:lnTo>
                    <a:pt x="10" y="9"/>
                  </a:lnTo>
                  <a:close/>
                  <a:moveTo>
                    <a:pt x="10" y="208"/>
                  </a:moveTo>
                  <a:lnTo>
                    <a:pt x="10" y="113"/>
                  </a:lnTo>
                  <a:lnTo>
                    <a:pt x="104" y="113"/>
                  </a:lnTo>
                  <a:lnTo>
                    <a:pt x="104" y="208"/>
                  </a:lnTo>
                  <a:lnTo>
                    <a:pt x="10" y="208"/>
                  </a:lnTo>
                  <a:close/>
                  <a:moveTo>
                    <a:pt x="209" y="208"/>
                  </a:moveTo>
                  <a:lnTo>
                    <a:pt x="114" y="208"/>
                  </a:lnTo>
                  <a:lnTo>
                    <a:pt x="114" y="113"/>
                  </a:lnTo>
                  <a:lnTo>
                    <a:pt x="209" y="113"/>
                  </a:lnTo>
                  <a:lnTo>
                    <a:pt x="209" y="208"/>
                  </a:lnTo>
                  <a:close/>
                  <a:moveTo>
                    <a:pt x="209" y="104"/>
                  </a:moveTo>
                  <a:lnTo>
                    <a:pt x="114" y="104"/>
                  </a:lnTo>
                  <a:lnTo>
                    <a:pt x="114" y="9"/>
                  </a:lnTo>
                  <a:lnTo>
                    <a:pt x="209" y="9"/>
                  </a:lnTo>
                  <a:lnTo>
                    <a:pt x="209"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2" name="Freeform 218"/>
          <p:cNvSpPr>
            <a:spLocks noEditPoints="1"/>
          </p:cNvSpPr>
          <p:nvPr/>
        </p:nvSpPr>
        <p:spPr bwMode="auto">
          <a:xfrm>
            <a:off x="9169433" y="3424210"/>
            <a:ext cx="341417" cy="393803"/>
          </a:xfrm>
          <a:custGeom>
            <a:avLst/>
            <a:gdLst>
              <a:gd name="T0" fmla="*/ 76 w 80"/>
              <a:gd name="T1" fmla="*/ 28 h 92"/>
              <a:gd name="T2" fmla="*/ 58 w 80"/>
              <a:gd name="T3" fmla="*/ 28 h 92"/>
              <a:gd name="T4" fmla="*/ 58 w 80"/>
              <a:gd name="T5" fmla="*/ 18 h 92"/>
              <a:gd name="T6" fmla="*/ 53 w 80"/>
              <a:gd name="T7" fmla="*/ 5 h 92"/>
              <a:gd name="T8" fmla="*/ 40 w 80"/>
              <a:gd name="T9" fmla="*/ 0 h 92"/>
              <a:gd name="T10" fmla="*/ 27 w 80"/>
              <a:gd name="T11" fmla="*/ 5 h 92"/>
              <a:gd name="T12" fmla="*/ 22 w 80"/>
              <a:gd name="T13" fmla="*/ 18 h 92"/>
              <a:gd name="T14" fmla="*/ 22 w 80"/>
              <a:gd name="T15" fmla="*/ 28 h 92"/>
              <a:gd name="T16" fmla="*/ 4 w 80"/>
              <a:gd name="T17" fmla="*/ 28 h 92"/>
              <a:gd name="T18" fmla="*/ 0 w 80"/>
              <a:gd name="T19" fmla="*/ 92 h 92"/>
              <a:gd name="T20" fmla="*/ 80 w 80"/>
              <a:gd name="T21" fmla="*/ 92 h 92"/>
              <a:gd name="T22" fmla="*/ 76 w 80"/>
              <a:gd name="T23" fmla="*/ 28 h 92"/>
              <a:gd name="T24" fmla="*/ 26 w 80"/>
              <a:gd name="T25" fmla="*/ 18 h 92"/>
              <a:gd name="T26" fmla="*/ 30 w 80"/>
              <a:gd name="T27" fmla="*/ 8 h 92"/>
              <a:gd name="T28" fmla="*/ 50 w 80"/>
              <a:gd name="T29" fmla="*/ 8 h 92"/>
              <a:gd name="T30" fmla="*/ 54 w 80"/>
              <a:gd name="T31" fmla="*/ 18 h 92"/>
              <a:gd name="T32" fmla="*/ 54 w 80"/>
              <a:gd name="T33" fmla="*/ 28 h 92"/>
              <a:gd name="T34" fmla="*/ 26 w 80"/>
              <a:gd name="T35" fmla="*/ 28 h 92"/>
              <a:gd name="T36" fmla="*/ 26 w 80"/>
              <a:gd name="T37" fmla="*/ 18 h 92"/>
              <a:gd name="T38" fmla="*/ 4 w 80"/>
              <a:gd name="T39" fmla="*/ 88 h 92"/>
              <a:gd name="T40" fmla="*/ 8 w 80"/>
              <a:gd name="T41" fmla="*/ 32 h 92"/>
              <a:gd name="T42" fmla="*/ 22 w 80"/>
              <a:gd name="T43" fmla="*/ 32 h 92"/>
              <a:gd name="T44" fmla="*/ 22 w 80"/>
              <a:gd name="T45" fmla="*/ 40 h 92"/>
              <a:gd name="T46" fmla="*/ 16 w 80"/>
              <a:gd name="T47" fmla="*/ 48 h 92"/>
              <a:gd name="T48" fmla="*/ 24 w 80"/>
              <a:gd name="T49" fmla="*/ 56 h 92"/>
              <a:gd name="T50" fmla="*/ 32 w 80"/>
              <a:gd name="T51" fmla="*/ 48 h 92"/>
              <a:gd name="T52" fmla="*/ 26 w 80"/>
              <a:gd name="T53" fmla="*/ 40 h 92"/>
              <a:gd name="T54" fmla="*/ 26 w 80"/>
              <a:gd name="T55" fmla="*/ 32 h 92"/>
              <a:gd name="T56" fmla="*/ 54 w 80"/>
              <a:gd name="T57" fmla="*/ 32 h 92"/>
              <a:gd name="T58" fmla="*/ 54 w 80"/>
              <a:gd name="T59" fmla="*/ 40 h 92"/>
              <a:gd name="T60" fmla="*/ 48 w 80"/>
              <a:gd name="T61" fmla="*/ 48 h 92"/>
              <a:gd name="T62" fmla="*/ 56 w 80"/>
              <a:gd name="T63" fmla="*/ 56 h 92"/>
              <a:gd name="T64" fmla="*/ 64 w 80"/>
              <a:gd name="T65" fmla="*/ 48 h 92"/>
              <a:gd name="T66" fmla="*/ 58 w 80"/>
              <a:gd name="T67" fmla="*/ 40 h 92"/>
              <a:gd name="T68" fmla="*/ 58 w 80"/>
              <a:gd name="T69" fmla="*/ 32 h 92"/>
              <a:gd name="T70" fmla="*/ 72 w 80"/>
              <a:gd name="T71" fmla="*/ 32 h 92"/>
              <a:gd name="T72" fmla="*/ 76 w 80"/>
              <a:gd name="T73" fmla="*/ 88 h 92"/>
              <a:gd name="T74" fmla="*/ 4 w 80"/>
              <a:gd name="T75"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92">
                <a:moveTo>
                  <a:pt x="76" y="28"/>
                </a:moveTo>
                <a:cubicBezTo>
                  <a:pt x="58" y="28"/>
                  <a:pt x="58" y="28"/>
                  <a:pt x="58" y="28"/>
                </a:cubicBezTo>
                <a:cubicBezTo>
                  <a:pt x="58" y="18"/>
                  <a:pt x="58" y="18"/>
                  <a:pt x="58" y="18"/>
                </a:cubicBezTo>
                <a:cubicBezTo>
                  <a:pt x="58" y="13"/>
                  <a:pt x="56" y="9"/>
                  <a:pt x="53" y="5"/>
                </a:cubicBezTo>
                <a:cubicBezTo>
                  <a:pt x="49" y="2"/>
                  <a:pt x="45" y="0"/>
                  <a:pt x="40" y="0"/>
                </a:cubicBezTo>
                <a:cubicBezTo>
                  <a:pt x="35" y="0"/>
                  <a:pt x="31" y="2"/>
                  <a:pt x="27" y="5"/>
                </a:cubicBezTo>
                <a:cubicBezTo>
                  <a:pt x="24" y="9"/>
                  <a:pt x="22" y="13"/>
                  <a:pt x="22" y="18"/>
                </a:cubicBezTo>
                <a:cubicBezTo>
                  <a:pt x="22" y="28"/>
                  <a:pt x="22" y="28"/>
                  <a:pt x="22" y="28"/>
                </a:cubicBezTo>
                <a:cubicBezTo>
                  <a:pt x="4" y="28"/>
                  <a:pt x="4" y="28"/>
                  <a:pt x="4" y="28"/>
                </a:cubicBezTo>
                <a:cubicBezTo>
                  <a:pt x="0" y="92"/>
                  <a:pt x="0" y="92"/>
                  <a:pt x="0" y="92"/>
                </a:cubicBezTo>
                <a:cubicBezTo>
                  <a:pt x="80" y="92"/>
                  <a:pt x="80" y="92"/>
                  <a:pt x="80" y="92"/>
                </a:cubicBezTo>
                <a:lnTo>
                  <a:pt x="76" y="28"/>
                </a:lnTo>
                <a:close/>
                <a:moveTo>
                  <a:pt x="26" y="18"/>
                </a:moveTo>
                <a:cubicBezTo>
                  <a:pt x="26" y="14"/>
                  <a:pt x="27" y="11"/>
                  <a:pt x="30" y="8"/>
                </a:cubicBezTo>
                <a:cubicBezTo>
                  <a:pt x="35" y="3"/>
                  <a:pt x="45" y="3"/>
                  <a:pt x="50" y="8"/>
                </a:cubicBezTo>
                <a:cubicBezTo>
                  <a:pt x="53" y="11"/>
                  <a:pt x="54" y="14"/>
                  <a:pt x="54" y="18"/>
                </a:cubicBezTo>
                <a:cubicBezTo>
                  <a:pt x="54" y="28"/>
                  <a:pt x="54" y="28"/>
                  <a:pt x="54" y="28"/>
                </a:cubicBezTo>
                <a:cubicBezTo>
                  <a:pt x="26" y="28"/>
                  <a:pt x="26" y="28"/>
                  <a:pt x="26" y="28"/>
                </a:cubicBezTo>
                <a:lnTo>
                  <a:pt x="26" y="18"/>
                </a:lnTo>
                <a:close/>
                <a:moveTo>
                  <a:pt x="4" y="88"/>
                </a:moveTo>
                <a:cubicBezTo>
                  <a:pt x="8" y="32"/>
                  <a:pt x="8" y="32"/>
                  <a:pt x="8" y="32"/>
                </a:cubicBezTo>
                <a:cubicBezTo>
                  <a:pt x="22" y="32"/>
                  <a:pt x="22" y="32"/>
                  <a:pt x="22" y="32"/>
                </a:cubicBezTo>
                <a:cubicBezTo>
                  <a:pt x="22" y="40"/>
                  <a:pt x="22" y="40"/>
                  <a:pt x="22" y="40"/>
                </a:cubicBezTo>
                <a:cubicBezTo>
                  <a:pt x="19" y="41"/>
                  <a:pt x="16" y="44"/>
                  <a:pt x="16" y="48"/>
                </a:cubicBezTo>
                <a:cubicBezTo>
                  <a:pt x="16" y="52"/>
                  <a:pt x="20" y="56"/>
                  <a:pt x="24" y="56"/>
                </a:cubicBezTo>
                <a:cubicBezTo>
                  <a:pt x="28" y="56"/>
                  <a:pt x="32" y="52"/>
                  <a:pt x="32" y="48"/>
                </a:cubicBezTo>
                <a:cubicBezTo>
                  <a:pt x="32" y="44"/>
                  <a:pt x="29" y="41"/>
                  <a:pt x="26" y="40"/>
                </a:cubicBezTo>
                <a:cubicBezTo>
                  <a:pt x="26" y="32"/>
                  <a:pt x="26" y="32"/>
                  <a:pt x="26" y="32"/>
                </a:cubicBezTo>
                <a:cubicBezTo>
                  <a:pt x="54" y="32"/>
                  <a:pt x="54" y="32"/>
                  <a:pt x="54" y="32"/>
                </a:cubicBezTo>
                <a:cubicBezTo>
                  <a:pt x="54" y="40"/>
                  <a:pt x="54" y="40"/>
                  <a:pt x="54" y="40"/>
                </a:cubicBezTo>
                <a:cubicBezTo>
                  <a:pt x="51" y="41"/>
                  <a:pt x="48" y="44"/>
                  <a:pt x="48" y="48"/>
                </a:cubicBezTo>
                <a:cubicBezTo>
                  <a:pt x="48" y="52"/>
                  <a:pt x="52" y="56"/>
                  <a:pt x="56" y="56"/>
                </a:cubicBezTo>
                <a:cubicBezTo>
                  <a:pt x="60" y="56"/>
                  <a:pt x="64" y="52"/>
                  <a:pt x="64" y="48"/>
                </a:cubicBezTo>
                <a:cubicBezTo>
                  <a:pt x="64" y="44"/>
                  <a:pt x="61" y="41"/>
                  <a:pt x="58" y="40"/>
                </a:cubicBezTo>
                <a:cubicBezTo>
                  <a:pt x="58" y="32"/>
                  <a:pt x="58" y="32"/>
                  <a:pt x="58" y="32"/>
                </a:cubicBezTo>
                <a:cubicBezTo>
                  <a:pt x="72" y="32"/>
                  <a:pt x="72" y="32"/>
                  <a:pt x="72" y="32"/>
                </a:cubicBezTo>
                <a:cubicBezTo>
                  <a:pt x="76" y="88"/>
                  <a:pt x="76" y="88"/>
                  <a:pt x="76" y="88"/>
                </a:cubicBezTo>
                <a:lnTo>
                  <a:pt x="4" y="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19"/>
          <p:cNvSpPr>
            <a:spLocks noEditPoints="1"/>
          </p:cNvSpPr>
          <p:nvPr/>
        </p:nvSpPr>
        <p:spPr bwMode="auto">
          <a:xfrm>
            <a:off x="9973297" y="3440469"/>
            <a:ext cx="375739" cy="377546"/>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78 w 88"/>
              <a:gd name="T11" fmla="*/ 23 h 88"/>
              <a:gd name="T12" fmla="*/ 57 w 88"/>
              <a:gd name="T13" fmla="*/ 35 h 88"/>
              <a:gd name="T14" fmla="*/ 53 w 88"/>
              <a:gd name="T15" fmla="*/ 31 h 88"/>
              <a:gd name="T16" fmla="*/ 65 w 88"/>
              <a:gd name="T17" fmla="*/ 10 h 88"/>
              <a:gd name="T18" fmla="*/ 78 w 88"/>
              <a:gd name="T19" fmla="*/ 23 h 88"/>
              <a:gd name="T20" fmla="*/ 32 w 88"/>
              <a:gd name="T21" fmla="*/ 44 h 88"/>
              <a:gd name="T22" fmla="*/ 44 w 88"/>
              <a:gd name="T23" fmla="*/ 32 h 88"/>
              <a:gd name="T24" fmla="*/ 56 w 88"/>
              <a:gd name="T25" fmla="*/ 44 h 88"/>
              <a:gd name="T26" fmla="*/ 44 w 88"/>
              <a:gd name="T27" fmla="*/ 56 h 88"/>
              <a:gd name="T28" fmla="*/ 32 w 88"/>
              <a:gd name="T29" fmla="*/ 44 h 88"/>
              <a:gd name="T30" fmla="*/ 44 w 88"/>
              <a:gd name="T31" fmla="*/ 4 h 88"/>
              <a:gd name="T32" fmla="*/ 61 w 88"/>
              <a:gd name="T33" fmla="*/ 8 h 88"/>
              <a:gd name="T34" fmla="*/ 50 w 88"/>
              <a:gd name="T35" fmla="*/ 29 h 88"/>
              <a:gd name="T36" fmla="*/ 44 w 88"/>
              <a:gd name="T37" fmla="*/ 28 h 88"/>
              <a:gd name="T38" fmla="*/ 28 w 88"/>
              <a:gd name="T39" fmla="*/ 44 h 88"/>
              <a:gd name="T40" fmla="*/ 29 w 88"/>
              <a:gd name="T41" fmla="*/ 50 h 88"/>
              <a:gd name="T42" fmla="*/ 8 w 88"/>
              <a:gd name="T43" fmla="*/ 61 h 88"/>
              <a:gd name="T44" fmla="*/ 4 w 88"/>
              <a:gd name="T45" fmla="*/ 44 h 88"/>
              <a:gd name="T46" fmla="*/ 44 w 88"/>
              <a:gd name="T47" fmla="*/ 4 h 88"/>
              <a:gd name="T48" fmla="*/ 10 w 88"/>
              <a:gd name="T49" fmla="*/ 65 h 88"/>
              <a:gd name="T50" fmla="*/ 31 w 88"/>
              <a:gd name="T51" fmla="*/ 53 h 88"/>
              <a:gd name="T52" fmla="*/ 35 w 88"/>
              <a:gd name="T53" fmla="*/ 57 h 88"/>
              <a:gd name="T54" fmla="*/ 23 w 88"/>
              <a:gd name="T55" fmla="*/ 78 h 88"/>
              <a:gd name="T56" fmla="*/ 10 w 88"/>
              <a:gd name="T57" fmla="*/ 65 h 88"/>
              <a:gd name="T58" fmla="*/ 44 w 88"/>
              <a:gd name="T59" fmla="*/ 84 h 88"/>
              <a:gd name="T60" fmla="*/ 27 w 88"/>
              <a:gd name="T61" fmla="*/ 80 h 88"/>
              <a:gd name="T62" fmla="*/ 38 w 88"/>
              <a:gd name="T63" fmla="*/ 59 h 88"/>
              <a:gd name="T64" fmla="*/ 44 w 88"/>
              <a:gd name="T65" fmla="*/ 60 h 88"/>
              <a:gd name="T66" fmla="*/ 60 w 88"/>
              <a:gd name="T67" fmla="*/ 44 h 88"/>
              <a:gd name="T68" fmla="*/ 59 w 88"/>
              <a:gd name="T69" fmla="*/ 38 h 88"/>
              <a:gd name="T70" fmla="*/ 80 w 88"/>
              <a:gd name="T71" fmla="*/ 27 h 88"/>
              <a:gd name="T72" fmla="*/ 84 w 88"/>
              <a:gd name="T73" fmla="*/ 44 h 88"/>
              <a:gd name="T74" fmla="*/ 44 w 88"/>
              <a:gd name="T75"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78" y="23"/>
                </a:moveTo>
                <a:cubicBezTo>
                  <a:pt x="57" y="35"/>
                  <a:pt x="57" y="35"/>
                  <a:pt x="57" y="35"/>
                </a:cubicBezTo>
                <a:cubicBezTo>
                  <a:pt x="56" y="33"/>
                  <a:pt x="55" y="32"/>
                  <a:pt x="53" y="31"/>
                </a:cubicBezTo>
                <a:cubicBezTo>
                  <a:pt x="65" y="10"/>
                  <a:pt x="65" y="10"/>
                  <a:pt x="65" y="10"/>
                </a:cubicBezTo>
                <a:cubicBezTo>
                  <a:pt x="70" y="13"/>
                  <a:pt x="75" y="18"/>
                  <a:pt x="78" y="23"/>
                </a:cubicBezTo>
                <a:close/>
                <a:moveTo>
                  <a:pt x="32" y="44"/>
                </a:moveTo>
                <a:cubicBezTo>
                  <a:pt x="32" y="37"/>
                  <a:pt x="37" y="32"/>
                  <a:pt x="44" y="32"/>
                </a:cubicBezTo>
                <a:cubicBezTo>
                  <a:pt x="51" y="32"/>
                  <a:pt x="56" y="37"/>
                  <a:pt x="56" y="44"/>
                </a:cubicBezTo>
                <a:cubicBezTo>
                  <a:pt x="56" y="51"/>
                  <a:pt x="51" y="56"/>
                  <a:pt x="44" y="56"/>
                </a:cubicBezTo>
                <a:cubicBezTo>
                  <a:pt x="37" y="56"/>
                  <a:pt x="32" y="51"/>
                  <a:pt x="32" y="44"/>
                </a:cubicBezTo>
                <a:close/>
                <a:moveTo>
                  <a:pt x="44" y="4"/>
                </a:moveTo>
                <a:cubicBezTo>
                  <a:pt x="50" y="4"/>
                  <a:pt x="56" y="5"/>
                  <a:pt x="61" y="8"/>
                </a:cubicBezTo>
                <a:cubicBezTo>
                  <a:pt x="50" y="29"/>
                  <a:pt x="50" y="29"/>
                  <a:pt x="50" y="29"/>
                </a:cubicBezTo>
                <a:cubicBezTo>
                  <a:pt x="48" y="28"/>
                  <a:pt x="46" y="28"/>
                  <a:pt x="44" y="28"/>
                </a:cubicBezTo>
                <a:cubicBezTo>
                  <a:pt x="35" y="28"/>
                  <a:pt x="28" y="35"/>
                  <a:pt x="28" y="44"/>
                </a:cubicBezTo>
                <a:cubicBezTo>
                  <a:pt x="28" y="46"/>
                  <a:pt x="28" y="48"/>
                  <a:pt x="29" y="50"/>
                </a:cubicBezTo>
                <a:cubicBezTo>
                  <a:pt x="8" y="61"/>
                  <a:pt x="8" y="61"/>
                  <a:pt x="8" y="61"/>
                </a:cubicBezTo>
                <a:cubicBezTo>
                  <a:pt x="5" y="56"/>
                  <a:pt x="4" y="50"/>
                  <a:pt x="4" y="44"/>
                </a:cubicBezTo>
                <a:cubicBezTo>
                  <a:pt x="4" y="22"/>
                  <a:pt x="22" y="4"/>
                  <a:pt x="44" y="4"/>
                </a:cubicBezTo>
                <a:close/>
                <a:moveTo>
                  <a:pt x="10" y="65"/>
                </a:moveTo>
                <a:cubicBezTo>
                  <a:pt x="31" y="53"/>
                  <a:pt x="31" y="53"/>
                  <a:pt x="31" y="53"/>
                </a:cubicBezTo>
                <a:cubicBezTo>
                  <a:pt x="32" y="55"/>
                  <a:pt x="33" y="56"/>
                  <a:pt x="35" y="57"/>
                </a:cubicBezTo>
                <a:cubicBezTo>
                  <a:pt x="23" y="78"/>
                  <a:pt x="23" y="78"/>
                  <a:pt x="23" y="78"/>
                </a:cubicBezTo>
                <a:cubicBezTo>
                  <a:pt x="18" y="75"/>
                  <a:pt x="13" y="70"/>
                  <a:pt x="10" y="65"/>
                </a:cubicBezTo>
                <a:close/>
                <a:moveTo>
                  <a:pt x="44" y="84"/>
                </a:moveTo>
                <a:cubicBezTo>
                  <a:pt x="38" y="84"/>
                  <a:pt x="32" y="83"/>
                  <a:pt x="27" y="80"/>
                </a:cubicBezTo>
                <a:cubicBezTo>
                  <a:pt x="38" y="59"/>
                  <a:pt x="38" y="59"/>
                  <a:pt x="38" y="59"/>
                </a:cubicBezTo>
                <a:cubicBezTo>
                  <a:pt x="40" y="60"/>
                  <a:pt x="42" y="60"/>
                  <a:pt x="44" y="60"/>
                </a:cubicBezTo>
                <a:cubicBezTo>
                  <a:pt x="53" y="60"/>
                  <a:pt x="60" y="53"/>
                  <a:pt x="60" y="44"/>
                </a:cubicBezTo>
                <a:cubicBezTo>
                  <a:pt x="60" y="42"/>
                  <a:pt x="60" y="40"/>
                  <a:pt x="59" y="38"/>
                </a:cubicBezTo>
                <a:cubicBezTo>
                  <a:pt x="80" y="27"/>
                  <a:pt x="80" y="27"/>
                  <a:pt x="80" y="27"/>
                </a:cubicBezTo>
                <a:cubicBezTo>
                  <a:pt x="83" y="32"/>
                  <a:pt x="84" y="38"/>
                  <a:pt x="84" y="44"/>
                </a:cubicBezTo>
                <a:cubicBezTo>
                  <a:pt x="84" y="66"/>
                  <a:pt x="66" y="84"/>
                  <a:pt x="4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44" name="组合 243"/>
          <p:cNvGrpSpPr/>
          <p:nvPr/>
        </p:nvGrpSpPr>
        <p:grpSpPr>
          <a:xfrm>
            <a:off x="10777161" y="3440469"/>
            <a:ext cx="410062" cy="377546"/>
            <a:chOff x="10777161" y="2786419"/>
            <a:chExt cx="410062" cy="377546"/>
          </a:xfrm>
        </p:grpSpPr>
        <p:sp>
          <p:nvSpPr>
            <p:cNvPr id="245" name="Freeform 220"/>
            <p:cNvSpPr>
              <a:spLocks noEditPoints="1"/>
            </p:cNvSpPr>
            <p:nvPr/>
          </p:nvSpPr>
          <p:spPr bwMode="auto">
            <a:xfrm>
              <a:off x="10777161" y="2786419"/>
              <a:ext cx="410062" cy="377546"/>
            </a:xfrm>
            <a:custGeom>
              <a:avLst/>
              <a:gdLst>
                <a:gd name="T0" fmla="*/ 227 w 227"/>
                <a:gd name="T1" fmla="*/ 38 h 209"/>
                <a:gd name="T2" fmla="*/ 170 w 227"/>
                <a:gd name="T3" fmla="*/ 38 h 209"/>
                <a:gd name="T4" fmla="*/ 170 w 227"/>
                <a:gd name="T5" fmla="*/ 0 h 209"/>
                <a:gd name="T6" fmla="*/ 57 w 227"/>
                <a:gd name="T7" fmla="*/ 0 h 209"/>
                <a:gd name="T8" fmla="*/ 57 w 227"/>
                <a:gd name="T9" fmla="*/ 38 h 209"/>
                <a:gd name="T10" fmla="*/ 0 w 227"/>
                <a:gd name="T11" fmla="*/ 38 h 209"/>
                <a:gd name="T12" fmla="*/ 0 w 227"/>
                <a:gd name="T13" fmla="*/ 171 h 209"/>
                <a:gd name="T14" fmla="*/ 57 w 227"/>
                <a:gd name="T15" fmla="*/ 171 h 209"/>
                <a:gd name="T16" fmla="*/ 57 w 227"/>
                <a:gd name="T17" fmla="*/ 209 h 209"/>
                <a:gd name="T18" fmla="*/ 170 w 227"/>
                <a:gd name="T19" fmla="*/ 209 h 209"/>
                <a:gd name="T20" fmla="*/ 170 w 227"/>
                <a:gd name="T21" fmla="*/ 171 h 209"/>
                <a:gd name="T22" fmla="*/ 227 w 227"/>
                <a:gd name="T23" fmla="*/ 171 h 209"/>
                <a:gd name="T24" fmla="*/ 227 w 227"/>
                <a:gd name="T25" fmla="*/ 38 h 209"/>
                <a:gd name="T26" fmla="*/ 66 w 227"/>
                <a:gd name="T27" fmla="*/ 10 h 209"/>
                <a:gd name="T28" fmla="*/ 161 w 227"/>
                <a:gd name="T29" fmla="*/ 10 h 209"/>
                <a:gd name="T30" fmla="*/ 161 w 227"/>
                <a:gd name="T31" fmla="*/ 38 h 209"/>
                <a:gd name="T32" fmla="*/ 66 w 227"/>
                <a:gd name="T33" fmla="*/ 38 h 209"/>
                <a:gd name="T34" fmla="*/ 66 w 227"/>
                <a:gd name="T35" fmla="*/ 10 h 209"/>
                <a:gd name="T36" fmla="*/ 161 w 227"/>
                <a:gd name="T37" fmla="*/ 199 h 209"/>
                <a:gd name="T38" fmla="*/ 66 w 227"/>
                <a:gd name="T39" fmla="*/ 199 h 209"/>
                <a:gd name="T40" fmla="*/ 66 w 227"/>
                <a:gd name="T41" fmla="*/ 142 h 209"/>
                <a:gd name="T42" fmla="*/ 161 w 227"/>
                <a:gd name="T43" fmla="*/ 142 h 209"/>
                <a:gd name="T44" fmla="*/ 161 w 227"/>
                <a:gd name="T45" fmla="*/ 199 h 209"/>
                <a:gd name="T46" fmla="*/ 218 w 227"/>
                <a:gd name="T47" fmla="*/ 161 h 209"/>
                <a:gd name="T48" fmla="*/ 170 w 227"/>
                <a:gd name="T49" fmla="*/ 161 h 209"/>
                <a:gd name="T50" fmla="*/ 170 w 227"/>
                <a:gd name="T51" fmla="*/ 133 h 209"/>
                <a:gd name="T52" fmla="*/ 57 w 227"/>
                <a:gd name="T53" fmla="*/ 133 h 209"/>
                <a:gd name="T54" fmla="*/ 57 w 227"/>
                <a:gd name="T55" fmla="*/ 161 h 209"/>
                <a:gd name="T56" fmla="*/ 9 w 227"/>
                <a:gd name="T57" fmla="*/ 161 h 209"/>
                <a:gd name="T58" fmla="*/ 9 w 227"/>
                <a:gd name="T59" fmla="*/ 48 h 209"/>
                <a:gd name="T60" fmla="*/ 57 w 227"/>
                <a:gd name="T61" fmla="*/ 48 h 209"/>
                <a:gd name="T62" fmla="*/ 170 w 227"/>
                <a:gd name="T63" fmla="*/ 48 h 209"/>
                <a:gd name="T64" fmla="*/ 218 w 227"/>
                <a:gd name="T65" fmla="*/ 48 h 209"/>
                <a:gd name="T66" fmla="*/ 218 w 227"/>
                <a:gd name="T67" fmla="*/ 16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209">
                  <a:moveTo>
                    <a:pt x="227" y="38"/>
                  </a:moveTo>
                  <a:lnTo>
                    <a:pt x="170" y="38"/>
                  </a:lnTo>
                  <a:lnTo>
                    <a:pt x="170" y="0"/>
                  </a:lnTo>
                  <a:lnTo>
                    <a:pt x="57" y="0"/>
                  </a:lnTo>
                  <a:lnTo>
                    <a:pt x="57" y="38"/>
                  </a:lnTo>
                  <a:lnTo>
                    <a:pt x="0" y="38"/>
                  </a:lnTo>
                  <a:lnTo>
                    <a:pt x="0" y="171"/>
                  </a:lnTo>
                  <a:lnTo>
                    <a:pt x="57" y="171"/>
                  </a:lnTo>
                  <a:lnTo>
                    <a:pt x="57" y="209"/>
                  </a:lnTo>
                  <a:lnTo>
                    <a:pt x="170" y="209"/>
                  </a:lnTo>
                  <a:lnTo>
                    <a:pt x="170" y="171"/>
                  </a:lnTo>
                  <a:lnTo>
                    <a:pt x="227" y="171"/>
                  </a:lnTo>
                  <a:lnTo>
                    <a:pt x="227" y="38"/>
                  </a:lnTo>
                  <a:close/>
                  <a:moveTo>
                    <a:pt x="66" y="10"/>
                  </a:moveTo>
                  <a:lnTo>
                    <a:pt x="161" y="10"/>
                  </a:lnTo>
                  <a:lnTo>
                    <a:pt x="161" y="38"/>
                  </a:lnTo>
                  <a:lnTo>
                    <a:pt x="66" y="38"/>
                  </a:lnTo>
                  <a:lnTo>
                    <a:pt x="66" y="10"/>
                  </a:lnTo>
                  <a:close/>
                  <a:moveTo>
                    <a:pt x="161" y="199"/>
                  </a:moveTo>
                  <a:lnTo>
                    <a:pt x="66" y="199"/>
                  </a:lnTo>
                  <a:lnTo>
                    <a:pt x="66" y="142"/>
                  </a:lnTo>
                  <a:lnTo>
                    <a:pt x="161" y="142"/>
                  </a:lnTo>
                  <a:lnTo>
                    <a:pt x="161" y="199"/>
                  </a:lnTo>
                  <a:close/>
                  <a:moveTo>
                    <a:pt x="218" y="161"/>
                  </a:moveTo>
                  <a:lnTo>
                    <a:pt x="170" y="161"/>
                  </a:lnTo>
                  <a:lnTo>
                    <a:pt x="170" y="133"/>
                  </a:lnTo>
                  <a:lnTo>
                    <a:pt x="57" y="133"/>
                  </a:lnTo>
                  <a:lnTo>
                    <a:pt x="57" y="161"/>
                  </a:lnTo>
                  <a:lnTo>
                    <a:pt x="9" y="161"/>
                  </a:lnTo>
                  <a:lnTo>
                    <a:pt x="9" y="48"/>
                  </a:lnTo>
                  <a:lnTo>
                    <a:pt x="57" y="48"/>
                  </a:lnTo>
                  <a:lnTo>
                    <a:pt x="170" y="48"/>
                  </a:lnTo>
                  <a:lnTo>
                    <a:pt x="218" y="48"/>
                  </a:lnTo>
                  <a:lnTo>
                    <a:pt x="218" y="1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Rectangle 221"/>
            <p:cNvSpPr>
              <a:spLocks noChangeArrowheads="1"/>
            </p:cNvSpPr>
            <p:nvPr/>
          </p:nvSpPr>
          <p:spPr bwMode="auto">
            <a:xfrm>
              <a:off x="10827741" y="2907449"/>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7" name="Rectangle 222"/>
            <p:cNvSpPr>
              <a:spLocks noChangeArrowheads="1"/>
            </p:cNvSpPr>
            <p:nvPr/>
          </p:nvSpPr>
          <p:spPr bwMode="auto">
            <a:xfrm>
              <a:off x="10896386" y="2907449"/>
              <a:ext cx="34323"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248" name="组合 247"/>
          <p:cNvGrpSpPr/>
          <p:nvPr/>
        </p:nvGrpSpPr>
        <p:grpSpPr>
          <a:xfrm>
            <a:off x="9960190" y="4288261"/>
            <a:ext cx="411868" cy="341417"/>
            <a:chOff x="9135110" y="6101233"/>
            <a:chExt cx="411868" cy="341417"/>
          </a:xfrm>
        </p:grpSpPr>
        <p:sp>
          <p:nvSpPr>
            <p:cNvPr id="249" name="Freeform 229"/>
            <p:cNvSpPr>
              <a:spLocks noEditPoints="1"/>
            </p:cNvSpPr>
            <p:nvPr/>
          </p:nvSpPr>
          <p:spPr bwMode="auto">
            <a:xfrm>
              <a:off x="9135110" y="6101233"/>
              <a:ext cx="411868" cy="341417"/>
            </a:xfrm>
            <a:custGeom>
              <a:avLst/>
              <a:gdLst>
                <a:gd name="T0" fmla="*/ 171 w 228"/>
                <a:gd name="T1" fmla="*/ 0 h 189"/>
                <a:gd name="T2" fmla="*/ 57 w 228"/>
                <a:gd name="T3" fmla="*/ 0 h 189"/>
                <a:gd name="T4" fmla="*/ 0 w 228"/>
                <a:gd name="T5" fmla="*/ 95 h 189"/>
                <a:gd name="T6" fmla="*/ 0 w 228"/>
                <a:gd name="T7" fmla="*/ 189 h 189"/>
                <a:gd name="T8" fmla="*/ 228 w 228"/>
                <a:gd name="T9" fmla="*/ 189 h 189"/>
                <a:gd name="T10" fmla="*/ 228 w 228"/>
                <a:gd name="T11" fmla="*/ 95 h 189"/>
                <a:gd name="T12" fmla="*/ 171 w 228"/>
                <a:gd name="T13" fmla="*/ 0 h 189"/>
                <a:gd name="T14" fmla="*/ 62 w 228"/>
                <a:gd name="T15" fmla="*/ 9 h 189"/>
                <a:gd name="T16" fmla="*/ 166 w 228"/>
                <a:gd name="T17" fmla="*/ 9 h 189"/>
                <a:gd name="T18" fmla="*/ 213 w 228"/>
                <a:gd name="T19" fmla="*/ 90 h 189"/>
                <a:gd name="T20" fmla="*/ 15 w 228"/>
                <a:gd name="T21" fmla="*/ 90 h 189"/>
                <a:gd name="T22" fmla="*/ 62 w 228"/>
                <a:gd name="T23" fmla="*/ 9 h 189"/>
                <a:gd name="T24" fmla="*/ 10 w 228"/>
                <a:gd name="T25" fmla="*/ 180 h 189"/>
                <a:gd name="T26" fmla="*/ 10 w 228"/>
                <a:gd name="T27" fmla="*/ 99 h 189"/>
                <a:gd name="T28" fmla="*/ 218 w 228"/>
                <a:gd name="T29" fmla="*/ 99 h 189"/>
                <a:gd name="T30" fmla="*/ 218 w 228"/>
                <a:gd name="T31" fmla="*/ 180 h 189"/>
                <a:gd name="T32" fmla="*/ 10 w 228"/>
                <a:gd name="T33" fmla="*/ 18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89">
                  <a:moveTo>
                    <a:pt x="171" y="0"/>
                  </a:moveTo>
                  <a:lnTo>
                    <a:pt x="57" y="0"/>
                  </a:lnTo>
                  <a:lnTo>
                    <a:pt x="0" y="95"/>
                  </a:lnTo>
                  <a:lnTo>
                    <a:pt x="0" y="189"/>
                  </a:lnTo>
                  <a:lnTo>
                    <a:pt x="228" y="189"/>
                  </a:lnTo>
                  <a:lnTo>
                    <a:pt x="228" y="95"/>
                  </a:lnTo>
                  <a:lnTo>
                    <a:pt x="171" y="0"/>
                  </a:lnTo>
                  <a:close/>
                  <a:moveTo>
                    <a:pt x="62" y="9"/>
                  </a:moveTo>
                  <a:lnTo>
                    <a:pt x="166" y="9"/>
                  </a:lnTo>
                  <a:lnTo>
                    <a:pt x="213" y="90"/>
                  </a:lnTo>
                  <a:lnTo>
                    <a:pt x="15" y="90"/>
                  </a:lnTo>
                  <a:lnTo>
                    <a:pt x="62" y="9"/>
                  </a:lnTo>
                  <a:close/>
                  <a:moveTo>
                    <a:pt x="10" y="180"/>
                  </a:moveTo>
                  <a:lnTo>
                    <a:pt x="10" y="99"/>
                  </a:lnTo>
                  <a:lnTo>
                    <a:pt x="218" y="99"/>
                  </a:lnTo>
                  <a:lnTo>
                    <a:pt x="218" y="180"/>
                  </a:lnTo>
                  <a:lnTo>
                    <a:pt x="10"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Rectangle 230"/>
            <p:cNvSpPr>
              <a:spLocks noChangeArrowheads="1"/>
            </p:cNvSpPr>
            <p:nvPr/>
          </p:nvSpPr>
          <p:spPr bwMode="auto">
            <a:xfrm>
              <a:off x="9238076" y="6204199"/>
              <a:ext cx="205934" cy="16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1" name="Rectangle 231"/>
            <p:cNvSpPr>
              <a:spLocks noChangeArrowheads="1"/>
            </p:cNvSpPr>
            <p:nvPr/>
          </p:nvSpPr>
          <p:spPr bwMode="auto">
            <a:xfrm>
              <a:off x="9263366" y="6151813"/>
              <a:ext cx="155354" cy="18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2" name="Rectangle 232"/>
            <p:cNvSpPr>
              <a:spLocks noChangeArrowheads="1"/>
            </p:cNvSpPr>
            <p:nvPr/>
          </p:nvSpPr>
          <p:spPr bwMode="auto">
            <a:xfrm>
              <a:off x="9297689" y="6339682"/>
              <a:ext cx="86709" cy="343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253" name="组合 252"/>
          <p:cNvGrpSpPr/>
          <p:nvPr/>
        </p:nvGrpSpPr>
        <p:grpSpPr>
          <a:xfrm>
            <a:off x="7518350" y="4249752"/>
            <a:ext cx="381159" cy="379352"/>
            <a:chOff x="7518350" y="3595702"/>
            <a:chExt cx="381159" cy="379352"/>
          </a:xfrm>
        </p:grpSpPr>
        <p:sp>
          <p:nvSpPr>
            <p:cNvPr id="254" name="Freeform 233"/>
            <p:cNvSpPr>
              <a:spLocks noEditPoints="1"/>
            </p:cNvSpPr>
            <p:nvPr/>
          </p:nvSpPr>
          <p:spPr bwMode="auto">
            <a:xfrm>
              <a:off x="7518350" y="3595702"/>
              <a:ext cx="381159" cy="379352"/>
            </a:xfrm>
            <a:custGeom>
              <a:avLst/>
              <a:gdLst>
                <a:gd name="T0" fmla="*/ 109 w 211"/>
                <a:gd name="T1" fmla="*/ 0 h 210"/>
                <a:gd name="T2" fmla="*/ 0 w 211"/>
                <a:gd name="T3" fmla="*/ 108 h 210"/>
                <a:gd name="T4" fmla="*/ 0 w 211"/>
                <a:gd name="T5" fmla="*/ 210 h 210"/>
                <a:gd name="T6" fmla="*/ 102 w 211"/>
                <a:gd name="T7" fmla="*/ 210 h 210"/>
                <a:gd name="T8" fmla="*/ 211 w 211"/>
                <a:gd name="T9" fmla="*/ 101 h 210"/>
                <a:gd name="T10" fmla="*/ 109 w 211"/>
                <a:gd name="T11" fmla="*/ 0 h 210"/>
                <a:gd name="T12" fmla="*/ 97 w 211"/>
                <a:gd name="T13" fmla="*/ 201 h 210"/>
                <a:gd name="T14" fmla="*/ 10 w 211"/>
                <a:gd name="T15" fmla="*/ 201 h 210"/>
                <a:gd name="T16" fmla="*/ 10 w 211"/>
                <a:gd name="T17" fmla="*/ 113 h 210"/>
                <a:gd name="T18" fmla="*/ 109 w 211"/>
                <a:gd name="T19" fmla="*/ 14 h 210"/>
                <a:gd name="T20" fmla="*/ 197 w 211"/>
                <a:gd name="T21" fmla="*/ 101 h 210"/>
                <a:gd name="T22" fmla="*/ 97 w 211"/>
                <a:gd name="T23" fmla="*/ 20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210">
                  <a:moveTo>
                    <a:pt x="109" y="0"/>
                  </a:moveTo>
                  <a:lnTo>
                    <a:pt x="0" y="108"/>
                  </a:lnTo>
                  <a:lnTo>
                    <a:pt x="0" y="210"/>
                  </a:lnTo>
                  <a:lnTo>
                    <a:pt x="102" y="210"/>
                  </a:lnTo>
                  <a:lnTo>
                    <a:pt x="211" y="101"/>
                  </a:lnTo>
                  <a:lnTo>
                    <a:pt x="109" y="0"/>
                  </a:lnTo>
                  <a:close/>
                  <a:moveTo>
                    <a:pt x="97" y="201"/>
                  </a:moveTo>
                  <a:lnTo>
                    <a:pt x="10" y="201"/>
                  </a:lnTo>
                  <a:lnTo>
                    <a:pt x="10" y="113"/>
                  </a:lnTo>
                  <a:lnTo>
                    <a:pt x="109" y="14"/>
                  </a:lnTo>
                  <a:lnTo>
                    <a:pt x="197" y="101"/>
                  </a:lnTo>
                  <a:lnTo>
                    <a:pt x="97" y="2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34"/>
            <p:cNvSpPr/>
            <p:nvPr/>
          </p:nvSpPr>
          <p:spPr bwMode="auto">
            <a:xfrm>
              <a:off x="7596027" y="3778152"/>
              <a:ext cx="115612" cy="115612"/>
            </a:xfrm>
            <a:custGeom>
              <a:avLst/>
              <a:gdLst>
                <a:gd name="T0" fmla="*/ 0 w 64"/>
                <a:gd name="T1" fmla="*/ 7 h 64"/>
                <a:gd name="T2" fmla="*/ 57 w 64"/>
                <a:gd name="T3" fmla="*/ 64 h 64"/>
                <a:gd name="T4" fmla="*/ 64 w 64"/>
                <a:gd name="T5" fmla="*/ 59 h 64"/>
                <a:gd name="T6" fmla="*/ 7 w 64"/>
                <a:gd name="T7" fmla="*/ 0 h 64"/>
                <a:gd name="T8" fmla="*/ 0 w 64"/>
                <a:gd name="T9" fmla="*/ 7 h 64"/>
              </a:gdLst>
              <a:ahLst/>
              <a:cxnLst>
                <a:cxn ang="0">
                  <a:pos x="T0" y="T1"/>
                </a:cxn>
                <a:cxn ang="0">
                  <a:pos x="T2" y="T3"/>
                </a:cxn>
                <a:cxn ang="0">
                  <a:pos x="T4" y="T5"/>
                </a:cxn>
                <a:cxn ang="0">
                  <a:pos x="T6" y="T7"/>
                </a:cxn>
                <a:cxn ang="0">
                  <a:pos x="T8" y="T9"/>
                </a:cxn>
              </a:cxnLst>
              <a:rect l="0" t="0" r="r" b="b"/>
              <a:pathLst>
                <a:path w="64" h="64">
                  <a:moveTo>
                    <a:pt x="0" y="7"/>
                  </a:moveTo>
                  <a:lnTo>
                    <a:pt x="57" y="64"/>
                  </a:lnTo>
                  <a:lnTo>
                    <a:pt x="64" y="59"/>
                  </a:lnTo>
                  <a:lnTo>
                    <a:pt x="7"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Oval 235"/>
            <p:cNvSpPr>
              <a:spLocks noChangeArrowheads="1"/>
            </p:cNvSpPr>
            <p:nvPr/>
          </p:nvSpPr>
          <p:spPr bwMode="auto">
            <a:xfrm>
              <a:off x="7570737" y="3855829"/>
              <a:ext cx="66839" cy="6864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7" name="组合 256"/>
          <p:cNvGrpSpPr/>
          <p:nvPr/>
        </p:nvGrpSpPr>
        <p:grpSpPr>
          <a:xfrm>
            <a:off x="8331246" y="4262397"/>
            <a:ext cx="375739" cy="375739"/>
            <a:chOff x="8331246" y="3608347"/>
            <a:chExt cx="375739" cy="375739"/>
          </a:xfrm>
        </p:grpSpPr>
        <p:sp>
          <p:nvSpPr>
            <p:cNvPr id="258" name="Freeform 236"/>
            <p:cNvSpPr>
              <a:spLocks noEditPoints="1"/>
            </p:cNvSpPr>
            <p:nvPr/>
          </p:nvSpPr>
          <p:spPr bwMode="auto">
            <a:xfrm>
              <a:off x="8331246" y="3608347"/>
              <a:ext cx="375739" cy="375739"/>
            </a:xfrm>
            <a:custGeom>
              <a:avLst/>
              <a:gdLst>
                <a:gd name="T0" fmla="*/ 0 w 208"/>
                <a:gd name="T1" fmla="*/ 0 h 208"/>
                <a:gd name="T2" fmla="*/ 0 w 208"/>
                <a:gd name="T3" fmla="*/ 208 h 208"/>
                <a:gd name="T4" fmla="*/ 208 w 208"/>
                <a:gd name="T5" fmla="*/ 208 h 208"/>
                <a:gd name="T6" fmla="*/ 208 w 208"/>
                <a:gd name="T7" fmla="*/ 0 h 208"/>
                <a:gd name="T8" fmla="*/ 0 w 208"/>
                <a:gd name="T9" fmla="*/ 0 h 208"/>
                <a:gd name="T10" fmla="*/ 199 w 208"/>
                <a:gd name="T11" fmla="*/ 198 h 208"/>
                <a:gd name="T12" fmla="*/ 9 w 208"/>
                <a:gd name="T13" fmla="*/ 198 h 208"/>
                <a:gd name="T14" fmla="*/ 9 w 208"/>
                <a:gd name="T15" fmla="*/ 9 h 208"/>
                <a:gd name="T16" fmla="*/ 199 w 208"/>
                <a:gd name="T17" fmla="*/ 9 h 208"/>
                <a:gd name="T18" fmla="*/ 199 w 208"/>
                <a:gd name="T19" fmla="*/ 19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0" y="0"/>
                  </a:moveTo>
                  <a:lnTo>
                    <a:pt x="0" y="208"/>
                  </a:lnTo>
                  <a:lnTo>
                    <a:pt x="208" y="208"/>
                  </a:lnTo>
                  <a:lnTo>
                    <a:pt x="208" y="0"/>
                  </a:lnTo>
                  <a:lnTo>
                    <a:pt x="0" y="0"/>
                  </a:lnTo>
                  <a:close/>
                  <a:moveTo>
                    <a:pt x="199" y="198"/>
                  </a:moveTo>
                  <a:lnTo>
                    <a:pt x="9" y="198"/>
                  </a:lnTo>
                  <a:lnTo>
                    <a:pt x="9" y="9"/>
                  </a:lnTo>
                  <a:lnTo>
                    <a:pt x="199" y="9"/>
                  </a:lnTo>
                  <a:lnTo>
                    <a:pt x="199" y="1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37"/>
            <p:cNvSpPr/>
            <p:nvPr/>
          </p:nvSpPr>
          <p:spPr bwMode="auto">
            <a:xfrm>
              <a:off x="8381826" y="3702281"/>
              <a:ext cx="274578" cy="182451"/>
            </a:xfrm>
            <a:custGeom>
              <a:avLst/>
              <a:gdLst>
                <a:gd name="T0" fmla="*/ 48 w 152"/>
                <a:gd name="T1" fmla="*/ 49 h 101"/>
                <a:gd name="T2" fmla="*/ 76 w 152"/>
                <a:gd name="T3" fmla="*/ 101 h 101"/>
                <a:gd name="T4" fmla="*/ 105 w 152"/>
                <a:gd name="T5" fmla="*/ 28 h 101"/>
                <a:gd name="T6" fmla="*/ 121 w 152"/>
                <a:gd name="T7" fmla="*/ 66 h 101"/>
                <a:gd name="T8" fmla="*/ 152 w 152"/>
                <a:gd name="T9" fmla="*/ 66 h 101"/>
                <a:gd name="T10" fmla="*/ 152 w 152"/>
                <a:gd name="T11" fmla="*/ 56 h 101"/>
                <a:gd name="T12" fmla="*/ 126 w 152"/>
                <a:gd name="T13" fmla="*/ 56 h 101"/>
                <a:gd name="T14" fmla="*/ 105 w 152"/>
                <a:gd name="T15" fmla="*/ 0 h 101"/>
                <a:gd name="T16" fmla="*/ 76 w 152"/>
                <a:gd name="T17" fmla="*/ 78 h 101"/>
                <a:gd name="T18" fmla="*/ 48 w 152"/>
                <a:gd name="T19" fmla="*/ 35 h 101"/>
                <a:gd name="T20" fmla="*/ 26 w 152"/>
                <a:gd name="T21" fmla="*/ 56 h 101"/>
                <a:gd name="T22" fmla="*/ 0 w 152"/>
                <a:gd name="T23" fmla="*/ 56 h 101"/>
                <a:gd name="T24" fmla="*/ 0 w 152"/>
                <a:gd name="T25" fmla="*/ 66 h 101"/>
                <a:gd name="T26" fmla="*/ 31 w 152"/>
                <a:gd name="T27" fmla="*/ 66 h 101"/>
                <a:gd name="T28" fmla="*/ 48 w 152"/>
                <a:gd name="T2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01">
                  <a:moveTo>
                    <a:pt x="48" y="49"/>
                  </a:moveTo>
                  <a:lnTo>
                    <a:pt x="76" y="101"/>
                  </a:lnTo>
                  <a:lnTo>
                    <a:pt x="105" y="28"/>
                  </a:lnTo>
                  <a:lnTo>
                    <a:pt x="121" y="66"/>
                  </a:lnTo>
                  <a:lnTo>
                    <a:pt x="152" y="66"/>
                  </a:lnTo>
                  <a:lnTo>
                    <a:pt x="152" y="56"/>
                  </a:lnTo>
                  <a:lnTo>
                    <a:pt x="126" y="56"/>
                  </a:lnTo>
                  <a:lnTo>
                    <a:pt x="105" y="0"/>
                  </a:lnTo>
                  <a:lnTo>
                    <a:pt x="76" y="78"/>
                  </a:lnTo>
                  <a:lnTo>
                    <a:pt x="48" y="35"/>
                  </a:lnTo>
                  <a:lnTo>
                    <a:pt x="26" y="56"/>
                  </a:lnTo>
                  <a:lnTo>
                    <a:pt x="0" y="56"/>
                  </a:lnTo>
                  <a:lnTo>
                    <a:pt x="0" y="66"/>
                  </a:lnTo>
                  <a:lnTo>
                    <a:pt x="31" y="66"/>
                  </a:lnTo>
                  <a:lnTo>
                    <a:pt x="48"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0" name="Freeform 238"/>
          <p:cNvSpPr>
            <a:spLocks noEditPoints="1"/>
          </p:cNvSpPr>
          <p:nvPr/>
        </p:nvSpPr>
        <p:spPr bwMode="auto">
          <a:xfrm>
            <a:off x="946533" y="5868320"/>
            <a:ext cx="377546" cy="375739"/>
          </a:xfrm>
          <a:custGeom>
            <a:avLst/>
            <a:gdLst>
              <a:gd name="T0" fmla="*/ 44 w 88"/>
              <a:gd name="T1" fmla="*/ 0 h 88"/>
              <a:gd name="T2" fmla="*/ 0 w 88"/>
              <a:gd name="T3" fmla="*/ 24 h 88"/>
              <a:gd name="T4" fmla="*/ 0 w 88"/>
              <a:gd name="T5" fmla="*/ 64 h 88"/>
              <a:gd name="T6" fmla="*/ 44 w 88"/>
              <a:gd name="T7" fmla="*/ 88 h 88"/>
              <a:gd name="T8" fmla="*/ 88 w 88"/>
              <a:gd name="T9" fmla="*/ 64 h 88"/>
              <a:gd name="T10" fmla="*/ 88 w 88"/>
              <a:gd name="T11" fmla="*/ 24 h 88"/>
              <a:gd name="T12" fmla="*/ 44 w 88"/>
              <a:gd name="T13" fmla="*/ 0 h 88"/>
              <a:gd name="T14" fmla="*/ 44 w 88"/>
              <a:gd name="T15" fmla="*/ 4 h 88"/>
              <a:gd name="T16" fmla="*/ 84 w 88"/>
              <a:gd name="T17" fmla="*/ 24 h 88"/>
              <a:gd name="T18" fmla="*/ 44 w 88"/>
              <a:gd name="T19" fmla="*/ 44 h 88"/>
              <a:gd name="T20" fmla="*/ 4 w 88"/>
              <a:gd name="T21" fmla="*/ 24 h 88"/>
              <a:gd name="T22" fmla="*/ 44 w 88"/>
              <a:gd name="T23" fmla="*/ 4 h 88"/>
              <a:gd name="T24" fmla="*/ 84 w 88"/>
              <a:gd name="T25" fmla="*/ 64 h 88"/>
              <a:gd name="T26" fmla="*/ 44 w 88"/>
              <a:gd name="T27" fmla="*/ 84 h 88"/>
              <a:gd name="T28" fmla="*/ 4 w 88"/>
              <a:gd name="T29" fmla="*/ 64 h 88"/>
              <a:gd name="T30" fmla="*/ 4 w 88"/>
              <a:gd name="T31" fmla="*/ 54 h 88"/>
              <a:gd name="T32" fmla="*/ 44 w 88"/>
              <a:gd name="T33" fmla="*/ 68 h 88"/>
              <a:gd name="T34" fmla="*/ 84 w 88"/>
              <a:gd name="T35" fmla="*/ 54 h 88"/>
              <a:gd name="T36" fmla="*/ 84 w 88"/>
              <a:gd name="T37" fmla="*/ 64 h 88"/>
              <a:gd name="T38" fmla="*/ 84 w 88"/>
              <a:gd name="T39" fmla="*/ 44 h 88"/>
              <a:gd name="T40" fmla="*/ 44 w 88"/>
              <a:gd name="T41" fmla="*/ 64 h 88"/>
              <a:gd name="T42" fmla="*/ 4 w 88"/>
              <a:gd name="T43" fmla="*/ 44 h 88"/>
              <a:gd name="T44" fmla="*/ 4 w 88"/>
              <a:gd name="T45" fmla="*/ 34 h 88"/>
              <a:gd name="T46" fmla="*/ 44 w 88"/>
              <a:gd name="T47" fmla="*/ 48 h 88"/>
              <a:gd name="T48" fmla="*/ 84 w 88"/>
              <a:gd name="T49" fmla="*/ 34 h 88"/>
              <a:gd name="T50" fmla="*/ 84 w 88"/>
              <a:gd name="T5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88">
                <a:moveTo>
                  <a:pt x="44" y="0"/>
                </a:moveTo>
                <a:cubicBezTo>
                  <a:pt x="19" y="0"/>
                  <a:pt x="0" y="11"/>
                  <a:pt x="0" y="24"/>
                </a:cubicBezTo>
                <a:cubicBezTo>
                  <a:pt x="0" y="64"/>
                  <a:pt x="0" y="64"/>
                  <a:pt x="0" y="64"/>
                </a:cubicBezTo>
                <a:cubicBezTo>
                  <a:pt x="0" y="77"/>
                  <a:pt x="19" y="88"/>
                  <a:pt x="44" y="88"/>
                </a:cubicBezTo>
                <a:cubicBezTo>
                  <a:pt x="69" y="88"/>
                  <a:pt x="88" y="77"/>
                  <a:pt x="88" y="64"/>
                </a:cubicBezTo>
                <a:cubicBezTo>
                  <a:pt x="88" y="24"/>
                  <a:pt x="88" y="24"/>
                  <a:pt x="88" y="24"/>
                </a:cubicBezTo>
                <a:cubicBezTo>
                  <a:pt x="88" y="11"/>
                  <a:pt x="69" y="0"/>
                  <a:pt x="44" y="0"/>
                </a:cubicBezTo>
                <a:close/>
                <a:moveTo>
                  <a:pt x="44" y="4"/>
                </a:moveTo>
                <a:cubicBezTo>
                  <a:pt x="66" y="4"/>
                  <a:pt x="84" y="13"/>
                  <a:pt x="84" y="24"/>
                </a:cubicBezTo>
                <a:cubicBezTo>
                  <a:pt x="84" y="35"/>
                  <a:pt x="66" y="44"/>
                  <a:pt x="44" y="44"/>
                </a:cubicBezTo>
                <a:cubicBezTo>
                  <a:pt x="22" y="44"/>
                  <a:pt x="4" y="35"/>
                  <a:pt x="4" y="24"/>
                </a:cubicBezTo>
                <a:cubicBezTo>
                  <a:pt x="4" y="13"/>
                  <a:pt x="22" y="4"/>
                  <a:pt x="44" y="4"/>
                </a:cubicBezTo>
                <a:close/>
                <a:moveTo>
                  <a:pt x="84" y="64"/>
                </a:moveTo>
                <a:cubicBezTo>
                  <a:pt x="84" y="75"/>
                  <a:pt x="66" y="84"/>
                  <a:pt x="44" y="84"/>
                </a:cubicBezTo>
                <a:cubicBezTo>
                  <a:pt x="22" y="84"/>
                  <a:pt x="4" y="75"/>
                  <a:pt x="4" y="64"/>
                </a:cubicBezTo>
                <a:cubicBezTo>
                  <a:pt x="4" y="54"/>
                  <a:pt x="4" y="54"/>
                  <a:pt x="4" y="54"/>
                </a:cubicBezTo>
                <a:cubicBezTo>
                  <a:pt x="11" y="62"/>
                  <a:pt x="26" y="68"/>
                  <a:pt x="44" y="68"/>
                </a:cubicBezTo>
                <a:cubicBezTo>
                  <a:pt x="62" y="68"/>
                  <a:pt x="77" y="62"/>
                  <a:pt x="84" y="54"/>
                </a:cubicBezTo>
                <a:lnTo>
                  <a:pt x="84" y="64"/>
                </a:lnTo>
                <a:close/>
                <a:moveTo>
                  <a:pt x="84" y="44"/>
                </a:moveTo>
                <a:cubicBezTo>
                  <a:pt x="84" y="55"/>
                  <a:pt x="66" y="64"/>
                  <a:pt x="44" y="64"/>
                </a:cubicBezTo>
                <a:cubicBezTo>
                  <a:pt x="22" y="64"/>
                  <a:pt x="4" y="55"/>
                  <a:pt x="4" y="44"/>
                </a:cubicBezTo>
                <a:cubicBezTo>
                  <a:pt x="4" y="34"/>
                  <a:pt x="4" y="34"/>
                  <a:pt x="4" y="34"/>
                </a:cubicBezTo>
                <a:cubicBezTo>
                  <a:pt x="11" y="42"/>
                  <a:pt x="26" y="48"/>
                  <a:pt x="44" y="48"/>
                </a:cubicBezTo>
                <a:cubicBezTo>
                  <a:pt x="62" y="48"/>
                  <a:pt x="77" y="42"/>
                  <a:pt x="84" y="34"/>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39"/>
          <p:cNvSpPr>
            <a:spLocks noEditPoints="1"/>
          </p:cNvSpPr>
          <p:nvPr/>
        </p:nvSpPr>
        <p:spPr bwMode="auto">
          <a:xfrm>
            <a:off x="1768462" y="5850256"/>
            <a:ext cx="375739" cy="410062"/>
          </a:xfrm>
          <a:custGeom>
            <a:avLst/>
            <a:gdLst>
              <a:gd name="T0" fmla="*/ 80 w 88"/>
              <a:gd name="T1" fmla="*/ 64 h 96"/>
              <a:gd name="T2" fmla="*/ 80 w 88"/>
              <a:gd name="T3" fmla="*/ 44 h 96"/>
              <a:gd name="T4" fmla="*/ 69 w 88"/>
              <a:gd name="T5" fmla="*/ 19 h 96"/>
              <a:gd name="T6" fmla="*/ 52 w 88"/>
              <a:gd name="T7" fmla="*/ 9 h 96"/>
              <a:gd name="T8" fmla="*/ 52 w 88"/>
              <a:gd name="T9" fmla="*/ 0 h 96"/>
              <a:gd name="T10" fmla="*/ 36 w 88"/>
              <a:gd name="T11" fmla="*/ 0 h 96"/>
              <a:gd name="T12" fmla="*/ 36 w 88"/>
              <a:gd name="T13" fmla="*/ 9 h 96"/>
              <a:gd name="T14" fmla="*/ 19 w 88"/>
              <a:gd name="T15" fmla="*/ 19 h 96"/>
              <a:gd name="T16" fmla="*/ 8 w 88"/>
              <a:gd name="T17" fmla="*/ 44 h 96"/>
              <a:gd name="T18" fmla="*/ 8 w 88"/>
              <a:gd name="T19" fmla="*/ 64 h 96"/>
              <a:gd name="T20" fmla="*/ 0 w 88"/>
              <a:gd name="T21" fmla="*/ 80 h 96"/>
              <a:gd name="T22" fmla="*/ 28 w 88"/>
              <a:gd name="T23" fmla="*/ 80 h 96"/>
              <a:gd name="T24" fmla="*/ 33 w 88"/>
              <a:gd name="T25" fmla="*/ 91 h 96"/>
              <a:gd name="T26" fmla="*/ 44 w 88"/>
              <a:gd name="T27" fmla="*/ 96 h 96"/>
              <a:gd name="T28" fmla="*/ 55 w 88"/>
              <a:gd name="T29" fmla="*/ 91 h 96"/>
              <a:gd name="T30" fmla="*/ 60 w 88"/>
              <a:gd name="T31" fmla="*/ 80 h 96"/>
              <a:gd name="T32" fmla="*/ 88 w 88"/>
              <a:gd name="T33" fmla="*/ 80 h 96"/>
              <a:gd name="T34" fmla="*/ 80 w 88"/>
              <a:gd name="T35" fmla="*/ 64 h 96"/>
              <a:gd name="T36" fmla="*/ 52 w 88"/>
              <a:gd name="T37" fmla="*/ 88 h 96"/>
              <a:gd name="T38" fmla="*/ 36 w 88"/>
              <a:gd name="T39" fmla="*/ 88 h 96"/>
              <a:gd name="T40" fmla="*/ 32 w 88"/>
              <a:gd name="T41" fmla="*/ 80 h 96"/>
              <a:gd name="T42" fmla="*/ 56 w 88"/>
              <a:gd name="T43" fmla="*/ 80 h 96"/>
              <a:gd name="T44" fmla="*/ 52 w 88"/>
              <a:gd name="T45" fmla="*/ 88 h 96"/>
              <a:gd name="T46" fmla="*/ 28 w 88"/>
              <a:gd name="T47" fmla="*/ 76 h 96"/>
              <a:gd name="T48" fmla="*/ 6 w 88"/>
              <a:gd name="T49" fmla="*/ 76 h 96"/>
              <a:gd name="T50" fmla="*/ 12 w 88"/>
              <a:gd name="T51" fmla="*/ 66 h 96"/>
              <a:gd name="T52" fmla="*/ 12 w 88"/>
              <a:gd name="T53" fmla="*/ 65 h 96"/>
              <a:gd name="T54" fmla="*/ 12 w 88"/>
              <a:gd name="T55" fmla="*/ 64 h 96"/>
              <a:gd name="T56" fmla="*/ 12 w 88"/>
              <a:gd name="T57" fmla="*/ 44 h 96"/>
              <a:gd name="T58" fmla="*/ 21 w 88"/>
              <a:gd name="T59" fmla="*/ 21 h 96"/>
              <a:gd name="T60" fmla="*/ 44 w 88"/>
              <a:gd name="T61" fmla="*/ 12 h 96"/>
              <a:gd name="T62" fmla="*/ 67 w 88"/>
              <a:gd name="T63" fmla="*/ 21 h 96"/>
              <a:gd name="T64" fmla="*/ 76 w 88"/>
              <a:gd name="T65" fmla="*/ 44 h 96"/>
              <a:gd name="T66" fmla="*/ 76 w 88"/>
              <a:gd name="T67" fmla="*/ 64 h 96"/>
              <a:gd name="T68" fmla="*/ 76 w 88"/>
              <a:gd name="T69" fmla="*/ 65 h 96"/>
              <a:gd name="T70" fmla="*/ 76 w 88"/>
              <a:gd name="T71" fmla="*/ 66 h 96"/>
              <a:gd name="T72" fmla="*/ 82 w 88"/>
              <a:gd name="T73" fmla="*/ 76 h 96"/>
              <a:gd name="T74" fmla="*/ 60 w 88"/>
              <a:gd name="T75" fmla="*/ 76 h 96"/>
              <a:gd name="T76" fmla="*/ 28 w 88"/>
              <a:gd name="T77" fmla="*/ 7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96">
                <a:moveTo>
                  <a:pt x="80" y="64"/>
                </a:moveTo>
                <a:cubicBezTo>
                  <a:pt x="80" y="44"/>
                  <a:pt x="80" y="44"/>
                  <a:pt x="80" y="44"/>
                </a:cubicBezTo>
                <a:cubicBezTo>
                  <a:pt x="80" y="35"/>
                  <a:pt x="76" y="26"/>
                  <a:pt x="69" y="19"/>
                </a:cubicBezTo>
                <a:cubicBezTo>
                  <a:pt x="64" y="14"/>
                  <a:pt x="58" y="10"/>
                  <a:pt x="52" y="9"/>
                </a:cubicBezTo>
                <a:cubicBezTo>
                  <a:pt x="52" y="0"/>
                  <a:pt x="52" y="0"/>
                  <a:pt x="52" y="0"/>
                </a:cubicBezTo>
                <a:cubicBezTo>
                  <a:pt x="36" y="0"/>
                  <a:pt x="36" y="0"/>
                  <a:pt x="36" y="0"/>
                </a:cubicBezTo>
                <a:cubicBezTo>
                  <a:pt x="36" y="9"/>
                  <a:pt x="36" y="9"/>
                  <a:pt x="36" y="9"/>
                </a:cubicBezTo>
                <a:cubicBezTo>
                  <a:pt x="30" y="10"/>
                  <a:pt x="24" y="14"/>
                  <a:pt x="19" y="19"/>
                </a:cubicBezTo>
                <a:cubicBezTo>
                  <a:pt x="12" y="26"/>
                  <a:pt x="8" y="35"/>
                  <a:pt x="8" y="44"/>
                </a:cubicBezTo>
                <a:cubicBezTo>
                  <a:pt x="8" y="64"/>
                  <a:pt x="8" y="64"/>
                  <a:pt x="8" y="64"/>
                </a:cubicBezTo>
                <a:cubicBezTo>
                  <a:pt x="0" y="80"/>
                  <a:pt x="0" y="80"/>
                  <a:pt x="0" y="80"/>
                </a:cubicBezTo>
                <a:cubicBezTo>
                  <a:pt x="28" y="80"/>
                  <a:pt x="28" y="80"/>
                  <a:pt x="28" y="80"/>
                </a:cubicBezTo>
                <a:cubicBezTo>
                  <a:pt x="28" y="84"/>
                  <a:pt x="30" y="88"/>
                  <a:pt x="33" y="91"/>
                </a:cubicBezTo>
                <a:cubicBezTo>
                  <a:pt x="36" y="94"/>
                  <a:pt x="40" y="96"/>
                  <a:pt x="44" y="96"/>
                </a:cubicBezTo>
                <a:cubicBezTo>
                  <a:pt x="48" y="96"/>
                  <a:pt x="52" y="94"/>
                  <a:pt x="55" y="91"/>
                </a:cubicBezTo>
                <a:cubicBezTo>
                  <a:pt x="58" y="88"/>
                  <a:pt x="60" y="84"/>
                  <a:pt x="60" y="80"/>
                </a:cubicBezTo>
                <a:cubicBezTo>
                  <a:pt x="88" y="80"/>
                  <a:pt x="88" y="80"/>
                  <a:pt x="88" y="80"/>
                </a:cubicBezTo>
                <a:lnTo>
                  <a:pt x="80" y="64"/>
                </a:lnTo>
                <a:close/>
                <a:moveTo>
                  <a:pt x="52" y="88"/>
                </a:moveTo>
                <a:cubicBezTo>
                  <a:pt x="48" y="93"/>
                  <a:pt x="40" y="93"/>
                  <a:pt x="36" y="88"/>
                </a:cubicBezTo>
                <a:cubicBezTo>
                  <a:pt x="33" y="86"/>
                  <a:pt x="32" y="83"/>
                  <a:pt x="32" y="80"/>
                </a:cubicBezTo>
                <a:cubicBezTo>
                  <a:pt x="56" y="80"/>
                  <a:pt x="56" y="80"/>
                  <a:pt x="56" y="80"/>
                </a:cubicBezTo>
                <a:cubicBezTo>
                  <a:pt x="56" y="83"/>
                  <a:pt x="55" y="86"/>
                  <a:pt x="52" y="88"/>
                </a:cubicBezTo>
                <a:close/>
                <a:moveTo>
                  <a:pt x="28" y="76"/>
                </a:moveTo>
                <a:cubicBezTo>
                  <a:pt x="6" y="76"/>
                  <a:pt x="6" y="76"/>
                  <a:pt x="6" y="76"/>
                </a:cubicBezTo>
                <a:cubicBezTo>
                  <a:pt x="12" y="66"/>
                  <a:pt x="12" y="66"/>
                  <a:pt x="12" y="66"/>
                </a:cubicBezTo>
                <a:cubicBezTo>
                  <a:pt x="12" y="65"/>
                  <a:pt x="12" y="65"/>
                  <a:pt x="12" y="65"/>
                </a:cubicBezTo>
                <a:cubicBezTo>
                  <a:pt x="12" y="64"/>
                  <a:pt x="12" y="64"/>
                  <a:pt x="12" y="64"/>
                </a:cubicBezTo>
                <a:cubicBezTo>
                  <a:pt x="12" y="44"/>
                  <a:pt x="12" y="44"/>
                  <a:pt x="12" y="44"/>
                </a:cubicBezTo>
                <a:cubicBezTo>
                  <a:pt x="12" y="35"/>
                  <a:pt x="15" y="27"/>
                  <a:pt x="21" y="21"/>
                </a:cubicBezTo>
                <a:cubicBezTo>
                  <a:pt x="27" y="15"/>
                  <a:pt x="35" y="12"/>
                  <a:pt x="44" y="12"/>
                </a:cubicBezTo>
                <a:cubicBezTo>
                  <a:pt x="53" y="12"/>
                  <a:pt x="61" y="15"/>
                  <a:pt x="67" y="21"/>
                </a:cubicBezTo>
                <a:cubicBezTo>
                  <a:pt x="73" y="27"/>
                  <a:pt x="76" y="35"/>
                  <a:pt x="76" y="44"/>
                </a:cubicBezTo>
                <a:cubicBezTo>
                  <a:pt x="76" y="64"/>
                  <a:pt x="76" y="64"/>
                  <a:pt x="76" y="64"/>
                </a:cubicBezTo>
                <a:cubicBezTo>
                  <a:pt x="76" y="65"/>
                  <a:pt x="76" y="65"/>
                  <a:pt x="76" y="65"/>
                </a:cubicBezTo>
                <a:cubicBezTo>
                  <a:pt x="76" y="66"/>
                  <a:pt x="76" y="66"/>
                  <a:pt x="76" y="66"/>
                </a:cubicBezTo>
                <a:cubicBezTo>
                  <a:pt x="82" y="76"/>
                  <a:pt x="82" y="76"/>
                  <a:pt x="82" y="76"/>
                </a:cubicBezTo>
                <a:cubicBezTo>
                  <a:pt x="60" y="76"/>
                  <a:pt x="60" y="76"/>
                  <a:pt x="60" y="76"/>
                </a:cubicBezTo>
                <a:lnTo>
                  <a:pt x="28"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62" name="组合 261"/>
          <p:cNvGrpSpPr/>
          <p:nvPr/>
        </p:nvGrpSpPr>
        <p:grpSpPr>
          <a:xfrm>
            <a:off x="2588584" y="5850256"/>
            <a:ext cx="393803" cy="393803"/>
            <a:chOff x="2588584" y="5196206"/>
            <a:chExt cx="393803" cy="393803"/>
          </a:xfrm>
        </p:grpSpPr>
        <p:sp>
          <p:nvSpPr>
            <p:cNvPr id="263" name="Freeform 240"/>
            <p:cNvSpPr>
              <a:spLocks noEditPoints="1"/>
            </p:cNvSpPr>
            <p:nvPr/>
          </p:nvSpPr>
          <p:spPr bwMode="auto">
            <a:xfrm>
              <a:off x="2588584" y="5214270"/>
              <a:ext cx="377546" cy="375739"/>
            </a:xfrm>
            <a:custGeom>
              <a:avLst/>
              <a:gdLst>
                <a:gd name="T0" fmla="*/ 56 w 88"/>
                <a:gd name="T1" fmla="*/ 44 h 88"/>
                <a:gd name="T2" fmla="*/ 44 w 88"/>
                <a:gd name="T3" fmla="*/ 56 h 88"/>
                <a:gd name="T4" fmla="*/ 32 w 88"/>
                <a:gd name="T5" fmla="*/ 44 h 88"/>
                <a:gd name="T6" fmla="*/ 44 w 88"/>
                <a:gd name="T7" fmla="*/ 32 h 88"/>
                <a:gd name="T8" fmla="*/ 46 w 88"/>
                <a:gd name="T9" fmla="*/ 32 h 88"/>
                <a:gd name="T10" fmla="*/ 46 w 88"/>
                <a:gd name="T11" fmla="*/ 0 h 88"/>
                <a:gd name="T12" fmla="*/ 44 w 88"/>
                <a:gd name="T13" fmla="*/ 0 h 88"/>
                <a:gd name="T14" fmla="*/ 0 w 88"/>
                <a:gd name="T15" fmla="*/ 44 h 88"/>
                <a:gd name="T16" fmla="*/ 44 w 88"/>
                <a:gd name="T17" fmla="*/ 88 h 88"/>
                <a:gd name="T18" fmla="*/ 88 w 88"/>
                <a:gd name="T19" fmla="*/ 44 h 88"/>
                <a:gd name="T20" fmla="*/ 88 w 88"/>
                <a:gd name="T21" fmla="*/ 42 h 88"/>
                <a:gd name="T22" fmla="*/ 56 w 88"/>
                <a:gd name="T23" fmla="*/ 42 h 88"/>
                <a:gd name="T24" fmla="*/ 56 w 88"/>
                <a:gd name="T25" fmla="*/ 44 h 88"/>
                <a:gd name="T26" fmla="*/ 84 w 88"/>
                <a:gd name="T27" fmla="*/ 46 h 88"/>
                <a:gd name="T28" fmla="*/ 44 w 88"/>
                <a:gd name="T29" fmla="*/ 84 h 88"/>
                <a:gd name="T30" fmla="*/ 4 w 88"/>
                <a:gd name="T31" fmla="*/ 44 h 88"/>
                <a:gd name="T32" fmla="*/ 42 w 88"/>
                <a:gd name="T33" fmla="*/ 4 h 88"/>
                <a:gd name="T34" fmla="*/ 42 w 88"/>
                <a:gd name="T35" fmla="*/ 28 h 88"/>
                <a:gd name="T36" fmla="*/ 28 w 88"/>
                <a:gd name="T37" fmla="*/ 44 h 88"/>
                <a:gd name="T38" fmla="*/ 44 w 88"/>
                <a:gd name="T39" fmla="*/ 60 h 88"/>
                <a:gd name="T40" fmla="*/ 60 w 88"/>
                <a:gd name="T41" fmla="*/ 46 h 88"/>
                <a:gd name="T42" fmla="*/ 84 w 88"/>
                <a:gd name="T43" fmla="*/ 4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88">
                  <a:moveTo>
                    <a:pt x="56" y="44"/>
                  </a:moveTo>
                  <a:cubicBezTo>
                    <a:pt x="56" y="51"/>
                    <a:pt x="51" y="56"/>
                    <a:pt x="44" y="56"/>
                  </a:cubicBezTo>
                  <a:cubicBezTo>
                    <a:pt x="37" y="56"/>
                    <a:pt x="32" y="51"/>
                    <a:pt x="32" y="44"/>
                  </a:cubicBezTo>
                  <a:cubicBezTo>
                    <a:pt x="32" y="37"/>
                    <a:pt x="37" y="32"/>
                    <a:pt x="44" y="32"/>
                  </a:cubicBezTo>
                  <a:cubicBezTo>
                    <a:pt x="46" y="32"/>
                    <a:pt x="46" y="32"/>
                    <a:pt x="46" y="32"/>
                  </a:cubicBezTo>
                  <a:cubicBezTo>
                    <a:pt x="46" y="0"/>
                    <a:pt x="46" y="0"/>
                    <a:pt x="46" y="0"/>
                  </a:cubicBezTo>
                  <a:cubicBezTo>
                    <a:pt x="44" y="0"/>
                    <a:pt x="44" y="0"/>
                    <a:pt x="44" y="0"/>
                  </a:cubicBezTo>
                  <a:cubicBezTo>
                    <a:pt x="20" y="0"/>
                    <a:pt x="0" y="20"/>
                    <a:pt x="0" y="44"/>
                  </a:cubicBezTo>
                  <a:cubicBezTo>
                    <a:pt x="0" y="68"/>
                    <a:pt x="20" y="88"/>
                    <a:pt x="44" y="88"/>
                  </a:cubicBezTo>
                  <a:cubicBezTo>
                    <a:pt x="68" y="88"/>
                    <a:pt x="88" y="68"/>
                    <a:pt x="88" y="44"/>
                  </a:cubicBezTo>
                  <a:cubicBezTo>
                    <a:pt x="88" y="42"/>
                    <a:pt x="88" y="42"/>
                    <a:pt x="88" y="42"/>
                  </a:cubicBezTo>
                  <a:cubicBezTo>
                    <a:pt x="56" y="42"/>
                    <a:pt x="56" y="42"/>
                    <a:pt x="56" y="42"/>
                  </a:cubicBezTo>
                  <a:lnTo>
                    <a:pt x="56" y="44"/>
                  </a:lnTo>
                  <a:close/>
                  <a:moveTo>
                    <a:pt x="84" y="46"/>
                  </a:moveTo>
                  <a:cubicBezTo>
                    <a:pt x="83" y="67"/>
                    <a:pt x="65" y="84"/>
                    <a:pt x="44" y="84"/>
                  </a:cubicBezTo>
                  <a:cubicBezTo>
                    <a:pt x="22" y="84"/>
                    <a:pt x="4" y="66"/>
                    <a:pt x="4" y="44"/>
                  </a:cubicBezTo>
                  <a:cubicBezTo>
                    <a:pt x="4" y="23"/>
                    <a:pt x="21" y="5"/>
                    <a:pt x="42" y="4"/>
                  </a:cubicBezTo>
                  <a:cubicBezTo>
                    <a:pt x="42" y="28"/>
                    <a:pt x="42" y="28"/>
                    <a:pt x="42" y="28"/>
                  </a:cubicBezTo>
                  <a:cubicBezTo>
                    <a:pt x="34" y="29"/>
                    <a:pt x="28" y="36"/>
                    <a:pt x="28" y="44"/>
                  </a:cubicBezTo>
                  <a:cubicBezTo>
                    <a:pt x="28" y="53"/>
                    <a:pt x="35" y="60"/>
                    <a:pt x="44" y="60"/>
                  </a:cubicBezTo>
                  <a:cubicBezTo>
                    <a:pt x="52" y="60"/>
                    <a:pt x="59" y="54"/>
                    <a:pt x="60" y="46"/>
                  </a:cubicBezTo>
                  <a:lnTo>
                    <a:pt x="84"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41"/>
            <p:cNvSpPr>
              <a:spLocks noEditPoints="1"/>
            </p:cNvSpPr>
            <p:nvPr/>
          </p:nvSpPr>
          <p:spPr bwMode="auto">
            <a:xfrm>
              <a:off x="2819808" y="5196206"/>
              <a:ext cx="162579" cy="162579"/>
            </a:xfrm>
            <a:custGeom>
              <a:avLst/>
              <a:gdLst>
                <a:gd name="T0" fmla="*/ 2 w 38"/>
                <a:gd name="T1" fmla="*/ 0 h 38"/>
                <a:gd name="T2" fmla="*/ 0 w 38"/>
                <a:gd name="T3" fmla="*/ 0 h 38"/>
                <a:gd name="T4" fmla="*/ 0 w 38"/>
                <a:gd name="T5" fmla="*/ 38 h 38"/>
                <a:gd name="T6" fmla="*/ 38 w 38"/>
                <a:gd name="T7" fmla="*/ 38 h 38"/>
                <a:gd name="T8" fmla="*/ 38 w 38"/>
                <a:gd name="T9" fmla="*/ 36 h 38"/>
                <a:gd name="T10" fmla="*/ 2 w 38"/>
                <a:gd name="T11" fmla="*/ 0 h 38"/>
                <a:gd name="T12" fmla="*/ 4 w 38"/>
                <a:gd name="T13" fmla="*/ 34 h 38"/>
                <a:gd name="T14" fmla="*/ 4 w 38"/>
                <a:gd name="T15" fmla="*/ 4 h 38"/>
                <a:gd name="T16" fmla="*/ 34 w 38"/>
                <a:gd name="T17" fmla="*/ 34 h 38"/>
                <a:gd name="T18" fmla="*/ 4 w 38"/>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2" y="0"/>
                  </a:moveTo>
                  <a:cubicBezTo>
                    <a:pt x="0" y="0"/>
                    <a:pt x="0" y="0"/>
                    <a:pt x="0" y="0"/>
                  </a:cubicBezTo>
                  <a:cubicBezTo>
                    <a:pt x="0" y="38"/>
                    <a:pt x="0" y="38"/>
                    <a:pt x="0" y="38"/>
                  </a:cubicBezTo>
                  <a:cubicBezTo>
                    <a:pt x="38" y="38"/>
                    <a:pt x="38" y="38"/>
                    <a:pt x="38" y="38"/>
                  </a:cubicBezTo>
                  <a:cubicBezTo>
                    <a:pt x="38" y="36"/>
                    <a:pt x="38" y="36"/>
                    <a:pt x="38" y="36"/>
                  </a:cubicBezTo>
                  <a:cubicBezTo>
                    <a:pt x="38" y="16"/>
                    <a:pt x="22" y="0"/>
                    <a:pt x="2" y="0"/>
                  </a:cubicBezTo>
                  <a:close/>
                  <a:moveTo>
                    <a:pt x="4" y="34"/>
                  </a:moveTo>
                  <a:cubicBezTo>
                    <a:pt x="4" y="4"/>
                    <a:pt x="4" y="4"/>
                    <a:pt x="4" y="4"/>
                  </a:cubicBezTo>
                  <a:cubicBezTo>
                    <a:pt x="20" y="5"/>
                    <a:pt x="33" y="18"/>
                    <a:pt x="34" y="34"/>
                  </a:cubicBezTo>
                  <a:lnTo>
                    <a:pt x="4"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5" name="Freeform 242"/>
          <p:cNvSpPr>
            <a:spLocks noEditPoints="1"/>
          </p:cNvSpPr>
          <p:nvPr/>
        </p:nvSpPr>
        <p:spPr bwMode="auto">
          <a:xfrm>
            <a:off x="3410513" y="5868320"/>
            <a:ext cx="375739" cy="375739"/>
          </a:xfrm>
          <a:custGeom>
            <a:avLst/>
            <a:gdLst>
              <a:gd name="T0" fmla="*/ 44 w 88"/>
              <a:gd name="T1" fmla="*/ 0 h 88"/>
              <a:gd name="T2" fmla="*/ 0 w 88"/>
              <a:gd name="T3" fmla="*/ 44 h 88"/>
              <a:gd name="T4" fmla="*/ 44 w 88"/>
              <a:gd name="T5" fmla="*/ 88 h 88"/>
              <a:gd name="T6" fmla="*/ 88 w 88"/>
              <a:gd name="T7" fmla="*/ 44 h 88"/>
              <a:gd name="T8" fmla="*/ 44 w 88"/>
              <a:gd name="T9" fmla="*/ 0 h 88"/>
              <a:gd name="T10" fmla="*/ 84 w 88"/>
              <a:gd name="T11" fmla="*/ 42 h 88"/>
              <a:gd name="T12" fmla="*/ 64 w 88"/>
              <a:gd name="T13" fmla="*/ 42 h 88"/>
              <a:gd name="T14" fmla="*/ 53 w 88"/>
              <a:gd name="T15" fmla="*/ 5 h 88"/>
              <a:gd name="T16" fmla="*/ 84 w 88"/>
              <a:gd name="T17" fmla="*/ 42 h 88"/>
              <a:gd name="T18" fmla="*/ 44 w 88"/>
              <a:gd name="T19" fmla="*/ 84 h 88"/>
              <a:gd name="T20" fmla="*/ 28 w 88"/>
              <a:gd name="T21" fmla="*/ 46 h 88"/>
              <a:gd name="T22" fmla="*/ 60 w 88"/>
              <a:gd name="T23" fmla="*/ 46 h 88"/>
              <a:gd name="T24" fmla="*/ 44 w 88"/>
              <a:gd name="T25" fmla="*/ 84 h 88"/>
              <a:gd name="T26" fmla="*/ 28 w 88"/>
              <a:gd name="T27" fmla="*/ 42 h 88"/>
              <a:gd name="T28" fmla="*/ 44 w 88"/>
              <a:gd name="T29" fmla="*/ 4 h 88"/>
              <a:gd name="T30" fmla="*/ 60 w 88"/>
              <a:gd name="T31" fmla="*/ 42 h 88"/>
              <a:gd name="T32" fmla="*/ 28 w 88"/>
              <a:gd name="T33" fmla="*/ 42 h 88"/>
              <a:gd name="T34" fmla="*/ 35 w 88"/>
              <a:gd name="T35" fmla="*/ 5 h 88"/>
              <a:gd name="T36" fmla="*/ 24 w 88"/>
              <a:gd name="T37" fmla="*/ 42 h 88"/>
              <a:gd name="T38" fmla="*/ 4 w 88"/>
              <a:gd name="T39" fmla="*/ 42 h 88"/>
              <a:gd name="T40" fmla="*/ 35 w 88"/>
              <a:gd name="T41" fmla="*/ 5 h 88"/>
              <a:gd name="T42" fmla="*/ 4 w 88"/>
              <a:gd name="T43" fmla="*/ 46 h 88"/>
              <a:gd name="T44" fmla="*/ 24 w 88"/>
              <a:gd name="T45" fmla="*/ 46 h 88"/>
              <a:gd name="T46" fmla="*/ 35 w 88"/>
              <a:gd name="T47" fmla="*/ 83 h 88"/>
              <a:gd name="T48" fmla="*/ 4 w 88"/>
              <a:gd name="T49" fmla="*/ 46 h 88"/>
              <a:gd name="T50" fmla="*/ 53 w 88"/>
              <a:gd name="T51" fmla="*/ 83 h 88"/>
              <a:gd name="T52" fmla="*/ 64 w 88"/>
              <a:gd name="T53" fmla="*/ 46 h 88"/>
              <a:gd name="T54" fmla="*/ 84 w 88"/>
              <a:gd name="T55" fmla="*/ 46 h 88"/>
              <a:gd name="T56" fmla="*/ 53 w 88"/>
              <a:gd name="T57" fmla="*/ 8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88">
                <a:moveTo>
                  <a:pt x="44" y="0"/>
                </a:moveTo>
                <a:cubicBezTo>
                  <a:pt x="20" y="0"/>
                  <a:pt x="0" y="20"/>
                  <a:pt x="0" y="44"/>
                </a:cubicBezTo>
                <a:cubicBezTo>
                  <a:pt x="0" y="68"/>
                  <a:pt x="20" y="88"/>
                  <a:pt x="44" y="88"/>
                </a:cubicBezTo>
                <a:cubicBezTo>
                  <a:pt x="68" y="88"/>
                  <a:pt x="88" y="68"/>
                  <a:pt x="88" y="44"/>
                </a:cubicBezTo>
                <a:cubicBezTo>
                  <a:pt x="88" y="20"/>
                  <a:pt x="68" y="0"/>
                  <a:pt x="44" y="0"/>
                </a:cubicBezTo>
                <a:close/>
                <a:moveTo>
                  <a:pt x="84" y="42"/>
                </a:moveTo>
                <a:cubicBezTo>
                  <a:pt x="64" y="42"/>
                  <a:pt x="64" y="42"/>
                  <a:pt x="64" y="42"/>
                </a:cubicBezTo>
                <a:cubicBezTo>
                  <a:pt x="64" y="26"/>
                  <a:pt x="59" y="12"/>
                  <a:pt x="53" y="5"/>
                </a:cubicBezTo>
                <a:cubicBezTo>
                  <a:pt x="70" y="9"/>
                  <a:pt x="83" y="24"/>
                  <a:pt x="84" y="42"/>
                </a:cubicBezTo>
                <a:close/>
                <a:moveTo>
                  <a:pt x="44" y="84"/>
                </a:moveTo>
                <a:cubicBezTo>
                  <a:pt x="37" y="84"/>
                  <a:pt x="29" y="68"/>
                  <a:pt x="28" y="46"/>
                </a:cubicBezTo>
                <a:cubicBezTo>
                  <a:pt x="60" y="46"/>
                  <a:pt x="60" y="46"/>
                  <a:pt x="60" y="46"/>
                </a:cubicBezTo>
                <a:cubicBezTo>
                  <a:pt x="59" y="68"/>
                  <a:pt x="51" y="84"/>
                  <a:pt x="44" y="84"/>
                </a:cubicBezTo>
                <a:close/>
                <a:moveTo>
                  <a:pt x="28" y="42"/>
                </a:moveTo>
                <a:cubicBezTo>
                  <a:pt x="29" y="20"/>
                  <a:pt x="37" y="4"/>
                  <a:pt x="44" y="4"/>
                </a:cubicBezTo>
                <a:cubicBezTo>
                  <a:pt x="51" y="4"/>
                  <a:pt x="59" y="20"/>
                  <a:pt x="60" y="42"/>
                </a:cubicBezTo>
                <a:lnTo>
                  <a:pt x="28" y="42"/>
                </a:lnTo>
                <a:close/>
                <a:moveTo>
                  <a:pt x="35" y="5"/>
                </a:moveTo>
                <a:cubicBezTo>
                  <a:pt x="29" y="12"/>
                  <a:pt x="24" y="26"/>
                  <a:pt x="24" y="42"/>
                </a:cubicBezTo>
                <a:cubicBezTo>
                  <a:pt x="4" y="42"/>
                  <a:pt x="4" y="42"/>
                  <a:pt x="4" y="42"/>
                </a:cubicBezTo>
                <a:cubicBezTo>
                  <a:pt x="5" y="24"/>
                  <a:pt x="18" y="9"/>
                  <a:pt x="35" y="5"/>
                </a:cubicBezTo>
                <a:close/>
                <a:moveTo>
                  <a:pt x="4" y="46"/>
                </a:moveTo>
                <a:cubicBezTo>
                  <a:pt x="24" y="46"/>
                  <a:pt x="24" y="46"/>
                  <a:pt x="24" y="46"/>
                </a:cubicBezTo>
                <a:cubicBezTo>
                  <a:pt x="24" y="62"/>
                  <a:pt x="29" y="76"/>
                  <a:pt x="35" y="83"/>
                </a:cubicBezTo>
                <a:cubicBezTo>
                  <a:pt x="18" y="79"/>
                  <a:pt x="5" y="64"/>
                  <a:pt x="4" y="46"/>
                </a:cubicBezTo>
                <a:close/>
                <a:moveTo>
                  <a:pt x="53" y="83"/>
                </a:moveTo>
                <a:cubicBezTo>
                  <a:pt x="59" y="76"/>
                  <a:pt x="64" y="62"/>
                  <a:pt x="64" y="46"/>
                </a:cubicBezTo>
                <a:cubicBezTo>
                  <a:pt x="84" y="46"/>
                  <a:pt x="84" y="46"/>
                  <a:pt x="84" y="46"/>
                </a:cubicBezTo>
                <a:cubicBezTo>
                  <a:pt x="83" y="64"/>
                  <a:pt x="70" y="79"/>
                  <a:pt x="53" y="8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66" name="组合 265"/>
          <p:cNvGrpSpPr/>
          <p:nvPr/>
        </p:nvGrpSpPr>
        <p:grpSpPr>
          <a:xfrm>
            <a:off x="1759430" y="5098778"/>
            <a:ext cx="393803" cy="325159"/>
            <a:chOff x="1759430" y="4444728"/>
            <a:chExt cx="393803" cy="325159"/>
          </a:xfrm>
        </p:grpSpPr>
        <p:sp>
          <p:nvSpPr>
            <p:cNvPr id="267" name="Freeform 249"/>
            <p:cNvSpPr/>
            <p:nvPr/>
          </p:nvSpPr>
          <p:spPr bwMode="auto">
            <a:xfrm>
              <a:off x="1759430" y="4444728"/>
              <a:ext cx="393803" cy="81290"/>
            </a:xfrm>
            <a:custGeom>
              <a:avLst/>
              <a:gdLst>
                <a:gd name="T0" fmla="*/ 46 w 92"/>
                <a:gd name="T1" fmla="*/ 0 h 19"/>
                <a:gd name="T2" fmla="*/ 0 w 92"/>
                <a:gd name="T3" fmla="*/ 16 h 19"/>
                <a:gd name="T4" fmla="*/ 2 w 92"/>
                <a:gd name="T5" fmla="*/ 19 h 19"/>
                <a:gd name="T6" fmla="*/ 46 w 92"/>
                <a:gd name="T7" fmla="*/ 4 h 19"/>
                <a:gd name="T8" fmla="*/ 90 w 92"/>
                <a:gd name="T9" fmla="*/ 19 h 19"/>
                <a:gd name="T10" fmla="*/ 92 w 92"/>
                <a:gd name="T11" fmla="*/ 16 h 19"/>
                <a:gd name="T12" fmla="*/ 46 w 9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92" h="19">
                  <a:moveTo>
                    <a:pt x="46" y="0"/>
                  </a:moveTo>
                  <a:cubicBezTo>
                    <a:pt x="29" y="0"/>
                    <a:pt x="13" y="6"/>
                    <a:pt x="0" y="16"/>
                  </a:cubicBezTo>
                  <a:cubicBezTo>
                    <a:pt x="2" y="19"/>
                    <a:pt x="2" y="19"/>
                    <a:pt x="2" y="19"/>
                  </a:cubicBezTo>
                  <a:cubicBezTo>
                    <a:pt x="14" y="10"/>
                    <a:pt x="29" y="4"/>
                    <a:pt x="46" y="4"/>
                  </a:cubicBezTo>
                  <a:cubicBezTo>
                    <a:pt x="63" y="4"/>
                    <a:pt x="78" y="10"/>
                    <a:pt x="90" y="19"/>
                  </a:cubicBezTo>
                  <a:cubicBezTo>
                    <a:pt x="92" y="16"/>
                    <a:pt x="92" y="16"/>
                    <a:pt x="92" y="16"/>
                  </a:cubicBezTo>
                  <a:cubicBezTo>
                    <a:pt x="79" y="6"/>
                    <a:pt x="63" y="0"/>
                    <a:pt x="4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68" name="组合 267"/>
            <p:cNvGrpSpPr/>
            <p:nvPr/>
          </p:nvGrpSpPr>
          <p:grpSpPr>
            <a:xfrm>
              <a:off x="1811816" y="4529630"/>
              <a:ext cx="290837" cy="240257"/>
              <a:chOff x="1811816" y="4529630"/>
              <a:chExt cx="290837" cy="240257"/>
            </a:xfrm>
          </p:grpSpPr>
          <p:sp>
            <p:nvSpPr>
              <p:cNvPr id="269" name="Freeform 248"/>
              <p:cNvSpPr/>
              <p:nvPr/>
            </p:nvSpPr>
            <p:spPr bwMode="auto">
              <a:xfrm>
                <a:off x="1862396" y="4614534"/>
                <a:ext cx="187869" cy="46967"/>
              </a:xfrm>
              <a:custGeom>
                <a:avLst/>
                <a:gdLst>
                  <a:gd name="T0" fmla="*/ 0 w 44"/>
                  <a:gd name="T1" fmla="*/ 8 h 11"/>
                  <a:gd name="T2" fmla="*/ 3 w 44"/>
                  <a:gd name="T3" fmla="*/ 11 h 11"/>
                  <a:gd name="T4" fmla="*/ 22 w 44"/>
                  <a:gd name="T5" fmla="*/ 4 h 11"/>
                  <a:gd name="T6" fmla="*/ 41 w 44"/>
                  <a:gd name="T7" fmla="*/ 11 h 11"/>
                  <a:gd name="T8" fmla="*/ 44 w 44"/>
                  <a:gd name="T9" fmla="*/ 8 h 11"/>
                  <a:gd name="T10" fmla="*/ 22 w 44"/>
                  <a:gd name="T11" fmla="*/ 0 h 11"/>
                  <a:gd name="T12" fmla="*/ 0 w 44"/>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44" h="11">
                    <a:moveTo>
                      <a:pt x="0" y="8"/>
                    </a:moveTo>
                    <a:cubicBezTo>
                      <a:pt x="3" y="11"/>
                      <a:pt x="3" y="11"/>
                      <a:pt x="3" y="11"/>
                    </a:cubicBezTo>
                    <a:cubicBezTo>
                      <a:pt x="8" y="7"/>
                      <a:pt x="15" y="4"/>
                      <a:pt x="22" y="4"/>
                    </a:cubicBezTo>
                    <a:cubicBezTo>
                      <a:pt x="29" y="4"/>
                      <a:pt x="36" y="7"/>
                      <a:pt x="41" y="11"/>
                    </a:cubicBezTo>
                    <a:cubicBezTo>
                      <a:pt x="44" y="8"/>
                      <a:pt x="44" y="8"/>
                      <a:pt x="44" y="8"/>
                    </a:cubicBezTo>
                    <a:cubicBezTo>
                      <a:pt x="38" y="3"/>
                      <a:pt x="30" y="0"/>
                      <a:pt x="22" y="0"/>
                    </a:cubicBezTo>
                    <a:cubicBezTo>
                      <a:pt x="14" y="0"/>
                      <a:pt x="6" y="3"/>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50"/>
              <p:cNvSpPr/>
              <p:nvPr/>
            </p:nvSpPr>
            <p:spPr bwMode="auto">
              <a:xfrm>
                <a:off x="1811816" y="4529630"/>
                <a:ext cx="290837" cy="65032"/>
              </a:xfrm>
              <a:custGeom>
                <a:avLst/>
                <a:gdLst>
                  <a:gd name="T0" fmla="*/ 0 w 68"/>
                  <a:gd name="T1" fmla="*/ 12 h 15"/>
                  <a:gd name="T2" fmla="*/ 2 w 68"/>
                  <a:gd name="T3" fmla="*/ 15 h 15"/>
                  <a:gd name="T4" fmla="*/ 34 w 68"/>
                  <a:gd name="T5" fmla="*/ 4 h 15"/>
                  <a:gd name="T6" fmla="*/ 66 w 68"/>
                  <a:gd name="T7" fmla="*/ 15 h 15"/>
                  <a:gd name="T8" fmla="*/ 68 w 68"/>
                  <a:gd name="T9" fmla="*/ 12 h 15"/>
                  <a:gd name="T10" fmla="*/ 34 w 68"/>
                  <a:gd name="T11" fmla="*/ 0 h 15"/>
                  <a:gd name="T12" fmla="*/ 0 w 68"/>
                  <a:gd name="T13" fmla="*/ 12 h 15"/>
                </a:gdLst>
                <a:ahLst/>
                <a:cxnLst>
                  <a:cxn ang="0">
                    <a:pos x="T0" y="T1"/>
                  </a:cxn>
                  <a:cxn ang="0">
                    <a:pos x="T2" y="T3"/>
                  </a:cxn>
                  <a:cxn ang="0">
                    <a:pos x="T4" y="T5"/>
                  </a:cxn>
                  <a:cxn ang="0">
                    <a:pos x="T6" y="T7"/>
                  </a:cxn>
                  <a:cxn ang="0">
                    <a:pos x="T8" y="T9"/>
                  </a:cxn>
                  <a:cxn ang="0">
                    <a:pos x="T10" y="T11"/>
                  </a:cxn>
                  <a:cxn ang="0">
                    <a:pos x="T12" y="T13"/>
                  </a:cxn>
                </a:cxnLst>
                <a:rect l="0" t="0" r="r" b="b"/>
                <a:pathLst>
                  <a:path w="68" h="15">
                    <a:moveTo>
                      <a:pt x="0" y="12"/>
                    </a:moveTo>
                    <a:cubicBezTo>
                      <a:pt x="2" y="15"/>
                      <a:pt x="2" y="15"/>
                      <a:pt x="2" y="15"/>
                    </a:cubicBezTo>
                    <a:cubicBezTo>
                      <a:pt x="11" y="8"/>
                      <a:pt x="22" y="4"/>
                      <a:pt x="34" y="4"/>
                    </a:cubicBezTo>
                    <a:cubicBezTo>
                      <a:pt x="46" y="4"/>
                      <a:pt x="57" y="8"/>
                      <a:pt x="66" y="15"/>
                    </a:cubicBezTo>
                    <a:cubicBezTo>
                      <a:pt x="68" y="12"/>
                      <a:pt x="68" y="12"/>
                      <a:pt x="68" y="12"/>
                    </a:cubicBezTo>
                    <a:cubicBezTo>
                      <a:pt x="59" y="4"/>
                      <a:pt x="47" y="0"/>
                      <a:pt x="34" y="0"/>
                    </a:cubicBezTo>
                    <a:cubicBezTo>
                      <a:pt x="21" y="0"/>
                      <a:pt x="9" y="4"/>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51"/>
              <p:cNvSpPr/>
              <p:nvPr/>
            </p:nvSpPr>
            <p:spPr bwMode="auto">
              <a:xfrm>
                <a:off x="1912976" y="4701242"/>
                <a:ext cx="86709" cy="68645"/>
              </a:xfrm>
              <a:custGeom>
                <a:avLst/>
                <a:gdLst>
                  <a:gd name="T0" fmla="*/ 0 w 20"/>
                  <a:gd name="T1" fmla="*/ 3 h 16"/>
                  <a:gd name="T2" fmla="*/ 10 w 20"/>
                  <a:gd name="T3" fmla="*/ 16 h 16"/>
                  <a:gd name="T4" fmla="*/ 20 w 20"/>
                  <a:gd name="T5" fmla="*/ 3 h 16"/>
                  <a:gd name="T6" fmla="*/ 10 w 20"/>
                  <a:gd name="T7" fmla="*/ 0 h 16"/>
                  <a:gd name="T8" fmla="*/ 0 w 20"/>
                  <a:gd name="T9" fmla="*/ 3 h 16"/>
                </a:gdLst>
                <a:ahLst/>
                <a:cxnLst>
                  <a:cxn ang="0">
                    <a:pos x="T0" y="T1"/>
                  </a:cxn>
                  <a:cxn ang="0">
                    <a:pos x="T2" y="T3"/>
                  </a:cxn>
                  <a:cxn ang="0">
                    <a:pos x="T4" y="T5"/>
                  </a:cxn>
                  <a:cxn ang="0">
                    <a:pos x="T6" y="T7"/>
                  </a:cxn>
                  <a:cxn ang="0">
                    <a:pos x="T8" y="T9"/>
                  </a:cxn>
                </a:cxnLst>
                <a:rect l="0" t="0" r="r" b="b"/>
                <a:pathLst>
                  <a:path w="20" h="16">
                    <a:moveTo>
                      <a:pt x="0" y="3"/>
                    </a:moveTo>
                    <a:cubicBezTo>
                      <a:pt x="10" y="16"/>
                      <a:pt x="10" y="16"/>
                      <a:pt x="10" y="16"/>
                    </a:cubicBezTo>
                    <a:cubicBezTo>
                      <a:pt x="20" y="3"/>
                      <a:pt x="20" y="3"/>
                      <a:pt x="20" y="3"/>
                    </a:cubicBezTo>
                    <a:cubicBezTo>
                      <a:pt x="17" y="1"/>
                      <a:pt x="14" y="0"/>
                      <a:pt x="10" y="0"/>
                    </a:cubicBezTo>
                    <a:cubicBezTo>
                      <a:pt x="6" y="0"/>
                      <a:pt x="3"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72" name="文本框 271"/>
          <p:cNvSpPr txBox="1"/>
          <p:nvPr/>
        </p:nvSpPr>
        <p:spPr>
          <a:xfrm>
            <a:off x="3192835" y="285039"/>
            <a:ext cx="7379295" cy="1200329"/>
          </a:xfrm>
          <a:prstGeom prst="rect">
            <a:avLst/>
          </a:prstGeom>
          <a:noFill/>
        </p:spPr>
        <p:txBody>
          <a:bodyPr wrap="squar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可编辑图标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t="14190"/>
          <a:stretch>
            <a:fillRect/>
          </a:stretch>
        </p:blipFill>
        <p:spPr>
          <a:xfrm>
            <a:off x="0" y="0"/>
            <a:ext cx="12192000" cy="6858000"/>
          </a:xfrm>
          <a:prstGeom prst="rect">
            <a:avLst/>
          </a:prstGeom>
        </p:spPr>
      </p:pic>
      <p:grpSp>
        <p:nvGrpSpPr>
          <p:cNvPr id="58" name="组合 2出自【趣你的PPT】(微信:qunideppt)：最优质的PPT资源库"/>
          <p:cNvGrpSpPr/>
          <p:nvPr/>
        </p:nvGrpSpPr>
        <p:grpSpPr bwMode="auto">
          <a:xfrm>
            <a:off x="3395345" y="1035050"/>
            <a:ext cx="5137150" cy="5137150"/>
            <a:chOff x="4307600" y="2183524"/>
            <a:chExt cx="2143125" cy="2143125"/>
          </a:xfrm>
        </p:grpSpPr>
        <p:sp>
          <p:nvSpPr>
            <p:cNvPr id="59" name="出自【趣你的PPT】(微信:qunideppt)：最优质的PPT资源库"/>
            <p:cNvSpPr/>
            <p:nvPr/>
          </p:nvSpPr>
          <p:spPr>
            <a:xfrm>
              <a:off x="4307600" y="2331212"/>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0" name="出自【趣你的PPT】(微信:qunideppt)：最优质的PPT资源库"/>
            <p:cNvSpPr/>
            <p:nvPr/>
          </p:nvSpPr>
          <p:spPr>
            <a:xfrm rot="5400000">
              <a:off x="4307600" y="2331211"/>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61" name="出自【趣你的PPT】(微信:qunideppt)：最优质的PPT资源库"/>
          <p:cNvSpPr txBox="1"/>
          <p:nvPr/>
        </p:nvSpPr>
        <p:spPr bwMode="auto">
          <a:xfrm>
            <a:off x="4279900" y="3603625"/>
            <a:ext cx="3632200" cy="1015663"/>
          </a:xfrm>
          <a:prstGeom prst="rect">
            <a:avLst/>
          </a:prstGeom>
          <a:noFill/>
        </p:spPr>
        <p:txBody>
          <a:bodyPr>
            <a:spAutoFit/>
          </a:bodyPr>
          <a:lstStyle/>
          <a:p>
            <a:pPr lvl="0" algn="ctr" defTabSz="1216025">
              <a:spcBef>
                <a:spcPct val="20000"/>
              </a:spcBef>
              <a:defRPr/>
            </a:pPr>
            <a:r>
              <a:rPr lang="zh-CN" altLang="en-US" sz="6000" b="1" kern="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latin typeface="Arial" panose="020B0604020202020204" pitchFamily="34" charset="0"/>
                <a:ea typeface="微软雅黑" panose="020B0503020204020204" pitchFamily="34" charset="-122"/>
                <a:sym typeface="Arial" panose="020B0604020202020204" pitchFamily="34" charset="0"/>
              </a:rPr>
              <a:t>公司概述</a:t>
            </a:r>
          </a:p>
        </p:txBody>
      </p:sp>
      <p:sp>
        <p:nvSpPr>
          <p:cNvPr id="62" name="出自【趣你的PPT】(微信:qunideppt)：最优质的PPT资源库"/>
          <p:cNvSpPr txBox="1"/>
          <p:nvPr/>
        </p:nvSpPr>
        <p:spPr bwMode="auto">
          <a:xfrm>
            <a:off x="5030788" y="1858963"/>
            <a:ext cx="2130425" cy="157003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Khmer UI" panose="020B0502040204020203" pitchFamily="34" charset="0"/>
                <a:ea typeface="微软雅黑" panose="020B0503020204020204" pitchFamily="34" charset="-122"/>
                <a:cs typeface="Khmer UI" panose="020B0502040204020203" pitchFamily="34" charset="0"/>
              </a:rPr>
              <a:t>01</a:t>
            </a:r>
            <a:endParaRPr kumimoji="0" lang="zh-CN" altLang="en-US" sz="40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Khmer UI" panose="020B0502040204020203" pitchFamily="34" charset="0"/>
              <a:ea typeface="微软雅黑" panose="020B0503020204020204" pitchFamily="34" charset="-122"/>
              <a:cs typeface="Khmer UI" panose="020B0502040204020203" pitchFamily="34" charset="0"/>
            </a:endParaRPr>
          </a:p>
        </p:txBody>
      </p:sp>
      <p:cxnSp>
        <p:nvCxnSpPr>
          <p:cNvPr id="63" name="出自【趣你的PPT】(微信:qunideppt)：最优质的PPT资源库"/>
          <p:cNvCxnSpPr/>
          <p:nvPr/>
        </p:nvCxnSpPr>
        <p:spPr>
          <a:xfrm>
            <a:off x="4154488" y="3429000"/>
            <a:ext cx="38830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stretch>
            <a:fillRect/>
          </a:stretch>
        </p:blipFill>
        <p:spPr>
          <a:xfrm>
            <a:off x="-1" y="0"/>
            <a:ext cx="12185583" cy="6858000"/>
          </a:xfrm>
          <a:prstGeom prst="rect">
            <a:avLst/>
          </a:prstGeom>
        </p:spPr>
      </p:pic>
      <p:sp>
        <p:nvSpPr>
          <p:cNvPr id="4" name="任意多边形 3"/>
          <p:cNvSpPr/>
          <p:nvPr/>
        </p:nvSpPr>
        <p:spPr>
          <a:xfrm>
            <a:off x="-1" y="0"/>
            <a:ext cx="7239909" cy="6857999"/>
          </a:xfrm>
          <a:custGeom>
            <a:avLst/>
            <a:gdLst>
              <a:gd name="connsiteX0" fmla="*/ 460357 w 7239909"/>
              <a:gd name="connsiteY0" fmla="*/ 0 h 6857999"/>
              <a:gd name="connsiteX1" fmla="*/ 5545840 w 7239909"/>
              <a:gd name="connsiteY1" fmla="*/ 0 h 6857999"/>
              <a:gd name="connsiteX2" fmla="*/ 5698103 w 7239909"/>
              <a:gd name="connsiteY2" fmla="*/ 113861 h 6857999"/>
              <a:gd name="connsiteX3" fmla="*/ 7239909 w 7239909"/>
              <a:gd name="connsiteY3" fmla="*/ 3383190 h 6857999"/>
              <a:gd name="connsiteX4" fmla="*/ 5698104 w 7239909"/>
              <a:gd name="connsiteY4" fmla="*/ 6652520 h 6857999"/>
              <a:gd name="connsiteX5" fmla="*/ 5423320 w 7239909"/>
              <a:gd name="connsiteY5" fmla="*/ 6857999 h 6857999"/>
              <a:gd name="connsiteX6" fmla="*/ 582877 w 7239909"/>
              <a:gd name="connsiteY6" fmla="*/ 6857999 h 6857999"/>
              <a:gd name="connsiteX7" fmla="*/ 308093 w 7239909"/>
              <a:gd name="connsiteY7" fmla="*/ 6652520 h 6857999"/>
              <a:gd name="connsiteX8" fmla="*/ 7220 w 7239909"/>
              <a:gd name="connsiteY8" fmla="*/ 6379068 h 6857999"/>
              <a:gd name="connsiteX9" fmla="*/ 0 w 7239909"/>
              <a:gd name="connsiteY9" fmla="*/ 6371124 h 6857999"/>
              <a:gd name="connsiteX10" fmla="*/ 0 w 7239909"/>
              <a:gd name="connsiteY10" fmla="*/ 395257 h 6857999"/>
              <a:gd name="connsiteX11" fmla="*/ 7220 w 7239909"/>
              <a:gd name="connsiteY11" fmla="*/ 387313 h 6857999"/>
              <a:gd name="connsiteX12" fmla="*/ 308093 w 7239909"/>
              <a:gd name="connsiteY12" fmla="*/ 113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39909" h="6857999">
                <a:moveTo>
                  <a:pt x="460357" y="0"/>
                </a:moveTo>
                <a:lnTo>
                  <a:pt x="5545840" y="0"/>
                </a:lnTo>
                <a:lnTo>
                  <a:pt x="5698103" y="113861"/>
                </a:lnTo>
                <a:cubicBezTo>
                  <a:pt x="6639723" y="890954"/>
                  <a:pt x="7239909" y="2066982"/>
                  <a:pt x="7239909" y="3383190"/>
                </a:cubicBezTo>
                <a:cubicBezTo>
                  <a:pt x="7239909" y="4699399"/>
                  <a:pt x="6639723" y="5875426"/>
                  <a:pt x="5698104" y="6652520"/>
                </a:cubicBezTo>
                <a:lnTo>
                  <a:pt x="5423320" y="6857999"/>
                </a:lnTo>
                <a:lnTo>
                  <a:pt x="582877" y="6857999"/>
                </a:lnTo>
                <a:lnTo>
                  <a:pt x="308093" y="6652520"/>
                </a:lnTo>
                <a:cubicBezTo>
                  <a:pt x="203468" y="6566176"/>
                  <a:pt x="103059" y="6474907"/>
                  <a:pt x="7220" y="6379068"/>
                </a:cubicBezTo>
                <a:lnTo>
                  <a:pt x="0" y="6371124"/>
                </a:lnTo>
                <a:lnTo>
                  <a:pt x="0" y="395257"/>
                </a:lnTo>
                <a:lnTo>
                  <a:pt x="7220" y="387313"/>
                </a:lnTo>
                <a:cubicBezTo>
                  <a:pt x="103059" y="291474"/>
                  <a:pt x="203469" y="200205"/>
                  <a:pt x="308093" y="113861"/>
                </a:cubicBezTo>
                <a:close/>
              </a:path>
            </a:pathLst>
          </a:custGeom>
          <a:solidFill>
            <a:srgbClr val="2D3E5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5" name="组合 4"/>
          <p:cNvGrpSpPr/>
          <p:nvPr/>
        </p:nvGrpSpPr>
        <p:grpSpPr>
          <a:xfrm>
            <a:off x="159658" y="1603721"/>
            <a:ext cx="6088692" cy="5254279"/>
            <a:chOff x="159658" y="1603721"/>
            <a:chExt cx="6088692" cy="5254279"/>
          </a:xfrm>
        </p:grpSpPr>
        <p:sp>
          <p:nvSpPr>
            <p:cNvPr id="7" name="任意多边形 6"/>
            <p:cNvSpPr/>
            <p:nvPr/>
          </p:nvSpPr>
          <p:spPr>
            <a:xfrm>
              <a:off x="159658" y="1603721"/>
              <a:ext cx="6088692" cy="5254279"/>
            </a:xfrm>
            <a:custGeom>
              <a:avLst/>
              <a:gdLst>
                <a:gd name="connsiteX0" fmla="*/ 2184400 w 4368800"/>
                <a:gd name="connsiteY0" fmla="*/ 0 h 3770086"/>
                <a:gd name="connsiteX1" fmla="*/ 4368800 w 4368800"/>
                <a:gd name="connsiteY1" fmla="*/ 2184400 h 3770086"/>
                <a:gd name="connsiteX2" fmla="*/ 3729004 w 4368800"/>
                <a:gd name="connsiteY2" fmla="*/ 3729004 h 3770086"/>
                <a:gd name="connsiteX3" fmla="*/ 3683803 w 4368800"/>
                <a:gd name="connsiteY3" fmla="*/ 3770086 h 3770086"/>
                <a:gd name="connsiteX4" fmla="*/ 684998 w 4368800"/>
                <a:gd name="connsiteY4" fmla="*/ 3770086 h 3770086"/>
                <a:gd name="connsiteX5" fmla="*/ 639796 w 4368800"/>
                <a:gd name="connsiteY5" fmla="*/ 3729004 h 3770086"/>
                <a:gd name="connsiteX6" fmla="*/ 0 w 4368800"/>
                <a:gd name="connsiteY6" fmla="*/ 2184400 h 3770086"/>
                <a:gd name="connsiteX7" fmla="*/ 2184400 w 4368800"/>
                <a:gd name="connsiteY7" fmla="*/ 0 h 377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800" h="3770086">
                  <a:moveTo>
                    <a:pt x="2184400" y="0"/>
                  </a:moveTo>
                  <a:cubicBezTo>
                    <a:pt x="3390811" y="0"/>
                    <a:pt x="4368800" y="977989"/>
                    <a:pt x="4368800" y="2184400"/>
                  </a:cubicBezTo>
                  <a:cubicBezTo>
                    <a:pt x="4368800" y="2787606"/>
                    <a:pt x="4124303" y="3333706"/>
                    <a:pt x="3729004" y="3729004"/>
                  </a:cubicBezTo>
                  <a:lnTo>
                    <a:pt x="3683803" y="3770086"/>
                  </a:lnTo>
                  <a:lnTo>
                    <a:pt x="684998" y="3770086"/>
                  </a:lnTo>
                  <a:lnTo>
                    <a:pt x="639796" y="3729004"/>
                  </a:lnTo>
                  <a:cubicBezTo>
                    <a:pt x="244497" y="3333706"/>
                    <a:pt x="0" y="2787606"/>
                    <a:pt x="0" y="2184400"/>
                  </a:cubicBezTo>
                  <a:cubicBezTo>
                    <a:pt x="0" y="977989"/>
                    <a:pt x="977989" y="0"/>
                    <a:pt x="2184400" y="0"/>
                  </a:cubicBezTo>
                  <a:close/>
                </a:path>
              </a:pathLst>
            </a:cu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8" name="组合 7"/>
            <p:cNvGrpSpPr/>
            <p:nvPr/>
          </p:nvGrpSpPr>
          <p:grpSpPr>
            <a:xfrm>
              <a:off x="4542972" y="1727200"/>
              <a:ext cx="1074057" cy="1074057"/>
              <a:chOff x="4542972" y="1727200"/>
              <a:chExt cx="1074057" cy="1074057"/>
            </a:xfrm>
          </p:grpSpPr>
          <p:sp>
            <p:nvSpPr>
              <p:cNvPr id="11" name="椭圆 10"/>
              <p:cNvSpPr/>
              <p:nvPr/>
            </p:nvSpPr>
            <p:spPr>
              <a:xfrm>
                <a:off x="4542972" y="1727200"/>
                <a:ext cx="1074057" cy="107405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2" name="组合 11"/>
              <p:cNvGrpSpPr/>
              <p:nvPr/>
            </p:nvGrpSpPr>
            <p:grpSpPr>
              <a:xfrm>
                <a:off x="4843462" y="2046740"/>
                <a:ext cx="473075" cy="434975"/>
                <a:chOff x="2830513" y="3594100"/>
                <a:chExt cx="473075" cy="434975"/>
              </a:xfrm>
              <a:solidFill>
                <a:schemeClr val="bg1"/>
              </a:solidFill>
            </p:grpSpPr>
            <p:sp>
              <p:nvSpPr>
                <p:cNvPr id="13" name="Freeform 42"/>
                <p:cNvSpPr>
                  <a:spLocks noEditPoints="1"/>
                </p:cNvSpPr>
                <p:nvPr/>
              </p:nvSpPr>
              <p:spPr bwMode="auto">
                <a:xfrm>
                  <a:off x="2830513" y="3594100"/>
                  <a:ext cx="473075" cy="434975"/>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solidFill>
                  <a:schemeClr val="bg1">
                    <a:lumMod val="50000"/>
                  </a:schemeClr>
                </a:solidFill>
                <a:ln>
                  <a:noFill/>
                </a:ln>
              </p:spPr>
              <p:txBody>
                <a:bodyPr lIns="80296" tIns="40148" rIns="80296" bIns="40148"/>
                <a:lstStyle/>
                <a:p>
                  <a:pPr>
                    <a:defRPr/>
                  </a:pPr>
                  <a:endParaRPr lang="zh-CN" altLang="en-US" sz="1580">
                    <a:solidFill>
                      <a:prstClr val="black"/>
                    </a:solidFill>
                  </a:endParaRPr>
                </a:p>
              </p:txBody>
            </p:sp>
            <p:sp>
              <p:nvSpPr>
                <p:cNvPr id="14" name="Oval 43"/>
                <p:cNvSpPr>
                  <a:spLocks noChangeArrowheads="1"/>
                </p:cNvSpPr>
                <p:nvPr/>
              </p:nvSpPr>
              <p:spPr bwMode="auto">
                <a:xfrm>
                  <a:off x="2968625" y="3673475"/>
                  <a:ext cx="79375" cy="79375"/>
                </a:xfrm>
                <a:prstGeom prst="ellipse">
                  <a:avLst/>
                </a:prstGeom>
                <a:solidFill>
                  <a:schemeClr val="bg1">
                    <a:lumMod val="50000"/>
                  </a:schemeClr>
                </a:solidFill>
                <a:ln>
                  <a:noFill/>
                </a:ln>
              </p:spPr>
              <p:txBody>
                <a:bodyPr lIns="80296" tIns="40148" rIns="80296" bIns="40148"/>
                <a:lstStyle/>
                <a:p>
                  <a:pPr>
                    <a:defRPr/>
                  </a:pPr>
                  <a:endParaRPr lang="zh-CN" altLang="en-US" sz="1580">
                    <a:solidFill>
                      <a:prstClr val="black"/>
                    </a:solidFill>
                  </a:endParaRPr>
                </a:p>
              </p:txBody>
            </p:sp>
            <p:sp>
              <p:nvSpPr>
                <p:cNvPr id="15" name="Freeform 44"/>
                <p:cNvSpPr>
                  <a:spLocks noEditPoints="1"/>
                </p:cNvSpPr>
                <p:nvPr/>
              </p:nvSpPr>
              <p:spPr bwMode="auto">
                <a:xfrm>
                  <a:off x="2889250" y="3727450"/>
                  <a:ext cx="355600" cy="1825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solidFill>
                  <a:schemeClr val="bg1">
                    <a:lumMod val="50000"/>
                  </a:schemeClr>
                </a:solidFill>
                <a:ln>
                  <a:noFill/>
                </a:ln>
              </p:spPr>
              <p:txBody>
                <a:bodyPr lIns="80296" tIns="40148" rIns="80296" bIns="40148"/>
                <a:lstStyle/>
                <a:p>
                  <a:pPr>
                    <a:defRPr/>
                  </a:pPr>
                  <a:endParaRPr lang="zh-CN" altLang="en-US" sz="1580">
                    <a:solidFill>
                      <a:prstClr val="black"/>
                    </a:solidFill>
                  </a:endParaRPr>
                </a:p>
              </p:txBody>
            </p:sp>
          </p:grpSp>
        </p:grpSp>
        <p:sp>
          <p:nvSpPr>
            <p:cNvPr id="9" name="矩形 8"/>
            <p:cNvSpPr/>
            <p:nvPr/>
          </p:nvSpPr>
          <p:spPr>
            <a:xfrm>
              <a:off x="1056762" y="4085436"/>
              <a:ext cx="4294483" cy="954107"/>
            </a:xfrm>
            <a:prstGeom prst="rect">
              <a:avLst/>
            </a:prstGeom>
          </p:spPr>
          <p:txBody>
            <a:bodyPr wrap="square">
              <a:spAutoFit/>
            </a:bodyPr>
            <a:lstStyle/>
            <a:p>
              <a:pPr algn="just"/>
              <a:r>
                <a:rPr lang="zh-CN" altLang="en-US" sz="1400" dirty="0">
                  <a:solidFill>
                    <a:prstClr val="white"/>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a:t>
              </a:r>
            </a:p>
          </p:txBody>
        </p:sp>
        <p:sp>
          <p:nvSpPr>
            <p:cNvPr id="10" name="文本框 9"/>
            <p:cNvSpPr txBox="1"/>
            <p:nvPr/>
          </p:nvSpPr>
          <p:spPr>
            <a:xfrm>
              <a:off x="1056762" y="3646268"/>
              <a:ext cx="2813098" cy="461665"/>
            </a:xfrm>
            <a:prstGeom prst="rect">
              <a:avLst/>
            </a:prstGeom>
            <a:noFill/>
          </p:spPr>
          <p:txBody>
            <a:bodyPr wrap="square" rtlCol="0">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公司介绍三</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anim calcmode="lin" valueType="num">
                                      <p:cBhvr>
                                        <p:cTn id="10" dur="750" fill="hold"/>
                                        <p:tgtEl>
                                          <p:spTgt spid="3"/>
                                        </p:tgtEl>
                                        <p:attrNameLst>
                                          <p:attrName>ppt_x</p:attrName>
                                        </p:attrNameLst>
                                      </p:cBhvr>
                                      <p:tavLst>
                                        <p:tav tm="0">
                                          <p:val>
                                            <p:fltVal val="0.5"/>
                                          </p:val>
                                        </p:tav>
                                        <p:tav tm="100000">
                                          <p:val>
                                            <p:strVal val="#ppt_x"/>
                                          </p:val>
                                        </p:tav>
                                      </p:tavLst>
                                    </p:anim>
                                    <p:anim calcmode="lin" valueType="num">
                                      <p:cBhvr>
                                        <p:cTn id="11" dur="75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公司概述</a:t>
            </a:r>
          </a:p>
        </p:txBody>
      </p:sp>
      <p:sp>
        <p:nvSpPr>
          <p:cNvPr id="36" name="矩形 35"/>
          <p:cNvSpPr/>
          <p:nvPr/>
        </p:nvSpPr>
        <p:spPr>
          <a:xfrm>
            <a:off x="0" y="3403600"/>
            <a:ext cx="5054600" cy="3454400"/>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a:picLocks noChangeAspect="1"/>
          </p:cNvPicPr>
          <p:nvPr/>
        </p:nvPicPr>
        <p:blipFill>
          <a:blip r:embed="rId3" cstate="screen"/>
          <a:stretch>
            <a:fillRect/>
          </a:stretch>
        </p:blipFill>
        <p:spPr>
          <a:xfrm>
            <a:off x="2337658" y="1761216"/>
            <a:ext cx="4627711" cy="3284768"/>
          </a:xfrm>
          <a:prstGeom prst="rect">
            <a:avLst/>
          </a:prstGeom>
        </p:spPr>
      </p:pic>
      <p:sp>
        <p:nvSpPr>
          <p:cNvPr id="38" name="矩形 37"/>
          <p:cNvSpPr/>
          <p:nvPr/>
        </p:nvSpPr>
        <p:spPr>
          <a:xfrm>
            <a:off x="6863769" y="2589162"/>
            <a:ext cx="1415772" cy="461665"/>
          </a:xfrm>
          <a:prstGeom prst="rect">
            <a:avLst/>
          </a:prstGeom>
        </p:spPr>
        <p:txBody>
          <a:bodyPr wrap="none">
            <a:spAutoFit/>
          </a:bodyPr>
          <a:lstStyle/>
          <a:p>
            <a:r>
              <a:rPr lang="zh-CN" altLang="en-US" sz="2400" b="1" dirty="0">
                <a:solidFill>
                  <a:srgbClr val="2D3E50"/>
                </a:solidFill>
                <a:latin typeface="微软雅黑" panose="020B0503020204020204" pitchFamily="34" charset="-122"/>
                <a:ea typeface="微软雅黑" panose="020B0503020204020204" pitchFamily="34" charset="-122"/>
              </a:rPr>
              <a:t>公司简介</a:t>
            </a:r>
          </a:p>
        </p:txBody>
      </p:sp>
      <p:sp>
        <p:nvSpPr>
          <p:cNvPr id="39" name="矩形 38"/>
          <p:cNvSpPr/>
          <p:nvPr/>
        </p:nvSpPr>
        <p:spPr>
          <a:xfrm>
            <a:off x="6863769" y="3079402"/>
            <a:ext cx="4223331" cy="1384995"/>
          </a:xfrm>
          <a:prstGeom prst="rect">
            <a:avLst/>
          </a:prstGeom>
        </p:spPr>
        <p:txBody>
          <a:bodyPr wrap="square">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我们工作室致力于专业</a:t>
            </a:r>
            <a:r>
              <a:rPr lang="en-US" altLang="zh-CN" sz="1400" dirty="0">
                <a:solidFill>
                  <a:prstClr val="black"/>
                </a:solidFill>
                <a:latin typeface="微软雅黑" panose="020B0503020204020204" pitchFamily="34" charset="-122"/>
                <a:ea typeface="微软雅黑" panose="020B0503020204020204" pitchFamily="34" charset="-122"/>
              </a:rPr>
              <a:t>PPT</a:t>
            </a:r>
            <a:r>
              <a:rPr lang="zh-CN" altLang="en-US" sz="1400" dirty="0">
                <a:solidFill>
                  <a:prstClr val="black"/>
                </a:solidFill>
                <a:latin typeface="微软雅黑" panose="020B0503020204020204" pitchFamily="34" charset="-122"/>
                <a:ea typeface="微软雅黑" panose="020B0503020204020204" pitchFamily="34" charset="-122"/>
              </a:rPr>
              <a:t>模板的发布，课件及汇报</a:t>
            </a:r>
            <a:r>
              <a:rPr lang="en-US" altLang="zh-CN" sz="1400" dirty="0">
                <a:solidFill>
                  <a:prstClr val="black"/>
                </a:solidFill>
                <a:latin typeface="微软雅黑" panose="020B0503020204020204" pitchFamily="34" charset="-122"/>
                <a:ea typeface="微软雅黑" panose="020B0503020204020204" pitchFamily="34" charset="-122"/>
              </a:rPr>
              <a:t>PPT</a:t>
            </a:r>
            <a:r>
              <a:rPr lang="zh-CN" altLang="en-US" sz="1400" dirty="0">
                <a:solidFill>
                  <a:prstClr val="black"/>
                </a:solidFill>
                <a:latin typeface="微软雅黑" panose="020B0503020204020204" pitchFamily="34" charset="-122"/>
                <a:ea typeface="微软雅黑" panose="020B0503020204020204" pitchFamily="34" charset="-122"/>
              </a:rPr>
              <a:t>的美化，并为您提供专业的</a:t>
            </a:r>
            <a:r>
              <a:rPr lang="en-US" altLang="zh-CN" sz="1400" dirty="0">
                <a:solidFill>
                  <a:prstClr val="black"/>
                </a:solidFill>
                <a:latin typeface="微软雅黑" panose="020B0503020204020204" pitchFamily="34" charset="-122"/>
                <a:ea typeface="微软雅黑" panose="020B0503020204020204" pitchFamily="34" charset="-122"/>
              </a:rPr>
              <a:t>PPT</a:t>
            </a:r>
            <a:r>
              <a:rPr lang="zh-CN" altLang="en-US" sz="1400" dirty="0">
                <a:solidFill>
                  <a:prstClr val="black"/>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17993" y="309658"/>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公司概述</a:t>
            </a:r>
          </a:p>
        </p:txBody>
      </p:sp>
      <p:cxnSp>
        <p:nvCxnSpPr>
          <p:cNvPr id="4" name="直接连接符 3"/>
          <p:cNvCxnSpPr/>
          <p:nvPr/>
        </p:nvCxnSpPr>
        <p:spPr>
          <a:xfrm>
            <a:off x="5212284" y="987203"/>
            <a:ext cx="184471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713614" y="1619856"/>
            <a:ext cx="5864535" cy="4819511"/>
            <a:chOff x="713614" y="1619856"/>
            <a:chExt cx="5864535" cy="4819511"/>
          </a:xfrm>
        </p:grpSpPr>
        <p:sp>
          <p:nvSpPr>
            <p:cNvPr id="6" name="Freeform 4"/>
            <p:cNvSpPr/>
            <p:nvPr/>
          </p:nvSpPr>
          <p:spPr bwMode="auto">
            <a:xfrm>
              <a:off x="5249728" y="1619856"/>
              <a:ext cx="1328421" cy="1179638"/>
            </a:xfrm>
            <a:custGeom>
              <a:avLst/>
              <a:gdLst>
                <a:gd name="T0" fmla="*/ 363316 w 1088"/>
                <a:gd name="T1" fmla="*/ 863584 h 988"/>
                <a:gd name="T2" fmla="*/ 431164 w 1088"/>
                <a:gd name="T3" fmla="*/ 940632 h 988"/>
                <a:gd name="T4" fmla="*/ 482597 w 1088"/>
                <a:gd name="T5" fmla="*/ 929931 h 988"/>
                <a:gd name="T6" fmla="*/ 549351 w 1088"/>
                <a:gd name="T7" fmla="*/ 935282 h 988"/>
                <a:gd name="T8" fmla="*/ 620482 w 1088"/>
                <a:gd name="T9" fmla="*/ 919230 h 988"/>
                <a:gd name="T10" fmla="*/ 671915 w 1088"/>
                <a:gd name="T11" fmla="*/ 979157 h 988"/>
                <a:gd name="T12" fmla="*/ 712405 w 1088"/>
                <a:gd name="T13" fmla="*/ 994138 h 988"/>
                <a:gd name="T14" fmla="*/ 760555 w 1088"/>
                <a:gd name="T15" fmla="*/ 1024101 h 988"/>
                <a:gd name="T16" fmla="*/ 773687 w 1088"/>
                <a:gd name="T17" fmla="*/ 966315 h 988"/>
                <a:gd name="T18" fmla="*/ 825121 w 1088"/>
                <a:gd name="T19" fmla="*/ 1026242 h 988"/>
                <a:gd name="T20" fmla="*/ 872177 w 1088"/>
                <a:gd name="T21" fmla="*/ 1052995 h 988"/>
                <a:gd name="T22" fmla="*/ 922516 w 1088"/>
                <a:gd name="T23" fmla="*/ 991998 h 988"/>
                <a:gd name="T24" fmla="*/ 955345 w 1088"/>
                <a:gd name="T25" fmla="*/ 986647 h 988"/>
                <a:gd name="T26" fmla="*/ 1008967 w 1088"/>
                <a:gd name="T27" fmla="*/ 1024101 h 988"/>
                <a:gd name="T28" fmla="*/ 1054929 w 1088"/>
                <a:gd name="T29" fmla="*/ 1026242 h 988"/>
                <a:gd name="T30" fmla="*/ 1039608 w 1088"/>
                <a:gd name="T31" fmla="*/ 942773 h 988"/>
                <a:gd name="T32" fmla="*/ 1016627 w 1088"/>
                <a:gd name="T33" fmla="*/ 841111 h 988"/>
                <a:gd name="T34" fmla="*/ 1132626 w 1088"/>
                <a:gd name="T35" fmla="*/ 796167 h 988"/>
                <a:gd name="T36" fmla="*/ 1143569 w 1088"/>
                <a:gd name="T37" fmla="*/ 745871 h 988"/>
                <a:gd name="T38" fmla="*/ 1157795 w 1088"/>
                <a:gd name="T39" fmla="*/ 696646 h 988"/>
                <a:gd name="T40" fmla="*/ 1163267 w 1088"/>
                <a:gd name="T41" fmla="*/ 500814 h 988"/>
                <a:gd name="T42" fmla="*/ 1158890 w 1088"/>
                <a:gd name="T43" fmla="*/ 415205 h 988"/>
                <a:gd name="T44" fmla="*/ 1152324 w 1088"/>
                <a:gd name="T45" fmla="*/ 376681 h 988"/>
                <a:gd name="T46" fmla="*/ 1075721 w 1088"/>
                <a:gd name="T47" fmla="*/ 434467 h 988"/>
                <a:gd name="T48" fmla="*/ 994741 w 1088"/>
                <a:gd name="T49" fmla="*/ 506165 h 988"/>
                <a:gd name="T50" fmla="*/ 850290 w 1088"/>
                <a:gd name="T51" fmla="*/ 506165 h 988"/>
                <a:gd name="T52" fmla="*/ 832781 w 1088"/>
                <a:gd name="T53" fmla="*/ 451589 h 988"/>
                <a:gd name="T54" fmla="*/ 782442 w 1088"/>
                <a:gd name="T55" fmla="*/ 415205 h 988"/>
                <a:gd name="T56" fmla="*/ 688330 w 1088"/>
                <a:gd name="T57" fmla="*/ 391663 h 988"/>
                <a:gd name="T58" fmla="*/ 611727 w 1088"/>
                <a:gd name="T59" fmla="*/ 383102 h 988"/>
                <a:gd name="T60" fmla="*/ 543879 w 1088"/>
                <a:gd name="T61" fmla="*/ 336017 h 988"/>
                <a:gd name="T62" fmla="*/ 511050 w 1088"/>
                <a:gd name="T63" fmla="*/ 281441 h 988"/>
                <a:gd name="T64" fmla="*/ 463994 w 1088"/>
                <a:gd name="T65" fmla="*/ 222584 h 988"/>
                <a:gd name="T66" fmla="*/ 404900 w 1088"/>
                <a:gd name="T67" fmla="*/ 130554 h 988"/>
                <a:gd name="T68" fmla="*/ 342524 w 1088"/>
                <a:gd name="T69" fmla="*/ 37454 h 988"/>
                <a:gd name="T70" fmla="*/ 241846 w 1088"/>
                <a:gd name="T71" fmla="*/ 22472 h 988"/>
                <a:gd name="T72" fmla="*/ 129130 w 1088"/>
                <a:gd name="T73" fmla="*/ 0 h 988"/>
                <a:gd name="T74" fmla="*/ 4377 w 1088"/>
                <a:gd name="T75" fmla="*/ 52436 h 988"/>
                <a:gd name="T76" fmla="*/ 0 w 1088"/>
                <a:gd name="T77" fmla="*/ 148746 h 988"/>
                <a:gd name="T78" fmla="*/ 54716 w 1088"/>
                <a:gd name="T79" fmla="*/ 185130 h 988"/>
                <a:gd name="T80" fmla="*/ 120376 w 1088"/>
                <a:gd name="T81" fmla="*/ 172289 h 988"/>
                <a:gd name="T82" fmla="*/ 134602 w 1088"/>
                <a:gd name="T83" fmla="*/ 238636 h 988"/>
                <a:gd name="T84" fmla="*/ 215582 w 1088"/>
                <a:gd name="T85" fmla="*/ 275020 h 988"/>
                <a:gd name="T86" fmla="*/ 264827 w 1088"/>
                <a:gd name="T87" fmla="*/ 254688 h 988"/>
                <a:gd name="T88" fmla="*/ 404900 w 1088"/>
                <a:gd name="T89" fmla="*/ 262179 h 988"/>
                <a:gd name="T90" fmla="*/ 383014 w 1088"/>
                <a:gd name="T91" fmla="*/ 446239 h 988"/>
                <a:gd name="T92" fmla="*/ 363316 w 1088"/>
                <a:gd name="T93" fmla="*/ 504025 h 988"/>
                <a:gd name="T94" fmla="*/ 355655 w 1088"/>
                <a:gd name="T95" fmla="*/ 622808 h 988"/>
                <a:gd name="T96" fmla="*/ 322826 w 1088"/>
                <a:gd name="T97" fmla="*/ 597125 h 988"/>
                <a:gd name="T98" fmla="*/ 250600 w 1088"/>
                <a:gd name="T99" fmla="*/ 705207 h 988"/>
                <a:gd name="T100" fmla="*/ 221054 w 1088"/>
                <a:gd name="T101" fmla="*/ 757642 h 988"/>
                <a:gd name="T102" fmla="*/ 322826 w 1088"/>
                <a:gd name="T103" fmla="*/ 794026 h 988"/>
                <a:gd name="T104" fmla="*/ 322826 w 1088"/>
                <a:gd name="T105" fmla="*/ 815429 h 988"/>
                <a:gd name="T106" fmla="*/ 286713 w 1088"/>
                <a:gd name="T107" fmla="*/ 860374 h 9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Freeform 5"/>
            <p:cNvSpPr/>
            <p:nvPr/>
          </p:nvSpPr>
          <p:spPr bwMode="auto">
            <a:xfrm>
              <a:off x="3141968" y="1678307"/>
              <a:ext cx="2582450" cy="2274256"/>
            </a:xfrm>
            <a:custGeom>
              <a:avLst/>
              <a:gdLst>
                <a:gd name="T0" fmla="*/ 754396 w 2117"/>
                <a:gd name="T1" fmla="*/ 1974083 h 1903"/>
                <a:gd name="T2" fmla="*/ 854982 w 2117"/>
                <a:gd name="T3" fmla="*/ 1802703 h 1903"/>
                <a:gd name="T4" fmla="*/ 928235 w 2117"/>
                <a:gd name="T5" fmla="*/ 1963371 h 1903"/>
                <a:gd name="T6" fmla="*/ 1018982 w 2117"/>
                <a:gd name="T7" fmla="*/ 1998718 h 1903"/>
                <a:gd name="T8" fmla="*/ 1135968 w 2117"/>
                <a:gd name="T9" fmla="*/ 1827338 h 1903"/>
                <a:gd name="T10" fmla="*/ 1258420 w 2117"/>
                <a:gd name="T11" fmla="*/ 1769498 h 1903"/>
                <a:gd name="T12" fmla="*/ 1398366 w 2117"/>
                <a:gd name="T13" fmla="*/ 1660243 h 1903"/>
                <a:gd name="T14" fmla="*/ 1482553 w 2117"/>
                <a:gd name="T15" fmla="*/ 1550988 h 1903"/>
                <a:gd name="T16" fmla="*/ 1563459 w 2117"/>
                <a:gd name="T17" fmla="*/ 1428880 h 1903"/>
                <a:gd name="T18" fmla="*/ 1645458 w 2117"/>
                <a:gd name="T19" fmla="*/ 1434236 h 1903"/>
                <a:gd name="T20" fmla="*/ 1739485 w 2117"/>
                <a:gd name="T21" fmla="*/ 1405315 h 1903"/>
                <a:gd name="T22" fmla="*/ 1858657 w 2117"/>
                <a:gd name="T23" fmla="*/ 1395675 h 1903"/>
                <a:gd name="T24" fmla="*/ 1971270 w 2117"/>
                <a:gd name="T25" fmla="*/ 1437449 h 1903"/>
                <a:gd name="T26" fmla="*/ 2032496 w 2117"/>
                <a:gd name="T27" fmla="*/ 1392462 h 1903"/>
                <a:gd name="T28" fmla="*/ 2150576 w 2117"/>
                <a:gd name="T29" fmla="*/ 1283207 h 1903"/>
                <a:gd name="T30" fmla="*/ 2252255 w 2117"/>
                <a:gd name="T31" fmla="*/ 1227509 h 1903"/>
                <a:gd name="T32" fmla="*/ 2279589 w 2117"/>
                <a:gd name="T33" fmla="*/ 1135392 h 1903"/>
                <a:gd name="T34" fmla="*/ 2154949 w 2117"/>
                <a:gd name="T35" fmla="*/ 1066840 h 1903"/>
                <a:gd name="T36" fmla="*/ 2125429 w 2117"/>
                <a:gd name="T37" fmla="*/ 931878 h 1903"/>
                <a:gd name="T38" fmla="*/ 2163696 w 2117"/>
                <a:gd name="T39" fmla="*/ 886891 h 1903"/>
                <a:gd name="T40" fmla="*/ 2177909 w 2117"/>
                <a:gd name="T41" fmla="*/ 780850 h 1903"/>
                <a:gd name="T42" fmla="*/ 2177909 w 2117"/>
                <a:gd name="T43" fmla="*/ 754072 h 1903"/>
                <a:gd name="T44" fmla="*/ 2205242 w 2117"/>
                <a:gd name="T45" fmla="*/ 554843 h 1903"/>
                <a:gd name="T46" fmla="*/ 2250069 w 2117"/>
                <a:gd name="T47" fmla="*/ 576265 h 1903"/>
                <a:gd name="T48" fmla="*/ 2266469 w 2117"/>
                <a:gd name="T49" fmla="*/ 318124 h 1903"/>
                <a:gd name="T50" fmla="*/ 2119963 w 2117"/>
                <a:gd name="T51" fmla="*/ 207798 h 1903"/>
                <a:gd name="T52" fmla="*/ 2007350 w 2117"/>
                <a:gd name="T53" fmla="*/ 141388 h 1903"/>
                <a:gd name="T54" fmla="*/ 1895830 w 2117"/>
                <a:gd name="T55" fmla="*/ 104970 h 1903"/>
                <a:gd name="T56" fmla="*/ 1875057 w 2117"/>
                <a:gd name="T57" fmla="*/ 0 h 1903"/>
                <a:gd name="T58" fmla="*/ 1830231 w 2117"/>
                <a:gd name="T59" fmla="*/ 104970 h 1903"/>
                <a:gd name="T60" fmla="*/ 1773378 w 2117"/>
                <a:gd name="T61" fmla="*/ 383463 h 1903"/>
                <a:gd name="T62" fmla="*/ 1623592 w 2117"/>
                <a:gd name="T63" fmla="*/ 495931 h 1903"/>
                <a:gd name="T64" fmla="*/ 1523006 w 2117"/>
                <a:gd name="T65" fmla="*/ 691946 h 1903"/>
                <a:gd name="T66" fmla="*/ 1680445 w 2117"/>
                <a:gd name="T67" fmla="*/ 727294 h 1903"/>
                <a:gd name="T68" fmla="*/ 1901297 w 2117"/>
                <a:gd name="T69" fmla="*/ 799059 h 1903"/>
                <a:gd name="T70" fmla="*/ 1744951 w 2117"/>
                <a:gd name="T71" fmla="*/ 864398 h 1903"/>
                <a:gd name="T72" fmla="*/ 1617032 w 2117"/>
                <a:gd name="T73" fmla="*/ 946874 h 1903"/>
                <a:gd name="T74" fmla="*/ 1449753 w 2117"/>
                <a:gd name="T75" fmla="*/ 1095760 h 1903"/>
                <a:gd name="T76" fmla="*/ 1249674 w 2117"/>
                <a:gd name="T77" fmla="*/ 1125752 h 1903"/>
                <a:gd name="T78" fmla="*/ 1207034 w 2117"/>
                <a:gd name="T79" fmla="*/ 1313199 h 1903"/>
                <a:gd name="T80" fmla="*/ 901995 w 2117"/>
                <a:gd name="T81" fmla="*/ 1440663 h 1903"/>
                <a:gd name="T82" fmla="*/ 637410 w 2117"/>
                <a:gd name="T83" fmla="*/ 1520997 h 1903"/>
                <a:gd name="T84" fmla="*/ 231785 w 2117"/>
                <a:gd name="T85" fmla="*/ 1426738 h 1903"/>
                <a:gd name="T86" fmla="*/ 13120 w 2117"/>
                <a:gd name="T87" fmla="*/ 1497432 h 1903"/>
                <a:gd name="T88" fmla="*/ 138853 w 2117"/>
                <a:gd name="T89" fmla="*/ 1635607 h 1903"/>
                <a:gd name="T90" fmla="*/ 262399 w 2117"/>
                <a:gd name="T91" fmla="*/ 1688092 h 1903"/>
                <a:gd name="T92" fmla="*/ 299572 w 2117"/>
                <a:gd name="T93" fmla="*/ 1797347 h 1903"/>
                <a:gd name="T94" fmla="*/ 430771 w 2117"/>
                <a:gd name="T95" fmla="*/ 1868041 h 1903"/>
                <a:gd name="T96" fmla="*/ 618824 w 2117"/>
                <a:gd name="T97" fmla="*/ 1851974 h 1903"/>
                <a:gd name="T98" fmla="*/ 557597 w 2117"/>
                <a:gd name="T99" fmla="*/ 1948376 h 19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Freeform 6"/>
            <p:cNvSpPr/>
            <p:nvPr/>
          </p:nvSpPr>
          <p:spPr bwMode="auto">
            <a:xfrm>
              <a:off x="713614" y="2308864"/>
              <a:ext cx="2345105" cy="1739346"/>
            </a:xfrm>
            <a:custGeom>
              <a:avLst/>
              <a:gdLst>
                <a:gd name="T0" fmla="*/ 1441331 w 1922"/>
                <a:gd name="T1" fmla="*/ 53535 h 1456"/>
                <a:gd name="T2" fmla="*/ 1505852 w 1922"/>
                <a:gd name="T3" fmla="*/ 131695 h 1456"/>
                <a:gd name="T4" fmla="*/ 1596619 w 1922"/>
                <a:gd name="T5" fmla="*/ 189512 h 1456"/>
                <a:gd name="T6" fmla="*/ 1675356 w 1922"/>
                <a:gd name="T7" fmla="*/ 341550 h 1456"/>
                <a:gd name="T8" fmla="*/ 1631613 w 1922"/>
                <a:gd name="T9" fmla="*/ 457185 h 1456"/>
                <a:gd name="T10" fmla="*/ 1860170 w 1922"/>
                <a:gd name="T11" fmla="*/ 557830 h 1456"/>
                <a:gd name="T12" fmla="*/ 2018738 w 1922"/>
                <a:gd name="T13" fmla="*/ 671323 h 1456"/>
                <a:gd name="T14" fmla="*/ 2100756 w 1922"/>
                <a:gd name="T15" fmla="*/ 843704 h 1456"/>
                <a:gd name="T16" fmla="*/ 2041703 w 1922"/>
                <a:gd name="T17" fmla="*/ 918652 h 1456"/>
                <a:gd name="T18" fmla="*/ 1829550 w 1922"/>
                <a:gd name="T19" fmla="*/ 1033216 h 1456"/>
                <a:gd name="T20" fmla="*/ 1798930 w 1922"/>
                <a:gd name="T21" fmla="*/ 1213092 h 1456"/>
                <a:gd name="T22" fmla="*/ 1498197 w 1922"/>
                <a:gd name="T23" fmla="*/ 1300889 h 1456"/>
                <a:gd name="T24" fmla="*/ 1551782 w 1922"/>
                <a:gd name="T25" fmla="*/ 1463634 h 1456"/>
                <a:gd name="T26" fmla="*/ 1518975 w 1922"/>
                <a:gd name="T27" fmla="*/ 1516097 h 1456"/>
                <a:gd name="T28" fmla="*/ 1475232 w 1922"/>
                <a:gd name="T29" fmla="*/ 1557854 h 1456"/>
                <a:gd name="T30" fmla="*/ 1356032 w 1922"/>
                <a:gd name="T31" fmla="*/ 1527875 h 1456"/>
                <a:gd name="T32" fmla="*/ 1151534 w 1922"/>
                <a:gd name="T33" fmla="*/ 1500037 h 1456"/>
                <a:gd name="T34" fmla="*/ 945942 w 1922"/>
                <a:gd name="T35" fmla="*/ 1535370 h 1456"/>
                <a:gd name="T36" fmla="*/ 786280 w 1922"/>
                <a:gd name="T37" fmla="*/ 1510744 h 1456"/>
                <a:gd name="T38" fmla="*/ 604747 w 1922"/>
                <a:gd name="T39" fmla="*/ 1525734 h 1456"/>
                <a:gd name="T40" fmla="*/ 501951 w 1922"/>
                <a:gd name="T41" fmla="*/ 1476482 h 1456"/>
                <a:gd name="T42" fmla="*/ 392593 w 1922"/>
                <a:gd name="T43" fmla="*/ 1403675 h 1456"/>
                <a:gd name="T44" fmla="*/ 159662 w 1922"/>
                <a:gd name="T45" fmla="*/ 1361918 h 1456"/>
                <a:gd name="T46" fmla="*/ 129042 w 1922"/>
                <a:gd name="T47" fmla="*/ 1273051 h 1456"/>
                <a:gd name="T48" fmla="*/ 80925 w 1922"/>
                <a:gd name="T49" fmla="*/ 1210951 h 1456"/>
                <a:gd name="T50" fmla="*/ 44837 w 1922"/>
                <a:gd name="T51" fmla="*/ 1149921 h 1456"/>
                <a:gd name="T52" fmla="*/ 77644 w 1922"/>
                <a:gd name="T53" fmla="*/ 1078185 h 1456"/>
                <a:gd name="T54" fmla="*/ 9842 w 1922"/>
                <a:gd name="T55" fmla="*/ 991459 h 1456"/>
                <a:gd name="T56" fmla="*/ 7655 w 1922"/>
                <a:gd name="T57" fmla="*/ 899380 h 1456"/>
                <a:gd name="T58" fmla="*/ 48117 w 1922"/>
                <a:gd name="T59" fmla="*/ 838350 h 1456"/>
                <a:gd name="T60" fmla="*/ 165130 w 1922"/>
                <a:gd name="T61" fmla="*/ 798735 h 1456"/>
                <a:gd name="T62" fmla="*/ 221996 w 1922"/>
                <a:gd name="T63" fmla="*/ 803018 h 1456"/>
                <a:gd name="T64" fmla="*/ 291984 w 1922"/>
                <a:gd name="T65" fmla="*/ 835138 h 1456"/>
                <a:gd name="T66" fmla="*/ 501951 w 1922"/>
                <a:gd name="T67" fmla="*/ 763402 h 1456"/>
                <a:gd name="T68" fmla="*/ 683484 w 1922"/>
                <a:gd name="T69" fmla="*/ 648838 h 1456"/>
                <a:gd name="T70" fmla="*/ 739256 w 1922"/>
                <a:gd name="T71" fmla="*/ 599587 h 1456"/>
                <a:gd name="T72" fmla="*/ 707543 w 1922"/>
                <a:gd name="T73" fmla="*/ 406862 h 1456"/>
                <a:gd name="T74" fmla="*/ 868298 w 1922"/>
                <a:gd name="T75" fmla="*/ 373671 h 1456"/>
                <a:gd name="T76" fmla="*/ 937193 w 1922"/>
                <a:gd name="T77" fmla="*/ 406862 h 1456"/>
                <a:gd name="T78" fmla="*/ 1019211 w 1922"/>
                <a:gd name="T79" fmla="*/ 195936 h 1456"/>
                <a:gd name="T80" fmla="*/ 1146066 w 1922"/>
                <a:gd name="T81" fmla="*/ 221633 h 1456"/>
                <a:gd name="T82" fmla="*/ 1254330 w 1922"/>
                <a:gd name="T83" fmla="*/ 98504 h 1456"/>
                <a:gd name="T84" fmla="*/ 1353845 w 1922"/>
                <a:gd name="T85" fmla="*/ 43898 h 1456"/>
                <a:gd name="T86" fmla="*/ 1432582 w 1922"/>
                <a:gd name="T87" fmla="*/ 13919 h 14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solidFill>
              <a:schemeClr val="bg1">
                <a:lumMod val="75000"/>
              </a:schemeClr>
            </a:solidFill>
            <a:ln w="12700" cap="flat" cmpd="sng">
              <a:solidFill>
                <a:sysClr val="window" lastClr="FFFFFF"/>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Freeform 7"/>
            <p:cNvSpPr/>
            <p:nvPr/>
          </p:nvSpPr>
          <p:spPr bwMode="auto">
            <a:xfrm>
              <a:off x="5306408" y="2944734"/>
              <a:ext cx="665982" cy="634099"/>
            </a:xfrm>
            <a:custGeom>
              <a:avLst/>
              <a:gdLst>
                <a:gd name="T0" fmla="*/ 493423 w 548"/>
                <a:gd name="T1" fmla="*/ 394611 h 530"/>
                <a:gd name="T2" fmla="*/ 553331 w 548"/>
                <a:gd name="T3" fmla="*/ 301319 h 530"/>
                <a:gd name="T4" fmla="*/ 595811 w 548"/>
                <a:gd name="T5" fmla="*/ 256282 h 530"/>
                <a:gd name="T6" fmla="*/ 590365 w 548"/>
                <a:gd name="T7" fmla="*/ 211245 h 530"/>
                <a:gd name="T8" fmla="*/ 547884 w 548"/>
                <a:gd name="T9" fmla="*/ 164064 h 530"/>
                <a:gd name="T10" fmla="*/ 541349 w 548"/>
                <a:gd name="T11" fmla="*/ 125460 h 530"/>
                <a:gd name="T12" fmla="*/ 467281 w 548"/>
                <a:gd name="T13" fmla="*/ 23591 h 530"/>
                <a:gd name="T14" fmla="*/ 460746 w 548"/>
                <a:gd name="T15" fmla="*/ 34314 h 530"/>
                <a:gd name="T16" fmla="*/ 447675 w 548"/>
                <a:gd name="T17" fmla="*/ 48254 h 530"/>
                <a:gd name="T18" fmla="*/ 416087 w 548"/>
                <a:gd name="T19" fmla="*/ 13940 h 530"/>
                <a:gd name="T20" fmla="*/ 367072 w 548"/>
                <a:gd name="T21" fmla="*/ 0 h 530"/>
                <a:gd name="T22" fmla="*/ 367072 w 548"/>
                <a:gd name="T23" fmla="*/ 13940 h 530"/>
                <a:gd name="T24" fmla="*/ 367072 w 548"/>
                <a:gd name="T25" fmla="*/ 34314 h 530"/>
                <a:gd name="T26" fmla="*/ 348555 w 548"/>
                <a:gd name="T27" fmla="*/ 50399 h 530"/>
                <a:gd name="T28" fmla="*/ 308253 w 548"/>
                <a:gd name="T29" fmla="*/ 87930 h 530"/>
                <a:gd name="T30" fmla="*/ 267951 w 548"/>
                <a:gd name="T31" fmla="*/ 87930 h 530"/>
                <a:gd name="T32" fmla="*/ 252702 w 548"/>
                <a:gd name="T33" fmla="*/ 114737 h 530"/>
                <a:gd name="T34" fmla="*/ 237453 w 548"/>
                <a:gd name="T35" fmla="*/ 114737 h 530"/>
                <a:gd name="T36" fmla="*/ 208044 w 548"/>
                <a:gd name="T37" fmla="*/ 143690 h 530"/>
                <a:gd name="T38" fmla="*/ 190616 w 548"/>
                <a:gd name="T39" fmla="*/ 143690 h 530"/>
                <a:gd name="T40" fmla="*/ 156850 w 548"/>
                <a:gd name="T41" fmla="*/ 178004 h 530"/>
                <a:gd name="T42" fmla="*/ 136154 w 548"/>
                <a:gd name="T43" fmla="*/ 183365 h 530"/>
                <a:gd name="T44" fmla="*/ 89317 w 548"/>
                <a:gd name="T45" fmla="*/ 251993 h 530"/>
                <a:gd name="T46" fmla="*/ 59908 w 548"/>
                <a:gd name="T47" fmla="*/ 210173 h 530"/>
                <a:gd name="T48" fmla="*/ 28320 w 548"/>
                <a:gd name="T49" fmla="*/ 188727 h 530"/>
                <a:gd name="T50" fmla="*/ 13071 w 548"/>
                <a:gd name="T51" fmla="*/ 203739 h 530"/>
                <a:gd name="T52" fmla="*/ 30499 w 548"/>
                <a:gd name="T53" fmla="*/ 297030 h 530"/>
                <a:gd name="T54" fmla="*/ 15249 w 548"/>
                <a:gd name="T55" fmla="*/ 329200 h 530"/>
                <a:gd name="T56" fmla="*/ 0 w 548"/>
                <a:gd name="T57" fmla="*/ 375309 h 530"/>
                <a:gd name="T58" fmla="*/ 45748 w 548"/>
                <a:gd name="T59" fmla="*/ 404261 h 530"/>
                <a:gd name="T60" fmla="*/ 67532 w 548"/>
                <a:gd name="T61" fmla="*/ 407478 h 530"/>
                <a:gd name="T62" fmla="*/ 100209 w 548"/>
                <a:gd name="T63" fmla="*/ 451443 h 530"/>
                <a:gd name="T64" fmla="*/ 125262 w 548"/>
                <a:gd name="T65" fmla="*/ 438575 h 530"/>
                <a:gd name="T66" fmla="*/ 162296 w 548"/>
                <a:gd name="T67" fmla="*/ 394611 h 530"/>
                <a:gd name="T68" fmla="*/ 198241 w 548"/>
                <a:gd name="T69" fmla="*/ 330272 h 530"/>
                <a:gd name="T70" fmla="*/ 261416 w 548"/>
                <a:gd name="T71" fmla="*/ 317404 h 530"/>
                <a:gd name="T72" fmla="*/ 300628 w 548"/>
                <a:gd name="T73" fmla="*/ 356007 h 530"/>
                <a:gd name="T74" fmla="*/ 273398 w 548"/>
                <a:gd name="T75" fmla="*/ 420346 h 530"/>
                <a:gd name="T76" fmla="*/ 237453 w 548"/>
                <a:gd name="T77" fmla="*/ 477179 h 530"/>
                <a:gd name="T78" fmla="*/ 267951 w 548"/>
                <a:gd name="T79" fmla="*/ 500769 h 530"/>
                <a:gd name="T80" fmla="*/ 267951 w 548"/>
                <a:gd name="T81" fmla="*/ 529722 h 530"/>
                <a:gd name="T82" fmla="*/ 242899 w 548"/>
                <a:gd name="T83" fmla="*/ 555457 h 530"/>
                <a:gd name="T84" fmla="*/ 248345 w 548"/>
                <a:gd name="T85" fmla="*/ 567253 h 530"/>
                <a:gd name="T86" fmla="*/ 293004 w 548"/>
                <a:gd name="T87" fmla="*/ 543662 h 530"/>
                <a:gd name="T88" fmla="*/ 359447 w 548"/>
                <a:gd name="T89" fmla="*/ 455732 h 530"/>
                <a:gd name="T90" fmla="*/ 460746 w 548"/>
                <a:gd name="T91" fmla="*/ 401044 h 530"/>
                <a:gd name="T92" fmla="*/ 493423 w 548"/>
                <a:gd name="T93" fmla="*/ 394611 h 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Freeform 8"/>
            <p:cNvSpPr/>
            <p:nvPr/>
          </p:nvSpPr>
          <p:spPr bwMode="auto">
            <a:xfrm>
              <a:off x="5467589" y="2586946"/>
              <a:ext cx="970633" cy="646499"/>
            </a:xfrm>
            <a:custGeom>
              <a:avLst/>
              <a:gdLst>
                <a:gd name="T0" fmla="*/ 842524 w 793"/>
                <a:gd name="T1" fmla="*/ 158809 h 540"/>
                <a:gd name="T2" fmla="*/ 773411 w 793"/>
                <a:gd name="T3" fmla="*/ 145933 h 540"/>
                <a:gd name="T4" fmla="*/ 747082 w 793"/>
                <a:gd name="T5" fmla="*/ 142713 h 540"/>
                <a:gd name="T6" fmla="*/ 685648 w 793"/>
                <a:gd name="T7" fmla="*/ 174904 h 540"/>
                <a:gd name="T8" fmla="*/ 658222 w 793"/>
                <a:gd name="T9" fmla="*/ 191000 h 540"/>
                <a:gd name="T10" fmla="*/ 607758 w 793"/>
                <a:gd name="T11" fmla="*/ 154517 h 540"/>
                <a:gd name="T12" fmla="*/ 560586 w 793"/>
                <a:gd name="T13" fmla="*/ 115888 h 540"/>
                <a:gd name="T14" fmla="*/ 552906 w 793"/>
                <a:gd name="T15" fmla="*/ 167393 h 540"/>
                <a:gd name="T16" fmla="*/ 504637 w 793"/>
                <a:gd name="T17" fmla="*/ 115888 h 540"/>
                <a:gd name="T18" fmla="*/ 464046 w 793"/>
                <a:gd name="T19" fmla="*/ 75112 h 540"/>
                <a:gd name="T20" fmla="*/ 375187 w 793"/>
                <a:gd name="T21" fmla="*/ 75112 h 540"/>
                <a:gd name="T22" fmla="*/ 330208 w 793"/>
                <a:gd name="T23" fmla="*/ 41848 h 540"/>
                <a:gd name="T24" fmla="*/ 264386 w 793"/>
                <a:gd name="T25" fmla="*/ 65455 h 540"/>
                <a:gd name="T26" fmla="*/ 197467 w 793"/>
                <a:gd name="T27" fmla="*/ 48287 h 540"/>
                <a:gd name="T28" fmla="*/ 107510 w 793"/>
                <a:gd name="T29" fmla="*/ 9657 h 540"/>
                <a:gd name="T30" fmla="*/ 80084 w 793"/>
                <a:gd name="T31" fmla="*/ 70820 h 540"/>
                <a:gd name="T32" fmla="*/ 0 w 793"/>
                <a:gd name="T33" fmla="*/ 75112 h 540"/>
                <a:gd name="T34" fmla="*/ 42784 w 793"/>
                <a:gd name="T35" fmla="*/ 115888 h 540"/>
                <a:gd name="T36" fmla="*/ 48270 w 793"/>
                <a:gd name="T37" fmla="*/ 188854 h 540"/>
                <a:gd name="T38" fmla="*/ 72404 w 793"/>
                <a:gd name="T39" fmla="*/ 247871 h 540"/>
                <a:gd name="T40" fmla="*/ 142615 w 793"/>
                <a:gd name="T41" fmla="*/ 209242 h 540"/>
                <a:gd name="T42" fmla="*/ 197467 w 793"/>
                <a:gd name="T43" fmla="*/ 317618 h 540"/>
                <a:gd name="T44" fmla="*/ 228184 w 793"/>
                <a:gd name="T45" fmla="*/ 319764 h 540"/>
                <a:gd name="T46" fmla="*/ 310461 w 793"/>
                <a:gd name="T47" fmla="*/ 369123 h 540"/>
                <a:gd name="T48" fmla="*/ 330208 w 793"/>
                <a:gd name="T49" fmla="*/ 343371 h 540"/>
                <a:gd name="T50" fmla="*/ 411389 w 793"/>
                <a:gd name="T51" fmla="*/ 485011 h 540"/>
                <a:gd name="T52" fmla="*/ 458561 w 793"/>
                <a:gd name="T53" fmla="*/ 578365 h 540"/>
                <a:gd name="T54" fmla="*/ 529869 w 793"/>
                <a:gd name="T55" fmla="*/ 457112 h 540"/>
                <a:gd name="T56" fmla="*/ 585818 w 793"/>
                <a:gd name="T57" fmla="*/ 472135 h 540"/>
                <a:gd name="T58" fmla="*/ 668095 w 793"/>
                <a:gd name="T59" fmla="*/ 445309 h 540"/>
                <a:gd name="T60" fmla="*/ 648349 w 793"/>
                <a:gd name="T61" fmla="*/ 390584 h 540"/>
                <a:gd name="T62" fmla="*/ 728432 w 793"/>
                <a:gd name="T63" fmla="*/ 329421 h 540"/>
                <a:gd name="T64" fmla="*/ 761343 w 793"/>
                <a:gd name="T65" fmla="*/ 270404 h 540"/>
                <a:gd name="T66" fmla="*/ 785478 w 793"/>
                <a:gd name="T67" fmla="*/ 236067 h 540"/>
                <a:gd name="T68" fmla="*/ 817292 w 793"/>
                <a:gd name="T69" fmla="*/ 263966 h 540"/>
                <a:gd name="T70" fmla="*/ 868853 w 793"/>
                <a:gd name="T71" fmla="*/ 171685 h 5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Freeform 9"/>
            <p:cNvSpPr/>
            <p:nvPr/>
          </p:nvSpPr>
          <p:spPr bwMode="auto">
            <a:xfrm>
              <a:off x="3058719" y="5011758"/>
              <a:ext cx="1057423" cy="1073364"/>
            </a:xfrm>
            <a:custGeom>
              <a:avLst/>
              <a:gdLst>
                <a:gd name="T0" fmla="*/ 826401 w 867"/>
                <a:gd name="T1" fmla="*/ 148579 h 900"/>
                <a:gd name="T2" fmla="*/ 759721 w 867"/>
                <a:gd name="T3" fmla="*/ 166751 h 900"/>
                <a:gd name="T4" fmla="*/ 733486 w 867"/>
                <a:gd name="T5" fmla="*/ 117581 h 900"/>
                <a:gd name="T6" fmla="*/ 719275 w 867"/>
                <a:gd name="T7" fmla="*/ 83376 h 900"/>
                <a:gd name="T8" fmla="*/ 673364 w 867"/>
                <a:gd name="T9" fmla="*/ 85513 h 900"/>
                <a:gd name="T10" fmla="*/ 646036 w 867"/>
                <a:gd name="T11" fmla="*/ 125063 h 900"/>
                <a:gd name="T12" fmla="*/ 646036 w 867"/>
                <a:gd name="T13" fmla="*/ 167820 h 900"/>
                <a:gd name="T14" fmla="*/ 590287 w 867"/>
                <a:gd name="T15" fmla="*/ 334571 h 900"/>
                <a:gd name="T16" fmla="*/ 543282 w 867"/>
                <a:gd name="T17" fmla="*/ 344191 h 900"/>
                <a:gd name="T18" fmla="*/ 454739 w 867"/>
                <a:gd name="T19" fmla="*/ 368776 h 900"/>
                <a:gd name="T20" fmla="*/ 323565 w 867"/>
                <a:gd name="T21" fmla="*/ 166751 h 900"/>
                <a:gd name="T22" fmla="*/ 278746 w 867"/>
                <a:gd name="T23" fmla="*/ 132546 h 900"/>
                <a:gd name="T24" fmla="*/ 267815 w 867"/>
                <a:gd name="T25" fmla="*/ 85513 h 900"/>
                <a:gd name="T26" fmla="*/ 205507 w 867"/>
                <a:gd name="T27" fmla="*/ 117581 h 900"/>
                <a:gd name="T28" fmla="*/ 178179 w 867"/>
                <a:gd name="T29" fmla="*/ 0 h 900"/>
                <a:gd name="T30" fmla="*/ 132268 w 867"/>
                <a:gd name="T31" fmla="*/ 47032 h 900"/>
                <a:gd name="T32" fmla="*/ 126802 w 867"/>
                <a:gd name="T33" fmla="*/ 119719 h 900"/>
                <a:gd name="T34" fmla="*/ 96195 w 867"/>
                <a:gd name="T35" fmla="*/ 106892 h 900"/>
                <a:gd name="T36" fmla="*/ 96195 w 867"/>
                <a:gd name="T37" fmla="*/ 194543 h 900"/>
                <a:gd name="T38" fmla="*/ 132268 w 867"/>
                <a:gd name="T39" fmla="*/ 205232 h 900"/>
                <a:gd name="T40" fmla="*/ 127895 w 867"/>
                <a:gd name="T41" fmla="*/ 392292 h 900"/>
                <a:gd name="T42" fmla="*/ 21862 w 867"/>
                <a:gd name="T43" fmla="*/ 515218 h 900"/>
                <a:gd name="T44" fmla="*/ 0 w 867"/>
                <a:gd name="T45" fmla="*/ 549423 h 900"/>
                <a:gd name="T46" fmla="*/ 2186 w 867"/>
                <a:gd name="T47" fmla="*/ 623178 h 900"/>
                <a:gd name="T48" fmla="*/ 62308 w 867"/>
                <a:gd name="T49" fmla="*/ 611420 h 900"/>
                <a:gd name="T50" fmla="*/ 126802 w 867"/>
                <a:gd name="T51" fmla="*/ 638143 h 900"/>
                <a:gd name="T52" fmla="*/ 145385 w 867"/>
                <a:gd name="T53" fmla="*/ 705485 h 900"/>
                <a:gd name="T54" fmla="*/ 195669 w 867"/>
                <a:gd name="T55" fmla="*/ 718312 h 900"/>
                <a:gd name="T56" fmla="*/ 193483 w 867"/>
                <a:gd name="T57" fmla="*/ 757862 h 900"/>
                <a:gd name="T58" fmla="*/ 174900 w 867"/>
                <a:gd name="T59" fmla="*/ 828410 h 900"/>
                <a:gd name="T60" fmla="*/ 213159 w 867"/>
                <a:gd name="T61" fmla="*/ 844444 h 900"/>
                <a:gd name="T62" fmla="*/ 251418 w 867"/>
                <a:gd name="T63" fmla="*/ 876512 h 900"/>
                <a:gd name="T64" fmla="*/ 324658 w 867"/>
                <a:gd name="T65" fmla="*/ 920337 h 900"/>
                <a:gd name="T66" fmla="*/ 394618 w 867"/>
                <a:gd name="T67" fmla="*/ 898959 h 900"/>
                <a:gd name="T68" fmla="*/ 402269 w 867"/>
                <a:gd name="T69" fmla="*/ 942785 h 900"/>
                <a:gd name="T70" fmla="*/ 447087 w 867"/>
                <a:gd name="T71" fmla="*/ 952405 h 900"/>
                <a:gd name="T72" fmla="*/ 467857 w 867"/>
                <a:gd name="T73" fmla="*/ 947060 h 900"/>
                <a:gd name="T74" fmla="*/ 448181 w 867"/>
                <a:gd name="T75" fmla="*/ 828410 h 900"/>
                <a:gd name="T76" fmla="*/ 508302 w 867"/>
                <a:gd name="T77" fmla="*/ 808101 h 900"/>
                <a:gd name="T78" fmla="*/ 543282 w 867"/>
                <a:gd name="T79" fmla="*/ 778171 h 900"/>
                <a:gd name="T80" fmla="*/ 631825 w 867"/>
                <a:gd name="T81" fmla="*/ 776034 h 900"/>
                <a:gd name="T82" fmla="*/ 673364 w 867"/>
                <a:gd name="T83" fmla="*/ 770689 h 900"/>
                <a:gd name="T84" fmla="*/ 707251 w 867"/>
                <a:gd name="T85" fmla="*/ 796343 h 900"/>
                <a:gd name="T86" fmla="*/ 738951 w 867"/>
                <a:gd name="T87" fmla="*/ 763207 h 900"/>
                <a:gd name="T88" fmla="*/ 779397 w 867"/>
                <a:gd name="T89" fmla="*/ 765344 h 900"/>
                <a:gd name="T90" fmla="*/ 832960 w 867"/>
                <a:gd name="T91" fmla="*/ 705485 h 900"/>
                <a:gd name="T92" fmla="*/ 884337 w 867"/>
                <a:gd name="T93" fmla="*/ 718312 h 900"/>
                <a:gd name="T94" fmla="*/ 924782 w 867"/>
                <a:gd name="T95" fmla="*/ 679831 h 900"/>
                <a:gd name="T96" fmla="*/ 946645 w 867"/>
                <a:gd name="T97" fmla="*/ 636005 h 900"/>
                <a:gd name="T98" fmla="*/ 842798 w 867"/>
                <a:gd name="T99" fmla="*/ 599662 h 900"/>
                <a:gd name="T100" fmla="*/ 802353 w 867"/>
                <a:gd name="T101" fmla="*/ 575077 h 900"/>
                <a:gd name="T102" fmla="*/ 758628 w 867"/>
                <a:gd name="T103" fmla="*/ 547285 h 900"/>
                <a:gd name="T104" fmla="*/ 771745 w 867"/>
                <a:gd name="T105" fmla="*/ 468186 h 900"/>
                <a:gd name="T106" fmla="*/ 759721 w 867"/>
                <a:gd name="T107" fmla="*/ 322813 h 900"/>
                <a:gd name="T108" fmla="*/ 686482 w 867"/>
                <a:gd name="T109" fmla="*/ 327089 h 900"/>
                <a:gd name="T110" fmla="*/ 673364 w 867"/>
                <a:gd name="T111" fmla="*/ 275781 h 900"/>
                <a:gd name="T112" fmla="*/ 688668 w 867"/>
                <a:gd name="T113" fmla="*/ 224473 h 900"/>
                <a:gd name="T114" fmla="*/ 733486 w 867"/>
                <a:gd name="T115" fmla="*/ 221266 h 900"/>
                <a:gd name="T116" fmla="*/ 822029 w 867"/>
                <a:gd name="T117" fmla="*/ 221266 h 9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2" name="Freeform 10"/>
            <p:cNvSpPr/>
            <p:nvPr/>
          </p:nvSpPr>
          <p:spPr bwMode="auto">
            <a:xfrm>
              <a:off x="4991129" y="4788583"/>
              <a:ext cx="550851" cy="751001"/>
            </a:xfrm>
            <a:custGeom>
              <a:avLst/>
              <a:gdLst>
                <a:gd name="T0" fmla="*/ 9896 w 449"/>
                <a:gd name="T1" fmla="*/ 147441 h 630"/>
                <a:gd name="T2" fmla="*/ 41784 w 449"/>
                <a:gd name="T3" fmla="*/ 207272 h 630"/>
                <a:gd name="T4" fmla="*/ 43983 w 449"/>
                <a:gd name="T5" fmla="*/ 238256 h 630"/>
                <a:gd name="T6" fmla="*/ 29689 w 449"/>
                <a:gd name="T7" fmla="*/ 270308 h 630"/>
                <a:gd name="T8" fmla="*/ 4398 w 449"/>
                <a:gd name="T9" fmla="*/ 288471 h 630"/>
                <a:gd name="T10" fmla="*/ 0 w 449"/>
                <a:gd name="T11" fmla="*/ 344029 h 630"/>
                <a:gd name="T12" fmla="*/ 7697 w 449"/>
                <a:gd name="T13" fmla="*/ 353645 h 630"/>
                <a:gd name="T14" fmla="*/ 20892 w 449"/>
                <a:gd name="T15" fmla="*/ 348303 h 630"/>
                <a:gd name="T16" fmla="*/ 29689 w 449"/>
                <a:gd name="T17" fmla="*/ 353645 h 630"/>
                <a:gd name="T18" fmla="*/ 29689 w 449"/>
                <a:gd name="T19" fmla="*/ 391039 h 630"/>
                <a:gd name="T20" fmla="*/ 43983 w 449"/>
                <a:gd name="T21" fmla="*/ 432707 h 630"/>
                <a:gd name="T22" fmla="*/ 63776 w 449"/>
                <a:gd name="T23" fmla="*/ 440186 h 630"/>
                <a:gd name="T24" fmla="*/ 67074 w 449"/>
                <a:gd name="T25" fmla="*/ 503222 h 630"/>
                <a:gd name="T26" fmla="*/ 54979 w 449"/>
                <a:gd name="T27" fmla="*/ 544890 h 630"/>
                <a:gd name="T28" fmla="*/ 67074 w 449"/>
                <a:gd name="T29" fmla="*/ 564122 h 630"/>
                <a:gd name="T30" fmla="*/ 89066 w 449"/>
                <a:gd name="T31" fmla="*/ 584422 h 630"/>
                <a:gd name="T32" fmla="*/ 138547 w 449"/>
                <a:gd name="T33" fmla="*/ 571601 h 630"/>
                <a:gd name="T34" fmla="*/ 149543 w 449"/>
                <a:gd name="T35" fmla="*/ 590832 h 630"/>
                <a:gd name="T36" fmla="*/ 131950 w 449"/>
                <a:gd name="T37" fmla="*/ 611132 h 630"/>
                <a:gd name="T38" fmla="*/ 106659 w 449"/>
                <a:gd name="T39" fmla="*/ 649595 h 630"/>
                <a:gd name="T40" fmla="*/ 106659 w 449"/>
                <a:gd name="T41" fmla="*/ 660279 h 630"/>
                <a:gd name="T42" fmla="*/ 123153 w 449"/>
                <a:gd name="T43" fmla="*/ 672032 h 630"/>
                <a:gd name="T44" fmla="*/ 229812 w 449"/>
                <a:gd name="T45" fmla="*/ 628227 h 630"/>
                <a:gd name="T46" fmla="*/ 268298 w 449"/>
                <a:gd name="T47" fmla="*/ 649595 h 630"/>
                <a:gd name="T48" fmla="*/ 278194 w 449"/>
                <a:gd name="T49" fmla="*/ 638911 h 630"/>
                <a:gd name="T50" fmla="*/ 268298 w 449"/>
                <a:gd name="T51" fmla="*/ 615406 h 630"/>
                <a:gd name="T52" fmla="*/ 270497 w 449"/>
                <a:gd name="T53" fmla="*/ 600448 h 630"/>
                <a:gd name="T54" fmla="*/ 286991 w 449"/>
                <a:gd name="T55" fmla="*/ 504291 h 630"/>
                <a:gd name="T56" fmla="*/ 302385 w 449"/>
                <a:gd name="T57" fmla="*/ 482923 h 630"/>
                <a:gd name="T58" fmla="*/ 310082 w 449"/>
                <a:gd name="T59" fmla="*/ 456212 h 630"/>
                <a:gd name="T60" fmla="*/ 328775 w 449"/>
                <a:gd name="T61" fmla="*/ 416681 h 630"/>
                <a:gd name="T62" fmla="*/ 317779 w 449"/>
                <a:gd name="T63" fmla="*/ 400655 h 630"/>
                <a:gd name="T64" fmla="*/ 321078 w 449"/>
                <a:gd name="T65" fmla="*/ 367534 h 630"/>
                <a:gd name="T66" fmla="*/ 367260 w 449"/>
                <a:gd name="T67" fmla="*/ 316250 h 630"/>
                <a:gd name="T68" fmla="*/ 366161 w 449"/>
                <a:gd name="T69" fmla="*/ 282061 h 630"/>
                <a:gd name="T70" fmla="*/ 393650 w 449"/>
                <a:gd name="T71" fmla="*/ 232914 h 630"/>
                <a:gd name="T72" fmla="*/ 423339 w 449"/>
                <a:gd name="T73" fmla="*/ 241461 h 630"/>
                <a:gd name="T74" fmla="*/ 481617 w 449"/>
                <a:gd name="T75" fmla="*/ 198725 h 630"/>
                <a:gd name="T76" fmla="*/ 492612 w 449"/>
                <a:gd name="T77" fmla="*/ 177357 h 630"/>
                <a:gd name="T78" fmla="*/ 455227 w 449"/>
                <a:gd name="T79" fmla="*/ 110047 h 630"/>
                <a:gd name="T80" fmla="*/ 431036 w 449"/>
                <a:gd name="T81" fmla="*/ 74789 h 630"/>
                <a:gd name="T82" fmla="*/ 448629 w 449"/>
                <a:gd name="T83" fmla="*/ 59831 h 630"/>
                <a:gd name="T84" fmla="*/ 426638 w 449"/>
                <a:gd name="T85" fmla="*/ 39531 h 630"/>
                <a:gd name="T86" fmla="*/ 369459 w 449"/>
                <a:gd name="T87" fmla="*/ 39531 h 630"/>
                <a:gd name="T88" fmla="*/ 346368 w 449"/>
                <a:gd name="T89" fmla="*/ 12821 h 630"/>
                <a:gd name="T90" fmla="*/ 300186 w 449"/>
                <a:gd name="T91" fmla="*/ 57694 h 630"/>
                <a:gd name="T92" fmla="*/ 283692 w 449"/>
                <a:gd name="T93" fmla="*/ 49147 h 630"/>
                <a:gd name="T94" fmla="*/ 302385 w 449"/>
                <a:gd name="T95" fmla="*/ 14958 h 630"/>
                <a:gd name="T96" fmla="*/ 300186 w 449"/>
                <a:gd name="T97" fmla="*/ 4274 h 630"/>
                <a:gd name="T98" fmla="*/ 283692 w 449"/>
                <a:gd name="T99" fmla="*/ 0 h 630"/>
                <a:gd name="T100" fmla="*/ 229812 w 449"/>
                <a:gd name="T101" fmla="*/ 28847 h 630"/>
                <a:gd name="T102" fmla="*/ 188028 w 449"/>
                <a:gd name="T103" fmla="*/ 41668 h 630"/>
                <a:gd name="T104" fmla="*/ 151742 w 449"/>
                <a:gd name="T105" fmla="*/ 39531 h 630"/>
                <a:gd name="T106" fmla="*/ 76971 w 449"/>
                <a:gd name="T107" fmla="*/ 106841 h 630"/>
                <a:gd name="T108" fmla="*/ 37386 w 449"/>
                <a:gd name="T109" fmla="*/ 119662 h 630"/>
                <a:gd name="T110" fmla="*/ 9896 w 449"/>
                <a:gd name="T111" fmla="*/ 147441 h 6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Freeform 11"/>
            <p:cNvSpPr/>
            <p:nvPr/>
          </p:nvSpPr>
          <p:spPr bwMode="auto">
            <a:xfrm>
              <a:off x="3795550" y="5008215"/>
              <a:ext cx="733288" cy="603988"/>
            </a:xfrm>
            <a:custGeom>
              <a:avLst/>
              <a:gdLst>
                <a:gd name="T0" fmla="*/ 178546 w 600"/>
                <a:gd name="T1" fmla="*/ 180802 h 506"/>
                <a:gd name="T2" fmla="*/ 166497 w 600"/>
                <a:gd name="T3" fmla="*/ 224666 h 506"/>
                <a:gd name="T4" fmla="*/ 138017 w 600"/>
                <a:gd name="T5" fmla="*/ 232154 h 506"/>
                <a:gd name="T6" fmla="*/ 76676 w 600"/>
                <a:gd name="T7" fmla="*/ 224666 h 506"/>
                <a:gd name="T8" fmla="*/ 62436 w 600"/>
                <a:gd name="T9" fmla="*/ 237504 h 506"/>
                <a:gd name="T10" fmla="*/ 30671 w 600"/>
                <a:gd name="T11" fmla="*/ 226805 h 506"/>
                <a:gd name="T12" fmla="*/ 0 w 600"/>
                <a:gd name="T13" fmla="*/ 266389 h 506"/>
                <a:gd name="T14" fmla="*/ 14240 w 600"/>
                <a:gd name="T15" fmla="*/ 279227 h 506"/>
                <a:gd name="T16" fmla="*/ 14240 w 600"/>
                <a:gd name="T17" fmla="*/ 305973 h 506"/>
                <a:gd name="T18" fmla="*/ 28480 w 600"/>
                <a:gd name="T19" fmla="*/ 329509 h 506"/>
                <a:gd name="T20" fmla="*/ 87630 w 600"/>
                <a:gd name="T21" fmla="*/ 311322 h 506"/>
                <a:gd name="T22" fmla="*/ 104061 w 600"/>
                <a:gd name="T23" fmla="*/ 325230 h 506"/>
                <a:gd name="T24" fmla="*/ 76676 w 600"/>
                <a:gd name="T25" fmla="*/ 435423 h 506"/>
                <a:gd name="T26" fmla="*/ 116110 w 600"/>
                <a:gd name="T27" fmla="*/ 469658 h 506"/>
                <a:gd name="T28" fmla="*/ 102965 w 600"/>
                <a:gd name="T29" fmla="*/ 530639 h 506"/>
                <a:gd name="T30" fmla="*/ 142399 w 600"/>
                <a:gd name="T31" fmla="*/ 534918 h 506"/>
                <a:gd name="T32" fmla="*/ 178546 w 600"/>
                <a:gd name="T33" fmla="*/ 499613 h 506"/>
                <a:gd name="T34" fmla="*/ 193881 w 600"/>
                <a:gd name="T35" fmla="*/ 509242 h 506"/>
                <a:gd name="T36" fmla="*/ 269462 w 600"/>
                <a:gd name="T37" fmla="*/ 540267 h 506"/>
                <a:gd name="T38" fmla="*/ 281511 w 600"/>
                <a:gd name="T39" fmla="*/ 530639 h 506"/>
                <a:gd name="T40" fmla="*/ 284798 w 600"/>
                <a:gd name="T41" fmla="*/ 509242 h 506"/>
                <a:gd name="T42" fmla="*/ 300133 w 600"/>
                <a:gd name="T43" fmla="*/ 495334 h 506"/>
                <a:gd name="T44" fmla="*/ 407480 w 600"/>
                <a:gd name="T45" fmla="*/ 430074 h 506"/>
                <a:gd name="T46" fmla="*/ 422815 w 600"/>
                <a:gd name="T47" fmla="*/ 451471 h 506"/>
                <a:gd name="T48" fmla="*/ 490728 w 600"/>
                <a:gd name="T49" fmla="*/ 469658 h 506"/>
                <a:gd name="T50" fmla="*/ 523589 w 600"/>
                <a:gd name="T51" fmla="*/ 424725 h 506"/>
                <a:gd name="T52" fmla="*/ 540020 w 600"/>
                <a:gd name="T53" fmla="*/ 435423 h 506"/>
                <a:gd name="T54" fmla="*/ 566309 w 600"/>
                <a:gd name="T55" fmla="*/ 435423 h 506"/>
                <a:gd name="T56" fmla="*/ 566309 w 600"/>
                <a:gd name="T57" fmla="*/ 422585 h 506"/>
                <a:gd name="T58" fmla="*/ 600266 w 600"/>
                <a:gd name="T59" fmla="*/ 411887 h 506"/>
                <a:gd name="T60" fmla="*/ 600266 w 600"/>
                <a:gd name="T61" fmla="*/ 403328 h 506"/>
                <a:gd name="T62" fmla="*/ 612315 w 600"/>
                <a:gd name="T63" fmla="*/ 389420 h 506"/>
                <a:gd name="T64" fmla="*/ 619982 w 600"/>
                <a:gd name="T65" fmla="*/ 391560 h 506"/>
                <a:gd name="T66" fmla="*/ 656130 w 600"/>
                <a:gd name="T67" fmla="*/ 360535 h 506"/>
                <a:gd name="T68" fmla="*/ 625459 w 600"/>
                <a:gd name="T69" fmla="*/ 313462 h 506"/>
                <a:gd name="T70" fmla="*/ 640794 w 600"/>
                <a:gd name="T71" fmla="*/ 248202 h 506"/>
                <a:gd name="T72" fmla="*/ 624364 w 600"/>
                <a:gd name="T73" fmla="*/ 226805 h 506"/>
                <a:gd name="T74" fmla="*/ 573977 w 600"/>
                <a:gd name="T75" fmla="*/ 239643 h 506"/>
                <a:gd name="T76" fmla="*/ 568500 w 600"/>
                <a:gd name="T77" fmla="*/ 232154 h 506"/>
                <a:gd name="T78" fmla="*/ 624364 w 600"/>
                <a:gd name="T79" fmla="*/ 175453 h 506"/>
                <a:gd name="T80" fmla="*/ 600266 w 600"/>
                <a:gd name="T81" fmla="*/ 83447 h 506"/>
                <a:gd name="T82" fmla="*/ 563023 w 600"/>
                <a:gd name="T83" fmla="*/ 110193 h 506"/>
                <a:gd name="T84" fmla="*/ 529066 w 600"/>
                <a:gd name="T85" fmla="*/ 79168 h 506"/>
                <a:gd name="T86" fmla="*/ 499491 w 600"/>
                <a:gd name="T87" fmla="*/ 40654 h 506"/>
                <a:gd name="T88" fmla="*/ 495110 w 600"/>
                <a:gd name="T89" fmla="*/ 16048 h 506"/>
                <a:gd name="T90" fmla="*/ 477584 w 600"/>
                <a:gd name="T91" fmla="*/ 10698 h 506"/>
                <a:gd name="T92" fmla="*/ 449104 w 600"/>
                <a:gd name="T93" fmla="*/ 18187 h 506"/>
                <a:gd name="T94" fmla="*/ 407480 w 600"/>
                <a:gd name="T95" fmla="*/ 0 h 506"/>
                <a:gd name="T96" fmla="*/ 387763 w 600"/>
                <a:gd name="T97" fmla="*/ 43863 h 506"/>
                <a:gd name="T98" fmla="*/ 352711 w 600"/>
                <a:gd name="T99" fmla="*/ 47073 h 506"/>
                <a:gd name="T100" fmla="*/ 326422 w 600"/>
                <a:gd name="T101" fmla="*/ 83447 h 506"/>
                <a:gd name="T102" fmla="*/ 309991 w 600"/>
                <a:gd name="T103" fmla="*/ 75958 h 506"/>
                <a:gd name="T104" fmla="*/ 284798 w 600"/>
                <a:gd name="T105" fmla="*/ 83447 h 506"/>
                <a:gd name="T106" fmla="*/ 246459 w 600"/>
                <a:gd name="T107" fmla="*/ 62050 h 506"/>
                <a:gd name="T108" fmla="*/ 215789 w 600"/>
                <a:gd name="T109" fmla="*/ 96285 h 506"/>
                <a:gd name="T110" fmla="*/ 215789 w 600"/>
                <a:gd name="T111" fmla="*/ 113403 h 506"/>
                <a:gd name="T112" fmla="*/ 276035 w 600"/>
                <a:gd name="T113" fmla="*/ 142288 h 506"/>
                <a:gd name="T114" fmla="*/ 290274 w 600"/>
                <a:gd name="T115" fmla="*/ 166894 h 506"/>
                <a:gd name="T116" fmla="*/ 246459 w 600"/>
                <a:gd name="T117" fmla="*/ 181872 h 506"/>
                <a:gd name="T118" fmla="*/ 178546 w 600"/>
                <a:gd name="T119" fmla="*/ 180802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4" name="Freeform 12"/>
            <p:cNvSpPr/>
            <p:nvPr/>
          </p:nvSpPr>
          <p:spPr bwMode="auto">
            <a:xfrm>
              <a:off x="3092373" y="4370573"/>
              <a:ext cx="1440007" cy="1064507"/>
            </a:xfrm>
            <a:custGeom>
              <a:avLst/>
              <a:gdLst>
                <a:gd name="T0" fmla="*/ 504889 w 1181"/>
                <a:gd name="T1" fmla="*/ 80130 h 893"/>
                <a:gd name="T2" fmla="*/ 481940 w 1181"/>
                <a:gd name="T3" fmla="*/ 28847 h 893"/>
                <a:gd name="T4" fmla="*/ 564995 w 1181"/>
                <a:gd name="T5" fmla="*/ 0 h 893"/>
                <a:gd name="T6" fmla="*/ 579202 w 1181"/>
                <a:gd name="T7" fmla="*/ 55557 h 893"/>
                <a:gd name="T8" fmla="*/ 655700 w 1181"/>
                <a:gd name="T9" fmla="*/ 118593 h 893"/>
                <a:gd name="T10" fmla="*/ 695042 w 1181"/>
                <a:gd name="T11" fmla="*/ 118593 h 893"/>
                <a:gd name="T12" fmla="*/ 728920 w 1181"/>
                <a:gd name="T13" fmla="*/ 177355 h 893"/>
                <a:gd name="T14" fmla="*/ 807604 w 1181"/>
                <a:gd name="T15" fmla="*/ 170945 h 893"/>
                <a:gd name="T16" fmla="*/ 842575 w 1181"/>
                <a:gd name="T17" fmla="*/ 144235 h 893"/>
                <a:gd name="T18" fmla="*/ 867710 w 1181"/>
                <a:gd name="T19" fmla="*/ 170945 h 893"/>
                <a:gd name="T20" fmla="*/ 957323 w 1181"/>
                <a:gd name="T21" fmla="*/ 160261 h 893"/>
                <a:gd name="T22" fmla="*/ 975901 w 1181"/>
                <a:gd name="T23" fmla="*/ 182698 h 893"/>
                <a:gd name="T24" fmla="*/ 1064420 w 1181"/>
                <a:gd name="T25" fmla="*/ 221160 h 893"/>
                <a:gd name="T26" fmla="*/ 1175889 w 1181"/>
                <a:gd name="T27" fmla="*/ 233981 h 893"/>
                <a:gd name="T28" fmla="*/ 1228345 w 1181"/>
                <a:gd name="T29" fmla="*/ 245733 h 893"/>
                <a:gd name="T30" fmla="*/ 1277523 w 1181"/>
                <a:gd name="T31" fmla="*/ 279923 h 893"/>
                <a:gd name="T32" fmla="*/ 1280801 w 1181"/>
                <a:gd name="T33" fmla="*/ 362190 h 893"/>
                <a:gd name="T34" fmla="*/ 1218510 w 1181"/>
                <a:gd name="T35" fmla="*/ 392105 h 893"/>
                <a:gd name="T36" fmla="*/ 1120155 w 1181"/>
                <a:gd name="T37" fmla="*/ 425226 h 893"/>
                <a:gd name="T38" fmla="*/ 1137640 w 1181"/>
                <a:gd name="T39" fmla="*/ 492535 h 893"/>
                <a:gd name="T40" fmla="*/ 1213046 w 1181"/>
                <a:gd name="T41" fmla="*/ 563050 h 893"/>
                <a:gd name="T42" fmla="*/ 1181354 w 1181"/>
                <a:gd name="T43" fmla="*/ 676301 h 893"/>
                <a:gd name="T44" fmla="*/ 1120155 w 1181"/>
                <a:gd name="T45" fmla="*/ 604718 h 893"/>
                <a:gd name="T46" fmla="*/ 1097205 w 1181"/>
                <a:gd name="T47" fmla="*/ 575871 h 893"/>
                <a:gd name="T48" fmla="*/ 1029450 w 1181"/>
                <a:gd name="T49" fmla="*/ 564119 h 893"/>
                <a:gd name="T50" fmla="*/ 975901 w 1181"/>
                <a:gd name="T51" fmla="*/ 612197 h 893"/>
                <a:gd name="T52" fmla="*/ 936559 w 1181"/>
                <a:gd name="T53" fmla="*/ 642112 h 893"/>
                <a:gd name="T54" fmla="*/ 873174 w 1181"/>
                <a:gd name="T55" fmla="*/ 628223 h 893"/>
                <a:gd name="T56" fmla="*/ 842575 w 1181"/>
                <a:gd name="T57" fmla="*/ 679507 h 893"/>
                <a:gd name="T58" fmla="*/ 916888 w 1181"/>
                <a:gd name="T59" fmla="*/ 732927 h 893"/>
                <a:gd name="T60" fmla="*/ 807604 w 1181"/>
                <a:gd name="T61" fmla="*/ 746816 h 893"/>
                <a:gd name="T62" fmla="*/ 775912 w 1181"/>
                <a:gd name="T63" fmla="*/ 713696 h 893"/>
                <a:gd name="T64" fmla="*/ 709249 w 1181"/>
                <a:gd name="T65" fmla="*/ 723311 h 893"/>
                <a:gd name="T66" fmla="*/ 695042 w 1181"/>
                <a:gd name="T67" fmla="*/ 674164 h 893"/>
                <a:gd name="T68" fmla="*/ 655700 w 1181"/>
                <a:gd name="T69" fmla="*/ 647454 h 893"/>
                <a:gd name="T70" fmla="*/ 652422 w 1181"/>
                <a:gd name="T71" fmla="*/ 684849 h 893"/>
                <a:gd name="T72" fmla="*/ 613080 w 1181"/>
                <a:gd name="T73" fmla="*/ 713696 h 893"/>
                <a:gd name="T74" fmla="*/ 551881 w 1181"/>
                <a:gd name="T75" fmla="*/ 816263 h 893"/>
                <a:gd name="T76" fmla="*/ 533303 w 1181"/>
                <a:gd name="T77" fmla="*/ 930582 h 893"/>
                <a:gd name="T78" fmla="*/ 452433 w 1181"/>
                <a:gd name="T79" fmla="*/ 953019 h 893"/>
                <a:gd name="T80" fmla="*/ 332222 w 1181"/>
                <a:gd name="T81" fmla="*/ 762842 h 893"/>
                <a:gd name="T82" fmla="*/ 266652 w 1181"/>
                <a:gd name="T83" fmla="*/ 727585 h 893"/>
                <a:gd name="T84" fmla="*/ 269930 w 1181"/>
                <a:gd name="T85" fmla="*/ 679507 h 893"/>
                <a:gd name="T86" fmla="*/ 209824 w 1181"/>
                <a:gd name="T87" fmla="*/ 684849 h 893"/>
                <a:gd name="T88" fmla="*/ 155182 w 1181"/>
                <a:gd name="T89" fmla="*/ 595102 h 893"/>
                <a:gd name="T90" fmla="*/ 144254 w 1181"/>
                <a:gd name="T91" fmla="*/ 417747 h 893"/>
                <a:gd name="T92" fmla="*/ 135511 w 1181"/>
                <a:gd name="T93" fmla="*/ 326932 h 893"/>
                <a:gd name="T94" fmla="*/ 0 w 1181"/>
                <a:gd name="T95" fmla="*/ 157056 h 893"/>
                <a:gd name="T96" fmla="*/ 17485 w 1181"/>
                <a:gd name="T97" fmla="*/ 113251 h 893"/>
                <a:gd name="T98" fmla="*/ 201081 w 1181"/>
                <a:gd name="T99" fmla="*/ 118593 h 893"/>
                <a:gd name="T100" fmla="*/ 262280 w 1181"/>
                <a:gd name="T101" fmla="*/ 130346 h 893"/>
                <a:gd name="T102" fmla="*/ 357357 w 1181"/>
                <a:gd name="T103" fmla="*/ 176287 h 893"/>
                <a:gd name="T104" fmla="*/ 368285 w 1181"/>
                <a:gd name="T105" fmla="*/ 123935 h 893"/>
                <a:gd name="T106" fmla="*/ 428391 w 1181"/>
                <a:gd name="T107" fmla="*/ 134619 h 893"/>
                <a:gd name="T108" fmla="*/ 487404 w 1181"/>
                <a:gd name="T109" fmla="*/ 119662 h 8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Freeform 13"/>
            <p:cNvSpPr/>
            <p:nvPr/>
          </p:nvSpPr>
          <p:spPr bwMode="auto">
            <a:xfrm>
              <a:off x="989925" y="3964961"/>
              <a:ext cx="2270714" cy="1200892"/>
            </a:xfrm>
            <a:custGeom>
              <a:avLst/>
              <a:gdLst>
                <a:gd name="T0" fmla="*/ 1236617 w 1863"/>
                <a:gd name="T1" fmla="*/ 1025989 h 1005"/>
                <a:gd name="T2" fmla="*/ 1268297 w 1863"/>
                <a:gd name="T3" fmla="*/ 1060260 h 1005"/>
                <a:gd name="T4" fmla="*/ 1372077 w 1863"/>
                <a:gd name="T5" fmla="*/ 1025989 h 1005"/>
                <a:gd name="T6" fmla="*/ 1437622 w 1863"/>
                <a:gd name="T7" fmla="*/ 979938 h 1005"/>
                <a:gd name="T8" fmla="*/ 1514092 w 1863"/>
                <a:gd name="T9" fmla="*/ 949951 h 1005"/>
                <a:gd name="T10" fmla="*/ 1596023 w 1863"/>
                <a:gd name="T11" fmla="*/ 924247 h 1005"/>
                <a:gd name="T12" fmla="*/ 1728206 w 1863"/>
                <a:gd name="T13" fmla="*/ 902828 h 1005"/>
                <a:gd name="T14" fmla="*/ 1730390 w 1863"/>
                <a:gd name="T15" fmla="*/ 949951 h 1005"/>
                <a:gd name="T16" fmla="*/ 1771902 w 1863"/>
                <a:gd name="T17" fmla="*/ 958518 h 1005"/>
                <a:gd name="T18" fmla="*/ 1746777 w 1863"/>
                <a:gd name="T19" fmla="*/ 1018493 h 1005"/>
                <a:gd name="T20" fmla="*/ 1771902 w 1863"/>
                <a:gd name="T21" fmla="*/ 1025989 h 1005"/>
                <a:gd name="T22" fmla="*/ 1884421 w 1863"/>
                <a:gd name="T23" fmla="*/ 1018493 h 1005"/>
                <a:gd name="T24" fmla="*/ 1952151 w 1863"/>
                <a:gd name="T25" fmla="*/ 1039912 h 1005"/>
                <a:gd name="T26" fmla="*/ 1982739 w 1863"/>
                <a:gd name="T27" fmla="*/ 1052764 h 1005"/>
                <a:gd name="T28" fmla="*/ 1988201 w 1863"/>
                <a:gd name="T29" fmla="*/ 979938 h 1005"/>
                <a:gd name="T30" fmla="*/ 2034083 w 1863"/>
                <a:gd name="T31" fmla="*/ 931744 h 1005"/>
                <a:gd name="T32" fmla="*/ 1998033 w 1863"/>
                <a:gd name="T33" fmla="*/ 701485 h 1005"/>
                <a:gd name="T34" fmla="*/ 1957613 w 1863"/>
                <a:gd name="T35" fmla="*/ 576182 h 1005"/>
                <a:gd name="T36" fmla="*/ 1860388 w 1863"/>
                <a:gd name="T37" fmla="*/ 530130 h 1005"/>
                <a:gd name="T38" fmla="*/ 1799213 w 1863"/>
                <a:gd name="T39" fmla="*/ 644724 h 1005"/>
                <a:gd name="T40" fmla="*/ 1682324 w 1863"/>
                <a:gd name="T41" fmla="*/ 585821 h 1005"/>
                <a:gd name="T42" fmla="*/ 1466025 w 1863"/>
                <a:gd name="T43" fmla="*/ 508711 h 1005"/>
                <a:gd name="T44" fmla="*/ 1376447 w 1863"/>
                <a:gd name="T45" fmla="*/ 495859 h 1005"/>
                <a:gd name="T46" fmla="*/ 1203845 w 1863"/>
                <a:gd name="T47" fmla="*/ 425175 h 1005"/>
                <a:gd name="T48" fmla="*/ 1120821 w 1863"/>
                <a:gd name="T49" fmla="*/ 229188 h 1005"/>
                <a:gd name="T50" fmla="*/ 1152501 w 1863"/>
                <a:gd name="T51" fmla="*/ 168142 h 1005"/>
                <a:gd name="T52" fmla="*/ 1151409 w 1863"/>
                <a:gd name="T53" fmla="*/ 83536 h 1005"/>
                <a:gd name="T54" fmla="*/ 1164518 w 1863"/>
                <a:gd name="T55" fmla="*/ 41768 h 1005"/>
                <a:gd name="T56" fmla="*/ 1012672 w 1863"/>
                <a:gd name="T57" fmla="*/ 0 h 1005"/>
                <a:gd name="T58" fmla="*/ 903430 w 1863"/>
                <a:gd name="T59" fmla="*/ 13923 h 1005"/>
                <a:gd name="T60" fmla="*/ 767970 w 1863"/>
                <a:gd name="T61" fmla="*/ 57832 h 1005"/>
                <a:gd name="T62" fmla="*/ 631418 w 1863"/>
                <a:gd name="T63" fmla="*/ 71755 h 1005"/>
                <a:gd name="T64" fmla="*/ 539655 w 1863"/>
                <a:gd name="T65" fmla="*/ 25703 h 1005"/>
                <a:gd name="T66" fmla="*/ 391086 w 1863"/>
                <a:gd name="T67" fmla="*/ 52478 h 1005"/>
                <a:gd name="T68" fmla="*/ 332095 w 1863"/>
                <a:gd name="T69" fmla="*/ 19277 h 1005"/>
                <a:gd name="T70" fmla="*/ 220668 w 1863"/>
                <a:gd name="T71" fmla="*/ 29987 h 1005"/>
                <a:gd name="T72" fmla="*/ 167140 w 1863"/>
                <a:gd name="T73" fmla="*/ 100671 h 1005"/>
                <a:gd name="T74" fmla="*/ 135460 w 1863"/>
                <a:gd name="T75" fmla="*/ 136013 h 1005"/>
                <a:gd name="T76" fmla="*/ 97225 w 1863"/>
                <a:gd name="T77" fmla="*/ 157433 h 1005"/>
                <a:gd name="T78" fmla="*/ 80839 w 1863"/>
                <a:gd name="T79" fmla="*/ 184207 h 1005"/>
                <a:gd name="T80" fmla="*/ 110334 w 1863"/>
                <a:gd name="T81" fmla="*/ 247394 h 1005"/>
                <a:gd name="T82" fmla="*/ 102687 w 1863"/>
                <a:gd name="T83" fmla="*/ 308439 h 1005"/>
                <a:gd name="T84" fmla="*/ 29495 w 1863"/>
                <a:gd name="T85" fmla="*/ 285949 h 1005"/>
                <a:gd name="T86" fmla="*/ 0 w 1863"/>
                <a:gd name="T87" fmla="*/ 313794 h 1005"/>
                <a:gd name="T88" fmla="*/ 18571 w 1863"/>
                <a:gd name="T89" fmla="*/ 371627 h 1005"/>
                <a:gd name="T90" fmla="*/ 9832 w 1863"/>
                <a:gd name="T91" fmla="*/ 425175 h 1005"/>
                <a:gd name="T92" fmla="*/ 46974 w 1863"/>
                <a:gd name="T93" fmla="*/ 444453 h 1005"/>
                <a:gd name="T94" fmla="*/ 135460 w 1863"/>
                <a:gd name="T95" fmla="*/ 530130 h 1005"/>
                <a:gd name="T96" fmla="*/ 187896 w 1863"/>
                <a:gd name="T97" fmla="*/ 605098 h 1005"/>
                <a:gd name="T98" fmla="*/ 223946 w 1863"/>
                <a:gd name="T99" fmla="*/ 629730 h 1005"/>
                <a:gd name="T100" fmla="*/ 285121 w 1863"/>
                <a:gd name="T101" fmla="*/ 625447 h 1005"/>
                <a:gd name="T102" fmla="*/ 431505 w 1863"/>
                <a:gd name="T103" fmla="*/ 781808 h 1005"/>
                <a:gd name="T104" fmla="*/ 475202 w 1863"/>
                <a:gd name="T105" fmla="*/ 765744 h 1005"/>
                <a:gd name="T106" fmla="*/ 488311 w 1863"/>
                <a:gd name="T107" fmla="*/ 825718 h 1005"/>
                <a:gd name="T108" fmla="*/ 577889 w 1863"/>
                <a:gd name="T109" fmla="*/ 862131 h 1005"/>
                <a:gd name="T110" fmla="*/ 651081 w 1863"/>
                <a:gd name="T111" fmla="*/ 937099 h 1005"/>
                <a:gd name="T112" fmla="*/ 664190 w 1863"/>
                <a:gd name="T113" fmla="*/ 969228 h 1005"/>
                <a:gd name="T114" fmla="*/ 745029 w 1863"/>
                <a:gd name="T115" fmla="*/ 967086 h 1005"/>
                <a:gd name="T116" fmla="*/ 888136 w 1863"/>
                <a:gd name="T117" fmla="*/ 993860 h 1005"/>
                <a:gd name="T118" fmla="*/ 952589 w 1863"/>
                <a:gd name="T119" fmla="*/ 1013138 h 1005"/>
                <a:gd name="T120" fmla="*/ 952589 w 1863"/>
                <a:gd name="T121" fmla="*/ 1075254 h 1005"/>
                <a:gd name="T122" fmla="*/ 1074939 w 1863"/>
                <a:gd name="T123" fmla="*/ 983151 h 1005"/>
                <a:gd name="T124" fmla="*/ 1172165 w 1863"/>
                <a:gd name="T125" fmla="*/ 1018493 h 1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6" name="Freeform 14"/>
            <p:cNvSpPr/>
            <p:nvPr/>
          </p:nvSpPr>
          <p:spPr bwMode="auto">
            <a:xfrm>
              <a:off x="4518211" y="4026955"/>
              <a:ext cx="706720" cy="605760"/>
            </a:xfrm>
            <a:custGeom>
              <a:avLst/>
              <a:gdLst>
                <a:gd name="T0" fmla="*/ 73170 w 580"/>
                <a:gd name="T1" fmla="*/ 376942 h 507"/>
                <a:gd name="T2" fmla="*/ 164906 w 580"/>
                <a:gd name="T3" fmla="*/ 452973 h 507"/>
                <a:gd name="T4" fmla="*/ 240260 w 580"/>
                <a:gd name="T5" fmla="*/ 467965 h 507"/>
                <a:gd name="T6" fmla="*/ 307970 w 580"/>
                <a:gd name="T7" fmla="*/ 460469 h 507"/>
                <a:gd name="T8" fmla="*/ 330904 w 580"/>
                <a:gd name="T9" fmla="*/ 467965 h 507"/>
                <a:gd name="T10" fmla="*/ 356022 w 580"/>
                <a:gd name="T11" fmla="*/ 455115 h 507"/>
                <a:gd name="T12" fmla="*/ 371311 w 580"/>
                <a:gd name="T13" fmla="*/ 474390 h 507"/>
                <a:gd name="T14" fmla="*/ 378956 w 580"/>
                <a:gd name="T15" fmla="*/ 497949 h 507"/>
                <a:gd name="T16" fmla="*/ 412811 w 580"/>
                <a:gd name="T17" fmla="*/ 514012 h 507"/>
                <a:gd name="T18" fmla="*/ 456494 w 580"/>
                <a:gd name="T19" fmla="*/ 514012 h 507"/>
                <a:gd name="T20" fmla="*/ 489257 w 580"/>
                <a:gd name="T21" fmla="*/ 541854 h 507"/>
                <a:gd name="T22" fmla="*/ 518743 w 580"/>
                <a:gd name="T23" fmla="*/ 529004 h 507"/>
                <a:gd name="T24" fmla="*/ 541677 w 580"/>
                <a:gd name="T25" fmla="*/ 541854 h 507"/>
                <a:gd name="T26" fmla="*/ 560243 w 580"/>
                <a:gd name="T27" fmla="*/ 504374 h 507"/>
                <a:gd name="T28" fmla="*/ 587545 w 580"/>
                <a:gd name="T29" fmla="*/ 492595 h 507"/>
                <a:gd name="T30" fmla="*/ 593006 w 580"/>
                <a:gd name="T31" fmla="*/ 462611 h 507"/>
                <a:gd name="T32" fmla="*/ 582085 w 580"/>
                <a:gd name="T33" fmla="*/ 409068 h 507"/>
                <a:gd name="T34" fmla="*/ 577716 w 580"/>
                <a:gd name="T35" fmla="*/ 404784 h 507"/>
                <a:gd name="T36" fmla="*/ 549322 w 580"/>
                <a:gd name="T37" fmla="*/ 433697 h 507"/>
                <a:gd name="T38" fmla="*/ 507822 w 580"/>
                <a:gd name="T39" fmla="*/ 400501 h 507"/>
                <a:gd name="T40" fmla="*/ 477244 w 580"/>
                <a:gd name="T41" fmla="*/ 364092 h 507"/>
                <a:gd name="T42" fmla="*/ 507822 w 580"/>
                <a:gd name="T43" fmla="*/ 342675 h 507"/>
                <a:gd name="T44" fmla="*/ 517651 w 580"/>
                <a:gd name="T45" fmla="*/ 306265 h 507"/>
                <a:gd name="T46" fmla="*/ 535125 w 580"/>
                <a:gd name="T47" fmla="*/ 293415 h 507"/>
                <a:gd name="T48" fmla="*/ 534033 w 580"/>
                <a:gd name="T49" fmla="*/ 243085 h 507"/>
                <a:gd name="T50" fmla="*/ 547138 w 580"/>
                <a:gd name="T51" fmla="*/ 232376 h 507"/>
                <a:gd name="T52" fmla="*/ 572256 w 580"/>
                <a:gd name="T53" fmla="*/ 251652 h 507"/>
                <a:gd name="T54" fmla="*/ 587545 w 580"/>
                <a:gd name="T55" fmla="*/ 271998 h 507"/>
                <a:gd name="T56" fmla="*/ 621400 w 580"/>
                <a:gd name="T57" fmla="*/ 251652 h 507"/>
                <a:gd name="T58" fmla="*/ 632321 w 580"/>
                <a:gd name="T59" fmla="*/ 238801 h 507"/>
                <a:gd name="T60" fmla="*/ 626860 w 580"/>
                <a:gd name="T61" fmla="*/ 213101 h 507"/>
                <a:gd name="T62" fmla="*/ 587545 w 580"/>
                <a:gd name="T63" fmla="*/ 193825 h 507"/>
                <a:gd name="T64" fmla="*/ 578808 w 580"/>
                <a:gd name="T65" fmla="*/ 165983 h 507"/>
                <a:gd name="T66" fmla="*/ 512191 w 580"/>
                <a:gd name="T67" fmla="*/ 175621 h 507"/>
                <a:gd name="T68" fmla="*/ 467415 w 580"/>
                <a:gd name="T69" fmla="*/ 140282 h 507"/>
                <a:gd name="T70" fmla="*/ 447757 w 580"/>
                <a:gd name="T71" fmla="*/ 135999 h 507"/>
                <a:gd name="T72" fmla="*/ 447757 w 580"/>
                <a:gd name="T73" fmla="*/ 110298 h 507"/>
                <a:gd name="T74" fmla="*/ 543862 w 580"/>
                <a:gd name="T75" fmla="*/ 9638 h 507"/>
                <a:gd name="T76" fmla="*/ 507822 w 580"/>
                <a:gd name="T77" fmla="*/ 18205 h 507"/>
                <a:gd name="T78" fmla="*/ 485981 w 580"/>
                <a:gd name="T79" fmla="*/ 29984 h 507"/>
                <a:gd name="T80" fmla="*/ 477244 w 580"/>
                <a:gd name="T81" fmla="*/ 18205 h 507"/>
                <a:gd name="T82" fmla="*/ 477244 w 580"/>
                <a:gd name="T83" fmla="*/ 4283 h 507"/>
                <a:gd name="T84" fmla="*/ 461955 w 580"/>
                <a:gd name="T85" fmla="*/ 0 h 507"/>
                <a:gd name="T86" fmla="*/ 418271 w 580"/>
                <a:gd name="T87" fmla="*/ 14992 h 507"/>
                <a:gd name="T88" fmla="*/ 307970 w 580"/>
                <a:gd name="T89" fmla="*/ 2142 h 507"/>
                <a:gd name="T90" fmla="*/ 302509 w 580"/>
                <a:gd name="T91" fmla="*/ 87810 h 507"/>
                <a:gd name="T92" fmla="*/ 251181 w 580"/>
                <a:gd name="T93" fmla="*/ 129574 h 507"/>
                <a:gd name="T94" fmla="*/ 178011 w 580"/>
                <a:gd name="T95" fmla="*/ 140282 h 507"/>
                <a:gd name="T96" fmla="*/ 78631 w 580"/>
                <a:gd name="T97" fmla="*/ 203463 h 507"/>
                <a:gd name="T98" fmla="*/ 0 w 580"/>
                <a:gd name="T99" fmla="*/ 225951 h 507"/>
                <a:gd name="T100" fmla="*/ 0 w 580"/>
                <a:gd name="T101" fmla="*/ 238801 h 507"/>
                <a:gd name="T102" fmla="*/ 73170 w 580"/>
                <a:gd name="T103" fmla="*/ 344816 h 507"/>
                <a:gd name="T104" fmla="*/ 73170 w 580"/>
                <a:gd name="T105" fmla="*/ 376942 h 5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Freeform 15"/>
            <p:cNvSpPr/>
            <p:nvPr/>
          </p:nvSpPr>
          <p:spPr bwMode="auto">
            <a:xfrm>
              <a:off x="2245726" y="3662082"/>
              <a:ext cx="1470119" cy="1021998"/>
            </a:xfrm>
            <a:custGeom>
              <a:avLst/>
              <a:gdLst>
                <a:gd name="T0" fmla="*/ 107427 w 1202"/>
                <a:gd name="T1" fmla="*/ 342425 h 856"/>
                <a:gd name="T2" fmla="*/ 168814 w 1202"/>
                <a:gd name="T3" fmla="*/ 300692 h 856"/>
                <a:gd name="T4" fmla="*/ 141409 w 1202"/>
                <a:gd name="T5" fmla="*/ 284641 h 856"/>
                <a:gd name="T6" fmla="*/ 181968 w 1202"/>
                <a:gd name="T7" fmla="*/ 248258 h 856"/>
                <a:gd name="T8" fmla="*/ 133736 w 1202"/>
                <a:gd name="T9" fmla="*/ 149811 h 856"/>
                <a:gd name="T10" fmla="*/ 163333 w 1202"/>
                <a:gd name="T11" fmla="*/ 59924 h 856"/>
                <a:gd name="T12" fmla="*/ 429708 w 1202"/>
                <a:gd name="T13" fmla="*/ 0 h 856"/>
                <a:gd name="T14" fmla="*/ 590848 w 1202"/>
                <a:gd name="T15" fmla="*/ 33172 h 856"/>
                <a:gd name="T16" fmla="*/ 682929 w 1202"/>
                <a:gd name="T17" fmla="*/ 85606 h 856"/>
                <a:gd name="T18" fmla="*/ 772817 w 1202"/>
                <a:gd name="T19" fmla="*/ 52434 h 856"/>
                <a:gd name="T20" fmla="*/ 889013 w 1202"/>
                <a:gd name="T21" fmla="*/ 39593 h 856"/>
                <a:gd name="T22" fmla="*/ 1034807 w 1202"/>
                <a:gd name="T23" fmla="*/ 78116 h 856"/>
                <a:gd name="T24" fmla="*/ 1126887 w 1202"/>
                <a:gd name="T25" fmla="*/ 180843 h 856"/>
                <a:gd name="T26" fmla="*/ 1209102 w 1202"/>
                <a:gd name="T27" fmla="*/ 210805 h 856"/>
                <a:gd name="T28" fmla="*/ 1288028 w 1202"/>
                <a:gd name="T29" fmla="*/ 352056 h 856"/>
                <a:gd name="T30" fmla="*/ 1307759 w 1202"/>
                <a:gd name="T31" fmla="*/ 452643 h 856"/>
                <a:gd name="T32" fmla="*/ 1265008 w 1202"/>
                <a:gd name="T33" fmla="*/ 517918 h 856"/>
                <a:gd name="T34" fmla="*/ 1214583 w 1202"/>
                <a:gd name="T35" fmla="*/ 562861 h 856"/>
                <a:gd name="T36" fmla="*/ 1192659 w 1202"/>
                <a:gd name="T37" fmla="*/ 628136 h 856"/>
                <a:gd name="T38" fmla="*/ 1136753 w 1202"/>
                <a:gd name="T39" fmla="*/ 596034 h 856"/>
                <a:gd name="T40" fmla="*/ 1140042 w 1202"/>
                <a:gd name="T41" fmla="*/ 643117 h 856"/>
                <a:gd name="T42" fmla="*/ 1224449 w 1202"/>
                <a:gd name="T43" fmla="*/ 688060 h 856"/>
                <a:gd name="T44" fmla="*/ 1267200 w 1202"/>
                <a:gd name="T45" fmla="*/ 709462 h 856"/>
                <a:gd name="T46" fmla="*/ 1250757 w 1202"/>
                <a:gd name="T47" fmla="*/ 749055 h 856"/>
                <a:gd name="T48" fmla="*/ 1192659 w 1202"/>
                <a:gd name="T49" fmla="*/ 762966 h 856"/>
                <a:gd name="T50" fmla="*/ 1132368 w 1202"/>
                <a:gd name="T51" fmla="*/ 752265 h 856"/>
                <a:gd name="T52" fmla="*/ 1121406 w 1202"/>
                <a:gd name="T53" fmla="*/ 805769 h 856"/>
                <a:gd name="T54" fmla="*/ 1023845 w 1202"/>
                <a:gd name="T55" fmla="*/ 758685 h 856"/>
                <a:gd name="T56" fmla="*/ 964651 w 1202"/>
                <a:gd name="T57" fmla="*/ 747985 h 856"/>
                <a:gd name="T58" fmla="*/ 779394 w 1202"/>
                <a:gd name="T59" fmla="*/ 742634 h 856"/>
                <a:gd name="T60" fmla="*/ 761855 w 1202"/>
                <a:gd name="T61" fmla="*/ 786508 h 856"/>
                <a:gd name="T62" fmla="*/ 742123 w 1202"/>
                <a:gd name="T63" fmla="*/ 834661 h 856"/>
                <a:gd name="T64" fmla="*/ 568925 w 1202"/>
                <a:gd name="T65" fmla="*/ 893515 h 856"/>
                <a:gd name="T66" fmla="*/ 494383 w 1202"/>
                <a:gd name="T67" fmla="*/ 801489 h 856"/>
                <a:gd name="T68" fmla="*/ 280626 w 1202"/>
                <a:gd name="T69" fmla="*/ 768316 h 856"/>
                <a:gd name="T70" fmla="*/ 199507 w 1202"/>
                <a:gd name="T71" fmla="*/ 719093 h 856"/>
                <a:gd name="T72" fmla="*/ 1096 w 1202"/>
                <a:gd name="T73" fmla="*/ 541460 h 856"/>
                <a:gd name="T74" fmla="*/ 30693 w 1202"/>
                <a:gd name="T75" fmla="*/ 485816 h 856"/>
                <a:gd name="T76" fmla="*/ 55906 w 1202"/>
                <a:gd name="T77" fmla="*/ 380948 h 856"/>
                <a:gd name="T78" fmla="*/ 63579 w 1202"/>
                <a:gd name="T79" fmla="*/ 325304 h 8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Freeform 16"/>
            <p:cNvSpPr/>
            <p:nvPr/>
          </p:nvSpPr>
          <p:spPr bwMode="auto">
            <a:xfrm>
              <a:off x="3880569" y="3688650"/>
              <a:ext cx="302880" cy="529598"/>
            </a:xfrm>
            <a:custGeom>
              <a:avLst/>
              <a:gdLst>
                <a:gd name="T0" fmla="*/ 249918 w 252"/>
                <a:gd name="T1" fmla="*/ 264654 h 443"/>
                <a:gd name="T2" fmla="*/ 254227 w 252"/>
                <a:gd name="T3" fmla="*/ 214295 h 443"/>
                <a:gd name="T4" fmla="*/ 270386 w 252"/>
                <a:gd name="T5" fmla="*/ 190722 h 443"/>
                <a:gd name="T6" fmla="*/ 265000 w 252"/>
                <a:gd name="T7" fmla="*/ 167150 h 443"/>
                <a:gd name="T8" fmla="*/ 177744 w 252"/>
                <a:gd name="T9" fmla="*/ 136077 h 443"/>
                <a:gd name="T10" fmla="*/ 187439 w 252"/>
                <a:gd name="T11" fmla="*/ 102862 h 443"/>
                <a:gd name="T12" fmla="*/ 211138 w 252"/>
                <a:gd name="T13" fmla="*/ 65360 h 443"/>
                <a:gd name="T14" fmla="*/ 194979 w 252"/>
                <a:gd name="T15" fmla="*/ 7500 h 443"/>
                <a:gd name="T16" fmla="*/ 187439 w 252"/>
                <a:gd name="T17" fmla="*/ 0 h 443"/>
                <a:gd name="T18" fmla="*/ 133577 w 252"/>
                <a:gd name="T19" fmla="*/ 36430 h 443"/>
                <a:gd name="T20" fmla="*/ 109878 w 252"/>
                <a:gd name="T21" fmla="*/ 118934 h 443"/>
                <a:gd name="T22" fmla="*/ 98028 w 252"/>
                <a:gd name="T23" fmla="*/ 176793 h 443"/>
                <a:gd name="T24" fmla="*/ 56016 w 252"/>
                <a:gd name="T25" fmla="*/ 214295 h 443"/>
                <a:gd name="T26" fmla="*/ 30163 w 252"/>
                <a:gd name="T27" fmla="*/ 225010 h 443"/>
                <a:gd name="T28" fmla="*/ 0 w 252"/>
                <a:gd name="T29" fmla="*/ 229295 h 443"/>
                <a:gd name="T30" fmla="*/ 67866 w 252"/>
                <a:gd name="T31" fmla="*/ 320371 h 443"/>
                <a:gd name="T32" fmla="*/ 86179 w 252"/>
                <a:gd name="T33" fmla="*/ 381445 h 443"/>
                <a:gd name="T34" fmla="*/ 77561 w 252"/>
                <a:gd name="T35" fmla="*/ 416803 h 443"/>
                <a:gd name="T36" fmla="*/ 123882 w 252"/>
                <a:gd name="T37" fmla="*/ 442519 h 443"/>
                <a:gd name="T38" fmla="*/ 123882 w 252"/>
                <a:gd name="T39" fmla="*/ 459662 h 443"/>
                <a:gd name="T40" fmla="*/ 168049 w 252"/>
                <a:gd name="T41" fmla="*/ 473592 h 443"/>
                <a:gd name="T42" fmla="*/ 182053 w 252"/>
                <a:gd name="T43" fmla="*/ 473592 h 443"/>
                <a:gd name="T44" fmla="*/ 182053 w 252"/>
                <a:gd name="T45" fmla="*/ 437161 h 443"/>
                <a:gd name="T46" fmla="*/ 215447 w 252"/>
                <a:gd name="T47" fmla="*/ 430733 h 443"/>
                <a:gd name="T48" fmla="*/ 226219 w 252"/>
                <a:gd name="T49" fmla="*/ 386802 h 443"/>
                <a:gd name="T50" fmla="*/ 200366 w 252"/>
                <a:gd name="T51" fmla="*/ 368587 h 443"/>
                <a:gd name="T52" fmla="*/ 182053 w 252"/>
                <a:gd name="T53" fmla="*/ 350372 h 443"/>
                <a:gd name="T54" fmla="*/ 189593 w 252"/>
                <a:gd name="T55" fmla="*/ 268940 h 443"/>
                <a:gd name="T56" fmla="*/ 206829 w 252"/>
                <a:gd name="T57" fmla="*/ 256082 h 443"/>
                <a:gd name="T58" fmla="*/ 240223 w 252"/>
                <a:gd name="T59" fmla="*/ 270011 h 443"/>
                <a:gd name="T60" fmla="*/ 249918 w 252"/>
                <a:gd name="T61" fmla="*/ 264654 h 4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Freeform 17"/>
            <p:cNvSpPr/>
            <p:nvPr/>
          </p:nvSpPr>
          <p:spPr bwMode="auto">
            <a:xfrm>
              <a:off x="4801607" y="3164367"/>
              <a:ext cx="621701" cy="876758"/>
            </a:xfrm>
            <a:custGeom>
              <a:avLst/>
              <a:gdLst>
                <a:gd name="T0" fmla="*/ 220907 w 507"/>
                <a:gd name="T1" fmla="*/ 761156 h 733"/>
                <a:gd name="T2" fmla="*/ 267067 w 507"/>
                <a:gd name="T3" fmla="*/ 613213 h 733"/>
                <a:gd name="T4" fmla="*/ 369277 w 507"/>
                <a:gd name="T5" fmla="*/ 551034 h 733"/>
                <a:gd name="T6" fmla="*/ 394555 w 507"/>
                <a:gd name="T7" fmla="*/ 489927 h 733"/>
                <a:gd name="T8" fmla="*/ 348396 w 507"/>
                <a:gd name="T9" fmla="*/ 465270 h 733"/>
                <a:gd name="T10" fmla="*/ 294543 w 507"/>
                <a:gd name="T11" fmla="*/ 440613 h 733"/>
                <a:gd name="T12" fmla="*/ 265968 w 507"/>
                <a:gd name="T13" fmla="*/ 364497 h 733"/>
                <a:gd name="T14" fmla="*/ 214313 w 507"/>
                <a:gd name="T15" fmla="*/ 370929 h 733"/>
                <a:gd name="T16" fmla="*/ 160460 w 507"/>
                <a:gd name="T17" fmla="*/ 358065 h 733"/>
                <a:gd name="T18" fmla="*/ 201124 w 507"/>
                <a:gd name="T19" fmla="*/ 279805 h 733"/>
                <a:gd name="T20" fmla="*/ 242888 w 507"/>
                <a:gd name="T21" fmla="*/ 199401 h 733"/>
                <a:gd name="T22" fmla="*/ 322019 w 507"/>
                <a:gd name="T23" fmla="*/ 231563 h 733"/>
                <a:gd name="T24" fmla="*/ 349495 w 507"/>
                <a:gd name="T25" fmla="*/ 285165 h 733"/>
                <a:gd name="T26" fmla="*/ 356089 w 507"/>
                <a:gd name="T27" fmla="*/ 331264 h 733"/>
                <a:gd name="T28" fmla="*/ 400050 w 507"/>
                <a:gd name="T29" fmla="*/ 379506 h 733"/>
                <a:gd name="T30" fmla="*/ 509954 w 507"/>
                <a:gd name="T31" fmla="*/ 349488 h 733"/>
                <a:gd name="T32" fmla="*/ 556114 w 507"/>
                <a:gd name="T33" fmla="*/ 260508 h 733"/>
                <a:gd name="T34" fmla="*/ 500063 w 507"/>
                <a:gd name="T35" fmla="*/ 213338 h 733"/>
                <a:gd name="T36" fmla="*/ 470389 w 507"/>
                <a:gd name="T37" fmla="*/ 137222 h 733"/>
                <a:gd name="T38" fmla="*/ 369277 w 507"/>
                <a:gd name="T39" fmla="*/ 85764 h 733"/>
                <a:gd name="T40" fmla="*/ 314325 w 507"/>
                <a:gd name="T41" fmla="*/ 0 h 733"/>
                <a:gd name="T42" fmla="*/ 242888 w 507"/>
                <a:gd name="T43" fmla="*/ 49314 h 733"/>
                <a:gd name="T44" fmla="*/ 246185 w 507"/>
                <a:gd name="T45" fmla="*/ 87908 h 733"/>
                <a:gd name="T46" fmla="*/ 179143 w 507"/>
                <a:gd name="T47" fmla="*/ 110421 h 733"/>
                <a:gd name="T48" fmla="*/ 141776 w 507"/>
                <a:gd name="T49" fmla="*/ 120070 h 733"/>
                <a:gd name="T50" fmla="*/ 80230 w 507"/>
                <a:gd name="T51" fmla="*/ 139367 h 733"/>
                <a:gd name="T52" fmla="*/ 63744 w 507"/>
                <a:gd name="T53" fmla="*/ 87908 h 733"/>
                <a:gd name="T54" fmla="*/ 9891 w 507"/>
                <a:gd name="T55" fmla="*/ 160808 h 733"/>
                <a:gd name="T56" fmla="*/ 35169 w 507"/>
                <a:gd name="T57" fmla="*/ 276589 h 733"/>
                <a:gd name="T58" fmla="*/ 63744 w 507"/>
                <a:gd name="T59" fmla="*/ 349488 h 733"/>
                <a:gd name="T60" fmla="*/ 74735 w 507"/>
                <a:gd name="T61" fmla="*/ 435252 h 733"/>
                <a:gd name="T62" fmla="*/ 7693 w 507"/>
                <a:gd name="T63" fmla="*/ 531737 h 733"/>
                <a:gd name="T64" fmla="*/ 71438 w 507"/>
                <a:gd name="T65" fmla="*/ 626077 h 733"/>
                <a:gd name="T66" fmla="*/ 49457 w 507"/>
                <a:gd name="T67" fmla="*/ 690401 h 733"/>
                <a:gd name="T68" fmla="*/ 25278 w 507"/>
                <a:gd name="T69" fmla="*/ 740787 h 733"/>
                <a:gd name="T70" fmla="*/ 157163 w 507"/>
                <a:gd name="T71" fmla="*/ 784741 h 733"/>
                <a:gd name="T72" fmla="*/ 216511 w 507"/>
                <a:gd name="T73" fmla="*/ 774020 h 7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Freeform 18"/>
            <p:cNvSpPr/>
            <p:nvPr/>
          </p:nvSpPr>
          <p:spPr bwMode="auto">
            <a:xfrm>
              <a:off x="5127513" y="3472560"/>
              <a:ext cx="127528" cy="205462"/>
            </a:xfrm>
            <a:custGeom>
              <a:avLst/>
              <a:gdLst>
                <a:gd name="T0" fmla="*/ 93617 w 105"/>
                <a:gd name="T1" fmla="*/ 169248 h 173"/>
                <a:gd name="T2" fmla="*/ 65314 w 105"/>
                <a:gd name="T3" fmla="*/ 183086 h 173"/>
                <a:gd name="T4" fmla="*/ 15240 w 105"/>
                <a:gd name="T5" fmla="*/ 172441 h 173"/>
                <a:gd name="T6" fmla="*/ 3266 w 105"/>
                <a:gd name="T7" fmla="*/ 159668 h 173"/>
                <a:gd name="T8" fmla="*/ 0 w 105"/>
                <a:gd name="T9" fmla="*/ 78769 h 173"/>
                <a:gd name="T10" fmla="*/ 44631 w 105"/>
                <a:gd name="T11" fmla="*/ 60674 h 173"/>
                <a:gd name="T12" fmla="*/ 40277 w 105"/>
                <a:gd name="T13" fmla="*/ 45771 h 173"/>
                <a:gd name="T14" fmla="*/ 47897 w 105"/>
                <a:gd name="T15" fmla="*/ 14902 h 173"/>
                <a:gd name="T16" fmla="*/ 51163 w 105"/>
                <a:gd name="T17" fmla="*/ 0 h 173"/>
                <a:gd name="T18" fmla="*/ 67491 w 105"/>
                <a:gd name="T19" fmla="*/ 8516 h 173"/>
                <a:gd name="T20" fmla="*/ 75111 w 105"/>
                <a:gd name="T21" fmla="*/ 35127 h 173"/>
                <a:gd name="T22" fmla="*/ 71846 w 105"/>
                <a:gd name="T23" fmla="*/ 53223 h 173"/>
                <a:gd name="T24" fmla="*/ 107769 w 105"/>
                <a:gd name="T25" fmla="*/ 78769 h 173"/>
                <a:gd name="T26" fmla="*/ 113211 w 105"/>
                <a:gd name="T27" fmla="*/ 98994 h 173"/>
                <a:gd name="T28" fmla="*/ 93617 w 105"/>
                <a:gd name="T29" fmla="*/ 113896 h 173"/>
                <a:gd name="T30" fmla="*/ 84909 w 105"/>
                <a:gd name="T31" fmla="*/ 147959 h 173"/>
                <a:gd name="T32" fmla="*/ 93617 w 105"/>
                <a:gd name="T33" fmla="*/ 169248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1" name="Freeform 19"/>
            <p:cNvSpPr/>
            <p:nvPr/>
          </p:nvSpPr>
          <p:spPr bwMode="auto">
            <a:xfrm>
              <a:off x="4976959" y="3383999"/>
              <a:ext cx="201920" cy="203692"/>
            </a:xfrm>
            <a:custGeom>
              <a:avLst/>
              <a:gdLst>
                <a:gd name="T0" fmla="*/ 137938 w 164"/>
                <a:gd name="T1" fmla="*/ 152316 h 169"/>
                <a:gd name="T2" fmla="*/ 136835 w 164"/>
                <a:gd name="T3" fmla="*/ 127470 h 169"/>
                <a:gd name="T4" fmla="*/ 129110 w 164"/>
                <a:gd name="T5" fmla="*/ 108025 h 169"/>
                <a:gd name="T6" fmla="*/ 175457 w 164"/>
                <a:gd name="T7" fmla="*/ 90741 h 169"/>
                <a:gd name="T8" fmla="*/ 179871 w 164"/>
                <a:gd name="T9" fmla="*/ 74538 h 169"/>
                <a:gd name="T10" fmla="*/ 167733 w 164"/>
                <a:gd name="T11" fmla="*/ 32408 h 169"/>
                <a:gd name="T12" fmla="*/ 153387 w 164"/>
                <a:gd name="T13" fmla="*/ 32408 h 169"/>
                <a:gd name="T14" fmla="*/ 81659 w 164"/>
                <a:gd name="T15" fmla="*/ 0 h 169"/>
                <a:gd name="T16" fmla="*/ 51865 w 164"/>
                <a:gd name="T17" fmla="*/ 32408 h 169"/>
                <a:gd name="T18" fmla="*/ 38623 w 164"/>
                <a:gd name="T19" fmla="*/ 71297 h 169"/>
                <a:gd name="T20" fmla="*/ 5518 w 164"/>
                <a:gd name="T21" fmla="*/ 117748 h 169"/>
                <a:gd name="T22" fmla="*/ 0 w 164"/>
                <a:gd name="T23" fmla="*/ 150155 h 169"/>
                <a:gd name="T24" fmla="*/ 12139 w 164"/>
                <a:gd name="T25" fmla="*/ 171760 h 169"/>
                <a:gd name="T26" fmla="*/ 62900 w 164"/>
                <a:gd name="T27" fmla="*/ 168520 h 169"/>
                <a:gd name="T28" fmla="*/ 89384 w 164"/>
                <a:gd name="T29" fmla="*/ 181483 h 169"/>
                <a:gd name="T30" fmla="*/ 113661 w 164"/>
                <a:gd name="T31" fmla="*/ 163118 h 169"/>
                <a:gd name="T32" fmla="*/ 137938 w 164"/>
                <a:gd name="T33" fmla="*/ 152316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Freeform 20"/>
            <p:cNvSpPr/>
            <p:nvPr/>
          </p:nvSpPr>
          <p:spPr bwMode="auto">
            <a:xfrm>
              <a:off x="4498728" y="3467247"/>
              <a:ext cx="393213" cy="800595"/>
            </a:xfrm>
            <a:custGeom>
              <a:avLst/>
              <a:gdLst>
                <a:gd name="T0" fmla="*/ 22913 w 323"/>
                <a:gd name="T1" fmla="*/ 716482 h 672"/>
                <a:gd name="T2" fmla="*/ 98199 w 323"/>
                <a:gd name="T3" fmla="*/ 694059 h 672"/>
                <a:gd name="T4" fmla="*/ 195307 w 323"/>
                <a:gd name="T5" fmla="*/ 632127 h 672"/>
                <a:gd name="T6" fmla="*/ 262955 w 323"/>
                <a:gd name="T7" fmla="*/ 619314 h 672"/>
                <a:gd name="T8" fmla="*/ 314237 w 323"/>
                <a:gd name="T9" fmla="*/ 578738 h 672"/>
                <a:gd name="T10" fmla="*/ 319692 w 323"/>
                <a:gd name="T11" fmla="*/ 493316 h 672"/>
                <a:gd name="T12" fmla="*/ 294597 w 323"/>
                <a:gd name="T13" fmla="*/ 462350 h 672"/>
                <a:gd name="T14" fmla="*/ 303326 w 323"/>
                <a:gd name="T15" fmla="*/ 433520 h 672"/>
                <a:gd name="T16" fmla="*/ 319692 w 323"/>
                <a:gd name="T17" fmla="*/ 412164 h 672"/>
                <a:gd name="T18" fmla="*/ 322965 w 323"/>
                <a:gd name="T19" fmla="*/ 374792 h 672"/>
                <a:gd name="T20" fmla="*/ 340423 w 323"/>
                <a:gd name="T21" fmla="*/ 348097 h 672"/>
                <a:gd name="T22" fmla="*/ 314237 w 323"/>
                <a:gd name="T23" fmla="*/ 296844 h 672"/>
                <a:gd name="T24" fmla="*/ 276048 w 323"/>
                <a:gd name="T25" fmla="*/ 254132 h 672"/>
                <a:gd name="T26" fmla="*/ 298961 w 323"/>
                <a:gd name="T27" fmla="*/ 185794 h 672"/>
                <a:gd name="T28" fmla="*/ 342605 w 323"/>
                <a:gd name="T29" fmla="*/ 158032 h 672"/>
                <a:gd name="T30" fmla="*/ 351334 w 323"/>
                <a:gd name="T31" fmla="*/ 112117 h 672"/>
                <a:gd name="T32" fmla="*/ 332785 w 323"/>
                <a:gd name="T33" fmla="*/ 72609 h 672"/>
                <a:gd name="T34" fmla="*/ 332785 w 323"/>
                <a:gd name="T35" fmla="*/ 26695 h 672"/>
                <a:gd name="T36" fmla="*/ 303326 w 323"/>
                <a:gd name="T37" fmla="*/ 0 h 672"/>
                <a:gd name="T38" fmla="*/ 234586 w 323"/>
                <a:gd name="T39" fmla="*/ 34169 h 672"/>
                <a:gd name="T40" fmla="*/ 223675 w 323"/>
                <a:gd name="T41" fmla="*/ 23491 h 672"/>
                <a:gd name="T42" fmla="*/ 187669 w 323"/>
                <a:gd name="T43" fmla="*/ 51254 h 672"/>
                <a:gd name="T44" fmla="*/ 157118 w 323"/>
                <a:gd name="T45" fmla="*/ 48050 h 672"/>
                <a:gd name="T46" fmla="*/ 98199 w 323"/>
                <a:gd name="T47" fmla="*/ 131337 h 672"/>
                <a:gd name="T48" fmla="*/ 81832 w 323"/>
                <a:gd name="T49" fmla="*/ 131337 h 672"/>
                <a:gd name="T50" fmla="*/ 49099 w 323"/>
                <a:gd name="T51" fmla="*/ 158032 h 672"/>
                <a:gd name="T52" fmla="*/ 51282 w 323"/>
                <a:gd name="T53" fmla="*/ 193269 h 672"/>
                <a:gd name="T54" fmla="*/ 36006 w 323"/>
                <a:gd name="T55" fmla="*/ 225302 h 672"/>
                <a:gd name="T56" fmla="*/ 30551 w 323"/>
                <a:gd name="T57" fmla="*/ 269081 h 672"/>
                <a:gd name="T58" fmla="*/ 2182 w 323"/>
                <a:gd name="T59" fmla="*/ 311793 h 672"/>
                <a:gd name="T60" fmla="*/ 33824 w 323"/>
                <a:gd name="T61" fmla="*/ 374792 h 672"/>
                <a:gd name="T62" fmla="*/ 22913 w 323"/>
                <a:gd name="T63" fmla="*/ 412164 h 672"/>
                <a:gd name="T64" fmla="*/ 0 w 323"/>
                <a:gd name="T65" fmla="*/ 451672 h 672"/>
                <a:gd name="T66" fmla="*/ 33824 w 323"/>
                <a:gd name="T67" fmla="*/ 605433 h 672"/>
                <a:gd name="T68" fmla="*/ 10911 w 323"/>
                <a:gd name="T69" fmla="*/ 683381 h 672"/>
                <a:gd name="T70" fmla="*/ 22913 w 323"/>
                <a:gd name="T71" fmla="*/ 716482 h 6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Freeform 21"/>
            <p:cNvSpPr/>
            <p:nvPr/>
          </p:nvSpPr>
          <p:spPr bwMode="auto">
            <a:xfrm>
              <a:off x="5129285" y="3486730"/>
              <a:ext cx="46052" cy="65536"/>
            </a:xfrm>
            <a:custGeom>
              <a:avLst/>
              <a:gdLst>
                <a:gd name="T0" fmla="*/ 40189 w 38"/>
                <a:gd name="T1" fmla="*/ 0 h 53"/>
                <a:gd name="T2" fmla="*/ 33672 w 38"/>
                <a:gd name="T3" fmla="*/ 29923 h 53"/>
                <a:gd name="T4" fmla="*/ 36930 w 38"/>
                <a:gd name="T5" fmla="*/ 43222 h 53"/>
                <a:gd name="T6" fmla="*/ 8689 w 38"/>
                <a:gd name="T7" fmla="*/ 57630 h 53"/>
                <a:gd name="T8" fmla="*/ 5431 w 38"/>
                <a:gd name="T9" fmla="*/ 33248 h 53"/>
                <a:gd name="T10" fmla="*/ 0 w 38"/>
                <a:gd name="T11" fmla="*/ 16624 h 53"/>
                <a:gd name="T12" fmla="*/ 40189 w 38"/>
                <a:gd name="T13" fmla="*/ 0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53">
                  <a:moveTo>
                    <a:pt x="37" y="0"/>
                  </a:moveTo>
                  <a:lnTo>
                    <a:pt x="31" y="27"/>
                  </a:lnTo>
                  <a:lnTo>
                    <a:pt x="34" y="39"/>
                  </a:lnTo>
                  <a:lnTo>
                    <a:pt x="8" y="52"/>
                  </a:lnTo>
                  <a:lnTo>
                    <a:pt x="5" y="30"/>
                  </a:lnTo>
                  <a:lnTo>
                    <a:pt x="0" y="15"/>
                  </a:lnTo>
                  <a:lnTo>
                    <a:pt x="37" y="0"/>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Freeform 22"/>
            <p:cNvSpPr/>
            <p:nvPr/>
          </p:nvSpPr>
          <p:spPr bwMode="auto">
            <a:xfrm>
              <a:off x="5097403" y="5808810"/>
              <a:ext cx="88561" cy="61992"/>
            </a:xfrm>
            <a:custGeom>
              <a:avLst/>
              <a:gdLst>
                <a:gd name="T0" fmla="*/ 4410 w 72"/>
                <a:gd name="T1" fmla="*/ 14741 h 49"/>
                <a:gd name="T2" fmla="*/ 33073 w 72"/>
                <a:gd name="T3" fmla="*/ 20411 h 49"/>
                <a:gd name="T4" fmla="*/ 62839 w 72"/>
                <a:gd name="T5" fmla="*/ 0 h 49"/>
                <a:gd name="T6" fmla="*/ 78273 w 72"/>
                <a:gd name="T7" fmla="*/ 40821 h 49"/>
                <a:gd name="T8" fmla="*/ 46302 w 72"/>
                <a:gd name="T9" fmla="*/ 54428 h 49"/>
                <a:gd name="T10" fmla="*/ 6615 w 72"/>
                <a:gd name="T11" fmla="*/ 51026 h 49"/>
                <a:gd name="T12" fmla="*/ 0 w 72"/>
                <a:gd name="T13" fmla="*/ 20411 h 49"/>
                <a:gd name="T14" fmla="*/ 4410 w 72"/>
                <a:gd name="T15" fmla="*/ 14741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49">
                  <a:moveTo>
                    <a:pt x="4" y="13"/>
                  </a:moveTo>
                  <a:lnTo>
                    <a:pt x="30" y="18"/>
                  </a:lnTo>
                  <a:lnTo>
                    <a:pt x="57" y="0"/>
                  </a:lnTo>
                  <a:lnTo>
                    <a:pt x="71" y="36"/>
                  </a:lnTo>
                  <a:lnTo>
                    <a:pt x="42" y="48"/>
                  </a:lnTo>
                  <a:lnTo>
                    <a:pt x="6" y="45"/>
                  </a:lnTo>
                  <a:lnTo>
                    <a:pt x="0" y="18"/>
                  </a:lnTo>
                  <a:lnTo>
                    <a:pt x="4" y="13"/>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Freeform 23"/>
            <p:cNvSpPr/>
            <p:nvPr/>
          </p:nvSpPr>
          <p:spPr bwMode="auto">
            <a:xfrm>
              <a:off x="4583747" y="5417368"/>
              <a:ext cx="890927" cy="720890"/>
            </a:xfrm>
            <a:custGeom>
              <a:avLst/>
              <a:gdLst>
                <a:gd name="T0" fmla="*/ 234405 w 729"/>
                <a:gd name="T1" fmla="*/ 93066 h 604"/>
                <a:gd name="T2" fmla="*/ 245359 w 729"/>
                <a:gd name="T3" fmla="*/ 52416 h 604"/>
                <a:gd name="T4" fmla="*/ 318748 w 729"/>
                <a:gd name="T5" fmla="*/ 74881 h 604"/>
                <a:gd name="T6" fmla="*/ 316557 w 729"/>
                <a:gd name="T7" fmla="*/ 41719 h 604"/>
                <a:gd name="T8" fmla="*/ 347227 w 729"/>
                <a:gd name="T9" fmla="*/ 4279 h 604"/>
                <a:gd name="T10" fmla="*/ 429378 w 729"/>
                <a:gd name="T11" fmla="*/ 0 h 604"/>
                <a:gd name="T12" fmla="*/ 501671 w 729"/>
                <a:gd name="T13" fmla="*/ 7488 h 604"/>
                <a:gd name="T14" fmla="*/ 495099 w 729"/>
                <a:gd name="T15" fmla="*/ 47068 h 604"/>
                <a:gd name="T16" fmla="*/ 466620 w 729"/>
                <a:gd name="T17" fmla="*/ 95205 h 604"/>
                <a:gd name="T18" fmla="*/ 593681 w 729"/>
                <a:gd name="T19" fmla="*/ 63114 h 604"/>
                <a:gd name="T20" fmla="*/ 640781 w 729"/>
                <a:gd name="T21" fmla="*/ 74881 h 604"/>
                <a:gd name="T22" fmla="*/ 633114 w 729"/>
                <a:gd name="T23" fmla="*/ 36371 h 604"/>
                <a:gd name="T24" fmla="*/ 716361 w 729"/>
                <a:gd name="T25" fmla="*/ 60974 h 604"/>
                <a:gd name="T26" fmla="*/ 764556 w 729"/>
                <a:gd name="T27" fmla="*/ 95205 h 604"/>
                <a:gd name="T28" fmla="*/ 775510 w 729"/>
                <a:gd name="T29" fmla="*/ 178644 h 604"/>
                <a:gd name="T30" fmla="*/ 739363 w 729"/>
                <a:gd name="T31" fmla="*/ 220363 h 604"/>
                <a:gd name="T32" fmla="*/ 670356 w 729"/>
                <a:gd name="T33" fmla="*/ 275989 h 604"/>
                <a:gd name="T34" fmla="*/ 635304 w 729"/>
                <a:gd name="T35" fmla="*/ 286686 h 604"/>
                <a:gd name="T36" fmla="*/ 619970 w 729"/>
                <a:gd name="T37" fmla="*/ 294174 h 604"/>
                <a:gd name="T38" fmla="*/ 563011 w 729"/>
                <a:gd name="T39" fmla="*/ 313429 h 604"/>
                <a:gd name="T40" fmla="*/ 519197 w 729"/>
                <a:gd name="T41" fmla="*/ 316638 h 604"/>
                <a:gd name="T42" fmla="*/ 411853 w 729"/>
                <a:gd name="T43" fmla="*/ 304871 h 604"/>
                <a:gd name="T44" fmla="*/ 426092 w 729"/>
                <a:gd name="T45" fmla="*/ 378682 h 604"/>
                <a:gd name="T46" fmla="*/ 358180 w 729"/>
                <a:gd name="T47" fmla="*/ 426820 h 604"/>
                <a:gd name="T48" fmla="*/ 288078 w 729"/>
                <a:gd name="T49" fmla="*/ 447144 h 604"/>
                <a:gd name="T50" fmla="*/ 207022 w 729"/>
                <a:gd name="T51" fmla="*/ 481376 h 604"/>
                <a:gd name="T52" fmla="*/ 76675 w 729"/>
                <a:gd name="T53" fmla="*/ 537001 h 604"/>
                <a:gd name="T54" fmla="*/ 96391 w 729"/>
                <a:gd name="T55" fmla="*/ 622579 h 604"/>
                <a:gd name="T56" fmla="*/ 38337 w 729"/>
                <a:gd name="T57" fmla="*/ 640764 h 604"/>
                <a:gd name="T58" fmla="*/ 8763 w 729"/>
                <a:gd name="T59" fmla="*/ 525234 h 604"/>
                <a:gd name="T60" fmla="*/ 36147 w 729"/>
                <a:gd name="T61" fmla="*/ 461051 h 604"/>
                <a:gd name="T62" fmla="*/ 66817 w 729"/>
                <a:gd name="T63" fmla="*/ 431099 h 604"/>
                <a:gd name="T64" fmla="*/ 107345 w 729"/>
                <a:gd name="T65" fmla="*/ 376543 h 604"/>
                <a:gd name="T66" fmla="*/ 167589 w 729"/>
                <a:gd name="T67" fmla="*/ 263152 h 604"/>
                <a:gd name="T68" fmla="*/ 212498 w 729"/>
                <a:gd name="T69" fmla="*/ 181853 h 604"/>
                <a:gd name="T70" fmla="*/ 212498 w 729"/>
                <a:gd name="T71" fmla="*/ 110182 h 6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Freeform 24"/>
            <p:cNvSpPr/>
            <p:nvPr/>
          </p:nvSpPr>
          <p:spPr bwMode="auto">
            <a:xfrm>
              <a:off x="3917765" y="5341206"/>
              <a:ext cx="917496" cy="648269"/>
            </a:xfrm>
            <a:custGeom>
              <a:avLst/>
              <a:gdLst>
                <a:gd name="T0" fmla="*/ 37130 w 753"/>
                <a:gd name="T1" fmla="*/ 226192 h 542"/>
                <a:gd name="T2" fmla="*/ 87365 w 753"/>
                <a:gd name="T3" fmla="*/ 200464 h 542"/>
                <a:gd name="T4" fmla="*/ 173638 w 753"/>
                <a:gd name="T5" fmla="*/ 221904 h 542"/>
                <a:gd name="T6" fmla="*/ 191111 w 753"/>
                <a:gd name="T7" fmla="*/ 185456 h 542"/>
                <a:gd name="T8" fmla="*/ 310146 w 753"/>
                <a:gd name="T9" fmla="*/ 142576 h 542"/>
                <a:gd name="T10" fmla="*/ 407340 w 753"/>
                <a:gd name="T11" fmla="*/ 114704 h 542"/>
                <a:gd name="T12" fmla="*/ 447747 w 753"/>
                <a:gd name="T13" fmla="*/ 125424 h 542"/>
                <a:gd name="T14" fmla="*/ 478325 w 753"/>
                <a:gd name="T15" fmla="*/ 101840 h 542"/>
                <a:gd name="T16" fmla="*/ 491429 w 753"/>
                <a:gd name="T17" fmla="*/ 78256 h 542"/>
                <a:gd name="T18" fmla="*/ 534020 w 753"/>
                <a:gd name="T19" fmla="*/ 49312 h 542"/>
                <a:gd name="T20" fmla="*/ 586439 w 753"/>
                <a:gd name="T21" fmla="*/ 20368 h 542"/>
                <a:gd name="T22" fmla="*/ 608280 w 753"/>
                <a:gd name="T23" fmla="*/ 47168 h 542"/>
                <a:gd name="T24" fmla="*/ 661791 w 753"/>
                <a:gd name="T25" fmla="*/ 9648 h 542"/>
                <a:gd name="T26" fmla="*/ 716395 w 753"/>
                <a:gd name="T27" fmla="*/ 9648 h 542"/>
                <a:gd name="T28" fmla="*/ 743696 w 753"/>
                <a:gd name="T29" fmla="*/ 50384 h 542"/>
                <a:gd name="T30" fmla="*/ 710934 w 753"/>
                <a:gd name="T31" fmla="*/ 127568 h 542"/>
                <a:gd name="T32" fmla="*/ 710934 w 753"/>
                <a:gd name="T33" fmla="*/ 161872 h 542"/>
                <a:gd name="T34" fmla="*/ 764446 w 753"/>
                <a:gd name="T35" fmla="*/ 188672 h 542"/>
                <a:gd name="T36" fmla="*/ 803760 w 753"/>
                <a:gd name="T37" fmla="*/ 175808 h 542"/>
                <a:gd name="T38" fmla="*/ 803760 w 753"/>
                <a:gd name="T39" fmla="*/ 247632 h 542"/>
                <a:gd name="T40" fmla="*/ 757893 w 753"/>
                <a:gd name="T41" fmla="*/ 330177 h 542"/>
                <a:gd name="T42" fmla="*/ 698922 w 753"/>
                <a:gd name="T43" fmla="*/ 442737 h 542"/>
                <a:gd name="T44" fmla="*/ 658515 w 753"/>
                <a:gd name="T45" fmla="*/ 498481 h 542"/>
                <a:gd name="T46" fmla="*/ 626845 w 753"/>
                <a:gd name="T47" fmla="*/ 528497 h 542"/>
                <a:gd name="T48" fmla="*/ 529652 w 753"/>
                <a:gd name="T49" fmla="*/ 579953 h 542"/>
                <a:gd name="T50" fmla="*/ 455391 w 753"/>
                <a:gd name="T51" fmla="*/ 539217 h 542"/>
                <a:gd name="T52" fmla="*/ 378947 w 753"/>
                <a:gd name="T53" fmla="*/ 579953 h 542"/>
                <a:gd name="T54" fmla="*/ 253359 w 753"/>
                <a:gd name="T55" fmla="*/ 534929 h 542"/>
                <a:gd name="T56" fmla="*/ 258819 w 753"/>
                <a:gd name="T57" fmla="*/ 448097 h 542"/>
                <a:gd name="T58" fmla="*/ 202032 w 753"/>
                <a:gd name="T59" fmla="*/ 433089 h 542"/>
                <a:gd name="T60" fmla="*/ 160534 w 753"/>
                <a:gd name="T61" fmla="*/ 433089 h 542"/>
                <a:gd name="T62" fmla="*/ 138692 w 753"/>
                <a:gd name="T63" fmla="*/ 370913 h 542"/>
                <a:gd name="T64" fmla="*/ 175822 w 753"/>
                <a:gd name="T65" fmla="*/ 361265 h 542"/>
                <a:gd name="T66" fmla="*/ 173638 w 753"/>
                <a:gd name="T67" fmla="*/ 309809 h 542"/>
                <a:gd name="T68" fmla="*/ 67708 w 753"/>
                <a:gd name="T69" fmla="*/ 266928 h 542"/>
                <a:gd name="T70" fmla="*/ 15289 w 753"/>
                <a:gd name="T71" fmla="*/ 266928 h 542"/>
                <a:gd name="T72" fmla="*/ 0 w 753"/>
                <a:gd name="T73" fmla="*/ 221904 h 5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Freeform 25"/>
            <p:cNvSpPr/>
            <p:nvPr/>
          </p:nvSpPr>
          <p:spPr bwMode="auto">
            <a:xfrm>
              <a:off x="4424336" y="4861203"/>
              <a:ext cx="635870" cy="694321"/>
            </a:xfrm>
            <a:custGeom>
              <a:avLst/>
              <a:gdLst>
                <a:gd name="T0" fmla="*/ 487871 w 521"/>
                <a:gd name="T1" fmla="*/ 74847 h 582"/>
                <a:gd name="T2" fmla="*/ 475838 w 521"/>
                <a:gd name="T3" fmla="*/ 22454 h 582"/>
                <a:gd name="T4" fmla="*/ 436459 w 521"/>
                <a:gd name="T5" fmla="*/ 29939 h 582"/>
                <a:gd name="T6" fmla="*/ 405830 w 521"/>
                <a:gd name="T7" fmla="*/ 49185 h 582"/>
                <a:gd name="T8" fmla="*/ 375201 w 521"/>
                <a:gd name="T9" fmla="*/ 27800 h 582"/>
                <a:gd name="T10" fmla="*/ 322695 w 521"/>
                <a:gd name="T11" fmla="*/ 35285 h 582"/>
                <a:gd name="T12" fmla="*/ 154237 w 521"/>
                <a:gd name="T13" fmla="*/ 0 h 582"/>
                <a:gd name="T14" fmla="*/ 165176 w 521"/>
                <a:gd name="T15" fmla="*/ 41701 h 582"/>
                <a:gd name="T16" fmla="*/ 89698 w 521"/>
                <a:gd name="T17" fmla="*/ 41701 h 582"/>
                <a:gd name="T18" fmla="*/ 27347 w 521"/>
                <a:gd name="T19" fmla="*/ 117617 h 582"/>
                <a:gd name="T20" fmla="*/ 53600 w 521"/>
                <a:gd name="T21" fmla="*/ 296181 h 582"/>
                <a:gd name="T22" fmla="*/ 4376 w 521"/>
                <a:gd name="T23" fmla="*/ 361404 h 582"/>
                <a:gd name="T24" fmla="*/ 68915 w 521"/>
                <a:gd name="T25" fmla="*/ 368889 h 582"/>
                <a:gd name="T26" fmla="*/ 83135 w 521"/>
                <a:gd name="T27" fmla="*/ 482229 h 582"/>
                <a:gd name="T28" fmla="*/ 135641 w 521"/>
                <a:gd name="T29" fmla="*/ 452290 h 582"/>
                <a:gd name="T30" fmla="*/ 157519 w 521"/>
                <a:gd name="T31" fmla="*/ 477952 h 582"/>
                <a:gd name="T32" fmla="*/ 212213 w 521"/>
                <a:gd name="T33" fmla="*/ 442667 h 582"/>
                <a:gd name="T34" fmla="*/ 264719 w 521"/>
                <a:gd name="T35" fmla="*/ 442667 h 582"/>
                <a:gd name="T36" fmla="*/ 292066 w 521"/>
                <a:gd name="T37" fmla="*/ 483298 h 582"/>
                <a:gd name="T38" fmla="*/ 259250 w 521"/>
                <a:gd name="T39" fmla="*/ 560284 h 582"/>
                <a:gd name="T40" fmla="*/ 259250 w 521"/>
                <a:gd name="T41" fmla="*/ 593430 h 582"/>
                <a:gd name="T42" fmla="*/ 315038 w 521"/>
                <a:gd name="T43" fmla="*/ 621231 h 582"/>
                <a:gd name="T44" fmla="*/ 353324 w 521"/>
                <a:gd name="T45" fmla="*/ 607331 h 582"/>
                <a:gd name="T46" fmla="*/ 375201 w 521"/>
                <a:gd name="T47" fmla="*/ 560284 h 582"/>
                <a:gd name="T48" fmla="*/ 413487 w 521"/>
                <a:gd name="T49" fmla="*/ 552799 h 582"/>
                <a:gd name="T50" fmla="*/ 465993 w 521"/>
                <a:gd name="T51" fmla="*/ 558145 h 582"/>
                <a:gd name="T52" fmla="*/ 458336 w 521"/>
                <a:gd name="T53" fmla="*/ 527137 h 582"/>
                <a:gd name="T54" fmla="*/ 538189 w 521"/>
                <a:gd name="T55" fmla="*/ 515376 h 582"/>
                <a:gd name="T56" fmla="*/ 556785 w 521"/>
                <a:gd name="T57" fmla="*/ 477952 h 582"/>
                <a:gd name="T58" fmla="*/ 565536 w 521"/>
                <a:gd name="T59" fmla="*/ 374235 h 582"/>
                <a:gd name="T60" fmla="*/ 530532 w 521"/>
                <a:gd name="T61" fmla="*/ 323981 h 582"/>
                <a:gd name="T62" fmla="*/ 520687 w 521"/>
                <a:gd name="T63" fmla="*/ 282280 h 582"/>
                <a:gd name="T64" fmla="*/ 500997 w 521"/>
                <a:gd name="T65" fmla="*/ 278003 h 582"/>
                <a:gd name="T66" fmla="*/ 530532 w 521"/>
                <a:gd name="T67" fmla="*/ 203156 h 582"/>
                <a:gd name="T68" fmla="*/ 543659 w 521"/>
                <a:gd name="T69" fmla="*/ 142209 h 5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Freeform 26"/>
            <p:cNvSpPr/>
            <p:nvPr/>
          </p:nvSpPr>
          <p:spPr bwMode="auto">
            <a:xfrm>
              <a:off x="4349945" y="4450278"/>
              <a:ext cx="894469" cy="547310"/>
            </a:xfrm>
            <a:custGeom>
              <a:avLst/>
              <a:gdLst>
                <a:gd name="T0" fmla="*/ 108277 w 733"/>
                <a:gd name="T1" fmla="*/ 451811 h 456"/>
                <a:gd name="T2" fmla="*/ 201242 w 733"/>
                <a:gd name="T3" fmla="*/ 430296 h 456"/>
                <a:gd name="T4" fmla="*/ 206711 w 733"/>
                <a:gd name="T5" fmla="*/ 382964 h 456"/>
                <a:gd name="T6" fmla="*/ 344518 w 733"/>
                <a:gd name="T7" fmla="*/ 377585 h 456"/>
                <a:gd name="T8" fmla="*/ 410140 w 733"/>
                <a:gd name="T9" fmla="*/ 420615 h 456"/>
                <a:gd name="T10" fmla="*/ 467013 w 733"/>
                <a:gd name="T11" fmla="*/ 390494 h 456"/>
                <a:gd name="T12" fmla="*/ 489981 w 733"/>
                <a:gd name="T13" fmla="*/ 420615 h 456"/>
                <a:gd name="T14" fmla="*/ 531541 w 733"/>
                <a:gd name="T15" fmla="*/ 375434 h 456"/>
                <a:gd name="T16" fmla="*/ 544666 w 733"/>
                <a:gd name="T17" fmla="*/ 430296 h 456"/>
                <a:gd name="T18" fmla="*/ 579665 w 733"/>
                <a:gd name="T19" fmla="*/ 451811 h 456"/>
                <a:gd name="T20" fmla="*/ 646381 w 733"/>
                <a:gd name="T21" fmla="*/ 413085 h 456"/>
                <a:gd name="T22" fmla="*/ 756845 w 733"/>
                <a:gd name="T23" fmla="*/ 346389 h 456"/>
                <a:gd name="T24" fmla="*/ 748095 w 733"/>
                <a:gd name="T25" fmla="*/ 238815 h 456"/>
                <a:gd name="T26" fmla="*/ 757939 w 733"/>
                <a:gd name="T27" fmla="*/ 201164 h 456"/>
                <a:gd name="T28" fmla="*/ 686848 w 733"/>
                <a:gd name="T29" fmla="*/ 164588 h 456"/>
                <a:gd name="T30" fmla="*/ 636537 w 733"/>
                <a:gd name="T31" fmla="*/ 164588 h 456"/>
                <a:gd name="T32" fmla="*/ 561072 w 733"/>
                <a:gd name="T33" fmla="*/ 137695 h 456"/>
                <a:gd name="T34" fmla="*/ 520604 w 733"/>
                <a:gd name="T35" fmla="*/ 97892 h 456"/>
                <a:gd name="T36" fmla="*/ 480137 w 733"/>
                <a:gd name="T37" fmla="*/ 91438 h 456"/>
                <a:gd name="T38" fmla="*/ 391547 w 733"/>
                <a:gd name="T39" fmla="*/ 91438 h 456"/>
                <a:gd name="T40" fmla="*/ 229678 w 733"/>
                <a:gd name="T41" fmla="*/ 0 h 456"/>
                <a:gd name="T42" fmla="*/ 196867 w 733"/>
                <a:gd name="T43" fmla="*/ 10757 h 456"/>
                <a:gd name="T44" fmla="*/ 95152 w 733"/>
                <a:gd name="T45" fmla="*/ 10757 h 456"/>
                <a:gd name="T46" fmla="*/ 108277 w 733"/>
                <a:gd name="T47" fmla="*/ 45181 h 456"/>
                <a:gd name="T48" fmla="*/ 155306 w 733"/>
                <a:gd name="T49" fmla="*/ 55939 h 456"/>
                <a:gd name="T50" fmla="*/ 102808 w 733"/>
                <a:gd name="T51" fmla="*/ 91438 h 456"/>
                <a:gd name="T52" fmla="*/ 102808 w 733"/>
                <a:gd name="T53" fmla="*/ 132316 h 456"/>
                <a:gd name="T54" fmla="*/ 133432 w 733"/>
                <a:gd name="T55" fmla="*/ 176422 h 456"/>
                <a:gd name="T56" fmla="*/ 168431 w 733"/>
                <a:gd name="T57" fmla="*/ 267860 h 456"/>
                <a:gd name="T58" fmla="*/ 145463 w 733"/>
                <a:gd name="T59" fmla="*/ 283996 h 456"/>
                <a:gd name="T60" fmla="*/ 20780 w 733"/>
                <a:gd name="T61" fmla="*/ 331328 h 456"/>
                <a:gd name="T62" fmla="*/ 15312 w 733"/>
                <a:gd name="T63" fmla="*/ 372206 h 456"/>
                <a:gd name="T64" fmla="*/ 39373 w 733"/>
                <a:gd name="T65" fmla="*/ 422766 h 4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Freeform 27"/>
            <p:cNvSpPr/>
            <p:nvPr/>
          </p:nvSpPr>
          <p:spPr bwMode="auto">
            <a:xfrm>
              <a:off x="4470388" y="6180768"/>
              <a:ext cx="288710" cy="258599"/>
            </a:xfrm>
            <a:custGeom>
              <a:avLst/>
              <a:gdLst>
                <a:gd name="T0" fmla="*/ 257675 w 238"/>
                <a:gd name="T1" fmla="*/ 38809 h 215"/>
                <a:gd name="T2" fmla="*/ 208749 w 238"/>
                <a:gd name="T3" fmla="*/ 118583 h 215"/>
                <a:gd name="T4" fmla="*/ 208749 w 238"/>
                <a:gd name="T5" fmla="*/ 155235 h 215"/>
                <a:gd name="T6" fmla="*/ 114160 w 238"/>
                <a:gd name="T7" fmla="*/ 230697 h 215"/>
                <a:gd name="T8" fmla="*/ 19570 w 238"/>
                <a:gd name="T9" fmla="*/ 196200 h 215"/>
                <a:gd name="T10" fmla="*/ 0 w 238"/>
                <a:gd name="T11" fmla="*/ 129363 h 215"/>
                <a:gd name="T12" fmla="*/ 4349 w 238"/>
                <a:gd name="T13" fmla="*/ 97022 h 215"/>
                <a:gd name="T14" fmla="*/ 58711 w 238"/>
                <a:gd name="T15" fmla="*/ 46355 h 215"/>
                <a:gd name="T16" fmla="*/ 75019 w 238"/>
                <a:gd name="T17" fmla="*/ 30185 h 215"/>
                <a:gd name="T18" fmla="*/ 163085 w 238"/>
                <a:gd name="T19" fmla="*/ 17248 h 215"/>
                <a:gd name="T20" fmla="*/ 202226 w 238"/>
                <a:gd name="T21" fmla="*/ 12936 h 215"/>
                <a:gd name="T22" fmla="*/ 215273 w 238"/>
                <a:gd name="T23" fmla="*/ 0 h 215"/>
                <a:gd name="T24" fmla="*/ 243541 w 238"/>
                <a:gd name="T25" fmla="*/ 4312 h 215"/>
                <a:gd name="T26" fmla="*/ 257675 w 238"/>
                <a:gd name="T27" fmla="*/ 38809 h 2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Oval 28"/>
            <p:cNvSpPr>
              <a:spLocks noChangeArrowheads="1"/>
            </p:cNvSpPr>
            <p:nvPr/>
          </p:nvSpPr>
          <p:spPr bwMode="auto">
            <a:xfrm>
              <a:off x="5495928" y="4526441"/>
              <a:ext cx="74392" cy="72620"/>
            </a:xfrm>
            <a:prstGeom prst="ellipse">
              <a:avLst/>
            </a:prstGeom>
            <a:solidFill>
              <a:schemeClr val="bg1">
                <a:lumMod val="75000"/>
              </a:schemeClr>
            </a:solidFill>
            <a:ln w="9525">
              <a:solidFill>
                <a:sysClr val="window" lastClr="FFFFFF"/>
              </a:solidFill>
              <a:round/>
            </a:ln>
            <a:effectLst/>
          </p:spPr>
          <p:txBody>
            <a:bodyPr lIns="52121" tIns="26060" rIns="52121" bIns="2606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Freeform 29"/>
            <p:cNvSpPr/>
            <p:nvPr/>
          </p:nvSpPr>
          <p:spPr bwMode="auto">
            <a:xfrm>
              <a:off x="2743441" y="3251157"/>
              <a:ext cx="1581707" cy="1323106"/>
            </a:xfrm>
            <a:custGeom>
              <a:avLst/>
              <a:gdLst>
                <a:gd name="T0" fmla="*/ 0 w 1299"/>
                <a:gd name="T1" fmla="*/ 221747 h 1107"/>
                <a:gd name="T2" fmla="*/ 53475 w 1299"/>
                <a:gd name="T3" fmla="*/ 168185 h 1107"/>
                <a:gd name="T4" fmla="*/ 218266 w 1299"/>
                <a:gd name="T5" fmla="*/ 76058 h 1107"/>
                <a:gd name="T6" fmla="*/ 258645 w 1299"/>
                <a:gd name="T7" fmla="*/ 20354 h 1107"/>
                <a:gd name="T8" fmla="*/ 293568 w 1299"/>
                <a:gd name="T9" fmla="*/ 2142 h 1107"/>
                <a:gd name="T10" fmla="*/ 356865 w 1299"/>
                <a:gd name="T11" fmla="*/ 41778 h 1107"/>
                <a:gd name="T12" fmla="*/ 362322 w 1299"/>
                <a:gd name="T13" fmla="*/ 159615 h 1107"/>
                <a:gd name="T14" fmla="*/ 449628 w 1299"/>
                <a:gd name="T15" fmla="*/ 261382 h 1107"/>
                <a:gd name="T16" fmla="*/ 591501 w 1299"/>
                <a:gd name="T17" fmla="*/ 227103 h 1107"/>
                <a:gd name="T18" fmla="*/ 629698 w 1299"/>
                <a:gd name="T19" fmla="*/ 256026 h 1107"/>
                <a:gd name="T20" fmla="*/ 566400 w 1299"/>
                <a:gd name="T21" fmla="*/ 320301 h 1107"/>
                <a:gd name="T22" fmla="*/ 632972 w 1299"/>
                <a:gd name="T23" fmla="*/ 387789 h 1107"/>
                <a:gd name="T24" fmla="*/ 664620 w 1299"/>
                <a:gd name="T25" fmla="*/ 397430 h 1107"/>
                <a:gd name="T26" fmla="*/ 697360 w 1299"/>
                <a:gd name="T27" fmla="*/ 446707 h 1107"/>
                <a:gd name="T28" fmla="*/ 825046 w 1299"/>
                <a:gd name="T29" fmla="*/ 448849 h 1107"/>
                <a:gd name="T30" fmla="*/ 947275 w 1299"/>
                <a:gd name="T31" fmla="*/ 400644 h 1107"/>
                <a:gd name="T32" fmla="*/ 959279 w 1299"/>
                <a:gd name="T33" fmla="*/ 477773 h 1107"/>
                <a:gd name="T34" fmla="*/ 926539 w 1299"/>
                <a:gd name="T35" fmla="*/ 519551 h 1107"/>
                <a:gd name="T36" fmla="*/ 916717 w 1299"/>
                <a:gd name="T37" fmla="*/ 581683 h 1107"/>
                <a:gd name="T38" fmla="*/ 1007298 w 1299"/>
                <a:gd name="T39" fmla="*/ 617034 h 1107"/>
                <a:gd name="T40" fmla="*/ 1096787 w 1299"/>
                <a:gd name="T41" fmla="*/ 770221 h 1107"/>
                <a:gd name="T42" fmla="*/ 1136075 w 1299"/>
                <a:gd name="T43" fmla="*/ 832353 h 1107"/>
                <a:gd name="T44" fmla="*/ 1181911 w 1299"/>
                <a:gd name="T45" fmla="*/ 863419 h 1107"/>
                <a:gd name="T46" fmla="*/ 1196098 w 1299"/>
                <a:gd name="T47" fmla="*/ 826997 h 1107"/>
                <a:gd name="T48" fmla="*/ 1241934 w 1299"/>
                <a:gd name="T49" fmla="*/ 775577 h 1107"/>
                <a:gd name="T50" fmla="*/ 1196098 w 1299"/>
                <a:gd name="T51" fmla="*/ 738084 h 1107"/>
                <a:gd name="T52" fmla="*/ 1222290 w 1299"/>
                <a:gd name="T53" fmla="*/ 642744 h 1107"/>
                <a:gd name="T54" fmla="*/ 1268126 w 1299"/>
                <a:gd name="T55" fmla="*/ 652385 h 1107"/>
                <a:gd name="T56" fmla="*/ 1360889 w 1299"/>
                <a:gd name="T57" fmla="*/ 709160 h 1107"/>
                <a:gd name="T58" fmla="*/ 1416547 w 1299"/>
                <a:gd name="T59" fmla="*/ 764865 h 1107"/>
                <a:gd name="T60" fmla="*/ 1405633 w 1299"/>
                <a:gd name="T61" fmla="*/ 839852 h 1107"/>
                <a:gd name="T62" fmla="*/ 1334697 w 1299"/>
                <a:gd name="T63" fmla="*/ 863419 h 1107"/>
                <a:gd name="T64" fmla="*/ 1324875 w 1299"/>
                <a:gd name="T65" fmla="*/ 882701 h 1107"/>
                <a:gd name="T66" fmla="*/ 1273582 w 1299"/>
                <a:gd name="T67" fmla="*/ 903055 h 1107"/>
                <a:gd name="T68" fmla="*/ 1214651 w 1299"/>
                <a:gd name="T69" fmla="*/ 889129 h 1107"/>
                <a:gd name="T70" fmla="*/ 1214651 w 1299"/>
                <a:gd name="T71" fmla="*/ 915910 h 1107"/>
                <a:gd name="T72" fmla="*/ 1190641 w 1299"/>
                <a:gd name="T73" fmla="*/ 955546 h 1107"/>
                <a:gd name="T74" fmla="*/ 1201555 w 1299"/>
                <a:gd name="T75" fmla="*/ 1030532 h 1107"/>
                <a:gd name="T76" fmla="*/ 1207011 w 1299"/>
                <a:gd name="T77" fmla="*/ 1066954 h 1107"/>
                <a:gd name="T78" fmla="*/ 1141531 w 1299"/>
                <a:gd name="T79" fmla="*/ 1079809 h 1107"/>
                <a:gd name="T80" fmla="*/ 1149171 w 1299"/>
                <a:gd name="T81" fmla="*/ 1146226 h 1107"/>
                <a:gd name="T82" fmla="*/ 1113157 w 1299"/>
                <a:gd name="T83" fmla="*/ 1173007 h 1107"/>
                <a:gd name="T84" fmla="*/ 1034581 w 1299"/>
                <a:gd name="T85" fmla="*/ 1179435 h 1107"/>
                <a:gd name="T86" fmla="*/ 1000750 w 1299"/>
                <a:gd name="T87" fmla="*/ 1120516 h 1107"/>
                <a:gd name="T88" fmla="*/ 961462 w 1299"/>
                <a:gd name="T89" fmla="*/ 1120516 h 1107"/>
                <a:gd name="T90" fmla="*/ 886160 w 1299"/>
                <a:gd name="T91" fmla="*/ 1057313 h 1107"/>
                <a:gd name="T92" fmla="*/ 870882 w 1299"/>
                <a:gd name="T93" fmla="*/ 1000538 h 1107"/>
                <a:gd name="T94" fmla="*/ 789032 w 1299"/>
                <a:gd name="T95" fmla="*/ 1030532 h 1107"/>
                <a:gd name="T96" fmla="*/ 768296 w 1299"/>
                <a:gd name="T97" fmla="*/ 1062669 h 1107"/>
                <a:gd name="T98" fmla="*/ 683173 w 1299"/>
                <a:gd name="T99" fmla="*/ 1015535 h 1107"/>
                <a:gd name="T100" fmla="*/ 679899 w 1299"/>
                <a:gd name="T101" fmla="*/ 968400 h 1107"/>
                <a:gd name="T102" fmla="*/ 735557 w 1299"/>
                <a:gd name="T103" fmla="*/ 1000538 h 1107"/>
                <a:gd name="T104" fmla="*/ 758475 w 1299"/>
                <a:gd name="T105" fmla="*/ 935192 h 1107"/>
                <a:gd name="T106" fmla="*/ 808676 w 1299"/>
                <a:gd name="T107" fmla="*/ 889129 h 1107"/>
                <a:gd name="T108" fmla="*/ 850146 w 1299"/>
                <a:gd name="T109" fmla="*/ 824854 h 1107"/>
                <a:gd name="T110" fmla="*/ 830502 w 1299"/>
                <a:gd name="T111" fmla="*/ 723087 h 1107"/>
                <a:gd name="T112" fmla="*/ 753018 w 1299"/>
                <a:gd name="T113" fmla="*/ 581683 h 1107"/>
                <a:gd name="T114" fmla="*/ 670077 w 1299"/>
                <a:gd name="T115" fmla="*/ 550617 h 1107"/>
                <a:gd name="T116" fmla="*/ 579496 w 1299"/>
                <a:gd name="T117" fmla="*/ 448849 h 1107"/>
                <a:gd name="T118" fmla="*/ 433258 w 1299"/>
                <a:gd name="T119" fmla="*/ 409213 h 1107"/>
                <a:gd name="T120" fmla="*/ 318668 w 1299"/>
                <a:gd name="T121" fmla="*/ 422068 h 1107"/>
                <a:gd name="T122" fmla="*/ 228088 w 1299"/>
                <a:gd name="T123" fmla="*/ 457419 h 1107"/>
                <a:gd name="T124" fmla="*/ 136416 w 1299"/>
                <a:gd name="T125" fmla="*/ 402786 h 11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Freeform 30"/>
            <p:cNvSpPr/>
            <p:nvPr/>
          </p:nvSpPr>
          <p:spPr bwMode="auto">
            <a:xfrm>
              <a:off x="4016954" y="3635513"/>
              <a:ext cx="591590" cy="1013142"/>
            </a:xfrm>
            <a:custGeom>
              <a:avLst/>
              <a:gdLst>
                <a:gd name="T0" fmla="*/ 441121 w 482"/>
                <a:gd name="T1" fmla="*/ 539054 h 849"/>
                <a:gd name="T2" fmla="*/ 429020 w 482"/>
                <a:gd name="T3" fmla="*/ 306962 h 849"/>
                <a:gd name="T4" fmla="*/ 466422 w 482"/>
                <a:gd name="T5" fmla="*/ 227815 h 849"/>
                <a:gd name="T6" fmla="*/ 463122 w 482"/>
                <a:gd name="T7" fmla="*/ 121929 h 849"/>
                <a:gd name="T8" fmla="*/ 485123 w 482"/>
                <a:gd name="T9" fmla="*/ 47060 h 849"/>
                <a:gd name="T10" fmla="*/ 468622 w 482"/>
                <a:gd name="T11" fmla="*/ 0 h 849"/>
                <a:gd name="T12" fmla="*/ 388318 w 482"/>
                <a:gd name="T13" fmla="*/ 26739 h 849"/>
                <a:gd name="T14" fmla="*/ 359717 w 482"/>
                <a:gd name="T15" fmla="*/ 91982 h 849"/>
                <a:gd name="T16" fmla="*/ 328916 w 482"/>
                <a:gd name="T17" fmla="*/ 116581 h 849"/>
                <a:gd name="T18" fmla="*/ 225511 w 482"/>
                <a:gd name="T19" fmla="*/ 232093 h 849"/>
                <a:gd name="T20" fmla="*/ 149607 w 482"/>
                <a:gd name="T21" fmla="*/ 227815 h 849"/>
                <a:gd name="T22" fmla="*/ 129806 w 482"/>
                <a:gd name="T23" fmla="*/ 302683 h 849"/>
                <a:gd name="T24" fmla="*/ 225511 w 482"/>
                <a:gd name="T25" fmla="*/ 360439 h 849"/>
                <a:gd name="T26" fmla="*/ 282713 w 482"/>
                <a:gd name="T27" fmla="*/ 416056 h 849"/>
                <a:gd name="T28" fmla="*/ 271713 w 482"/>
                <a:gd name="T29" fmla="*/ 489855 h 849"/>
                <a:gd name="T30" fmla="*/ 199109 w 482"/>
                <a:gd name="T31" fmla="*/ 513385 h 849"/>
                <a:gd name="T32" fmla="*/ 188109 w 482"/>
                <a:gd name="T33" fmla="*/ 531568 h 849"/>
                <a:gd name="T34" fmla="*/ 134206 w 482"/>
                <a:gd name="T35" fmla="*/ 552959 h 849"/>
                <a:gd name="T36" fmla="*/ 74804 w 482"/>
                <a:gd name="T37" fmla="*/ 539054 h 849"/>
                <a:gd name="T38" fmla="*/ 74804 w 482"/>
                <a:gd name="T39" fmla="*/ 565793 h 849"/>
                <a:gd name="T40" fmla="*/ 49502 w 482"/>
                <a:gd name="T41" fmla="*/ 605367 h 849"/>
                <a:gd name="T42" fmla="*/ 60503 w 482"/>
                <a:gd name="T43" fmla="*/ 680235 h 849"/>
                <a:gd name="T44" fmla="*/ 66003 w 482"/>
                <a:gd name="T45" fmla="*/ 716600 h 849"/>
                <a:gd name="T46" fmla="*/ 0 w 482"/>
                <a:gd name="T47" fmla="*/ 729435 h 849"/>
                <a:gd name="T48" fmla="*/ 7700 w 482"/>
                <a:gd name="T49" fmla="*/ 795747 h 849"/>
                <a:gd name="T50" fmla="*/ 33002 w 482"/>
                <a:gd name="T51" fmla="*/ 822486 h 849"/>
                <a:gd name="T52" fmla="*/ 124306 w 482"/>
                <a:gd name="T53" fmla="*/ 811790 h 849"/>
                <a:gd name="T54" fmla="*/ 144107 w 482"/>
                <a:gd name="T55" fmla="*/ 833181 h 849"/>
                <a:gd name="T56" fmla="*/ 234311 w 482"/>
                <a:gd name="T57" fmla="*/ 871685 h 849"/>
                <a:gd name="T58" fmla="*/ 348716 w 482"/>
                <a:gd name="T59" fmla="*/ 884520 h 849"/>
                <a:gd name="T60" fmla="*/ 403719 w 482"/>
                <a:gd name="T61" fmla="*/ 897354 h 849"/>
                <a:gd name="T62" fmla="*/ 391618 w 482"/>
                <a:gd name="T63" fmla="*/ 847086 h 849"/>
                <a:gd name="T64" fmla="*/ 441121 w 482"/>
                <a:gd name="T65" fmla="*/ 798956 h 849"/>
                <a:gd name="T66" fmla="*/ 429020 w 482"/>
                <a:gd name="T67" fmla="*/ 775426 h 849"/>
                <a:gd name="T68" fmla="*/ 380618 w 482"/>
                <a:gd name="T69" fmla="*/ 745478 h 849"/>
                <a:gd name="T70" fmla="*/ 474122 w 482"/>
                <a:gd name="T71" fmla="*/ 735852 h 849"/>
                <a:gd name="T72" fmla="*/ 503824 w 482"/>
                <a:gd name="T73" fmla="*/ 742269 h 849"/>
                <a:gd name="T74" fmla="*/ 529125 w 482"/>
                <a:gd name="T75" fmla="*/ 692000 h 849"/>
                <a:gd name="T76" fmla="*/ 453221 w 482"/>
                <a:gd name="T77" fmla="*/ 571141 h 8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31"/>
            <p:cNvSpPr/>
            <p:nvPr/>
          </p:nvSpPr>
          <p:spPr bwMode="auto">
            <a:xfrm>
              <a:off x="5054893" y="4207620"/>
              <a:ext cx="550851" cy="650040"/>
            </a:xfrm>
            <a:custGeom>
              <a:avLst/>
              <a:gdLst>
                <a:gd name="T0" fmla="*/ 118228 w 451"/>
                <a:gd name="T1" fmla="*/ 0 h 543"/>
                <a:gd name="T2" fmla="*/ 203615 w 451"/>
                <a:gd name="T3" fmla="*/ 49356 h 543"/>
                <a:gd name="T4" fmla="*/ 270392 w 451"/>
                <a:gd name="T5" fmla="*/ 78325 h 543"/>
                <a:gd name="T6" fmla="*/ 302139 w 451"/>
                <a:gd name="T7" fmla="*/ 82617 h 543"/>
                <a:gd name="T8" fmla="*/ 319654 w 451"/>
                <a:gd name="T9" fmla="*/ 153432 h 543"/>
                <a:gd name="T10" fmla="*/ 371105 w 451"/>
                <a:gd name="T11" fmla="*/ 183474 h 543"/>
                <a:gd name="T12" fmla="*/ 411609 w 451"/>
                <a:gd name="T13" fmla="*/ 158797 h 543"/>
                <a:gd name="T14" fmla="*/ 424746 w 451"/>
                <a:gd name="T15" fmla="*/ 200642 h 543"/>
                <a:gd name="T16" fmla="*/ 376579 w 451"/>
                <a:gd name="T17" fmla="*/ 227465 h 543"/>
                <a:gd name="T18" fmla="*/ 359063 w 451"/>
                <a:gd name="T19" fmla="*/ 261800 h 543"/>
                <a:gd name="T20" fmla="*/ 411609 w 451"/>
                <a:gd name="T21" fmla="*/ 313301 h 543"/>
                <a:gd name="T22" fmla="*/ 492617 w 451"/>
                <a:gd name="T23" fmla="*/ 351928 h 543"/>
                <a:gd name="T24" fmla="*/ 479481 w 451"/>
                <a:gd name="T25" fmla="*/ 416305 h 543"/>
                <a:gd name="T26" fmla="*/ 479481 w 451"/>
                <a:gd name="T27" fmla="*/ 448493 h 543"/>
                <a:gd name="T28" fmla="*/ 435693 w 451"/>
                <a:gd name="T29" fmla="*/ 473171 h 543"/>
                <a:gd name="T30" fmla="*/ 398473 w 451"/>
                <a:gd name="T31" fmla="*/ 572955 h 543"/>
                <a:gd name="T32" fmla="*/ 368916 w 451"/>
                <a:gd name="T33" fmla="*/ 559007 h 543"/>
                <a:gd name="T34" fmla="*/ 289002 w 451"/>
                <a:gd name="T35" fmla="*/ 532183 h 543"/>
                <a:gd name="T36" fmla="*/ 226604 w 451"/>
                <a:gd name="T37" fmla="*/ 569737 h 543"/>
                <a:gd name="T38" fmla="*/ 244119 w 451"/>
                <a:gd name="T39" fmla="*/ 525746 h 543"/>
                <a:gd name="T40" fmla="*/ 174058 w 451"/>
                <a:gd name="T41" fmla="*/ 549351 h 543"/>
                <a:gd name="T42" fmla="*/ 139028 w 451"/>
                <a:gd name="T43" fmla="*/ 427034 h 543"/>
                <a:gd name="T44" fmla="*/ 107281 w 451"/>
                <a:gd name="T45" fmla="*/ 407721 h 543"/>
                <a:gd name="T46" fmla="*/ 79913 w 451"/>
                <a:gd name="T47" fmla="*/ 343344 h 543"/>
                <a:gd name="T48" fmla="*/ 112755 w 451"/>
                <a:gd name="T49" fmla="*/ 301499 h 543"/>
                <a:gd name="T50" fmla="*/ 96334 w 451"/>
                <a:gd name="T51" fmla="*/ 242487 h 543"/>
                <a:gd name="T52" fmla="*/ 29557 w 451"/>
                <a:gd name="T53" fmla="*/ 239268 h 543"/>
                <a:gd name="T54" fmla="*/ 29557 w 451"/>
                <a:gd name="T55" fmla="*/ 181329 h 543"/>
                <a:gd name="T56" fmla="*/ 54735 w 451"/>
                <a:gd name="T57" fmla="*/ 131973 h 543"/>
                <a:gd name="T58" fmla="*/ 66777 w 451"/>
                <a:gd name="T59" fmla="*/ 69742 h 543"/>
                <a:gd name="T60" fmla="*/ 107281 w 451"/>
                <a:gd name="T61" fmla="*/ 110514 h 543"/>
                <a:gd name="T62" fmla="*/ 148880 w 451"/>
                <a:gd name="T63" fmla="*/ 76179 h 543"/>
                <a:gd name="T64" fmla="*/ 107281 w 451"/>
                <a:gd name="T65" fmla="*/ 31116 h 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Freeform 32"/>
            <p:cNvSpPr/>
            <p:nvPr/>
          </p:nvSpPr>
          <p:spPr bwMode="auto">
            <a:xfrm>
              <a:off x="5187735" y="4111974"/>
              <a:ext cx="651812" cy="506571"/>
            </a:xfrm>
            <a:custGeom>
              <a:avLst/>
              <a:gdLst>
                <a:gd name="T0" fmla="*/ 541454 w 533"/>
                <a:gd name="T1" fmla="*/ 359392 h 427"/>
                <a:gd name="T2" fmla="*/ 529397 w 533"/>
                <a:gd name="T3" fmla="*/ 397671 h 427"/>
                <a:gd name="T4" fmla="*/ 512956 w 533"/>
                <a:gd name="T5" fmla="*/ 418936 h 427"/>
                <a:gd name="T6" fmla="*/ 483362 w 533"/>
                <a:gd name="T7" fmla="*/ 452962 h 427"/>
                <a:gd name="T8" fmla="*/ 436232 w 533"/>
                <a:gd name="T9" fmla="*/ 444455 h 427"/>
                <a:gd name="T10" fmla="*/ 400062 w 533"/>
                <a:gd name="T11" fmla="*/ 424253 h 427"/>
                <a:gd name="T12" fmla="*/ 375949 w 533"/>
                <a:gd name="T13" fmla="*/ 434886 h 427"/>
                <a:gd name="T14" fmla="*/ 298128 w 533"/>
                <a:gd name="T15" fmla="*/ 425316 h 427"/>
                <a:gd name="T16" fmla="*/ 295936 w 533"/>
                <a:gd name="T17" fmla="*/ 396607 h 427"/>
                <a:gd name="T18" fmla="*/ 254286 w 533"/>
                <a:gd name="T19" fmla="*/ 368962 h 427"/>
                <a:gd name="T20" fmla="*/ 243325 w 533"/>
                <a:gd name="T21" fmla="*/ 344506 h 427"/>
                <a:gd name="T22" fmla="*/ 259766 w 533"/>
                <a:gd name="T23" fmla="*/ 325367 h 427"/>
                <a:gd name="T24" fmla="*/ 259766 w 533"/>
                <a:gd name="T25" fmla="*/ 310481 h 427"/>
                <a:gd name="T26" fmla="*/ 259766 w 533"/>
                <a:gd name="T27" fmla="*/ 291342 h 427"/>
                <a:gd name="T28" fmla="*/ 309089 w 533"/>
                <a:gd name="T29" fmla="*/ 283899 h 427"/>
                <a:gd name="T30" fmla="*/ 311281 w 533"/>
                <a:gd name="T31" fmla="*/ 264759 h 427"/>
                <a:gd name="T32" fmla="*/ 295936 w 533"/>
                <a:gd name="T33" fmla="*/ 243494 h 427"/>
                <a:gd name="T34" fmla="*/ 267439 w 533"/>
                <a:gd name="T35" fmla="*/ 241367 h 427"/>
                <a:gd name="T36" fmla="*/ 254286 w 533"/>
                <a:gd name="T37" fmla="*/ 266886 h 427"/>
                <a:gd name="T38" fmla="*/ 214828 w 533"/>
                <a:gd name="T39" fmla="*/ 260506 h 427"/>
                <a:gd name="T40" fmla="*/ 203867 w 533"/>
                <a:gd name="T41" fmla="*/ 239240 h 427"/>
                <a:gd name="T42" fmla="*/ 177562 w 533"/>
                <a:gd name="T43" fmla="*/ 226481 h 427"/>
                <a:gd name="T44" fmla="*/ 185234 w 533"/>
                <a:gd name="T45" fmla="*/ 168000 h 427"/>
                <a:gd name="T46" fmla="*/ 179754 w 533"/>
                <a:gd name="T47" fmla="*/ 161620 h 427"/>
                <a:gd name="T48" fmla="*/ 152352 w 533"/>
                <a:gd name="T49" fmla="*/ 163747 h 427"/>
                <a:gd name="T50" fmla="*/ 134815 w 533"/>
                <a:gd name="T51" fmla="*/ 147797 h 427"/>
                <a:gd name="T52" fmla="*/ 85493 w 533"/>
                <a:gd name="T53" fmla="*/ 135038 h 427"/>
                <a:gd name="T54" fmla="*/ 59187 w 533"/>
                <a:gd name="T55" fmla="*/ 109519 h 427"/>
                <a:gd name="T56" fmla="*/ 0 w 533"/>
                <a:gd name="T57" fmla="*/ 85063 h 427"/>
                <a:gd name="T58" fmla="*/ 4384 w 533"/>
                <a:gd name="T59" fmla="*/ 59544 h 427"/>
                <a:gd name="T60" fmla="*/ 29594 w 533"/>
                <a:gd name="T61" fmla="*/ 52101 h 427"/>
                <a:gd name="T62" fmla="*/ 72340 w 533"/>
                <a:gd name="T63" fmla="*/ 85063 h 427"/>
                <a:gd name="T64" fmla="*/ 85493 w 533"/>
                <a:gd name="T65" fmla="*/ 85063 h 427"/>
                <a:gd name="T66" fmla="*/ 127143 w 533"/>
                <a:gd name="T67" fmla="*/ 82937 h 427"/>
                <a:gd name="T68" fmla="*/ 149064 w 533"/>
                <a:gd name="T69" fmla="*/ 64861 h 427"/>
                <a:gd name="T70" fmla="*/ 181946 w 533"/>
                <a:gd name="T71" fmla="*/ 90380 h 427"/>
                <a:gd name="T72" fmla="*/ 197291 w 533"/>
                <a:gd name="T73" fmla="*/ 66987 h 427"/>
                <a:gd name="T74" fmla="*/ 198387 w 533"/>
                <a:gd name="T75" fmla="*/ 54228 h 427"/>
                <a:gd name="T76" fmla="*/ 225788 w 533"/>
                <a:gd name="T77" fmla="*/ 38278 h 427"/>
                <a:gd name="T78" fmla="*/ 234557 w 533"/>
                <a:gd name="T79" fmla="*/ 4253 h 427"/>
                <a:gd name="T80" fmla="*/ 259766 w 533"/>
                <a:gd name="T81" fmla="*/ 0 h 427"/>
                <a:gd name="T82" fmla="*/ 328818 w 533"/>
                <a:gd name="T83" fmla="*/ 46785 h 427"/>
                <a:gd name="T84" fmla="*/ 375949 w 533"/>
                <a:gd name="T85" fmla="*/ 64861 h 427"/>
                <a:gd name="T86" fmla="*/ 468018 w 533"/>
                <a:gd name="T87" fmla="*/ 212658 h 427"/>
                <a:gd name="T88" fmla="*/ 462537 w 533"/>
                <a:gd name="T89" fmla="*/ 226481 h 427"/>
                <a:gd name="T90" fmla="*/ 525013 w 533"/>
                <a:gd name="T91" fmla="*/ 255190 h 427"/>
                <a:gd name="T92" fmla="*/ 541454 w 533"/>
                <a:gd name="T93" fmla="*/ 280709 h 427"/>
                <a:gd name="T94" fmla="*/ 568855 w 533"/>
                <a:gd name="T95" fmla="*/ 293468 h 427"/>
                <a:gd name="T96" fmla="*/ 583104 w 533"/>
                <a:gd name="T97" fmla="*/ 321114 h 427"/>
                <a:gd name="T98" fmla="*/ 564471 w 533"/>
                <a:gd name="T99" fmla="*/ 327493 h 427"/>
                <a:gd name="T100" fmla="*/ 533781 w 533"/>
                <a:gd name="T101" fmla="*/ 316861 h 427"/>
                <a:gd name="T102" fmla="*/ 488843 w 533"/>
                <a:gd name="T103" fmla="*/ 316861 h 427"/>
                <a:gd name="T104" fmla="*/ 448289 w 533"/>
                <a:gd name="T105" fmla="*/ 304101 h 427"/>
                <a:gd name="T106" fmla="*/ 436232 w 533"/>
                <a:gd name="T107" fmla="*/ 316861 h 427"/>
                <a:gd name="T108" fmla="*/ 470210 w 533"/>
                <a:gd name="T109" fmla="*/ 327493 h 427"/>
                <a:gd name="T110" fmla="*/ 507476 w 533"/>
                <a:gd name="T111" fmla="*/ 343443 h 427"/>
                <a:gd name="T112" fmla="*/ 541454 w 533"/>
                <a:gd name="T113" fmla="*/ 359392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Freeform 33"/>
            <p:cNvSpPr/>
            <p:nvPr/>
          </p:nvSpPr>
          <p:spPr bwMode="auto">
            <a:xfrm>
              <a:off x="5766927" y="4521127"/>
              <a:ext cx="92104" cy="95646"/>
            </a:xfrm>
            <a:custGeom>
              <a:avLst/>
              <a:gdLst>
                <a:gd name="T0" fmla="*/ 34758 w 76"/>
                <a:gd name="T1" fmla="*/ 84653 h 80"/>
                <a:gd name="T2" fmla="*/ 0 w 76"/>
                <a:gd name="T3" fmla="*/ 55721 h 80"/>
                <a:gd name="T4" fmla="*/ 15207 w 76"/>
                <a:gd name="T5" fmla="*/ 35362 h 80"/>
                <a:gd name="T6" fmla="*/ 27155 w 76"/>
                <a:gd name="T7" fmla="*/ 0 h 80"/>
                <a:gd name="T8" fmla="*/ 62999 w 76"/>
                <a:gd name="T9" fmla="*/ 13930 h 80"/>
                <a:gd name="T10" fmla="*/ 81464 w 76"/>
                <a:gd name="T11" fmla="*/ 37505 h 80"/>
                <a:gd name="T12" fmla="*/ 69516 w 76"/>
                <a:gd name="T13" fmla="*/ 55721 h 80"/>
                <a:gd name="T14" fmla="*/ 34758 w 76"/>
                <a:gd name="T15" fmla="*/ 84653 h 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80">
                  <a:moveTo>
                    <a:pt x="32" y="79"/>
                  </a:moveTo>
                  <a:lnTo>
                    <a:pt x="0" y="52"/>
                  </a:lnTo>
                  <a:lnTo>
                    <a:pt x="14" y="33"/>
                  </a:lnTo>
                  <a:lnTo>
                    <a:pt x="25" y="0"/>
                  </a:lnTo>
                  <a:lnTo>
                    <a:pt x="58" y="13"/>
                  </a:lnTo>
                  <a:lnTo>
                    <a:pt x="75" y="35"/>
                  </a:lnTo>
                  <a:lnTo>
                    <a:pt x="64" y="52"/>
                  </a:lnTo>
                  <a:lnTo>
                    <a:pt x="32" y="79"/>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Freeform 34"/>
            <p:cNvSpPr/>
            <p:nvPr/>
          </p:nvSpPr>
          <p:spPr bwMode="auto">
            <a:xfrm>
              <a:off x="5297551" y="4990503"/>
              <a:ext cx="503029" cy="614615"/>
            </a:xfrm>
            <a:custGeom>
              <a:avLst/>
              <a:gdLst>
                <a:gd name="T0" fmla="*/ 0 w 410"/>
                <a:gd name="T1" fmla="*/ 420367 h 515"/>
                <a:gd name="T2" fmla="*/ 16495 w 410"/>
                <a:gd name="T3" fmla="*/ 326239 h 515"/>
                <a:gd name="T4" fmla="*/ 32989 w 410"/>
                <a:gd name="T5" fmla="*/ 303776 h 515"/>
                <a:gd name="T6" fmla="*/ 39587 w 410"/>
                <a:gd name="T7" fmla="*/ 277035 h 515"/>
                <a:gd name="T8" fmla="*/ 57181 w 410"/>
                <a:gd name="T9" fmla="*/ 237459 h 515"/>
                <a:gd name="T10" fmla="*/ 47284 w 410"/>
                <a:gd name="T11" fmla="*/ 222484 h 515"/>
                <a:gd name="T12" fmla="*/ 49484 w 410"/>
                <a:gd name="T13" fmla="*/ 188256 h 515"/>
                <a:gd name="T14" fmla="*/ 95668 w 410"/>
                <a:gd name="T15" fmla="*/ 136913 h 515"/>
                <a:gd name="T16" fmla="*/ 94569 w 410"/>
                <a:gd name="T17" fmla="*/ 103755 h 515"/>
                <a:gd name="T18" fmla="*/ 122059 w 410"/>
                <a:gd name="T19" fmla="*/ 53482 h 515"/>
                <a:gd name="T20" fmla="*/ 152849 w 410"/>
                <a:gd name="T21" fmla="*/ 62039 h 515"/>
                <a:gd name="T22" fmla="*/ 211130 w 410"/>
                <a:gd name="T23" fmla="*/ 20323 h 515"/>
                <a:gd name="T24" fmla="*/ 222126 w 410"/>
                <a:gd name="T25" fmla="*/ 0 h 515"/>
                <a:gd name="T26" fmla="*/ 258414 w 410"/>
                <a:gd name="T27" fmla="*/ 4279 h 515"/>
                <a:gd name="T28" fmla="*/ 276008 w 410"/>
                <a:gd name="T29" fmla="*/ 51342 h 515"/>
                <a:gd name="T30" fmla="*/ 291403 w 410"/>
                <a:gd name="T31" fmla="*/ 83432 h 515"/>
                <a:gd name="T32" fmla="*/ 329890 w 410"/>
                <a:gd name="T33" fmla="*/ 83432 h 515"/>
                <a:gd name="T34" fmla="*/ 350783 w 410"/>
                <a:gd name="T35" fmla="*/ 53482 h 515"/>
                <a:gd name="T36" fmla="*/ 387071 w 410"/>
                <a:gd name="T37" fmla="*/ 87710 h 515"/>
                <a:gd name="T38" fmla="*/ 449750 w 410"/>
                <a:gd name="T39" fmla="*/ 67387 h 515"/>
                <a:gd name="T40" fmla="*/ 411263 w 410"/>
                <a:gd name="T41" fmla="*/ 155097 h 515"/>
                <a:gd name="T42" fmla="*/ 387071 w 410"/>
                <a:gd name="T43" fmla="*/ 144401 h 515"/>
                <a:gd name="T44" fmla="*/ 373876 w 410"/>
                <a:gd name="T45" fmla="*/ 154027 h 515"/>
                <a:gd name="T46" fmla="*/ 371676 w 410"/>
                <a:gd name="T47" fmla="*/ 160445 h 515"/>
                <a:gd name="T48" fmla="*/ 392569 w 410"/>
                <a:gd name="T49" fmla="*/ 183977 h 515"/>
                <a:gd name="T50" fmla="*/ 387071 w 410"/>
                <a:gd name="T51" fmla="*/ 266339 h 515"/>
                <a:gd name="T52" fmla="*/ 392569 w 410"/>
                <a:gd name="T53" fmla="*/ 292010 h 515"/>
                <a:gd name="T54" fmla="*/ 387071 w 410"/>
                <a:gd name="T55" fmla="*/ 300567 h 515"/>
                <a:gd name="T56" fmla="*/ 359580 w 410"/>
                <a:gd name="T57" fmla="*/ 295219 h 515"/>
                <a:gd name="T58" fmla="*/ 346385 w 410"/>
                <a:gd name="T59" fmla="*/ 310194 h 515"/>
                <a:gd name="T60" fmla="*/ 356281 w 410"/>
                <a:gd name="T61" fmla="*/ 332656 h 515"/>
                <a:gd name="T62" fmla="*/ 324392 w 410"/>
                <a:gd name="T63" fmla="*/ 360467 h 515"/>
                <a:gd name="T64" fmla="*/ 333189 w 410"/>
                <a:gd name="T65" fmla="*/ 371163 h 515"/>
                <a:gd name="T66" fmla="*/ 302399 w 410"/>
                <a:gd name="T67" fmla="*/ 387208 h 515"/>
                <a:gd name="T68" fmla="*/ 306798 w 410"/>
                <a:gd name="T69" fmla="*/ 407531 h 515"/>
                <a:gd name="T70" fmla="*/ 296901 w 410"/>
                <a:gd name="T71" fmla="*/ 418227 h 515"/>
                <a:gd name="T72" fmla="*/ 258414 w 410"/>
                <a:gd name="T73" fmla="*/ 418227 h 515"/>
                <a:gd name="T74" fmla="*/ 236421 w 410"/>
                <a:gd name="T75" fmla="*/ 436411 h 515"/>
                <a:gd name="T76" fmla="*/ 233122 w 410"/>
                <a:gd name="T77" fmla="*/ 443899 h 515"/>
                <a:gd name="T78" fmla="*/ 251816 w 410"/>
                <a:gd name="T79" fmla="*/ 456734 h 515"/>
                <a:gd name="T80" fmla="*/ 230923 w 410"/>
                <a:gd name="T81" fmla="*/ 488823 h 515"/>
                <a:gd name="T82" fmla="*/ 203432 w 410"/>
                <a:gd name="T83" fmla="*/ 523051 h 515"/>
                <a:gd name="T84" fmla="*/ 190237 w 410"/>
                <a:gd name="T85" fmla="*/ 518773 h 515"/>
                <a:gd name="T86" fmla="*/ 163845 w 410"/>
                <a:gd name="T87" fmla="*/ 549792 h 515"/>
                <a:gd name="T88" fmla="*/ 130856 w 410"/>
                <a:gd name="T89" fmla="*/ 481336 h 515"/>
                <a:gd name="T90" fmla="*/ 101166 w 410"/>
                <a:gd name="T91" fmla="*/ 443899 h 515"/>
                <a:gd name="T92" fmla="*/ 82473 w 410"/>
                <a:gd name="T93" fmla="*/ 446038 h 515"/>
                <a:gd name="T94" fmla="*/ 69277 w 410"/>
                <a:gd name="T95" fmla="*/ 436411 h 515"/>
                <a:gd name="T96" fmla="*/ 0 w 410"/>
                <a:gd name="T97" fmla="*/ 420367 h 5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Freeform 35"/>
            <p:cNvSpPr/>
            <p:nvPr/>
          </p:nvSpPr>
          <p:spPr bwMode="auto">
            <a:xfrm>
              <a:off x="5455191" y="4565408"/>
              <a:ext cx="441035" cy="504799"/>
            </a:xfrm>
            <a:custGeom>
              <a:avLst/>
              <a:gdLst>
                <a:gd name="T0" fmla="*/ 285789 w 361"/>
                <a:gd name="T1" fmla="*/ 429815 h 420"/>
                <a:gd name="T2" fmla="*/ 224470 w 361"/>
                <a:gd name="T3" fmla="*/ 451360 h 420"/>
                <a:gd name="T4" fmla="*/ 188336 w 361"/>
                <a:gd name="T5" fmla="*/ 415811 h 420"/>
                <a:gd name="T6" fmla="*/ 166437 w 361"/>
                <a:gd name="T7" fmla="*/ 445974 h 420"/>
                <a:gd name="T8" fmla="*/ 129207 w 361"/>
                <a:gd name="T9" fmla="*/ 445974 h 420"/>
                <a:gd name="T10" fmla="*/ 113878 w 361"/>
                <a:gd name="T11" fmla="*/ 413657 h 420"/>
                <a:gd name="T12" fmla="*/ 96358 w 361"/>
                <a:gd name="T13" fmla="*/ 366259 h 420"/>
                <a:gd name="T14" fmla="*/ 60224 w 361"/>
                <a:gd name="T15" fmla="*/ 361950 h 420"/>
                <a:gd name="T16" fmla="*/ 24090 w 361"/>
                <a:gd name="T17" fmla="*/ 293007 h 420"/>
                <a:gd name="T18" fmla="*/ 0 w 361"/>
                <a:gd name="T19" fmla="*/ 259613 h 420"/>
                <a:gd name="T20" fmla="*/ 16425 w 361"/>
                <a:gd name="T21" fmla="*/ 243454 h 420"/>
                <a:gd name="T22" fmla="*/ 24090 w 361"/>
                <a:gd name="T23" fmla="*/ 235914 h 420"/>
                <a:gd name="T24" fmla="*/ 62414 w 361"/>
                <a:gd name="T25" fmla="*/ 180975 h 420"/>
                <a:gd name="T26" fmla="*/ 60224 w 361"/>
                <a:gd name="T27" fmla="*/ 135731 h 420"/>
                <a:gd name="T28" fmla="*/ 74458 w 361"/>
                <a:gd name="T29" fmla="*/ 116341 h 420"/>
                <a:gd name="T30" fmla="*/ 102928 w 361"/>
                <a:gd name="T31" fmla="*/ 112032 h 420"/>
                <a:gd name="T32" fmla="*/ 113878 w 361"/>
                <a:gd name="T33" fmla="*/ 99105 h 420"/>
                <a:gd name="T34" fmla="*/ 102928 w 361"/>
                <a:gd name="T35" fmla="*/ 78638 h 420"/>
                <a:gd name="T36" fmla="*/ 116068 w 361"/>
                <a:gd name="T37" fmla="*/ 54939 h 420"/>
                <a:gd name="T38" fmla="*/ 116068 w 361"/>
                <a:gd name="T39" fmla="*/ 15081 h 420"/>
                <a:gd name="T40" fmla="*/ 140157 w 361"/>
                <a:gd name="T41" fmla="*/ 4309 h 420"/>
                <a:gd name="T42" fmla="*/ 175196 w 361"/>
                <a:gd name="T43" fmla="*/ 25854 h 420"/>
                <a:gd name="T44" fmla="*/ 224470 w 361"/>
                <a:gd name="T45" fmla="*/ 33394 h 420"/>
                <a:gd name="T46" fmla="*/ 251845 w 361"/>
                <a:gd name="T47" fmla="*/ 0 h 420"/>
                <a:gd name="T48" fmla="*/ 291264 w 361"/>
                <a:gd name="T49" fmla="*/ 30162 h 420"/>
                <a:gd name="T50" fmla="*/ 273744 w 361"/>
                <a:gd name="T51" fmla="*/ 39858 h 420"/>
                <a:gd name="T52" fmla="*/ 254035 w 361"/>
                <a:gd name="T53" fmla="*/ 68943 h 420"/>
                <a:gd name="T54" fmla="*/ 224470 w 361"/>
                <a:gd name="T55" fmla="*/ 78638 h 420"/>
                <a:gd name="T56" fmla="*/ 216806 w 361"/>
                <a:gd name="T57" fmla="*/ 85101 h 420"/>
                <a:gd name="T58" fmla="*/ 240895 w 361"/>
                <a:gd name="T59" fmla="*/ 101260 h 420"/>
                <a:gd name="T60" fmla="*/ 295644 w 361"/>
                <a:gd name="T61" fmla="*/ 78638 h 420"/>
                <a:gd name="T62" fmla="*/ 383242 w 361"/>
                <a:gd name="T63" fmla="*/ 113109 h 420"/>
                <a:gd name="T64" fmla="*/ 394192 w 361"/>
                <a:gd name="T65" fmla="*/ 187438 h 420"/>
                <a:gd name="T66" fmla="*/ 356963 w 361"/>
                <a:gd name="T67" fmla="*/ 187438 h 420"/>
                <a:gd name="T68" fmla="*/ 354773 w 361"/>
                <a:gd name="T69" fmla="*/ 208983 h 420"/>
                <a:gd name="T70" fmla="*/ 372292 w 361"/>
                <a:gd name="T71" fmla="*/ 241300 h 420"/>
                <a:gd name="T72" fmla="*/ 356963 w 361"/>
                <a:gd name="T73" fmla="*/ 259613 h 420"/>
                <a:gd name="T74" fmla="*/ 375577 w 361"/>
                <a:gd name="T75" fmla="*/ 286543 h 420"/>
                <a:gd name="T76" fmla="*/ 346013 w 361"/>
                <a:gd name="T77" fmla="*/ 323169 h 420"/>
                <a:gd name="T78" fmla="*/ 335063 w 361"/>
                <a:gd name="T79" fmla="*/ 305934 h 420"/>
                <a:gd name="T80" fmla="*/ 291264 w 361"/>
                <a:gd name="T81" fmla="*/ 413657 h 420"/>
                <a:gd name="T82" fmla="*/ 285789 w 361"/>
                <a:gd name="T83" fmla="*/ 429815 h 4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Freeform 36"/>
            <p:cNvSpPr/>
            <p:nvPr/>
          </p:nvSpPr>
          <p:spPr bwMode="auto">
            <a:xfrm>
              <a:off x="5851946" y="5378401"/>
              <a:ext cx="187750" cy="371958"/>
            </a:xfrm>
            <a:custGeom>
              <a:avLst/>
              <a:gdLst>
                <a:gd name="T0" fmla="*/ 0 w 152"/>
                <a:gd name="T1" fmla="*/ 160829 h 313"/>
                <a:gd name="T2" fmla="*/ 0 w 152"/>
                <a:gd name="T3" fmla="*/ 213019 h 313"/>
                <a:gd name="T4" fmla="*/ 11071 w 152"/>
                <a:gd name="T5" fmla="*/ 268404 h 313"/>
                <a:gd name="T6" fmla="*/ 44283 w 152"/>
                <a:gd name="T7" fmla="*/ 288641 h 313"/>
                <a:gd name="T8" fmla="*/ 65317 w 152"/>
                <a:gd name="T9" fmla="*/ 332310 h 313"/>
                <a:gd name="T10" fmla="*/ 77495 w 152"/>
                <a:gd name="T11" fmla="*/ 268404 h 313"/>
                <a:gd name="T12" fmla="*/ 109600 w 152"/>
                <a:gd name="T13" fmla="*/ 231126 h 313"/>
                <a:gd name="T14" fmla="*/ 167168 w 152"/>
                <a:gd name="T15" fmla="*/ 69231 h 313"/>
                <a:gd name="T16" fmla="*/ 167168 w 152"/>
                <a:gd name="T17" fmla="*/ 17042 h 313"/>
                <a:gd name="T18" fmla="*/ 137277 w 152"/>
                <a:gd name="T19" fmla="*/ 0 h 313"/>
                <a:gd name="T20" fmla="*/ 83030 w 152"/>
                <a:gd name="T21" fmla="*/ 22367 h 313"/>
                <a:gd name="T22" fmla="*/ 0 w 152"/>
                <a:gd name="T23" fmla="*/ 160829 h 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solidFill>
              <a:schemeClr val="bg1">
                <a:lumMod val="75000"/>
              </a:schemeClr>
            </a:solidFill>
            <a:ln w="9525" cap="flat" cmpd="sng">
              <a:solidFill>
                <a:sysClr val="window" lastClr="FFFFFF"/>
              </a:solidFill>
              <a:prstDash val="solid"/>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Freeform 37"/>
            <p:cNvSpPr/>
            <p:nvPr/>
          </p:nvSpPr>
          <p:spPr bwMode="auto">
            <a:xfrm>
              <a:off x="5007070" y="3722304"/>
              <a:ext cx="772255" cy="499486"/>
            </a:xfrm>
            <a:custGeom>
              <a:avLst/>
              <a:gdLst>
                <a:gd name="T0" fmla="*/ 152955 w 629"/>
                <a:gd name="T1" fmla="*/ 431610 h 418"/>
                <a:gd name="T2" fmla="*/ 158457 w 629"/>
                <a:gd name="T3" fmla="*/ 406977 h 418"/>
                <a:gd name="T4" fmla="*/ 182666 w 629"/>
                <a:gd name="T5" fmla="*/ 399480 h 418"/>
                <a:gd name="T6" fmla="*/ 226682 w 629"/>
                <a:gd name="T7" fmla="*/ 431610 h 418"/>
                <a:gd name="T8" fmla="*/ 240987 w 629"/>
                <a:gd name="T9" fmla="*/ 431610 h 418"/>
                <a:gd name="T10" fmla="*/ 283903 w 629"/>
                <a:gd name="T11" fmla="*/ 429468 h 418"/>
                <a:gd name="T12" fmla="*/ 307011 w 629"/>
                <a:gd name="T13" fmla="*/ 411261 h 418"/>
                <a:gd name="T14" fmla="*/ 341123 w 629"/>
                <a:gd name="T15" fmla="*/ 436965 h 418"/>
                <a:gd name="T16" fmla="*/ 355428 w 629"/>
                <a:gd name="T17" fmla="*/ 413403 h 418"/>
                <a:gd name="T18" fmla="*/ 357629 w 629"/>
                <a:gd name="T19" fmla="*/ 402693 h 418"/>
                <a:gd name="T20" fmla="*/ 385139 w 629"/>
                <a:gd name="T21" fmla="*/ 385557 h 418"/>
                <a:gd name="T22" fmla="*/ 395043 w 629"/>
                <a:gd name="T23" fmla="*/ 350215 h 418"/>
                <a:gd name="T24" fmla="*/ 420352 w 629"/>
                <a:gd name="T25" fmla="*/ 344860 h 418"/>
                <a:gd name="T26" fmla="*/ 499580 w 629"/>
                <a:gd name="T27" fmla="*/ 222767 h 418"/>
                <a:gd name="T28" fmla="*/ 484175 w 629"/>
                <a:gd name="T29" fmla="*/ 203489 h 418"/>
                <a:gd name="T30" fmla="*/ 499580 w 629"/>
                <a:gd name="T31" fmla="*/ 190637 h 418"/>
                <a:gd name="T32" fmla="*/ 517187 w 629"/>
                <a:gd name="T33" fmla="*/ 195992 h 418"/>
                <a:gd name="T34" fmla="*/ 540295 w 629"/>
                <a:gd name="T35" fmla="*/ 184211 h 418"/>
                <a:gd name="T36" fmla="*/ 553500 w 629"/>
                <a:gd name="T37" fmla="*/ 154223 h 418"/>
                <a:gd name="T38" fmla="*/ 616223 w 629"/>
                <a:gd name="T39" fmla="*/ 100673 h 418"/>
                <a:gd name="T40" fmla="*/ 664640 w 629"/>
                <a:gd name="T41" fmla="*/ 83537 h 418"/>
                <a:gd name="T42" fmla="*/ 691050 w 629"/>
                <a:gd name="T43" fmla="*/ 63189 h 418"/>
                <a:gd name="T44" fmla="*/ 683347 w 629"/>
                <a:gd name="T45" fmla="*/ 19278 h 418"/>
                <a:gd name="T46" fmla="*/ 651435 w 629"/>
                <a:gd name="T47" fmla="*/ 16065 h 418"/>
                <a:gd name="T48" fmla="*/ 574407 w 629"/>
                <a:gd name="T49" fmla="*/ 23562 h 418"/>
                <a:gd name="T50" fmla="*/ 523789 w 629"/>
                <a:gd name="T51" fmla="*/ 0 h 418"/>
                <a:gd name="T52" fmla="*/ 494078 w 629"/>
                <a:gd name="T53" fmla="*/ 4284 h 418"/>
                <a:gd name="T54" fmla="*/ 415950 w 629"/>
                <a:gd name="T55" fmla="*/ 100673 h 418"/>
                <a:gd name="T56" fmla="*/ 395043 w 629"/>
                <a:gd name="T57" fmla="*/ 111383 h 418"/>
                <a:gd name="T58" fmla="*/ 343324 w 629"/>
                <a:gd name="T59" fmla="*/ 92105 h 418"/>
                <a:gd name="T60" fmla="*/ 341123 w 629"/>
                <a:gd name="T61" fmla="*/ 67473 h 418"/>
                <a:gd name="T62" fmla="*/ 330119 w 629"/>
                <a:gd name="T63" fmla="*/ 26775 h 418"/>
                <a:gd name="T64" fmla="*/ 301509 w 629"/>
                <a:gd name="T65" fmla="*/ 9639 h 418"/>
                <a:gd name="T66" fmla="*/ 258593 w 629"/>
                <a:gd name="T67" fmla="*/ 21420 h 418"/>
                <a:gd name="T68" fmla="*/ 229983 w 629"/>
                <a:gd name="T69" fmla="*/ 2142 h 418"/>
                <a:gd name="T70" fmla="*/ 188168 w 629"/>
                <a:gd name="T71" fmla="*/ 52479 h 418"/>
                <a:gd name="T72" fmla="*/ 144152 w 629"/>
                <a:gd name="T73" fmla="*/ 63189 h 418"/>
                <a:gd name="T74" fmla="*/ 82530 w 629"/>
                <a:gd name="T75" fmla="*/ 114596 h 418"/>
                <a:gd name="T76" fmla="*/ 17606 w 629"/>
                <a:gd name="T77" fmla="*/ 231334 h 418"/>
                <a:gd name="T78" fmla="*/ 35213 w 629"/>
                <a:gd name="T79" fmla="*/ 261322 h 418"/>
                <a:gd name="T80" fmla="*/ 30811 w 629"/>
                <a:gd name="T81" fmla="*/ 274174 h 418"/>
                <a:gd name="T82" fmla="*/ 30811 w 629"/>
                <a:gd name="T83" fmla="*/ 288097 h 418"/>
                <a:gd name="T84" fmla="*/ 39614 w 629"/>
                <a:gd name="T85" fmla="*/ 299878 h 418"/>
                <a:gd name="T86" fmla="*/ 60522 w 629"/>
                <a:gd name="T87" fmla="*/ 288097 h 418"/>
                <a:gd name="T88" fmla="*/ 96835 w 629"/>
                <a:gd name="T89" fmla="*/ 279529 h 418"/>
                <a:gd name="T90" fmla="*/ 0 w 629"/>
                <a:gd name="T91" fmla="*/ 380202 h 418"/>
                <a:gd name="T92" fmla="*/ 0 w 629"/>
                <a:gd name="T93" fmla="*/ 406977 h 418"/>
                <a:gd name="T94" fmla="*/ 19807 w 629"/>
                <a:gd name="T95" fmla="*/ 411261 h 418"/>
                <a:gd name="T96" fmla="*/ 64923 w 629"/>
                <a:gd name="T97" fmla="*/ 446604 h 418"/>
                <a:gd name="T98" fmla="*/ 133148 w 629"/>
                <a:gd name="T99" fmla="*/ 436965 h 418"/>
                <a:gd name="T100" fmla="*/ 152955 w 629"/>
                <a:gd name="T101" fmla="*/ 431610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Freeform 38"/>
            <p:cNvSpPr>
              <a:spLocks noChangeAspect="1"/>
            </p:cNvSpPr>
            <p:nvPr/>
          </p:nvSpPr>
          <p:spPr bwMode="auto">
            <a:xfrm>
              <a:off x="3926621" y="4586663"/>
              <a:ext cx="607532" cy="545538"/>
            </a:xfrm>
            <a:custGeom>
              <a:avLst/>
              <a:gdLst>
                <a:gd name="T0" fmla="*/ 134200 w 353"/>
                <a:gd name="T1" fmla="*/ 454872 h 330"/>
                <a:gd name="T2" fmla="*/ 180476 w 353"/>
                <a:gd name="T3" fmla="*/ 422275 h 330"/>
                <a:gd name="T4" fmla="*/ 240635 w 353"/>
                <a:gd name="T5" fmla="*/ 374862 h 330"/>
                <a:gd name="T6" fmla="*/ 331644 w 353"/>
                <a:gd name="T7" fmla="*/ 386715 h 330"/>
                <a:gd name="T8" fmla="*/ 337814 w 353"/>
                <a:gd name="T9" fmla="*/ 422275 h 330"/>
                <a:gd name="T10" fmla="*/ 456589 w 353"/>
                <a:gd name="T11" fmla="*/ 468207 h 330"/>
                <a:gd name="T12" fmla="*/ 393345 w 353"/>
                <a:gd name="T13" fmla="*/ 308187 h 330"/>
                <a:gd name="T14" fmla="*/ 364037 w 353"/>
                <a:gd name="T15" fmla="*/ 250402 h 330"/>
                <a:gd name="T16" fmla="*/ 368665 w 353"/>
                <a:gd name="T17" fmla="*/ 201507 h 330"/>
                <a:gd name="T18" fmla="*/ 453504 w 353"/>
                <a:gd name="T19" fmla="*/ 191135 h 330"/>
                <a:gd name="T20" fmla="*/ 518290 w 353"/>
                <a:gd name="T21" fmla="*/ 151130 h 330"/>
                <a:gd name="T22" fmla="*/ 544513 w 353"/>
                <a:gd name="T23" fmla="*/ 134832 h 330"/>
                <a:gd name="T24" fmla="*/ 530630 w 353"/>
                <a:gd name="T25" fmla="*/ 77047 h 330"/>
                <a:gd name="T26" fmla="*/ 465844 w 353"/>
                <a:gd name="T27" fmla="*/ 35560 h 330"/>
                <a:gd name="T28" fmla="*/ 401058 w 353"/>
                <a:gd name="T29" fmla="*/ 22225 h 330"/>
                <a:gd name="T30" fmla="*/ 331644 w 353"/>
                <a:gd name="T31" fmla="*/ 0 h 330"/>
                <a:gd name="T32" fmla="*/ 340899 w 353"/>
                <a:gd name="T33" fmla="*/ 45932 h 330"/>
                <a:gd name="T34" fmla="*/ 342442 w 353"/>
                <a:gd name="T35" fmla="*/ 71120 h 330"/>
                <a:gd name="T36" fmla="*/ 314676 w 353"/>
                <a:gd name="T37" fmla="*/ 97790 h 330"/>
                <a:gd name="T38" fmla="*/ 300793 w 353"/>
                <a:gd name="T39" fmla="*/ 139277 h 330"/>
                <a:gd name="T40" fmla="*/ 282283 w 353"/>
                <a:gd name="T41" fmla="*/ 170392 h 330"/>
                <a:gd name="T42" fmla="*/ 236007 w 353"/>
                <a:gd name="T43" fmla="*/ 173355 h 330"/>
                <a:gd name="T44" fmla="*/ 231379 w 353"/>
                <a:gd name="T45" fmla="*/ 204470 h 330"/>
                <a:gd name="T46" fmla="*/ 203614 w 353"/>
                <a:gd name="T47" fmla="*/ 254847 h 330"/>
                <a:gd name="T48" fmla="*/ 165051 w 353"/>
                <a:gd name="T49" fmla="*/ 263737 h 330"/>
                <a:gd name="T50" fmla="*/ 155796 w 353"/>
                <a:gd name="T51" fmla="*/ 226695 h 330"/>
                <a:gd name="T52" fmla="*/ 106435 w 353"/>
                <a:gd name="T53" fmla="*/ 248920 h 330"/>
                <a:gd name="T54" fmla="*/ 67871 w 353"/>
                <a:gd name="T55" fmla="*/ 217805 h 330"/>
                <a:gd name="T56" fmla="*/ 40106 w 353"/>
                <a:gd name="T57" fmla="*/ 241512 h 330"/>
                <a:gd name="T58" fmla="*/ 37021 w 353"/>
                <a:gd name="T59" fmla="*/ 285962 h 330"/>
                <a:gd name="T60" fmla="*/ 9255 w 353"/>
                <a:gd name="T61" fmla="*/ 308187 h 330"/>
                <a:gd name="T62" fmla="*/ 16968 w 353"/>
                <a:gd name="T63" fmla="*/ 339302 h 330"/>
                <a:gd name="T64" fmla="*/ 46276 w 353"/>
                <a:gd name="T65" fmla="*/ 360045 h 330"/>
                <a:gd name="T66" fmla="*/ 60159 w 353"/>
                <a:gd name="T67" fmla="*/ 397087 h 330"/>
                <a:gd name="T68" fmla="*/ 97179 w 353"/>
                <a:gd name="T69" fmla="*/ 404495 h 330"/>
                <a:gd name="T70" fmla="*/ 118775 w 353"/>
                <a:gd name="T71" fmla="*/ 441537 h 3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solidFill>
              <a:schemeClr val="bg1">
                <a:lumMod val="75000"/>
              </a:schemeClr>
            </a:solidFill>
            <a:ln w="12700" cap="flat" cmpd="sng">
              <a:solidFill>
                <a:sysClr val="window" lastClr="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AutoShape 44"/>
            <p:cNvSpPr/>
            <p:nvPr/>
          </p:nvSpPr>
          <p:spPr bwMode="auto">
            <a:xfrm>
              <a:off x="4347134" y="4811143"/>
              <a:ext cx="11986" cy="669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chemeClr val="bg1">
                <a:lumMod val="75000"/>
              </a:schemeClr>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AutoShape 45"/>
            <p:cNvSpPr/>
            <p:nvPr/>
          </p:nvSpPr>
          <p:spPr bwMode="auto">
            <a:xfrm>
              <a:off x="4340808" y="4884060"/>
              <a:ext cx="24639" cy="36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chemeClr val="bg1">
                <a:lumMod val="75000"/>
              </a:schemeClr>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AutoShape 110"/>
            <p:cNvSpPr/>
            <p:nvPr/>
          </p:nvSpPr>
          <p:spPr bwMode="auto">
            <a:xfrm>
              <a:off x="4664788" y="3185197"/>
              <a:ext cx="145834" cy="97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lumMod val="75000"/>
              </a:schemeClr>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44" name="组合 43"/>
          <p:cNvGrpSpPr/>
          <p:nvPr/>
        </p:nvGrpSpPr>
        <p:grpSpPr>
          <a:xfrm>
            <a:off x="7143550" y="2636373"/>
            <a:ext cx="4464136" cy="747626"/>
            <a:chOff x="7099213" y="2311912"/>
            <a:chExt cx="4464136" cy="747626"/>
          </a:xfrm>
        </p:grpSpPr>
        <p:sp>
          <p:nvSpPr>
            <p:cNvPr id="45" name="Freeform 6"/>
            <p:cNvSpPr>
              <a:spLocks noEditPoints="1"/>
            </p:cNvSpPr>
            <p:nvPr/>
          </p:nvSpPr>
          <p:spPr bwMode="auto">
            <a:xfrm>
              <a:off x="7099213" y="2311912"/>
              <a:ext cx="495828" cy="747626"/>
            </a:xfrm>
            <a:custGeom>
              <a:avLst/>
              <a:gdLst>
                <a:gd name="T0" fmla="*/ 189 w 189"/>
                <a:gd name="T1" fmla="*/ 95 h 283"/>
                <a:gd name="T2" fmla="*/ 95 w 189"/>
                <a:gd name="T3" fmla="*/ 0 h 283"/>
                <a:gd name="T4" fmla="*/ 0 w 189"/>
                <a:gd name="T5" fmla="*/ 94 h 283"/>
                <a:gd name="T6" fmla="*/ 13 w 189"/>
                <a:gd name="T7" fmla="*/ 142 h 283"/>
                <a:gd name="T8" fmla="*/ 13 w 189"/>
                <a:gd name="T9" fmla="*/ 142 h 283"/>
                <a:gd name="T10" fmla="*/ 94 w 189"/>
                <a:gd name="T11" fmla="*/ 283 h 283"/>
                <a:gd name="T12" fmla="*/ 176 w 189"/>
                <a:gd name="T13" fmla="*/ 142 h 283"/>
                <a:gd name="T14" fmla="*/ 176 w 189"/>
                <a:gd name="T15" fmla="*/ 142 h 283"/>
                <a:gd name="T16" fmla="*/ 189 w 189"/>
                <a:gd name="T17" fmla="*/ 95 h 283"/>
                <a:gd name="T18" fmla="*/ 94 w 189"/>
                <a:gd name="T19" fmla="*/ 173 h 283"/>
                <a:gd name="T20" fmla="*/ 16 w 189"/>
                <a:gd name="T21" fmla="*/ 94 h 283"/>
                <a:gd name="T22" fmla="*/ 95 w 189"/>
                <a:gd name="T23" fmla="*/ 16 h 283"/>
                <a:gd name="T24" fmla="*/ 173 w 189"/>
                <a:gd name="T25" fmla="*/ 95 h 283"/>
                <a:gd name="T26" fmla="*/ 94 w 189"/>
                <a:gd name="T27" fmla="*/ 17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283">
                  <a:moveTo>
                    <a:pt x="189" y="95"/>
                  </a:moveTo>
                  <a:cubicBezTo>
                    <a:pt x="189" y="43"/>
                    <a:pt x="147" y="0"/>
                    <a:pt x="95" y="0"/>
                  </a:cubicBezTo>
                  <a:cubicBezTo>
                    <a:pt x="43" y="0"/>
                    <a:pt x="0" y="42"/>
                    <a:pt x="0" y="94"/>
                  </a:cubicBezTo>
                  <a:cubicBezTo>
                    <a:pt x="0" y="112"/>
                    <a:pt x="5" y="128"/>
                    <a:pt x="13" y="142"/>
                  </a:cubicBezTo>
                  <a:cubicBezTo>
                    <a:pt x="13" y="142"/>
                    <a:pt x="13" y="142"/>
                    <a:pt x="13" y="142"/>
                  </a:cubicBezTo>
                  <a:cubicBezTo>
                    <a:pt x="94" y="283"/>
                    <a:pt x="94" y="283"/>
                    <a:pt x="94" y="283"/>
                  </a:cubicBezTo>
                  <a:cubicBezTo>
                    <a:pt x="176" y="142"/>
                    <a:pt x="176" y="142"/>
                    <a:pt x="176" y="142"/>
                  </a:cubicBezTo>
                  <a:cubicBezTo>
                    <a:pt x="176" y="142"/>
                    <a:pt x="176" y="142"/>
                    <a:pt x="176" y="142"/>
                  </a:cubicBezTo>
                  <a:cubicBezTo>
                    <a:pt x="184" y="128"/>
                    <a:pt x="189" y="112"/>
                    <a:pt x="189" y="95"/>
                  </a:cubicBezTo>
                  <a:close/>
                  <a:moveTo>
                    <a:pt x="94" y="173"/>
                  </a:moveTo>
                  <a:cubicBezTo>
                    <a:pt x="51" y="173"/>
                    <a:pt x="16" y="138"/>
                    <a:pt x="16" y="94"/>
                  </a:cubicBezTo>
                  <a:cubicBezTo>
                    <a:pt x="16" y="51"/>
                    <a:pt x="51" y="16"/>
                    <a:pt x="95" y="16"/>
                  </a:cubicBezTo>
                  <a:cubicBezTo>
                    <a:pt x="138" y="16"/>
                    <a:pt x="173" y="52"/>
                    <a:pt x="173" y="95"/>
                  </a:cubicBezTo>
                  <a:cubicBezTo>
                    <a:pt x="173" y="138"/>
                    <a:pt x="138" y="173"/>
                    <a:pt x="94" y="173"/>
                  </a:cubicBezTo>
                  <a:close/>
                </a:path>
              </a:pathLst>
            </a:cu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AutoShape 59"/>
            <p:cNvSpPr/>
            <p:nvPr/>
          </p:nvSpPr>
          <p:spPr bwMode="auto">
            <a:xfrm>
              <a:off x="7214595" y="2440457"/>
              <a:ext cx="243714" cy="24329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2D3E50"/>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文本框 46"/>
            <p:cNvSpPr txBox="1"/>
            <p:nvPr/>
          </p:nvSpPr>
          <p:spPr>
            <a:xfrm>
              <a:off x="7809065" y="2385401"/>
              <a:ext cx="102592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latin typeface="微软雅黑" panose="020B0503020204020204" pitchFamily="34" charset="-122"/>
                  <a:ea typeface="微软雅黑" panose="020B0503020204020204" pitchFamily="34" charset="-122"/>
                </a:rPr>
                <a:t>华北地区</a:t>
              </a:r>
            </a:p>
          </p:txBody>
        </p:sp>
        <p:sp>
          <p:nvSpPr>
            <p:cNvPr id="48" name="矩形 47"/>
            <p:cNvSpPr/>
            <p:nvPr/>
          </p:nvSpPr>
          <p:spPr>
            <a:xfrm>
              <a:off x="7809065" y="2783678"/>
              <a:ext cx="3754284" cy="215444"/>
            </a:xfrm>
            <a:prstGeom prst="rect">
              <a:avLst/>
            </a:prstGeom>
            <a:noFill/>
          </p:spPr>
          <p:txBody>
            <a:bodyPr wrap="square" lIns="0" tIns="0" rIns="0" bIns="0" rtlCol="0">
              <a:spAutoFit/>
            </a:bodyPr>
            <a:lstStyle/>
            <a:p>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XXXX</a:t>
              </a:r>
              <a:r>
                <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是全球领先的综合通信解决方案提供商。</a:t>
              </a:r>
            </a:p>
          </p:txBody>
        </p:sp>
      </p:grpSp>
      <p:grpSp>
        <p:nvGrpSpPr>
          <p:cNvPr id="49" name="组合 48"/>
          <p:cNvGrpSpPr/>
          <p:nvPr/>
        </p:nvGrpSpPr>
        <p:grpSpPr>
          <a:xfrm>
            <a:off x="7130771" y="3863358"/>
            <a:ext cx="4433360" cy="747626"/>
            <a:chOff x="7129989" y="4076146"/>
            <a:chExt cx="4433360" cy="747626"/>
          </a:xfrm>
        </p:grpSpPr>
        <p:sp>
          <p:nvSpPr>
            <p:cNvPr id="50" name="Freeform 30"/>
            <p:cNvSpPr>
              <a:spLocks noEditPoints="1"/>
            </p:cNvSpPr>
            <p:nvPr/>
          </p:nvSpPr>
          <p:spPr bwMode="auto">
            <a:xfrm>
              <a:off x="7129989" y="4076146"/>
              <a:ext cx="493610" cy="747626"/>
            </a:xfrm>
            <a:custGeom>
              <a:avLst/>
              <a:gdLst>
                <a:gd name="T0" fmla="*/ 188 w 188"/>
                <a:gd name="T1" fmla="*/ 95 h 283"/>
                <a:gd name="T2" fmla="*/ 94 w 188"/>
                <a:gd name="T3" fmla="*/ 0 h 283"/>
                <a:gd name="T4" fmla="*/ 0 w 188"/>
                <a:gd name="T5" fmla="*/ 94 h 283"/>
                <a:gd name="T6" fmla="*/ 13 w 188"/>
                <a:gd name="T7" fmla="*/ 142 h 283"/>
                <a:gd name="T8" fmla="*/ 13 w 188"/>
                <a:gd name="T9" fmla="*/ 142 h 283"/>
                <a:gd name="T10" fmla="*/ 94 w 188"/>
                <a:gd name="T11" fmla="*/ 283 h 283"/>
                <a:gd name="T12" fmla="*/ 175 w 188"/>
                <a:gd name="T13" fmla="*/ 142 h 283"/>
                <a:gd name="T14" fmla="*/ 175 w 188"/>
                <a:gd name="T15" fmla="*/ 142 h 283"/>
                <a:gd name="T16" fmla="*/ 188 w 188"/>
                <a:gd name="T17" fmla="*/ 95 h 283"/>
                <a:gd name="T18" fmla="*/ 94 w 188"/>
                <a:gd name="T19" fmla="*/ 173 h 283"/>
                <a:gd name="T20" fmla="*/ 16 w 188"/>
                <a:gd name="T21" fmla="*/ 94 h 283"/>
                <a:gd name="T22" fmla="*/ 94 w 188"/>
                <a:gd name="T23" fmla="*/ 16 h 283"/>
                <a:gd name="T24" fmla="*/ 173 w 188"/>
                <a:gd name="T25" fmla="*/ 95 h 283"/>
                <a:gd name="T26" fmla="*/ 94 w 188"/>
                <a:gd name="T27" fmla="*/ 17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83">
                  <a:moveTo>
                    <a:pt x="188" y="95"/>
                  </a:moveTo>
                  <a:cubicBezTo>
                    <a:pt x="188" y="43"/>
                    <a:pt x="146" y="0"/>
                    <a:pt x="94" y="0"/>
                  </a:cubicBezTo>
                  <a:cubicBezTo>
                    <a:pt x="42" y="0"/>
                    <a:pt x="0" y="42"/>
                    <a:pt x="0" y="94"/>
                  </a:cubicBezTo>
                  <a:cubicBezTo>
                    <a:pt x="0" y="112"/>
                    <a:pt x="5" y="128"/>
                    <a:pt x="13" y="142"/>
                  </a:cubicBezTo>
                  <a:cubicBezTo>
                    <a:pt x="13" y="142"/>
                    <a:pt x="13" y="142"/>
                    <a:pt x="13" y="142"/>
                  </a:cubicBezTo>
                  <a:cubicBezTo>
                    <a:pt x="94" y="283"/>
                    <a:pt x="94" y="283"/>
                    <a:pt x="94" y="283"/>
                  </a:cubicBezTo>
                  <a:cubicBezTo>
                    <a:pt x="175" y="142"/>
                    <a:pt x="175" y="142"/>
                    <a:pt x="175" y="142"/>
                  </a:cubicBezTo>
                  <a:cubicBezTo>
                    <a:pt x="175" y="142"/>
                    <a:pt x="175" y="142"/>
                    <a:pt x="175" y="142"/>
                  </a:cubicBezTo>
                  <a:cubicBezTo>
                    <a:pt x="184" y="128"/>
                    <a:pt x="188" y="112"/>
                    <a:pt x="188" y="95"/>
                  </a:cubicBezTo>
                  <a:close/>
                  <a:moveTo>
                    <a:pt x="94" y="173"/>
                  </a:moveTo>
                  <a:cubicBezTo>
                    <a:pt x="51" y="173"/>
                    <a:pt x="16" y="138"/>
                    <a:pt x="16" y="94"/>
                  </a:cubicBezTo>
                  <a:cubicBezTo>
                    <a:pt x="16" y="51"/>
                    <a:pt x="51" y="16"/>
                    <a:pt x="94" y="16"/>
                  </a:cubicBezTo>
                  <a:cubicBezTo>
                    <a:pt x="138" y="16"/>
                    <a:pt x="173" y="52"/>
                    <a:pt x="173" y="95"/>
                  </a:cubicBezTo>
                  <a:cubicBezTo>
                    <a:pt x="172" y="138"/>
                    <a:pt x="137" y="173"/>
                    <a:pt x="94" y="173"/>
                  </a:cubicBezTo>
                  <a:close/>
                </a:path>
              </a:pathLst>
            </a:cu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1" name="AutoShape 111"/>
            <p:cNvSpPr/>
            <p:nvPr/>
          </p:nvSpPr>
          <p:spPr bwMode="auto">
            <a:xfrm>
              <a:off x="7245371" y="4218248"/>
              <a:ext cx="243714" cy="228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2D3E50"/>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文本框 51"/>
            <p:cNvSpPr txBox="1"/>
            <p:nvPr/>
          </p:nvSpPr>
          <p:spPr>
            <a:xfrm>
              <a:off x="7838326" y="4171924"/>
              <a:ext cx="102592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latin typeface="微软雅黑" panose="020B0503020204020204" pitchFamily="34" charset="-122"/>
                  <a:ea typeface="微软雅黑" panose="020B0503020204020204" pitchFamily="34" charset="-122"/>
                </a:rPr>
                <a:t>华中地区</a:t>
              </a:r>
            </a:p>
          </p:txBody>
        </p:sp>
        <p:sp>
          <p:nvSpPr>
            <p:cNvPr id="53" name="矩形 52"/>
            <p:cNvSpPr/>
            <p:nvPr/>
          </p:nvSpPr>
          <p:spPr>
            <a:xfrm>
              <a:off x="7809064" y="4531880"/>
              <a:ext cx="3754285" cy="215444"/>
            </a:xfrm>
            <a:prstGeom prst="rect">
              <a:avLst/>
            </a:prstGeom>
            <a:noFill/>
          </p:spPr>
          <p:txBody>
            <a:bodyPr wrap="square" lIns="0" tIns="0" rIns="0" bIns="0" rtlCol="0">
              <a:spAutoFit/>
            </a:bodyPr>
            <a:lstStyle/>
            <a:p>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XXXX</a:t>
              </a:r>
              <a:r>
                <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是全球领先的综合通信解决方案提供商。</a:t>
              </a:r>
            </a:p>
          </p:txBody>
        </p:sp>
      </p:grpSp>
      <p:grpSp>
        <p:nvGrpSpPr>
          <p:cNvPr id="54" name="组合 53"/>
          <p:cNvGrpSpPr/>
          <p:nvPr/>
        </p:nvGrpSpPr>
        <p:grpSpPr>
          <a:xfrm>
            <a:off x="7130315" y="5048394"/>
            <a:ext cx="4433360" cy="747626"/>
            <a:chOff x="7129989" y="5169202"/>
            <a:chExt cx="4433360" cy="747626"/>
          </a:xfrm>
        </p:grpSpPr>
        <p:sp>
          <p:nvSpPr>
            <p:cNvPr id="55" name="Freeform 30"/>
            <p:cNvSpPr>
              <a:spLocks noEditPoints="1"/>
            </p:cNvSpPr>
            <p:nvPr/>
          </p:nvSpPr>
          <p:spPr bwMode="auto">
            <a:xfrm>
              <a:off x="7129989" y="5169202"/>
              <a:ext cx="493610" cy="747626"/>
            </a:xfrm>
            <a:custGeom>
              <a:avLst/>
              <a:gdLst>
                <a:gd name="T0" fmla="*/ 188 w 188"/>
                <a:gd name="T1" fmla="*/ 95 h 283"/>
                <a:gd name="T2" fmla="*/ 94 w 188"/>
                <a:gd name="T3" fmla="*/ 0 h 283"/>
                <a:gd name="T4" fmla="*/ 0 w 188"/>
                <a:gd name="T5" fmla="*/ 94 h 283"/>
                <a:gd name="T6" fmla="*/ 13 w 188"/>
                <a:gd name="T7" fmla="*/ 142 h 283"/>
                <a:gd name="T8" fmla="*/ 13 w 188"/>
                <a:gd name="T9" fmla="*/ 142 h 283"/>
                <a:gd name="T10" fmla="*/ 94 w 188"/>
                <a:gd name="T11" fmla="*/ 283 h 283"/>
                <a:gd name="T12" fmla="*/ 175 w 188"/>
                <a:gd name="T13" fmla="*/ 142 h 283"/>
                <a:gd name="T14" fmla="*/ 175 w 188"/>
                <a:gd name="T15" fmla="*/ 142 h 283"/>
                <a:gd name="T16" fmla="*/ 188 w 188"/>
                <a:gd name="T17" fmla="*/ 95 h 283"/>
                <a:gd name="T18" fmla="*/ 94 w 188"/>
                <a:gd name="T19" fmla="*/ 173 h 283"/>
                <a:gd name="T20" fmla="*/ 16 w 188"/>
                <a:gd name="T21" fmla="*/ 94 h 283"/>
                <a:gd name="T22" fmla="*/ 94 w 188"/>
                <a:gd name="T23" fmla="*/ 16 h 283"/>
                <a:gd name="T24" fmla="*/ 173 w 188"/>
                <a:gd name="T25" fmla="*/ 95 h 283"/>
                <a:gd name="T26" fmla="*/ 94 w 188"/>
                <a:gd name="T27" fmla="*/ 17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283">
                  <a:moveTo>
                    <a:pt x="188" y="95"/>
                  </a:moveTo>
                  <a:cubicBezTo>
                    <a:pt x="188" y="43"/>
                    <a:pt x="146" y="0"/>
                    <a:pt x="94" y="0"/>
                  </a:cubicBezTo>
                  <a:cubicBezTo>
                    <a:pt x="42" y="0"/>
                    <a:pt x="0" y="42"/>
                    <a:pt x="0" y="94"/>
                  </a:cubicBezTo>
                  <a:cubicBezTo>
                    <a:pt x="0" y="112"/>
                    <a:pt x="5" y="128"/>
                    <a:pt x="13" y="142"/>
                  </a:cubicBezTo>
                  <a:cubicBezTo>
                    <a:pt x="13" y="142"/>
                    <a:pt x="13" y="142"/>
                    <a:pt x="13" y="142"/>
                  </a:cubicBezTo>
                  <a:cubicBezTo>
                    <a:pt x="94" y="283"/>
                    <a:pt x="94" y="283"/>
                    <a:pt x="94" y="283"/>
                  </a:cubicBezTo>
                  <a:cubicBezTo>
                    <a:pt x="175" y="142"/>
                    <a:pt x="175" y="142"/>
                    <a:pt x="175" y="142"/>
                  </a:cubicBezTo>
                  <a:cubicBezTo>
                    <a:pt x="175" y="142"/>
                    <a:pt x="175" y="142"/>
                    <a:pt x="175" y="142"/>
                  </a:cubicBezTo>
                  <a:cubicBezTo>
                    <a:pt x="184" y="128"/>
                    <a:pt x="188" y="112"/>
                    <a:pt x="188" y="95"/>
                  </a:cubicBezTo>
                  <a:close/>
                  <a:moveTo>
                    <a:pt x="94" y="173"/>
                  </a:moveTo>
                  <a:cubicBezTo>
                    <a:pt x="51" y="173"/>
                    <a:pt x="16" y="138"/>
                    <a:pt x="16" y="94"/>
                  </a:cubicBezTo>
                  <a:cubicBezTo>
                    <a:pt x="16" y="51"/>
                    <a:pt x="51" y="16"/>
                    <a:pt x="94" y="16"/>
                  </a:cubicBezTo>
                  <a:cubicBezTo>
                    <a:pt x="138" y="16"/>
                    <a:pt x="173" y="52"/>
                    <a:pt x="173" y="95"/>
                  </a:cubicBezTo>
                  <a:cubicBezTo>
                    <a:pt x="172" y="138"/>
                    <a:pt x="137" y="173"/>
                    <a:pt x="94" y="173"/>
                  </a:cubicBezTo>
                  <a:close/>
                </a:path>
              </a:pathLst>
            </a:custGeom>
            <a:solidFill>
              <a:srgbClr val="2D3E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6" name="文本框 55"/>
            <p:cNvSpPr txBox="1"/>
            <p:nvPr/>
          </p:nvSpPr>
          <p:spPr>
            <a:xfrm>
              <a:off x="7838326" y="5264980"/>
              <a:ext cx="1025922" cy="307777"/>
            </a:xfrm>
            <a:prstGeom prst="rect">
              <a:avLst/>
            </a:prstGeom>
            <a:noFill/>
          </p:spPr>
          <p:txBody>
            <a:bodyPr wrap="none" lIns="0" tIns="0" rIns="0" bIns="0" rtlCol="0">
              <a:spAutoFit/>
            </a:bodyPr>
            <a:lstStyle>
              <a:defPPr>
                <a:defRPr lang="zh-CN"/>
              </a:defPPr>
              <a:lvl1pPr>
                <a:defRPr sz="2500" b="1">
                  <a:solidFill>
                    <a:srgbClr val="404040"/>
                  </a:solidFill>
                </a:defRPr>
              </a:lvl1pPr>
            </a:lstStyle>
            <a:p>
              <a:r>
                <a:rPr lang="zh-CN" altLang="en-US" sz="2000" dirty="0">
                  <a:latin typeface="微软雅黑" panose="020B0503020204020204" pitchFamily="34" charset="-122"/>
                  <a:ea typeface="微软雅黑" panose="020B0503020204020204" pitchFamily="34" charset="-122"/>
                </a:rPr>
                <a:t>华南地区</a:t>
              </a:r>
            </a:p>
          </p:txBody>
        </p:sp>
        <p:sp>
          <p:nvSpPr>
            <p:cNvPr id="57" name="矩形 56"/>
            <p:cNvSpPr/>
            <p:nvPr/>
          </p:nvSpPr>
          <p:spPr>
            <a:xfrm>
              <a:off x="7809064" y="5624936"/>
              <a:ext cx="3754285" cy="215444"/>
            </a:xfrm>
            <a:prstGeom prst="rect">
              <a:avLst/>
            </a:prstGeom>
            <a:noFill/>
          </p:spPr>
          <p:txBody>
            <a:bodyPr wrap="square" lIns="0" tIns="0" rIns="0" bIns="0" rtlCol="0">
              <a:spAutoFit/>
            </a:bodyPr>
            <a:lstStyle/>
            <a:p>
              <a:r>
                <a:rPr lang="en-US" altLang="zh-CN"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XXXX</a:t>
              </a:r>
              <a:r>
                <a:rPr lang="zh-CN" altLang="en-US" sz="14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是全球领先的综合通信解决方案提供商。</a:t>
              </a:r>
            </a:p>
          </p:txBody>
        </p:sp>
        <p:sp>
          <p:nvSpPr>
            <p:cNvPr id="58" name="Freeform 11"/>
            <p:cNvSpPr>
              <a:spLocks noEditPoints="1"/>
            </p:cNvSpPr>
            <p:nvPr/>
          </p:nvSpPr>
          <p:spPr bwMode="auto">
            <a:xfrm>
              <a:off x="7245371" y="5297810"/>
              <a:ext cx="268890" cy="238907"/>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rgbClr val="2D3E50"/>
            </a:solidFill>
            <a:ln>
              <a:noFill/>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5248328" y="4969372"/>
            <a:ext cx="400050" cy="400050"/>
            <a:chOff x="1143000" y="853844"/>
            <a:chExt cx="819150" cy="819150"/>
          </a:xfrm>
        </p:grpSpPr>
        <p:sp>
          <p:nvSpPr>
            <p:cNvPr id="60" name="椭圆 59"/>
            <p:cNvSpPr/>
            <p:nvPr/>
          </p:nvSpPr>
          <p:spPr>
            <a:xfrm>
              <a:off x="1143000" y="853844"/>
              <a:ext cx="819150" cy="8191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255601" y="958628"/>
              <a:ext cx="593947" cy="593947"/>
            </a:xfrm>
            <a:prstGeom prst="ellipse">
              <a:avLst/>
            </a:prstGeom>
            <a:solidFill>
              <a:srgbClr val="7A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4553180" y="3341618"/>
            <a:ext cx="400050" cy="400050"/>
            <a:chOff x="1143000" y="853844"/>
            <a:chExt cx="819150" cy="819150"/>
          </a:xfrm>
        </p:grpSpPr>
        <p:sp>
          <p:nvSpPr>
            <p:cNvPr id="63" name="椭圆 62"/>
            <p:cNvSpPr/>
            <p:nvPr/>
          </p:nvSpPr>
          <p:spPr>
            <a:xfrm>
              <a:off x="1143000" y="853844"/>
              <a:ext cx="819150" cy="8191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255601" y="958628"/>
              <a:ext cx="593947" cy="593947"/>
            </a:xfrm>
            <a:prstGeom prst="ellipse">
              <a:avLst/>
            </a:prstGeom>
            <a:solidFill>
              <a:srgbClr val="7A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5217969" y="3979379"/>
            <a:ext cx="400050" cy="400050"/>
            <a:chOff x="1143000" y="853844"/>
            <a:chExt cx="819150" cy="819150"/>
          </a:xfrm>
        </p:grpSpPr>
        <p:sp>
          <p:nvSpPr>
            <p:cNvPr id="66" name="椭圆 65"/>
            <p:cNvSpPr/>
            <p:nvPr/>
          </p:nvSpPr>
          <p:spPr>
            <a:xfrm>
              <a:off x="1143000" y="853844"/>
              <a:ext cx="819150" cy="8191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255601" y="958628"/>
              <a:ext cx="593947" cy="593947"/>
            </a:xfrm>
            <a:prstGeom prst="ellipse">
              <a:avLst/>
            </a:prstGeom>
            <a:solidFill>
              <a:srgbClr val="7AC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文本框 67"/>
          <p:cNvSpPr txBox="1"/>
          <p:nvPr/>
        </p:nvSpPr>
        <p:spPr>
          <a:xfrm>
            <a:off x="5212284" y="1085403"/>
            <a:ext cx="2055291" cy="307777"/>
          </a:xfrm>
          <a:prstGeom prst="rect">
            <a:avLst/>
          </a:prstGeom>
          <a:noFill/>
        </p:spPr>
        <p:txBody>
          <a:bodyPr wrap="square" rtlCol="0">
            <a:spAutoFit/>
          </a:bodyPr>
          <a:lstStyle/>
          <a:p>
            <a:pPr lvl="0">
              <a:defRPr/>
            </a:pPr>
            <a:r>
              <a:rPr lang="zh-CN" altLang="en-US" sz="1400" kern="0" dirty="0">
                <a:solidFill>
                  <a:prstClr val="black">
                    <a:lumMod val="85000"/>
                    <a:lumOff val="15000"/>
                  </a:prstClr>
                </a:solidFill>
                <a:latin typeface="微软雅黑" panose="020B0503020204020204" pitchFamily="34" charset="-122"/>
                <a:ea typeface="微软雅黑" panose="020B0503020204020204" pitchFamily="34" charset="-122"/>
              </a:rPr>
              <a:t>地图每个省份均可编辑</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公司概述</a:t>
            </a:r>
          </a:p>
        </p:txBody>
      </p:sp>
      <p:sp>
        <p:nvSpPr>
          <p:cNvPr id="4" name="直角三角形 3"/>
          <p:cNvSpPr/>
          <p:nvPr/>
        </p:nvSpPr>
        <p:spPr>
          <a:xfrm>
            <a:off x="-1" y="1219200"/>
            <a:ext cx="6724069" cy="5638800"/>
          </a:xfrm>
          <a:prstGeom prst="rtTriangle">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03057" y="2919362"/>
            <a:ext cx="1415772" cy="461665"/>
          </a:xfrm>
          <a:prstGeom prst="rect">
            <a:avLst/>
          </a:prstGeom>
        </p:spPr>
        <p:txBody>
          <a:bodyPr wrap="none">
            <a:spAutoFit/>
          </a:bodyPr>
          <a:lstStyle/>
          <a:p>
            <a:r>
              <a:rPr lang="zh-CN" altLang="en-US" sz="2400" b="1" dirty="0">
                <a:solidFill>
                  <a:srgbClr val="1C8FE5"/>
                </a:solidFill>
                <a:latin typeface="微软雅黑" panose="020B0503020204020204" pitchFamily="34" charset="-122"/>
                <a:ea typeface="微软雅黑" panose="020B0503020204020204" pitchFamily="34" charset="-122"/>
              </a:rPr>
              <a:t>公司简介</a:t>
            </a:r>
          </a:p>
        </p:txBody>
      </p:sp>
      <p:sp>
        <p:nvSpPr>
          <p:cNvPr id="6" name="矩形 5"/>
          <p:cNvSpPr/>
          <p:nvPr/>
        </p:nvSpPr>
        <p:spPr>
          <a:xfrm>
            <a:off x="6903057" y="3409602"/>
            <a:ext cx="4223331" cy="1384995"/>
          </a:xfrm>
          <a:prstGeom prst="rect">
            <a:avLst/>
          </a:prstGeom>
        </p:spPr>
        <p:txBody>
          <a:bodyPr wrap="square">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我们工作室致力于专业</a:t>
            </a:r>
            <a:r>
              <a:rPr lang="en-US" altLang="zh-CN" sz="1400" dirty="0">
                <a:solidFill>
                  <a:prstClr val="black"/>
                </a:solidFill>
                <a:latin typeface="微软雅黑" panose="020B0503020204020204" pitchFamily="34" charset="-122"/>
                <a:ea typeface="微软雅黑" panose="020B0503020204020204" pitchFamily="34" charset="-122"/>
              </a:rPr>
              <a:t>PPT</a:t>
            </a:r>
            <a:r>
              <a:rPr lang="zh-CN" altLang="en-US" sz="1400" dirty="0">
                <a:solidFill>
                  <a:prstClr val="black"/>
                </a:solidFill>
                <a:latin typeface="微软雅黑" panose="020B0503020204020204" pitchFamily="34" charset="-122"/>
                <a:ea typeface="微软雅黑" panose="020B0503020204020204" pitchFamily="34" charset="-122"/>
              </a:rPr>
              <a:t>模板的发布，课件及汇报</a:t>
            </a:r>
            <a:r>
              <a:rPr lang="en-US" altLang="zh-CN" sz="1400" dirty="0">
                <a:solidFill>
                  <a:prstClr val="black"/>
                </a:solidFill>
                <a:latin typeface="微软雅黑" panose="020B0503020204020204" pitchFamily="34" charset="-122"/>
                <a:ea typeface="微软雅黑" panose="020B0503020204020204" pitchFamily="34" charset="-122"/>
              </a:rPr>
              <a:t>PPT</a:t>
            </a:r>
            <a:r>
              <a:rPr lang="zh-CN" altLang="en-US" sz="1400" dirty="0">
                <a:solidFill>
                  <a:prstClr val="black"/>
                </a:solidFill>
                <a:latin typeface="微软雅黑" panose="020B0503020204020204" pitchFamily="34" charset="-122"/>
                <a:ea typeface="微软雅黑" panose="020B0503020204020204" pitchFamily="34" charset="-122"/>
              </a:rPr>
              <a:t>的美化，并为您提供专业的</a:t>
            </a:r>
            <a:r>
              <a:rPr lang="en-US" altLang="zh-CN" sz="1400" dirty="0">
                <a:solidFill>
                  <a:prstClr val="black"/>
                </a:solidFill>
                <a:latin typeface="微软雅黑" panose="020B0503020204020204" pitchFamily="34" charset="-122"/>
                <a:ea typeface="微软雅黑" panose="020B0503020204020204" pitchFamily="34" charset="-122"/>
              </a:rPr>
              <a:t>PPT</a:t>
            </a:r>
            <a:r>
              <a:rPr lang="zh-CN" altLang="en-US" sz="1400" dirty="0">
                <a:solidFill>
                  <a:prstClr val="black"/>
                </a:solidFill>
                <a:latin typeface="微软雅黑" panose="020B0503020204020204" pitchFamily="34" charset="-122"/>
                <a:ea typeface="微软雅黑" panose="020B0503020204020204" pitchFamily="34" charset="-122"/>
              </a:rPr>
              <a:t>个性定制服务。我们秉承“给您演示的光和热”的理念，为您分担职场压力</a:t>
            </a:r>
            <a:r>
              <a:rPr lang="en-US"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让您的每一次亮相都信心澎湃。专业的团队，完善的售后，热情的服务，科学严谨的逻辑，一丝不苟的工作态度，定能使您的发展如虎添翼！</a:t>
            </a:r>
            <a:endParaRPr lang="en-US" altLang="zh-CN" sz="1400" dirty="0">
              <a:solidFill>
                <a:prstClr val="black"/>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cstate="screen"/>
          <a:stretch>
            <a:fillRect/>
          </a:stretch>
        </p:blipFill>
        <p:spPr>
          <a:xfrm>
            <a:off x="583029" y="1867417"/>
            <a:ext cx="5736999" cy="3981205"/>
          </a:xfrm>
          <a:prstGeom prst="rect">
            <a:avLst/>
          </a:prstGeom>
        </p:spPr>
      </p:pic>
      <p:pic>
        <p:nvPicPr>
          <p:cNvPr id="8" name="图片 7"/>
          <p:cNvPicPr>
            <a:picLocks noChangeAspect="1"/>
          </p:cNvPicPr>
          <p:nvPr/>
        </p:nvPicPr>
        <p:blipFill rotWithShape="1">
          <a:blip r:embed="rId4" cstate="screen"/>
          <a:srcRect/>
          <a:stretch>
            <a:fillRect/>
          </a:stretch>
        </p:blipFill>
        <p:spPr>
          <a:xfrm>
            <a:off x="0" y="2593537"/>
            <a:ext cx="3848100" cy="42520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127585" y="172379"/>
            <a:ext cx="3009417"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公司概述</a:t>
            </a:r>
          </a:p>
        </p:txBody>
      </p:sp>
      <p:pic>
        <p:nvPicPr>
          <p:cNvPr id="4" name="图片 3"/>
          <p:cNvPicPr>
            <a:picLocks noChangeAspect="1"/>
          </p:cNvPicPr>
          <p:nvPr/>
        </p:nvPicPr>
        <p:blipFill>
          <a:blip r:embed="rId3" cstate="screen"/>
          <a:stretch>
            <a:fillRect/>
          </a:stretch>
        </p:blipFill>
        <p:spPr>
          <a:xfrm>
            <a:off x="1567655" y="1652409"/>
            <a:ext cx="2940845" cy="4247887"/>
          </a:xfrm>
          <a:prstGeom prst="rect">
            <a:avLst/>
          </a:prstGeom>
        </p:spPr>
      </p:pic>
      <p:sp>
        <p:nvSpPr>
          <p:cNvPr id="5" name="文本框 4"/>
          <p:cNvSpPr txBox="1"/>
          <p:nvPr/>
        </p:nvSpPr>
        <p:spPr>
          <a:xfrm>
            <a:off x="5664200" y="1785496"/>
            <a:ext cx="2247900" cy="461665"/>
          </a:xfrm>
          <a:prstGeom prst="rect">
            <a:avLst/>
          </a:prstGeom>
          <a:noFill/>
        </p:spPr>
        <p:txBody>
          <a:bodyPr wrap="square" rtlCol="0">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董事长：雷军</a:t>
            </a:r>
          </a:p>
        </p:txBody>
      </p:sp>
      <p:sp>
        <p:nvSpPr>
          <p:cNvPr id="6" name="矩形 6"/>
          <p:cNvSpPr/>
          <p:nvPr/>
        </p:nvSpPr>
        <p:spPr>
          <a:xfrm>
            <a:off x="5753098" y="3704639"/>
            <a:ext cx="3797302" cy="457640"/>
          </a:xfrm>
          <a:custGeom>
            <a:avLst/>
            <a:gdLst>
              <a:gd name="connsiteX0" fmla="*/ 0 w 5245100"/>
              <a:gd name="connsiteY0" fmla="*/ 0 h 457640"/>
              <a:gd name="connsiteX1" fmla="*/ 5245100 w 5245100"/>
              <a:gd name="connsiteY1" fmla="*/ 0 h 457640"/>
              <a:gd name="connsiteX2" fmla="*/ 5245100 w 5245100"/>
              <a:gd name="connsiteY2" fmla="*/ 457640 h 457640"/>
              <a:gd name="connsiteX3" fmla="*/ 0 w 5245100"/>
              <a:gd name="connsiteY3" fmla="*/ 457640 h 457640"/>
              <a:gd name="connsiteX4" fmla="*/ 0 w 5245100"/>
              <a:gd name="connsiteY4" fmla="*/ 0 h 457640"/>
              <a:gd name="connsiteX0-1" fmla="*/ 0 w 5245100"/>
              <a:gd name="connsiteY0-2" fmla="*/ 0 h 457640"/>
              <a:gd name="connsiteX1-3" fmla="*/ 4940300 w 5245100"/>
              <a:gd name="connsiteY1-4" fmla="*/ 0 h 457640"/>
              <a:gd name="connsiteX2-5" fmla="*/ 5245100 w 5245100"/>
              <a:gd name="connsiteY2-6" fmla="*/ 457640 h 457640"/>
              <a:gd name="connsiteX3-7" fmla="*/ 0 w 5245100"/>
              <a:gd name="connsiteY3-8" fmla="*/ 457640 h 457640"/>
              <a:gd name="connsiteX4-9" fmla="*/ 0 w 5245100"/>
              <a:gd name="connsiteY4-10" fmla="*/ 0 h 4576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45100" h="457640">
                <a:moveTo>
                  <a:pt x="0" y="0"/>
                </a:moveTo>
                <a:lnTo>
                  <a:pt x="4940300" y="0"/>
                </a:lnTo>
                <a:lnTo>
                  <a:pt x="5245100" y="457640"/>
                </a:lnTo>
                <a:lnTo>
                  <a:pt x="0" y="457640"/>
                </a:lnTo>
                <a:lnTo>
                  <a:pt x="0" y="0"/>
                </a:lnTo>
                <a:close/>
              </a:path>
            </a:pathLst>
          </a:cu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5664199" y="2233519"/>
            <a:ext cx="3185487" cy="369332"/>
          </a:xfrm>
          <a:prstGeom prst="rect">
            <a:avLst/>
          </a:prstGeom>
        </p:spPr>
        <p:txBody>
          <a:bodyPr wrap="none">
            <a:spAutoFit/>
          </a:bodyPr>
          <a:lstStyle/>
          <a:p>
            <a:r>
              <a:rPr lang="zh-CN" altLang="en-US" dirty="0">
                <a:solidFill>
                  <a:prstClr val="black"/>
                </a:solidFill>
                <a:latin typeface="微软雅黑" panose="020B0503020204020204" pitchFamily="34" charset="-122"/>
                <a:ea typeface="微软雅黑" panose="020B0503020204020204" pitchFamily="34" charset="-122"/>
              </a:rPr>
              <a:t>金山软件股份有限公司董事长</a:t>
            </a:r>
          </a:p>
        </p:txBody>
      </p:sp>
      <p:sp>
        <p:nvSpPr>
          <p:cNvPr id="8" name="矩形 7"/>
          <p:cNvSpPr/>
          <p:nvPr/>
        </p:nvSpPr>
        <p:spPr>
          <a:xfrm>
            <a:off x="5664198" y="2587738"/>
            <a:ext cx="2492990" cy="369332"/>
          </a:xfrm>
          <a:prstGeom prst="rect">
            <a:avLst/>
          </a:prstGeom>
        </p:spPr>
        <p:txBody>
          <a:bodyPr wrap="none">
            <a:spAutoFit/>
          </a:bodyPr>
          <a:lstStyle/>
          <a:p>
            <a:r>
              <a:rPr lang="zh-CN" altLang="en-US" dirty="0">
                <a:solidFill>
                  <a:prstClr val="black"/>
                </a:solidFill>
                <a:latin typeface="微软雅黑" panose="020B0503020204020204" pitchFamily="34" charset="-122"/>
                <a:ea typeface="微软雅黑" panose="020B0503020204020204" pitchFamily="34" charset="-122"/>
              </a:rPr>
              <a:t>小米科技创始人董事长</a:t>
            </a:r>
          </a:p>
        </p:txBody>
      </p:sp>
      <p:sp>
        <p:nvSpPr>
          <p:cNvPr id="9" name="矩形 8"/>
          <p:cNvSpPr/>
          <p:nvPr/>
        </p:nvSpPr>
        <p:spPr>
          <a:xfrm>
            <a:off x="5664199" y="2944370"/>
            <a:ext cx="1800493" cy="369332"/>
          </a:xfrm>
          <a:prstGeom prst="rect">
            <a:avLst/>
          </a:prstGeom>
        </p:spPr>
        <p:txBody>
          <a:bodyPr wrap="none">
            <a:spAutoFit/>
          </a:bodyPr>
          <a:lstStyle/>
          <a:p>
            <a:r>
              <a:rPr lang="zh-CN" altLang="en-US" dirty="0">
                <a:solidFill>
                  <a:prstClr val="black"/>
                </a:solidFill>
                <a:latin typeface="微软雅黑" panose="020B0503020204020204" pitchFamily="34" charset="-122"/>
                <a:ea typeface="微软雅黑" panose="020B0503020204020204" pitchFamily="34" charset="-122"/>
              </a:rPr>
              <a:t>欢聚时代董事长</a:t>
            </a:r>
          </a:p>
        </p:txBody>
      </p:sp>
      <p:sp>
        <p:nvSpPr>
          <p:cNvPr id="10" name="矩形 9"/>
          <p:cNvSpPr/>
          <p:nvPr/>
        </p:nvSpPr>
        <p:spPr>
          <a:xfrm>
            <a:off x="5664199" y="3284947"/>
            <a:ext cx="1800493"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顺为基金董事长</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1" name="矩形 10"/>
          <p:cNvSpPr/>
          <p:nvPr/>
        </p:nvSpPr>
        <p:spPr>
          <a:xfrm>
            <a:off x="5788290" y="3748793"/>
            <a:ext cx="1107996" cy="369332"/>
          </a:xfrm>
          <a:prstGeom prst="rect">
            <a:avLst/>
          </a:prstGeom>
        </p:spPr>
        <p:txBody>
          <a:bodyPr wrap="none">
            <a:spAutoFit/>
          </a:bodyPr>
          <a:lstStyle/>
          <a:p>
            <a:r>
              <a:rPr lang="zh-CN" altLang="en-US" b="1" dirty="0">
                <a:solidFill>
                  <a:prstClr val="white"/>
                </a:solidFill>
                <a:latin typeface="微软雅黑" panose="020B0503020204020204" pitchFamily="34" charset="-122"/>
                <a:ea typeface="微软雅黑" panose="020B0503020204020204" pitchFamily="34" charset="-122"/>
              </a:rPr>
              <a:t>人物履历</a:t>
            </a:r>
          </a:p>
        </p:txBody>
      </p:sp>
      <p:sp>
        <p:nvSpPr>
          <p:cNvPr id="12" name="矩形 11"/>
          <p:cNvSpPr/>
          <p:nvPr/>
        </p:nvSpPr>
        <p:spPr>
          <a:xfrm>
            <a:off x="5680154" y="4368550"/>
            <a:ext cx="4685898"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求学经历</a:t>
            </a:r>
            <a:r>
              <a:rPr lang="en-US" altLang="zh-CN" dirty="0">
                <a:solidFill>
                  <a:srgbClr val="333333"/>
                </a:solidFill>
                <a:latin typeface="微软雅黑" panose="020B0503020204020204" pitchFamily="34" charset="-122"/>
                <a:ea typeface="微软雅黑" panose="020B0503020204020204" pitchFamily="34" charset="-122"/>
              </a:rPr>
              <a:t>——1987</a:t>
            </a:r>
            <a:r>
              <a:rPr lang="zh-CN" altLang="en-US" dirty="0">
                <a:solidFill>
                  <a:srgbClr val="333333"/>
                </a:solidFill>
                <a:latin typeface="微软雅黑" panose="020B0503020204020204" pitchFamily="34" charset="-122"/>
                <a:ea typeface="微软雅黑" panose="020B0503020204020204" pitchFamily="34" charset="-122"/>
              </a:rPr>
              <a:t>年武汉大学计算机系学习</a:t>
            </a:r>
          </a:p>
        </p:txBody>
      </p:sp>
      <p:sp>
        <p:nvSpPr>
          <p:cNvPr id="13" name="矩形 12"/>
          <p:cNvSpPr/>
          <p:nvPr/>
        </p:nvSpPr>
        <p:spPr>
          <a:xfrm>
            <a:off x="5680154" y="4756067"/>
            <a:ext cx="4455066"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首次创业</a:t>
            </a:r>
            <a:r>
              <a:rPr lang="en-US" altLang="zh-CN" dirty="0">
                <a:solidFill>
                  <a:srgbClr val="333333"/>
                </a:solidFill>
                <a:latin typeface="微软雅黑" panose="020B0503020204020204" pitchFamily="34" charset="-122"/>
                <a:ea typeface="微软雅黑" panose="020B0503020204020204" pitchFamily="34" charset="-122"/>
              </a:rPr>
              <a:t>——1991</a:t>
            </a:r>
            <a:r>
              <a:rPr lang="zh-CN" altLang="en-US" dirty="0">
                <a:solidFill>
                  <a:srgbClr val="333333"/>
                </a:solidFill>
                <a:latin typeface="微软雅黑" panose="020B0503020204020204" pitchFamily="34" charset="-122"/>
                <a:ea typeface="微软雅黑" panose="020B0503020204020204" pitchFamily="34" charset="-122"/>
              </a:rPr>
              <a:t>年和同学创办三色公司</a:t>
            </a:r>
          </a:p>
        </p:txBody>
      </p:sp>
      <p:sp>
        <p:nvSpPr>
          <p:cNvPr id="14" name="矩形 13"/>
          <p:cNvSpPr/>
          <p:nvPr/>
        </p:nvSpPr>
        <p:spPr>
          <a:xfrm>
            <a:off x="5680154" y="5143584"/>
            <a:ext cx="3993401"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人在金山</a:t>
            </a:r>
            <a:r>
              <a:rPr lang="en-US" altLang="zh-CN" dirty="0">
                <a:solidFill>
                  <a:srgbClr val="333333"/>
                </a:solidFill>
                <a:latin typeface="微软雅黑" panose="020B0503020204020204" pitchFamily="34" charset="-122"/>
                <a:ea typeface="微软雅黑" panose="020B0503020204020204" pitchFamily="34" charset="-122"/>
              </a:rPr>
              <a:t>——1992</a:t>
            </a:r>
            <a:r>
              <a:rPr lang="zh-CN" altLang="en-US" dirty="0">
                <a:solidFill>
                  <a:srgbClr val="333333"/>
                </a:solidFill>
                <a:latin typeface="微软雅黑" panose="020B0503020204020204" pitchFamily="34" charset="-122"/>
                <a:ea typeface="微软雅黑" panose="020B0503020204020204" pitchFamily="34" charset="-122"/>
              </a:rPr>
              <a:t>雷军加盟金山公司</a:t>
            </a:r>
          </a:p>
        </p:txBody>
      </p:sp>
      <p:sp>
        <p:nvSpPr>
          <p:cNvPr id="15" name="矩形 14"/>
          <p:cNvSpPr/>
          <p:nvPr/>
        </p:nvSpPr>
        <p:spPr>
          <a:xfrm>
            <a:off x="5680154" y="5531101"/>
            <a:ext cx="4128053" cy="369332"/>
          </a:xfrm>
          <a:prstGeom prst="rect">
            <a:avLst/>
          </a:prstGeom>
        </p:spPr>
        <p:txBody>
          <a:bodyPr wrap="none">
            <a:spAutoFit/>
          </a:bodyPr>
          <a:lstStyle/>
          <a:p>
            <a:r>
              <a:rPr lang="zh-CN" altLang="en-US" dirty="0">
                <a:solidFill>
                  <a:srgbClr val="333333"/>
                </a:solidFill>
                <a:latin typeface="微软雅黑" panose="020B0503020204020204" pitchFamily="34" charset="-122"/>
                <a:ea typeface="微软雅黑" panose="020B0503020204020204" pitchFamily="34" charset="-122"/>
              </a:rPr>
              <a:t>创办小米</a:t>
            </a:r>
            <a:r>
              <a:rPr lang="en-US" altLang="zh-CN" dirty="0">
                <a:solidFill>
                  <a:srgbClr val="333333"/>
                </a:solidFill>
                <a:latin typeface="微软雅黑" panose="020B0503020204020204" pitchFamily="34" charset="-122"/>
                <a:ea typeface="微软雅黑" panose="020B0503020204020204" pitchFamily="34" charset="-122"/>
              </a:rPr>
              <a:t>——2011</a:t>
            </a:r>
            <a:r>
              <a:rPr lang="zh-CN" altLang="en-US" dirty="0">
                <a:solidFill>
                  <a:srgbClr val="333333"/>
                </a:solidFill>
                <a:latin typeface="微软雅黑" panose="020B0503020204020204" pitchFamily="34" charset="-122"/>
                <a:ea typeface="微软雅黑" panose="020B0503020204020204" pitchFamily="34" charset="-122"/>
              </a:rPr>
              <a:t>年</a:t>
            </a:r>
            <a:r>
              <a:rPr lang="en-US" altLang="zh-CN" dirty="0">
                <a:solidFill>
                  <a:srgbClr val="333333"/>
                </a:solidFill>
                <a:latin typeface="微软雅黑" panose="020B0503020204020204" pitchFamily="34" charset="-122"/>
                <a:ea typeface="微软雅黑" panose="020B0503020204020204" pitchFamily="34" charset="-122"/>
              </a:rPr>
              <a:t>8</a:t>
            </a:r>
            <a:r>
              <a:rPr lang="zh-CN" altLang="en-US" dirty="0">
                <a:solidFill>
                  <a:srgbClr val="333333"/>
                </a:solidFill>
                <a:latin typeface="微软雅黑" panose="020B0503020204020204" pitchFamily="34" charset="-122"/>
                <a:ea typeface="微软雅黑" panose="020B0503020204020204" pitchFamily="34" charset="-122"/>
              </a:rPr>
              <a:t>月公布小米手机</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srcRect t="14190"/>
          <a:stretch>
            <a:fillRect/>
          </a:stretch>
        </p:blipFill>
        <p:spPr>
          <a:xfrm>
            <a:off x="0" y="0"/>
            <a:ext cx="12192000" cy="6858000"/>
          </a:xfrm>
          <a:prstGeom prst="rect">
            <a:avLst/>
          </a:prstGeom>
        </p:spPr>
      </p:pic>
      <p:grpSp>
        <p:nvGrpSpPr>
          <p:cNvPr id="58" name="组合 2出自【趣你的PPT】(微信:qunideppt)：最优质的PPT资源库"/>
          <p:cNvGrpSpPr/>
          <p:nvPr/>
        </p:nvGrpSpPr>
        <p:grpSpPr bwMode="auto">
          <a:xfrm>
            <a:off x="3395345" y="1035050"/>
            <a:ext cx="5137150" cy="5137150"/>
            <a:chOff x="4307600" y="2183524"/>
            <a:chExt cx="2143125" cy="2143125"/>
          </a:xfrm>
        </p:grpSpPr>
        <p:sp>
          <p:nvSpPr>
            <p:cNvPr id="59" name="出自【趣你的PPT】(微信:qunideppt)：最优质的PPT资源库"/>
            <p:cNvSpPr/>
            <p:nvPr/>
          </p:nvSpPr>
          <p:spPr>
            <a:xfrm>
              <a:off x="4307600" y="2331212"/>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0" name="出自【趣你的PPT】(微信:qunideppt)：最优质的PPT资源库"/>
            <p:cNvSpPr/>
            <p:nvPr/>
          </p:nvSpPr>
          <p:spPr>
            <a:xfrm rot="5400000">
              <a:off x="4307600" y="2331211"/>
              <a:ext cx="2143125" cy="1847750"/>
            </a:xfrm>
            <a:prstGeom prst="hexagon">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61" name="出自【趣你的PPT】(微信:qunideppt)：最优质的PPT资源库"/>
          <p:cNvSpPr txBox="1"/>
          <p:nvPr/>
        </p:nvSpPr>
        <p:spPr bwMode="auto">
          <a:xfrm>
            <a:off x="4014236" y="3603623"/>
            <a:ext cx="3996000" cy="1015663"/>
          </a:xfrm>
          <a:prstGeom prst="rect">
            <a:avLst/>
          </a:prstGeom>
          <a:noFill/>
        </p:spPr>
        <p:txBody>
          <a:bodyPr wrap="square">
            <a:spAutoFit/>
          </a:bodyPr>
          <a:lstStyle/>
          <a:p>
            <a:pPr lvl="0" algn="ctr" defTabSz="1216025">
              <a:defRPr/>
            </a:pPr>
            <a:r>
              <a:rPr lang="zh-CN" altLang="en-US" sz="6000" b="1" kern="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产品与服务</a:t>
            </a:r>
            <a:endParaRPr lang="zh-CN" altLang="en-US" sz="2000" b="1" kern="0" dirty="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2" name="出自【趣你的PPT】(微信:qunideppt)：最优质的PPT资源库"/>
          <p:cNvSpPr txBox="1"/>
          <p:nvPr/>
        </p:nvSpPr>
        <p:spPr bwMode="auto">
          <a:xfrm>
            <a:off x="5030788" y="1858963"/>
            <a:ext cx="2130425" cy="157003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96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Khmer UI" panose="020B0502040204020203" pitchFamily="34" charset="0"/>
                <a:ea typeface="微软雅黑" panose="020B0503020204020204" pitchFamily="34" charset="-122"/>
                <a:cs typeface="Khmer UI" panose="020B0502040204020203" pitchFamily="34" charset="0"/>
              </a:rPr>
              <a:t>02</a:t>
            </a:r>
            <a:endParaRPr kumimoji="0" lang="zh-CN" altLang="en-US" sz="4000" b="1" i="0" u="none" strike="noStrike" kern="0" cap="none" spc="0" normalizeH="0" baseline="0" noProof="0" dirty="0">
              <a:ln>
                <a:no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5400000" scaled="1"/>
                <a:tileRect/>
              </a:gradFill>
              <a:effectLst>
                <a:outerShdw blurRad="38100" dist="38100" dir="2700000" algn="tl">
                  <a:srgbClr val="000000">
                    <a:alpha val="43137"/>
                  </a:srgbClr>
                </a:outerShdw>
              </a:effectLst>
              <a:uLnTx/>
              <a:uFillTx/>
              <a:latin typeface="Khmer UI" panose="020B0502040204020203" pitchFamily="34" charset="0"/>
              <a:ea typeface="微软雅黑" panose="020B0503020204020204" pitchFamily="34" charset="-122"/>
              <a:cs typeface="Khmer UI" panose="020B0502040204020203" pitchFamily="34" charset="0"/>
            </a:endParaRPr>
          </a:p>
        </p:txBody>
      </p:sp>
      <p:cxnSp>
        <p:nvCxnSpPr>
          <p:cNvPr id="63" name="出自【趣你的PPT】(微信:qunideppt)：最优质的PPT资源库"/>
          <p:cNvCxnSpPr/>
          <p:nvPr/>
        </p:nvCxnSpPr>
        <p:spPr>
          <a:xfrm>
            <a:off x="4154488" y="3429000"/>
            <a:ext cx="38830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037.ppt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1594</Words>
  <Application>Microsoft Office PowerPoint</Application>
  <PresentationFormat>宽屏</PresentationFormat>
  <Paragraphs>176</Paragraphs>
  <Slides>26</Slides>
  <Notes>26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微软雅黑</vt:lpstr>
      <vt:lpstr>Arial</vt:lpstr>
      <vt:lpstr>Calibri</vt:lpstr>
      <vt:lpstr>Calibri Light</vt:lpstr>
      <vt:lpstr>Khmer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dc:description>http://www.ypppt.com/</dc:description>
  <cp:lastModifiedBy/>
  <cp:revision>2</cp:revision>
  <dcterms:created xsi:type="dcterms:W3CDTF">2017-02-18T09:48:00Z</dcterms:created>
  <dcterms:modified xsi:type="dcterms:W3CDTF">2021-01-05T22:43:10Z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