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95" r:id="rId2"/>
    <p:sldId id="263" r:id="rId3"/>
    <p:sldId id="288" r:id="rId4"/>
    <p:sldId id="264" r:id="rId5"/>
    <p:sldId id="279" r:id="rId6"/>
    <p:sldId id="281" r:id="rId7"/>
    <p:sldId id="280" r:id="rId8"/>
    <p:sldId id="266" r:id="rId9"/>
    <p:sldId id="293" r:id="rId10"/>
    <p:sldId id="265" r:id="rId11"/>
    <p:sldId id="267" r:id="rId12"/>
    <p:sldId id="269" r:id="rId13"/>
    <p:sldId id="270" r:id="rId14"/>
    <p:sldId id="268" r:id="rId15"/>
    <p:sldId id="292" r:id="rId16"/>
    <p:sldId id="273" r:id="rId17"/>
    <p:sldId id="277" r:id="rId18"/>
    <p:sldId id="276" r:id="rId19"/>
    <p:sldId id="272" r:id="rId20"/>
    <p:sldId id="291" r:id="rId21"/>
    <p:sldId id="271" r:id="rId22"/>
    <p:sldId id="278" r:id="rId23"/>
    <p:sldId id="285" r:id="rId24"/>
    <p:sldId id="284" r:id="rId25"/>
    <p:sldId id="294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2C2E32"/>
    <a:srgbClr val="F4513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61-4EEC-91D0-A212ED65BB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1-4EEC-91D0-A212ED65BB07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61-4EEC-91D0-A212ED65BB07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61-4EEC-91D0-A212ED65BB07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61-4EEC-91D0-A212ED65B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 flipH="1" flipV="1">
            <a:off x="442806" y="0"/>
            <a:ext cx="11749195" cy="6858000"/>
          </a:xfrm>
          <a:custGeom>
            <a:avLst/>
            <a:gdLst>
              <a:gd name="connsiteX0" fmla="*/ 4880836 w 11749195"/>
              <a:gd name="connsiteY0" fmla="*/ 6858000 h 6858000"/>
              <a:gd name="connsiteX1" fmla="*/ 0 w 11749195"/>
              <a:gd name="connsiteY1" fmla="*/ 6858000 h 6858000"/>
              <a:gd name="connsiteX2" fmla="*/ 0 w 11749195"/>
              <a:gd name="connsiteY2" fmla="*/ 0 h 6858000"/>
              <a:gd name="connsiteX3" fmla="*/ 11749195 w 117491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9195" h="6858000">
                <a:moveTo>
                  <a:pt x="4880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17491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855139" y="1717064"/>
            <a:ext cx="698139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n-US" altLang="zh-CN" sz="23900" i="1" dirty="0">
                <a:solidFill>
                  <a:schemeClr val="bg1">
                    <a:alpha val="5000"/>
                  </a:schemeClr>
                </a:solidFill>
              </a:rPr>
              <a:t>2018</a:t>
            </a:r>
            <a:endParaRPr lang="zh-CN" altLang="en-US" sz="23900" i="1" dirty="0">
              <a:solidFill>
                <a:schemeClr val="bg1">
                  <a:alpha val="5000"/>
                </a:schemeClr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0" y="0"/>
            <a:ext cx="6704217" cy="6694109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blipFill>
            <a:blip r:embed="rId3"/>
            <a:srcRect/>
            <a:stretch>
              <a:fillRect l="-38828" r="-38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4236079" y="813870"/>
            <a:ext cx="1756372" cy="1493822"/>
          </a:xfrm>
          <a:prstGeom prst="parallelogram">
            <a:avLst>
              <a:gd name="adj" fmla="val 100151"/>
            </a:avLst>
          </a:prstGeom>
          <a:solidFill>
            <a:srgbClr val="2C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702052" y="4571999"/>
            <a:ext cx="1457608" cy="1240325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0067952" y="235390"/>
            <a:ext cx="1882622" cy="1607727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H="1" flipV="1">
            <a:off x="10566399" y="5240628"/>
            <a:ext cx="1619815" cy="16173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0433812" y="982189"/>
            <a:ext cx="1098392" cy="10967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619522" y="5672962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958830" y="6049313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692888" y="1443030"/>
            <a:ext cx="1953378" cy="19504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343415" y="2867914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9600" b="1" dirty="0">
                <a:solidFill>
                  <a:schemeClr val="bg1"/>
                </a:solidFill>
              </a:rPr>
              <a:t>公司简介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23362" y="2309377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968417" y="4437574"/>
            <a:ext cx="7457365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</a:t>
            </a:r>
          </a:p>
        </p:txBody>
      </p:sp>
      <p:sp>
        <p:nvSpPr>
          <p:cNvPr id="43" name="平行四边形 42"/>
          <p:cNvSpPr/>
          <p:nvPr/>
        </p:nvSpPr>
        <p:spPr>
          <a:xfrm>
            <a:off x="6356987" y="5357777"/>
            <a:ext cx="913728" cy="345717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9" grpId="0" animBg="1"/>
      <p:bldP spid="3" grpId="0" animBg="1"/>
      <p:bldP spid="4" grpId="0" animBg="1"/>
      <p:bldP spid="5" grpId="0" animBg="1"/>
      <p:bldP spid="10" grpId="0" animBg="1"/>
      <p:bldP spid="27" grpId="0"/>
      <p:bldP spid="28" grpId="0"/>
      <p:bldP spid="42" grpId="0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H="1" flipV="1">
            <a:off x="5837333" y="512918"/>
            <a:ext cx="6354667" cy="634508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0"/>
            <a:ext cx="2849097" cy="2844800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2343051" y="329455"/>
            <a:ext cx="1675896" cy="16733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平行四边形 6"/>
          <p:cNvSpPr/>
          <p:nvPr/>
        </p:nvSpPr>
        <p:spPr>
          <a:xfrm>
            <a:off x="1999001" y="1783877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7829416" y="2138199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3974741" y="918626"/>
            <a:ext cx="5474611" cy="1390155"/>
          </a:xfrm>
          <a:prstGeom prst="parallelogram">
            <a:avLst>
              <a:gd name="adj" fmla="val 100151"/>
            </a:avLst>
          </a:prstGeom>
          <a:blipFill>
            <a:blip r:embed="rId3">
              <a:grayscl/>
            </a:blip>
            <a:srcRect/>
            <a:stretch>
              <a:fillRect t="-81496" b="-80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874713" y="4116448"/>
            <a:ext cx="5474611" cy="1390155"/>
          </a:xfrm>
          <a:prstGeom prst="parallelogram">
            <a:avLst>
              <a:gd name="adj" fmla="val 100151"/>
            </a:avLst>
          </a:prstGeom>
          <a:blipFill>
            <a:blip r:embed="rId4">
              <a:grayscl/>
            </a:blip>
            <a:srcRect/>
            <a:stretch>
              <a:fillRect t="-52932" b="-519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424727" y="2517537"/>
            <a:ext cx="5474611" cy="1390155"/>
            <a:chOff x="2424727" y="2517537"/>
            <a:chExt cx="5474611" cy="1390155"/>
          </a:xfrm>
        </p:grpSpPr>
        <p:sp>
          <p:nvSpPr>
            <p:cNvPr id="10" name="平行四边形 9"/>
            <p:cNvSpPr/>
            <p:nvPr/>
          </p:nvSpPr>
          <p:spPr>
            <a:xfrm>
              <a:off x="2424727" y="2517537"/>
              <a:ext cx="5474611" cy="1390155"/>
            </a:xfrm>
            <a:prstGeom prst="parallelogram">
              <a:avLst>
                <a:gd name="adj" fmla="val 1001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592871" y="2761042"/>
              <a:ext cx="3138321" cy="862966"/>
              <a:chOff x="8386921" y="2192795"/>
              <a:chExt cx="3138321" cy="86296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386922" y="2192795"/>
                <a:ext cx="2501951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386921" y="2542351"/>
                <a:ext cx="3138321" cy="51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 rot="18903094">
            <a:off x="-328205" y="1097299"/>
            <a:ext cx="3674453" cy="875565"/>
            <a:chOff x="8195936" y="1519892"/>
            <a:chExt cx="3674453" cy="875565"/>
          </a:xfrm>
        </p:grpSpPr>
        <p:sp>
          <p:nvSpPr>
            <p:cNvPr id="19" name="矩形 18"/>
            <p:cNvSpPr/>
            <p:nvPr/>
          </p:nvSpPr>
          <p:spPr>
            <a:xfrm>
              <a:off x="8643861" y="1763104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95936" y="1519892"/>
              <a:ext cx="367445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0" y="-1"/>
            <a:ext cx="5558971" cy="5550587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49608" y="2129264"/>
            <a:ext cx="2068457" cy="2068457"/>
          </a:xfrm>
          <a:prstGeom prst="rect">
            <a:avLst/>
          </a:prstGeom>
          <a:blipFill>
            <a:blip r:embed="rId3">
              <a:grayscl/>
            </a:blip>
            <a:srcRect/>
            <a:stretch>
              <a:fillRect l="-25449" r="-251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41520" y="2129264"/>
            <a:ext cx="2068457" cy="2068457"/>
          </a:xfrm>
          <a:prstGeom prst="rect">
            <a:avLst/>
          </a:prstGeom>
          <a:blipFill>
            <a:blip r:embed="rId4">
              <a:grayscl/>
            </a:blip>
            <a:srcRect/>
            <a:stretch>
              <a:fillRect l="-25449" r="-251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33432" y="2129264"/>
            <a:ext cx="2068457" cy="2068457"/>
          </a:xfrm>
          <a:prstGeom prst="rect">
            <a:avLst/>
          </a:prstGeom>
          <a:blipFill>
            <a:blip r:embed="rId5">
              <a:grayscl/>
            </a:blip>
            <a:srcRect/>
            <a:stretch>
              <a:fillRect l="-25183" r="-248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225343" y="2129264"/>
            <a:ext cx="2068457" cy="2068457"/>
          </a:xfrm>
          <a:prstGeom prst="rect">
            <a:avLst/>
          </a:prstGeom>
          <a:blipFill>
            <a:blip r:embed="rId6">
              <a:grayscl/>
            </a:blip>
            <a:srcRect/>
            <a:stretch>
              <a:fillRect l="-25183" r="-248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1161143" y="813174"/>
            <a:ext cx="1174527" cy="117275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>
            <a:off x="554404" y="1968171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1767881" y="537685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591357" y="359616"/>
            <a:ext cx="3674453" cy="815991"/>
            <a:chOff x="8386922" y="2014885"/>
            <a:chExt cx="3674453" cy="815991"/>
          </a:xfrm>
        </p:grpSpPr>
        <p:sp>
          <p:nvSpPr>
            <p:cNvPr id="13" name="矩形 12"/>
            <p:cNvSpPr/>
            <p:nvPr/>
          </p:nvSpPr>
          <p:spPr>
            <a:xfrm>
              <a:off x="9147413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86922" y="2578563"/>
              <a:ext cx="367445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32860" y="4482782"/>
            <a:ext cx="2501951" cy="1143684"/>
            <a:chOff x="8705106" y="2192795"/>
            <a:chExt cx="2501951" cy="1143684"/>
          </a:xfrm>
        </p:grpSpPr>
        <p:sp>
          <p:nvSpPr>
            <p:cNvPr id="19" name="矩形 18"/>
            <p:cNvSpPr/>
            <p:nvPr/>
          </p:nvSpPr>
          <p:spPr>
            <a:xfrm>
              <a:off x="8705106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921852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24772" y="4482782"/>
            <a:ext cx="2501951" cy="1143684"/>
            <a:chOff x="8705106" y="2192795"/>
            <a:chExt cx="2501951" cy="1143684"/>
          </a:xfrm>
        </p:grpSpPr>
        <p:sp>
          <p:nvSpPr>
            <p:cNvPr id="22" name="矩形 21"/>
            <p:cNvSpPr/>
            <p:nvPr/>
          </p:nvSpPr>
          <p:spPr>
            <a:xfrm>
              <a:off x="8705106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21852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16684" y="4482782"/>
            <a:ext cx="2501951" cy="1143684"/>
            <a:chOff x="8705106" y="2192795"/>
            <a:chExt cx="2501951" cy="1143684"/>
          </a:xfrm>
        </p:grpSpPr>
        <p:sp>
          <p:nvSpPr>
            <p:cNvPr id="25" name="矩形 24"/>
            <p:cNvSpPr/>
            <p:nvPr/>
          </p:nvSpPr>
          <p:spPr>
            <a:xfrm>
              <a:off x="8705106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921852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08595" y="4482782"/>
            <a:ext cx="2501951" cy="1143684"/>
            <a:chOff x="8705106" y="2192795"/>
            <a:chExt cx="2501951" cy="1143684"/>
          </a:xfrm>
        </p:grpSpPr>
        <p:sp>
          <p:nvSpPr>
            <p:cNvPr id="28" name="矩形 27"/>
            <p:cNvSpPr/>
            <p:nvPr/>
          </p:nvSpPr>
          <p:spPr>
            <a:xfrm>
              <a:off x="8705106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921852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0" y="0"/>
            <a:ext cx="4433545" cy="4426858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flipH="1" flipV="1">
            <a:off x="5323640" y="0"/>
            <a:ext cx="6868360" cy="6858000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9587131" y="124685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平行四边形 5"/>
          <p:cNvSpPr/>
          <p:nvPr/>
        </p:nvSpPr>
        <p:spPr>
          <a:xfrm>
            <a:off x="9451661" y="1340983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8313824" y="4906485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6299201" y="2703124"/>
            <a:ext cx="5486400" cy="2783276"/>
          </a:xfrm>
          <a:prstGeom prst="parallelogram">
            <a:avLst>
              <a:gd name="adj" fmla="val 100151"/>
            </a:avLst>
          </a:prstGeom>
          <a:blipFill>
            <a:blip r:embed="rId3">
              <a:grayscl/>
            </a:blip>
            <a:srcRect/>
            <a:stretch>
              <a:fillRect t="-5542" b="-5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18903094">
            <a:off x="135617" y="1321406"/>
            <a:ext cx="3674453" cy="815991"/>
            <a:chOff x="8386921" y="2014885"/>
            <a:chExt cx="3674453" cy="815991"/>
          </a:xfrm>
        </p:grpSpPr>
        <p:sp>
          <p:nvSpPr>
            <p:cNvPr id="11" name="矩形 10"/>
            <p:cNvSpPr/>
            <p:nvPr/>
          </p:nvSpPr>
          <p:spPr>
            <a:xfrm>
              <a:off x="8767167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bg2"/>
                  </a:solidFill>
                </a:rPr>
                <a:t>产品服务推广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86921" y="2578563"/>
              <a:ext cx="367445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38935" y="2317825"/>
            <a:ext cx="4395620" cy="2379209"/>
            <a:chOff x="8386921" y="2192795"/>
            <a:chExt cx="4395620" cy="2379209"/>
          </a:xfrm>
        </p:grpSpPr>
        <p:sp>
          <p:nvSpPr>
            <p:cNvPr id="14" name="矩形 13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86921" y="2542351"/>
              <a:ext cx="4395620" cy="9344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6921" y="3637517"/>
              <a:ext cx="4395620" cy="9344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0" y="-1"/>
            <a:ext cx="5326743" cy="5318709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891150" y="76056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>
            <a:off x="525375" y="1549115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345481" y="3839083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3947886" y="2284338"/>
            <a:ext cx="667657" cy="667657"/>
            <a:chOff x="6952343" y="-1290029"/>
            <a:chExt cx="1219200" cy="1219200"/>
          </a:xfrm>
        </p:grpSpPr>
        <p:sp>
          <p:nvSpPr>
            <p:cNvPr id="40" name="椭圆 39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椭圆 7"/>
            <p:cNvSpPr/>
            <p:nvPr/>
          </p:nvSpPr>
          <p:spPr>
            <a:xfrm>
              <a:off x="7308851" y="-957943"/>
              <a:ext cx="506183" cy="555028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3947886" y="4634004"/>
            <a:ext cx="667657" cy="66765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947886" y="4634002"/>
            <a:ext cx="667657" cy="667657"/>
            <a:chOff x="6952343" y="-1290029"/>
            <a:chExt cx="1219200" cy="1219200"/>
          </a:xfrm>
        </p:grpSpPr>
        <p:sp>
          <p:nvSpPr>
            <p:cNvPr id="46" name="椭圆 45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7" name="椭圆 15"/>
            <p:cNvSpPr/>
            <p:nvPr/>
          </p:nvSpPr>
          <p:spPr>
            <a:xfrm>
              <a:off x="7284429" y="-949588"/>
              <a:ext cx="555028" cy="538318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23201" y="2284338"/>
            <a:ext cx="667657" cy="667657"/>
            <a:chOff x="6952343" y="-1290029"/>
            <a:chExt cx="1219200" cy="1219200"/>
          </a:xfrm>
        </p:grpSpPr>
        <p:sp>
          <p:nvSpPr>
            <p:cNvPr id="43" name="椭圆 42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4" name="椭圆 18"/>
            <p:cNvSpPr/>
            <p:nvPr/>
          </p:nvSpPr>
          <p:spPr>
            <a:xfrm>
              <a:off x="7284429" y="-957362"/>
              <a:ext cx="555028" cy="553866"/>
            </a:xfrm>
            <a:custGeom>
              <a:avLst/>
              <a:gdLst>
                <a:gd name="connsiteX0" fmla="*/ 73141 w 606368"/>
                <a:gd name="connsiteY0" fmla="*/ 459099 h 605099"/>
                <a:gd name="connsiteX1" fmla="*/ 146282 w 606368"/>
                <a:gd name="connsiteY1" fmla="*/ 532099 h 605099"/>
                <a:gd name="connsiteX2" fmla="*/ 73141 w 606368"/>
                <a:gd name="connsiteY2" fmla="*/ 605099 h 605099"/>
                <a:gd name="connsiteX3" fmla="*/ 0 w 606368"/>
                <a:gd name="connsiteY3" fmla="*/ 532099 h 605099"/>
                <a:gd name="connsiteX4" fmla="*/ 73141 w 606368"/>
                <a:gd name="connsiteY4" fmla="*/ 459099 h 605099"/>
                <a:gd name="connsiteX5" fmla="*/ 90350 w 606368"/>
                <a:gd name="connsiteY5" fmla="*/ 311335 h 605099"/>
                <a:gd name="connsiteX6" fmla="*/ 286566 w 606368"/>
                <a:gd name="connsiteY6" fmla="*/ 507355 h 605099"/>
                <a:gd name="connsiteX7" fmla="*/ 245213 w 606368"/>
                <a:gd name="connsiteY7" fmla="*/ 548647 h 605099"/>
                <a:gd name="connsiteX8" fmla="*/ 203860 w 606368"/>
                <a:gd name="connsiteY8" fmla="*/ 507355 h 605099"/>
                <a:gd name="connsiteX9" fmla="*/ 90350 w 606368"/>
                <a:gd name="connsiteY9" fmla="*/ 393919 h 605099"/>
                <a:gd name="connsiteX10" fmla="*/ 48902 w 606368"/>
                <a:gd name="connsiteY10" fmla="*/ 352627 h 605099"/>
                <a:gd name="connsiteX11" fmla="*/ 90350 w 606368"/>
                <a:gd name="connsiteY11" fmla="*/ 311335 h 605099"/>
                <a:gd name="connsiteX12" fmla="*/ 112838 w 606368"/>
                <a:gd name="connsiteY12" fmla="*/ 158772 h 605099"/>
                <a:gd name="connsiteX13" fmla="*/ 439340 w 606368"/>
                <a:gd name="connsiteY13" fmla="*/ 484848 h 605099"/>
                <a:gd name="connsiteX14" fmla="*/ 397986 w 606368"/>
                <a:gd name="connsiteY14" fmla="*/ 526136 h 605099"/>
                <a:gd name="connsiteX15" fmla="*/ 356631 w 606368"/>
                <a:gd name="connsiteY15" fmla="*/ 484848 h 605099"/>
                <a:gd name="connsiteX16" fmla="*/ 112838 w 606368"/>
                <a:gd name="connsiteY16" fmla="*/ 241443 h 605099"/>
                <a:gd name="connsiteX17" fmla="*/ 71483 w 606368"/>
                <a:gd name="connsiteY17" fmla="*/ 200060 h 605099"/>
                <a:gd name="connsiteX18" fmla="*/ 112838 w 606368"/>
                <a:gd name="connsiteY18" fmla="*/ 158772 h 605099"/>
                <a:gd name="connsiteX19" fmla="*/ 121024 w 606368"/>
                <a:gd name="connsiteY19" fmla="*/ 0 h 605099"/>
                <a:gd name="connsiteX20" fmla="*/ 606368 w 606368"/>
                <a:gd name="connsiteY20" fmla="*/ 484702 h 605099"/>
                <a:gd name="connsiteX21" fmla="*/ 565012 w 606368"/>
                <a:gd name="connsiteY21" fmla="*/ 525995 h 605099"/>
                <a:gd name="connsiteX22" fmla="*/ 523656 w 606368"/>
                <a:gd name="connsiteY22" fmla="*/ 484702 h 605099"/>
                <a:gd name="connsiteX23" fmla="*/ 121024 w 606368"/>
                <a:gd name="connsiteY23" fmla="*/ 82586 h 605099"/>
                <a:gd name="connsiteX24" fmla="*/ 79668 w 606368"/>
                <a:gd name="connsiteY24" fmla="*/ 41293 h 605099"/>
                <a:gd name="connsiteX25" fmla="*/ 121024 w 606368"/>
                <a:gd name="connsiteY25" fmla="*/ 0 h 6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368" h="605099">
                  <a:moveTo>
                    <a:pt x="73141" y="459099"/>
                  </a:moveTo>
                  <a:cubicBezTo>
                    <a:pt x="113536" y="459099"/>
                    <a:pt x="146282" y="491782"/>
                    <a:pt x="146282" y="532099"/>
                  </a:cubicBezTo>
                  <a:cubicBezTo>
                    <a:pt x="146282" y="572416"/>
                    <a:pt x="113536" y="605099"/>
                    <a:pt x="73141" y="605099"/>
                  </a:cubicBezTo>
                  <a:cubicBezTo>
                    <a:pt x="32746" y="605099"/>
                    <a:pt x="0" y="572416"/>
                    <a:pt x="0" y="532099"/>
                  </a:cubicBezTo>
                  <a:cubicBezTo>
                    <a:pt x="0" y="491782"/>
                    <a:pt x="32746" y="459099"/>
                    <a:pt x="73141" y="459099"/>
                  </a:cubicBezTo>
                  <a:close/>
                  <a:moveTo>
                    <a:pt x="90350" y="311335"/>
                  </a:moveTo>
                  <a:cubicBezTo>
                    <a:pt x="198584" y="311335"/>
                    <a:pt x="286566" y="399280"/>
                    <a:pt x="286566" y="507355"/>
                  </a:cubicBezTo>
                  <a:cubicBezTo>
                    <a:pt x="286566" y="530118"/>
                    <a:pt x="268103" y="548647"/>
                    <a:pt x="245213" y="548647"/>
                  </a:cubicBezTo>
                  <a:cubicBezTo>
                    <a:pt x="222417" y="548647"/>
                    <a:pt x="203860" y="530118"/>
                    <a:pt x="203860" y="507355"/>
                  </a:cubicBezTo>
                  <a:cubicBezTo>
                    <a:pt x="203860" y="444805"/>
                    <a:pt x="152898" y="393919"/>
                    <a:pt x="90350" y="393919"/>
                  </a:cubicBezTo>
                  <a:cubicBezTo>
                    <a:pt x="67459" y="393919"/>
                    <a:pt x="48902" y="375483"/>
                    <a:pt x="48902" y="352627"/>
                  </a:cubicBezTo>
                  <a:cubicBezTo>
                    <a:pt x="48902" y="329770"/>
                    <a:pt x="67459" y="311335"/>
                    <a:pt x="90350" y="311335"/>
                  </a:cubicBezTo>
                  <a:close/>
                  <a:moveTo>
                    <a:pt x="112838" y="158772"/>
                  </a:moveTo>
                  <a:cubicBezTo>
                    <a:pt x="292857" y="158772"/>
                    <a:pt x="439340" y="305021"/>
                    <a:pt x="439340" y="484848"/>
                  </a:cubicBezTo>
                  <a:cubicBezTo>
                    <a:pt x="439340" y="507608"/>
                    <a:pt x="420783" y="526136"/>
                    <a:pt x="397986" y="526136"/>
                  </a:cubicBezTo>
                  <a:cubicBezTo>
                    <a:pt x="375095" y="526136"/>
                    <a:pt x="356631" y="507608"/>
                    <a:pt x="356631" y="484848"/>
                  </a:cubicBezTo>
                  <a:cubicBezTo>
                    <a:pt x="356631" y="350636"/>
                    <a:pt x="247263" y="241443"/>
                    <a:pt x="112838" y="241443"/>
                  </a:cubicBezTo>
                  <a:cubicBezTo>
                    <a:pt x="89947" y="241443"/>
                    <a:pt x="71483" y="222915"/>
                    <a:pt x="71483" y="200060"/>
                  </a:cubicBezTo>
                  <a:cubicBezTo>
                    <a:pt x="71483" y="177300"/>
                    <a:pt x="89947" y="158772"/>
                    <a:pt x="112838" y="158772"/>
                  </a:cubicBezTo>
                  <a:close/>
                  <a:moveTo>
                    <a:pt x="121024" y="0"/>
                  </a:moveTo>
                  <a:cubicBezTo>
                    <a:pt x="388661" y="0"/>
                    <a:pt x="606368" y="217377"/>
                    <a:pt x="606368" y="484702"/>
                  </a:cubicBezTo>
                  <a:cubicBezTo>
                    <a:pt x="606368" y="507465"/>
                    <a:pt x="587904" y="525995"/>
                    <a:pt x="565012" y="525995"/>
                  </a:cubicBezTo>
                  <a:cubicBezTo>
                    <a:pt x="542120" y="525995"/>
                    <a:pt x="523656" y="507465"/>
                    <a:pt x="523656" y="484702"/>
                  </a:cubicBezTo>
                  <a:cubicBezTo>
                    <a:pt x="523656" y="262997"/>
                    <a:pt x="342971" y="82586"/>
                    <a:pt x="121024" y="82586"/>
                  </a:cubicBezTo>
                  <a:cubicBezTo>
                    <a:pt x="98227" y="82586"/>
                    <a:pt x="79668" y="64150"/>
                    <a:pt x="79668" y="41293"/>
                  </a:cubicBezTo>
                  <a:cubicBezTo>
                    <a:pt x="79668" y="18530"/>
                    <a:pt x="98227" y="0"/>
                    <a:pt x="121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23201" y="4634002"/>
            <a:ext cx="667657" cy="667657"/>
            <a:chOff x="6952343" y="-1290029"/>
            <a:chExt cx="1219200" cy="1219200"/>
          </a:xfrm>
        </p:grpSpPr>
        <p:sp>
          <p:nvSpPr>
            <p:cNvPr id="49" name="椭圆 48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0" name="椭圆 21"/>
            <p:cNvSpPr/>
            <p:nvPr/>
          </p:nvSpPr>
          <p:spPr>
            <a:xfrm>
              <a:off x="7284429" y="-952531"/>
              <a:ext cx="555028" cy="544205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rot="18903094">
            <a:off x="809565" y="1335920"/>
            <a:ext cx="3674453" cy="815992"/>
            <a:chOff x="8386920" y="2014885"/>
            <a:chExt cx="3674453" cy="815992"/>
          </a:xfrm>
        </p:grpSpPr>
        <p:sp>
          <p:nvSpPr>
            <p:cNvPr id="24" name="矩形 23"/>
            <p:cNvSpPr/>
            <p:nvPr/>
          </p:nvSpPr>
          <p:spPr>
            <a:xfrm>
              <a:off x="8767167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86920" y="2578564"/>
              <a:ext cx="367445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58696" y="2284338"/>
            <a:ext cx="2683809" cy="1003325"/>
            <a:chOff x="8386921" y="2192795"/>
            <a:chExt cx="2683809" cy="1003325"/>
          </a:xfrm>
        </p:grpSpPr>
        <p:sp>
          <p:nvSpPr>
            <p:cNvPr id="28" name="矩形 27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386921" y="2542351"/>
              <a:ext cx="268380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17834" y="2284338"/>
            <a:ext cx="2683809" cy="1003325"/>
            <a:chOff x="8386921" y="2192795"/>
            <a:chExt cx="2683809" cy="1003325"/>
          </a:xfrm>
        </p:grpSpPr>
        <p:sp>
          <p:nvSpPr>
            <p:cNvPr id="31" name="矩形 30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386921" y="2542351"/>
              <a:ext cx="268380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58696" y="4584540"/>
            <a:ext cx="2683809" cy="1003325"/>
            <a:chOff x="8386921" y="2192795"/>
            <a:chExt cx="2683809" cy="1003325"/>
          </a:xfrm>
        </p:grpSpPr>
        <p:sp>
          <p:nvSpPr>
            <p:cNvPr id="34" name="矩形 33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386921" y="2542351"/>
              <a:ext cx="268380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17834" y="4584540"/>
            <a:ext cx="2683809" cy="1003325"/>
            <a:chOff x="8386921" y="2192795"/>
            <a:chExt cx="2683809" cy="1003325"/>
          </a:xfrm>
        </p:grpSpPr>
        <p:sp>
          <p:nvSpPr>
            <p:cNvPr id="37" name="矩形 36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386921" y="2542351"/>
              <a:ext cx="268380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/>
        </p:nvSpPr>
        <p:spPr>
          <a:xfrm>
            <a:off x="3077028" y="0"/>
            <a:ext cx="9114972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" y="0"/>
            <a:ext cx="874712" cy="873393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10800000">
            <a:off x="10726056" y="5394268"/>
            <a:ext cx="1465943" cy="146373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10649320" y="5475886"/>
            <a:ext cx="1258995" cy="1055543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6929" y="1683656"/>
            <a:ext cx="1785257" cy="1785257"/>
          </a:xfrm>
          <a:prstGeom prst="rect">
            <a:avLst/>
          </a:prstGeom>
          <a:blipFill>
            <a:blip r:embed="rId3">
              <a:grayscl/>
            </a:blip>
            <a:srcRect/>
            <a:stretch>
              <a:fillRect l="-25474" r="-251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06929" y="3893829"/>
            <a:ext cx="1785257" cy="1785257"/>
          </a:xfrm>
          <a:prstGeom prst="rect">
            <a:avLst/>
          </a:prstGeom>
          <a:blipFill>
            <a:blip r:embed="rId4">
              <a:grayscl/>
            </a:blip>
            <a:srcRect/>
            <a:stretch>
              <a:fillRect l="-39040" r="-384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75615" y="1683656"/>
            <a:ext cx="1785257" cy="1785257"/>
          </a:xfrm>
          <a:prstGeom prst="rect">
            <a:avLst/>
          </a:prstGeom>
          <a:blipFill>
            <a:blip r:embed="rId5">
              <a:grayscl/>
            </a:blip>
            <a:srcRect/>
            <a:stretch>
              <a:fillRect l="-25209" r="-248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75615" y="3893829"/>
            <a:ext cx="1785257" cy="1785257"/>
          </a:xfrm>
          <a:prstGeom prst="rect">
            <a:avLst/>
          </a:prstGeom>
          <a:blipFill>
            <a:blip r:embed="rId6">
              <a:grayscl/>
            </a:blip>
            <a:srcRect/>
            <a:stretch>
              <a:fillRect l="-25209" r="-248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81972" y="359616"/>
            <a:ext cx="3915857" cy="831444"/>
            <a:chOff x="8386922" y="2014885"/>
            <a:chExt cx="3915857" cy="831444"/>
          </a:xfrm>
        </p:grpSpPr>
        <p:sp>
          <p:nvSpPr>
            <p:cNvPr id="14" name="矩形 13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86923" y="2578563"/>
              <a:ext cx="3915856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08694" y="2144801"/>
            <a:ext cx="3138321" cy="862966"/>
            <a:chOff x="8386921" y="2192795"/>
            <a:chExt cx="3138321" cy="862966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08694" y="4354974"/>
            <a:ext cx="3138321" cy="862966"/>
            <a:chOff x="8386921" y="2192795"/>
            <a:chExt cx="3138321" cy="862966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75493" y="2144801"/>
            <a:ext cx="3138321" cy="862966"/>
            <a:chOff x="8386921" y="2192795"/>
            <a:chExt cx="3138321" cy="862966"/>
          </a:xfrm>
        </p:grpSpPr>
        <p:sp>
          <p:nvSpPr>
            <p:cNvPr id="23" name="矩形 22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75493" y="4354974"/>
            <a:ext cx="3138321" cy="862966"/>
            <a:chOff x="8386921" y="2192795"/>
            <a:chExt cx="3138321" cy="862966"/>
          </a:xfrm>
        </p:grpSpPr>
        <p:sp>
          <p:nvSpPr>
            <p:cNvPr id="26" name="矩形 25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30684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PART 03</a:t>
            </a:r>
            <a:endParaRPr lang="zh-CN" altLang="en-US" sz="6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1536" y="2682712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企业文化荣誉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5"/>
            <a:ext cx="4251196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0"/>
            <a:ext cx="11974287" cy="6858000"/>
          </a:xfrm>
          <a:custGeom>
            <a:avLst/>
            <a:gdLst>
              <a:gd name="connsiteX0" fmla="*/ 5344356 w 11974287"/>
              <a:gd name="connsiteY0" fmla="*/ 0 h 6858000"/>
              <a:gd name="connsiteX1" fmla="*/ 11974287 w 11974287"/>
              <a:gd name="connsiteY1" fmla="*/ 0 h 6858000"/>
              <a:gd name="connsiteX2" fmla="*/ 5105931 w 11974287"/>
              <a:gd name="connsiteY2" fmla="*/ 6858000 h 6858000"/>
              <a:gd name="connsiteX3" fmla="*/ 0 w 11974287"/>
              <a:gd name="connsiteY3" fmla="*/ 6858000 h 6858000"/>
              <a:gd name="connsiteX4" fmla="*/ 0 w 11974287"/>
              <a:gd name="connsiteY4" fmla="*/ 53362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4287" h="6858000">
                <a:moveTo>
                  <a:pt x="5344356" y="0"/>
                </a:moveTo>
                <a:lnTo>
                  <a:pt x="11974287" y="0"/>
                </a:lnTo>
                <a:lnTo>
                  <a:pt x="5105931" y="6858000"/>
                </a:lnTo>
                <a:lnTo>
                  <a:pt x="0" y="6858000"/>
                </a:lnTo>
                <a:lnTo>
                  <a:pt x="0" y="5336298"/>
                </a:lnTo>
                <a:close/>
              </a:path>
            </a:pathLst>
          </a:custGeom>
          <a:blipFill>
            <a:blip r:embed="rId3"/>
            <a:srcRect/>
            <a:stretch>
              <a:fillRect l="-910" r="-9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8296" y="3088320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平行四边形 6"/>
          <p:cNvSpPr/>
          <p:nvPr/>
        </p:nvSpPr>
        <p:spPr>
          <a:xfrm>
            <a:off x="1091432" y="2579630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9375092" y="997799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10" name="矩形 9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6923" y="2578563"/>
              <a:ext cx="25928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739745" y="4741329"/>
            <a:ext cx="3577543" cy="1074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0" y="0"/>
            <a:ext cx="9666513" cy="6858000"/>
          </a:xfrm>
          <a:prstGeom prst="parallelogram">
            <a:avLst>
              <a:gd name="adj" fmla="val 100151"/>
            </a:avLst>
          </a:prstGeom>
          <a:blipFill>
            <a:blip r:embed="rId3"/>
            <a:srcRect/>
            <a:stretch>
              <a:fillRect l="-18200" r="-181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457315" y="878047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>
            <a:off x="3166974" y="2256384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3805267" y="4379628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7791412" y="2248538"/>
            <a:ext cx="667657" cy="667657"/>
            <a:chOff x="6952343" y="-1290029"/>
            <a:chExt cx="1219200" cy="1219200"/>
          </a:xfrm>
        </p:grpSpPr>
        <p:sp>
          <p:nvSpPr>
            <p:cNvPr id="29" name="椭圆 28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椭圆 8"/>
            <p:cNvSpPr/>
            <p:nvPr/>
          </p:nvSpPr>
          <p:spPr>
            <a:xfrm>
              <a:off x="7284429" y="-952531"/>
              <a:ext cx="555028" cy="544205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791412" y="3752273"/>
            <a:ext cx="667657" cy="667657"/>
            <a:chOff x="6952343" y="-1290029"/>
            <a:chExt cx="1219200" cy="1219200"/>
          </a:xfrm>
        </p:grpSpPr>
        <p:sp>
          <p:nvSpPr>
            <p:cNvPr id="32" name="椭圆 31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椭圆 11"/>
            <p:cNvSpPr/>
            <p:nvPr/>
          </p:nvSpPr>
          <p:spPr>
            <a:xfrm>
              <a:off x="7284429" y="-957524"/>
              <a:ext cx="555028" cy="554191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91412" y="5256009"/>
            <a:ext cx="667657" cy="667657"/>
            <a:chOff x="6952343" y="-1290029"/>
            <a:chExt cx="1219200" cy="1219200"/>
          </a:xfrm>
        </p:grpSpPr>
        <p:sp>
          <p:nvSpPr>
            <p:cNvPr id="35" name="椭圆 34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椭圆 14"/>
            <p:cNvSpPr/>
            <p:nvPr/>
          </p:nvSpPr>
          <p:spPr>
            <a:xfrm>
              <a:off x="7284429" y="-880693"/>
              <a:ext cx="555028" cy="400528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17" name="矩形 16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86923" y="2578563"/>
              <a:ext cx="25928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36039" y="2150883"/>
            <a:ext cx="2781249" cy="862966"/>
            <a:chOff x="8386921" y="2192795"/>
            <a:chExt cx="2781249" cy="862966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86921" y="2542351"/>
              <a:ext cx="2781249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36039" y="3654618"/>
            <a:ext cx="2781249" cy="862966"/>
            <a:chOff x="8386921" y="2192795"/>
            <a:chExt cx="2781249" cy="862966"/>
          </a:xfrm>
        </p:grpSpPr>
        <p:sp>
          <p:nvSpPr>
            <p:cNvPr id="23" name="矩形 22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6921" y="2542351"/>
              <a:ext cx="2781249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36039" y="5158354"/>
            <a:ext cx="2781249" cy="862966"/>
            <a:chOff x="8386921" y="2192795"/>
            <a:chExt cx="2781249" cy="862966"/>
          </a:xfrm>
        </p:grpSpPr>
        <p:sp>
          <p:nvSpPr>
            <p:cNvPr id="26" name="矩形 25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86921" y="2542351"/>
              <a:ext cx="2781249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8563428" cy="6858000"/>
          </a:xfrm>
          <a:custGeom>
            <a:avLst/>
            <a:gdLst>
              <a:gd name="connsiteX0" fmla="*/ 2615669 w 8563428"/>
              <a:gd name="connsiteY0" fmla="*/ 0 h 6858000"/>
              <a:gd name="connsiteX1" fmla="*/ 8563428 w 8563428"/>
              <a:gd name="connsiteY1" fmla="*/ 0 h 6858000"/>
              <a:gd name="connsiteX2" fmla="*/ 1695072 w 8563428"/>
              <a:gd name="connsiteY2" fmla="*/ 6858000 h 6858000"/>
              <a:gd name="connsiteX3" fmla="*/ 0 w 8563428"/>
              <a:gd name="connsiteY3" fmla="*/ 6858000 h 6858000"/>
              <a:gd name="connsiteX4" fmla="*/ 0 w 8563428"/>
              <a:gd name="connsiteY4" fmla="*/ 26117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428" h="6858000">
                <a:moveTo>
                  <a:pt x="2615669" y="0"/>
                </a:moveTo>
                <a:lnTo>
                  <a:pt x="8563428" y="0"/>
                </a:lnTo>
                <a:lnTo>
                  <a:pt x="1695072" y="6858000"/>
                </a:lnTo>
                <a:lnTo>
                  <a:pt x="0" y="6858000"/>
                </a:lnTo>
                <a:lnTo>
                  <a:pt x="0" y="2611725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964112" y="1757363"/>
            <a:ext cx="3340462" cy="1523220"/>
          </a:xfrm>
          <a:prstGeom prst="parallelogram">
            <a:avLst>
              <a:gd name="adj" fmla="val 100151"/>
            </a:avLst>
          </a:prstGeom>
          <a:blipFill>
            <a:blip r:embed="rId3">
              <a:grayscl/>
            </a:blip>
            <a:srcRect/>
            <a:stretch>
              <a:fillRect t="-23006" b="-226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399540" y="3789363"/>
            <a:ext cx="3340462" cy="1523220"/>
          </a:xfrm>
          <a:prstGeom prst="parallelogram">
            <a:avLst>
              <a:gd name="adj" fmla="val 100151"/>
            </a:avLst>
          </a:prstGeom>
          <a:blipFill>
            <a:blip r:embed="rId4">
              <a:grayscl/>
            </a:blip>
            <a:srcRect/>
            <a:stretch>
              <a:fillRect t="-23006" b="-226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6044110" y="1757363"/>
            <a:ext cx="3340462" cy="1523220"/>
          </a:xfrm>
          <a:prstGeom prst="parallelogram">
            <a:avLst>
              <a:gd name="adj" fmla="val 100151"/>
            </a:avLst>
          </a:prstGeom>
          <a:blipFill>
            <a:blip r:embed="rId5">
              <a:grayscl/>
            </a:blip>
            <a:srcRect/>
            <a:stretch>
              <a:fillRect t="-23006" b="-226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6479538" y="3789363"/>
            <a:ext cx="3340462" cy="1523220"/>
          </a:xfrm>
          <a:prstGeom prst="parallelogram">
            <a:avLst>
              <a:gd name="adj" fmla="val 100151"/>
            </a:avLst>
          </a:prstGeom>
          <a:blipFill>
            <a:blip r:embed="rId6">
              <a:grayscl/>
            </a:blip>
            <a:srcRect/>
            <a:stretch>
              <a:fillRect t="-23265" b="-228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9814518" y="3548774"/>
            <a:ext cx="824453" cy="691223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262943" y="359616"/>
            <a:ext cx="3669113" cy="815991"/>
            <a:chOff x="10276658" y="2014885"/>
            <a:chExt cx="3669113" cy="815991"/>
          </a:xfrm>
        </p:grpSpPr>
        <p:sp>
          <p:nvSpPr>
            <p:cNvPr id="12" name="矩形 11"/>
            <p:cNvSpPr/>
            <p:nvPr/>
          </p:nvSpPr>
          <p:spPr>
            <a:xfrm>
              <a:off x="10654233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276658" y="2578563"/>
              <a:ext cx="366911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72566" y="2243946"/>
            <a:ext cx="2501952" cy="1003325"/>
            <a:chOff x="8386921" y="2192795"/>
            <a:chExt cx="2501952" cy="1003325"/>
          </a:xfrm>
        </p:grpSpPr>
        <p:sp>
          <p:nvSpPr>
            <p:cNvPr id="15" name="矩形 14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6921" y="2542351"/>
              <a:ext cx="224367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66136" y="2243946"/>
            <a:ext cx="2501952" cy="1003325"/>
            <a:chOff x="8386921" y="2192795"/>
            <a:chExt cx="2501952" cy="1003325"/>
          </a:xfrm>
        </p:grpSpPr>
        <p:sp>
          <p:nvSpPr>
            <p:cNvPr id="18" name="矩形 17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86921" y="2542351"/>
              <a:ext cx="224367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00089" y="4340790"/>
            <a:ext cx="2501952" cy="1003325"/>
            <a:chOff x="8386921" y="2192795"/>
            <a:chExt cx="2501952" cy="1003325"/>
          </a:xfrm>
        </p:grpSpPr>
        <p:sp>
          <p:nvSpPr>
            <p:cNvPr id="21" name="矩形 20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6921" y="2542351"/>
              <a:ext cx="224367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351829" y="4340790"/>
            <a:ext cx="2501952" cy="1003325"/>
            <a:chOff x="8386921" y="2192795"/>
            <a:chExt cx="2501952" cy="1003325"/>
          </a:xfrm>
        </p:grpSpPr>
        <p:sp>
          <p:nvSpPr>
            <p:cNvPr id="24" name="矩形 23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86921" y="2542351"/>
              <a:ext cx="2243679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H="1">
            <a:off x="5312228" y="0"/>
            <a:ext cx="6879771" cy="6869395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5415825" y="641904"/>
            <a:ext cx="1710690" cy="17081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 flipH="1">
            <a:off x="6752004" y="1814660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 flipH="1">
            <a:off x="9968453" y="4413000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flipH="1">
            <a:off x="7131539" y="712849"/>
            <a:ext cx="4419666" cy="4413000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blipFill>
            <a:blip r:embed="rId3">
              <a:grayscl/>
            </a:blip>
            <a:srcRect/>
            <a:stretch>
              <a:fillRect l="-24988" r="-248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102390" y="2353291"/>
            <a:ext cx="580572" cy="580572"/>
            <a:chOff x="9559244" y="124959"/>
            <a:chExt cx="1143454" cy="1143454"/>
          </a:xfrm>
        </p:grpSpPr>
        <p:sp>
          <p:nvSpPr>
            <p:cNvPr id="26" name="椭圆 25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椭圆 10"/>
            <p:cNvSpPr/>
            <p:nvPr/>
          </p:nvSpPr>
          <p:spPr>
            <a:xfrm>
              <a:off x="9830866" y="360023"/>
              <a:ext cx="600209" cy="673327"/>
            </a:xfrm>
            <a:custGeom>
              <a:avLst/>
              <a:gdLst>
                <a:gd name="connsiteX0" fmla="*/ 16193 w 538132"/>
                <a:gd name="connsiteY0" fmla="*/ 302232 h 603687"/>
                <a:gd name="connsiteX1" fmla="*/ 132346 w 538132"/>
                <a:gd name="connsiteY1" fmla="*/ 302232 h 603687"/>
                <a:gd name="connsiteX2" fmla="*/ 148540 w 538132"/>
                <a:gd name="connsiteY2" fmla="*/ 318399 h 603687"/>
                <a:gd name="connsiteX3" fmla="*/ 148540 w 538132"/>
                <a:gd name="connsiteY3" fmla="*/ 587520 h 603687"/>
                <a:gd name="connsiteX4" fmla="*/ 132346 w 538132"/>
                <a:gd name="connsiteY4" fmla="*/ 603687 h 603687"/>
                <a:gd name="connsiteX5" fmla="*/ 16193 w 538132"/>
                <a:gd name="connsiteY5" fmla="*/ 603687 h 603687"/>
                <a:gd name="connsiteX6" fmla="*/ 0 w 538132"/>
                <a:gd name="connsiteY6" fmla="*/ 587520 h 603687"/>
                <a:gd name="connsiteX7" fmla="*/ 0 w 538132"/>
                <a:gd name="connsiteY7" fmla="*/ 318399 h 603687"/>
                <a:gd name="connsiteX8" fmla="*/ 16193 w 538132"/>
                <a:gd name="connsiteY8" fmla="*/ 302232 h 603687"/>
                <a:gd name="connsiteX9" fmla="*/ 405786 w 538132"/>
                <a:gd name="connsiteY9" fmla="*/ 186857 h 603687"/>
                <a:gd name="connsiteX10" fmla="*/ 521939 w 538132"/>
                <a:gd name="connsiteY10" fmla="*/ 186857 h 603687"/>
                <a:gd name="connsiteX11" fmla="*/ 538132 w 538132"/>
                <a:gd name="connsiteY11" fmla="*/ 203025 h 603687"/>
                <a:gd name="connsiteX12" fmla="*/ 538132 w 538132"/>
                <a:gd name="connsiteY12" fmla="*/ 587520 h 603687"/>
                <a:gd name="connsiteX13" fmla="*/ 521939 w 538132"/>
                <a:gd name="connsiteY13" fmla="*/ 603687 h 603687"/>
                <a:gd name="connsiteX14" fmla="*/ 405786 w 538132"/>
                <a:gd name="connsiteY14" fmla="*/ 603687 h 603687"/>
                <a:gd name="connsiteX15" fmla="*/ 389592 w 538132"/>
                <a:gd name="connsiteY15" fmla="*/ 587520 h 603687"/>
                <a:gd name="connsiteX16" fmla="*/ 389592 w 538132"/>
                <a:gd name="connsiteY16" fmla="*/ 203025 h 603687"/>
                <a:gd name="connsiteX17" fmla="*/ 405786 w 538132"/>
                <a:gd name="connsiteY17" fmla="*/ 186857 h 603687"/>
                <a:gd name="connsiteX18" fmla="*/ 211024 w 538132"/>
                <a:gd name="connsiteY18" fmla="*/ 0 h 603687"/>
                <a:gd name="connsiteX19" fmla="*/ 327177 w 538132"/>
                <a:gd name="connsiteY19" fmla="*/ 0 h 603687"/>
                <a:gd name="connsiteX20" fmla="*/ 343371 w 538132"/>
                <a:gd name="connsiteY20" fmla="*/ 16168 h 603687"/>
                <a:gd name="connsiteX21" fmla="*/ 343371 w 538132"/>
                <a:gd name="connsiteY21" fmla="*/ 587519 h 603687"/>
                <a:gd name="connsiteX22" fmla="*/ 327177 w 538132"/>
                <a:gd name="connsiteY22" fmla="*/ 603687 h 603687"/>
                <a:gd name="connsiteX23" fmla="*/ 211024 w 538132"/>
                <a:gd name="connsiteY23" fmla="*/ 603687 h 603687"/>
                <a:gd name="connsiteX24" fmla="*/ 194831 w 538132"/>
                <a:gd name="connsiteY24" fmla="*/ 587519 h 603687"/>
                <a:gd name="connsiteX25" fmla="*/ 194831 w 538132"/>
                <a:gd name="connsiteY25" fmla="*/ 16168 h 603687"/>
                <a:gd name="connsiteX26" fmla="*/ 211024 w 538132"/>
                <a:gd name="connsiteY26" fmla="*/ 0 h 6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8132" h="603687">
                  <a:moveTo>
                    <a:pt x="16193" y="302232"/>
                  </a:moveTo>
                  <a:lnTo>
                    <a:pt x="132346" y="302232"/>
                  </a:lnTo>
                  <a:cubicBezTo>
                    <a:pt x="141235" y="302232"/>
                    <a:pt x="148540" y="309525"/>
                    <a:pt x="148540" y="318399"/>
                  </a:cubicBezTo>
                  <a:lnTo>
                    <a:pt x="148540" y="587520"/>
                  </a:lnTo>
                  <a:cubicBezTo>
                    <a:pt x="148540" y="596394"/>
                    <a:pt x="141235" y="603687"/>
                    <a:pt x="132346" y="603687"/>
                  </a:cubicBezTo>
                  <a:lnTo>
                    <a:pt x="16193" y="603687"/>
                  </a:lnTo>
                  <a:cubicBezTo>
                    <a:pt x="7305" y="603687"/>
                    <a:pt x="0" y="596394"/>
                    <a:pt x="0" y="587520"/>
                  </a:cubicBezTo>
                  <a:lnTo>
                    <a:pt x="0" y="318399"/>
                  </a:lnTo>
                  <a:cubicBezTo>
                    <a:pt x="0" y="309525"/>
                    <a:pt x="7305" y="302232"/>
                    <a:pt x="16193" y="302232"/>
                  </a:cubicBezTo>
                  <a:close/>
                  <a:moveTo>
                    <a:pt x="405786" y="186857"/>
                  </a:moveTo>
                  <a:lnTo>
                    <a:pt x="521939" y="186857"/>
                  </a:lnTo>
                  <a:cubicBezTo>
                    <a:pt x="530827" y="186857"/>
                    <a:pt x="538132" y="194029"/>
                    <a:pt x="538132" y="203025"/>
                  </a:cubicBezTo>
                  <a:lnTo>
                    <a:pt x="538132" y="587520"/>
                  </a:lnTo>
                  <a:cubicBezTo>
                    <a:pt x="538132" y="596393"/>
                    <a:pt x="530827" y="603687"/>
                    <a:pt x="521939" y="603687"/>
                  </a:cubicBezTo>
                  <a:lnTo>
                    <a:pt x="405786" y="603687"/>
                  </a:lnTo>
                  <a:cubicBezTo>
                    <a:pt x="396897" y="603687"/>
                    <a:pt x="389592" y="596393"/>
                    <a:pt x="389592" y="587520"/>
                  </a:cubicBezTo>
                  <a:lnTo>
                    <a:pt x="389592" y="203025"/>
                  </a:lnTo>
                  <a:cubicBezTo>
                    <a:pt x="389592" y="194029"/>
                    <a:pt x="396897" y="186857"/>
                    <a:pt x="405786" y="186857"/>
                  </a:cubicBezTo>
                  <a:close/>
                  <a:moveTo>
                    <a:pt x="211024" y="0"/>
                  </a:moveTo>
                  <a:lnTo>
                    <a:pt x="327177" y="0"/>
                  </a:lnTo>
                  <a:cubicBezTo>
                    <a:pt x="336066" y="0"/>
                    <a:pt x="343371" y="7294"/>
                    <a:pt x="343371" y="16168"/>
                  </a:cubicBezTo>
                  <a:lnTo>
                    <a:pt x="343371" y="587519"/>
                  </a:lnTo>
                  <a:cubicBezTo>
                    <a:pt x="343371" y="596393"/>
                    <a:pt x="336066" y="603687"/>
                    <a:pt x="327177" y="603687"/>
                  </a:cubicBezTo>
                  <a:lnTo>
                    <a:pt x="211024" y="603687"/>
                  </a:lnTo>
                  <a:cubicBezTo>
                    <a:pt x="202136" y="603687"/>
                    <a:pt x="194831" y="596393"/>
                    <a:pt x="194831" y="587519"/>
                  </a:cubicBezTo>
                  <a:lnTo>
                    <a:pt x="194831" y="16168"/>
                  </a:lnTo>
                  <a:cubicBezTo>
                    <a:pt x="194831" y="7294"/>
                    <a:pt x="202136" y="0"/>
                    <a:pt x="211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02390" y="3674091"/>
            <a:ext cx="580572" cy="580572"/>
            <a:chOff x="9559244" y="124959"/>
            <a:chExt cx="1143454" cy="1143454"/>
          </a:xfrm>
        </p:grpSpPr>
        <p:sp>
          <p:nvSpPr>
            <p:cNvPr id="29" name="椭圆 28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椭圆 13"/>
            <p:cNvSpPr/>
            <p:nvPr/>
          </p:nvSpPr>
          <p:spPr>
            <a:xfrm>
              <a:off x="9871210" y="360023"/>
              <a:ext cx="519521" cy="673327"/>
            </a:xfrm>
            <a:custGeom>
              <a:avLst/>
              <a:gdLst>
                <a:gd name="connsiteX0" fmla="*/ 330836 w 459971"/>
                <a:gd name="connsiteY0" fmla="*/ 194468 h 596147"/>
                <a:gd name="connsiteX1" fmla="*/ 363613 w 459971"/>
                <a:gd name="connsiteY1" fmla="*/ 217283 h 596147"/>
                <a:gd name="connsiteX2" fmla="*/ 221578 w 459971"/>
                <a:gd name="connsiteY2" fmla="*/ 420631 h 596147"/>
                <a:gd name="connsiteX3" fmla="*/ 128212 w 459971"/>
                <a:gd name="connsiteY3" fmla="*/ 326397 h 596147"/>
                <a:gd name="connsiteX4" fmla="*/ 156023 w 459971"/>
                <a:gd name="connsiteY4" fmla="*/ 298622 h 596147"/>
                <a:gd name="connsiteX5" fmla="*/ 216612 w 459971"/>
                <a:gd name="connsiteY5" fmla="*/ 359131 h 596147"/>
                <a:gd name="connsiteX6" fmla="*/ 39738 w 459971"/>
                <a:gd name="connsiteY6" fmla="*/ 39677 h 596147"/>
                <a:gd name="connsiteX7" fmla="*/ 39738 w 459971"/>
                <a:gd name="connsiteY7" fmla="*/ 556470 h 596147"/>
                <a:gd name="connsiteX8" fmla="*/ 420233 w 459971"/>
                <a:gd name="connsiteY8" fmla="*/ 556470 h 596147"/>
                <a:gd name="connsiteX9" fmla="*/ 420233 w 459971"/>
                <a:gd name="connsiteY9" fmla="*/ 102168 h 596147"/>
                <a:gd name="connsiteX10" fmla="*/ 353671 w 459971"/>
                <a:gd name="connsiteY10" fmla="*/ 102168 h 596147"/>
                <a:gd name="connsiteX11" fmla="*/ 353671 w 459971"/>
                <a:gd name="connsiteY11" fmla="*/ 39677 h 596147"/>
                <a:gd name="connsiteX12" fmla="*/ 0 w 459971"/>
                <a:gd name="connsiteY12" fmla="*/ 0 h 596147"/>
                <a:gd name="connsiteX13" fmla="*/ 374534 w 459971"/>
                <a:gd name="connsiteY13" fmla="*/ 0 h 596147"/>
                <a:gd name="connsiteX14" fmla="*/ 459971 w 459971"/>
                <a:gd name="connsiteY14" fmla="*/ 82330 h 596147"/>
                <a:gd name="connsiteX15" fmla="*/ 459971 w 459971"/>
                <a:gd name="connsiteY15" fmla="*/ 596147 h 596147"/>
                <a:gd name="connsiteX16" fmla="*/ 0 w 459971"/>
                <a:gd name="connsiteY16" fmla="*/ 596147 h 59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9971" h="596147">
                  <a:moveTo>
                    <a:pt x="330836" y="194468"/>
                  </a:moveTo>
                  <a:lnTo>
                    <a:pt x="363613" y="217283"/>
                  </a:lnTo>
                  <a:lnTo>
                    <a:pt x="221578" y="420631"/>
                  </a:lnTo>
                  <a:lnTo>
                    <a:pt x="128212" y="326397"/>
                  </a:lnTo>
                  <a:lnTo>
                    <a:pt x="156023" y="298622"/>
                  </a:lnTo>
                  <a:lnTo>
                    <a:pt x="216612" y="359131"/>
                  </a:lnTo>
                  <a:close/>
                  <a:moveTo>
                    <a:pt x="39738" y="39677"/>
                  </a:moveTo>
                  <a:lnTo>
                    <a:pt x="39738" y="556470"/>
                  </a:lnTo>
                  <a:lnTo>
                    <a:pt x="420233" y="556470"/>
                  </a:lnTo>
                  <a:lnTo>
                    <a:pt x="420233" y="102168"/>
                  </a:lnTo>
                  <a:lnTo>
                    <a:pt x="353671" y="102168"/>
                  </a:lnTo>
                  <a:lnTo>
                    <a:pt x="353671" y="39677"/>
                  </a:lnTo>
                  <a:close/>
                  <a:moveTo>
                    <a:pt x="0" y="0"/>
                  </a:moveTo>
                  <a:lnTo>
                    <a:pt x="374534" y="0"/>
                  </a:lnTo>
                  <a:lnTo>
                    <a:pt x="459971" y="82330"/>
                  </a:lnTo>
                  <a:lnTo>
                    <a:pt x="459971" y="596147"/>
                  </a:lnTo>
                  <a:lnTo>
                    <a:pt x="0" y="596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1972" y="359616"/>
            <a:ext cx="3973913" cy="831444"/>
            <a:chOff x="8386922" y="2014885"/>
            <a:chExt cx="3973913" cy="831444"/>
          </a:xfrm>
        </p:grpSpPr>
        <p:sp>
          <p:nvSpPr>
            <p:cNvPr id="16" name="矩形 15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86922" y="2578563"/>
              <a:ext cx="3973913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13762" y="2282273"/>
            <a:ext cx="4297448" cy="722607"/>
            <a:chOff x="8386921" y="2192795"/>
            <a:chExt cx="4297448" cy="722607"/>
          </a:xfrm>
        </p:grpSpPr>
        <p:sp>
          <p:nvSpPr>
            <p:cNvPr id="19" name="矩形 18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86921" y="2542351"/>
              <a:ext cx="4297448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13762" y="3603073"/>
            <a:ext cx="4297448" cy="722607"/>
            <a:chOff x="8386921" y="2192795"/>
            <a:chExt cx="4297448" cy="722607"/>
          </a:xfrm>
        </p:grpSpPr>
        <p:sp>
          <p:nvSpPr>
            <p:cNvPr id="22" name="矩形 21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921" y="2542351"/>
              <a:ext cx="4297448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02389" y="4869909"/>
            <a:ext cx="6863091" cy="7099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554007" y="0"/>
            <a:ext cx="8030605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7806876" y="0"/>
            <a:ext cx="1650735" cy="1409700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7554572" y="0"/>
            <a:ext cx="4539361" cy="6858000"/>
          </a:xfrm>
          <a:custGeom>
            <a:avLst/>
            <a:gdLst>
              <a:gd name="connsiteX0" fmla="*/ 4152952 w 4539361"/>
              <a:gd name="connsiteY0" fmla="*/ 0 h 6858000"/>
              <a:gd name="connsiteX1" fmla="*/ 4539361 w 4539361"/>
              <a:gd name="connsiteY1" fmla="*/ 0 h 6858000"/>
              <a:gd name="connsiteX2" fmla="*/ 2232038 w 4539361"/>
              <a:gd name="connsiteY2" fmla="*/ 2286000 h 6858000"/>
              <a:gd name="connsiteX3" fmla="*/ 4515543 w 4539361"/>
              <a:gd name="connsiteY3" fmla="*/ 4572000 h 6858000"/>
              <a:gd name="connsiteX4" fmla="*/ 4527452 w 4539361"/>
              <a:gd name="connsiteY4" fmla="*/ 4572000 h 6858000"/>
              <a:gd name="connsiteX5" fmla="*/ 2243947 w 4539361"/>
              <a:gd name="connsiteY5" fmla="*/ 6858000 h 6858000"/>
              <a:gd name="connsiteX6" fmla="*/ 1857538 w 4539361"/>
              <a:gd name="connsiteY6" fmla="*/ 6858000 h 6858000"/>
              <a:gd name="connsiteX7" fmla="*/ 4141043 w 4539361"/>
              <a:gd name="connsiteY7" fmla="*/ 4572000 h 6858000"/>
              <a:gd name="connsiteX8" fmla="*/ 4129134 w 4539361"/>
              <a:gd name="connsiteY8" fmla="*/ 4572000 h 6858000"/>
              <a:gd name="connsiteX9" fmla="*/ 1845629 w 4539361"/>
              <a:gd name="connsiteY9" fmla="*/ 2286000 h 6858000"/>
              <a:gd name="connsiteX10" fmla="*/ 3691544 w 4539361"/>
              <a:gd name="connsiteY10" fmla="*/ 0 h 6858000"/>
              <a:gd name="connsiteX11" fmla="*/ 4077953 w 4539361"/>
              <a:gd name="connsiteY11" fmla="*/ 0 h 6858000"/>
              <a:gd name="connsiteX12" fmla="*/ 1770630 w 4539361"/>
              <a:gd name="connsiteY12" fmla="*/ 2286000 h 6858000"/>
              <a:gd name="connsiteX13" fmla="*/ 4054135 w 4539361"/>
              <a:gd name="connsiteY13" fmla="*/ 4572000 h 6858000"/>
              <a:gd name="connsiteX14" fmla="*/ 4066044 w 4539361"/>
              <a:gd name="connsiteY14" fmla="*/ 4572000 h 6858000"/>
              <a:gd name="connsiteX15" fmla="*/ 1782539 w 4539361"/>
              <a:gd name="connsiteY15" fmla="*/ 6858000 h 6858000"/>
              <a:gd name="connsiteX16" fmla="*/ 1396130 w 4539361"/>
              <a:gd name="connsiteY16" fmla="*/ 6858000 h 6858000"/>
              <a:gd name="connsiteX17" fmla="*/ 3679635 w 4539361"/>
              <a:gd name="connsiteY17" fmla="*/ 4572000 h 6858000"/>
              <a:gd name="connsiteX18" fmla="*/ 3667726 w 4539361"/>
              <a:gd name="connsiteY18" fmla="*/ 4572000 h 6858000"/>
              <a:gd name="connsiteX19" fmla="*/ 1384221 w 4539361"/>
              <a:gd name="connsiteY19" fmla="*/ 2286000 h 6858000"/>
              <a:gd name="connsiteX20" fmla="*/ 3230137 w 4539361"/>
              <a:gd name="connsiteY20" fmla="*/ 0 h 6858000"/>
              <a:gd name="connsiteX21" fmla="*/ 3616546 w 4539361"/>
              <a:gd name="connsiteY21" fmla="*/ 0 h 6858000"/>
              <a:gd name="connsiteX22" fmla="*/ 1309223 w 4539361"/>
              <a:gd name="connsiteY22" fmla="*/ 2286000 h 6858000"/>
              <a:gd name="connsiteX23" fmla="*/ 3592728 w 4539361"/>
              <a:gd name="connsiteY23" fmla="*/ 4572000 h 6858000"/>
              <a:gd name="connsiteX24" fmla="*/ 3604637 w 4539361"/>
              <a:gd name="connsiteY24" fmla="*/ 4572000 h 6858000"/>
              <a:gd name="connsiteX25" fmla="*/ 1321132 w 4539361"/>
              <a:gd name="connsiteY25" fmla="*/ 6858000 h 6858000"/>
              <a:gd name="connsiteX26" fmla="*/ 934723 w 4539361"/>
              <a:gd name="connsiteY26" fmla="*/ 6858000 h 6858000"/>
              <a:gd name="connsiteX27" fmla="*/ 3218228 w 4539361"/>
              <a:gd name="connsiteY27" fmla="*/ 4572000 h 6858000"/>
              <a:gd name="connsiteX28" fmla="*/ 3206319 w 4539361"/>
              <a:gd name="connsiteY28" fmla="*/ 4572000 h 6858000"/>
              <a:gd name="connsiteX29" fmla="*/ 922814 w 4539361"/>
              <a:gd name="connsiteY29" fmla="*/ 2286000 h 6858000"/>
              <a:gd name="connsiteX30" fmla="*/ 2768730 w 4539361"/>
              <a:gd name="connsiteY30" fmla="*/ 0 h 6858000"/>
              <a:gd name="connsiteX31" fmla="*/ 3155139 w 4539361"/>
              <a:gd name="connsiteY31" fmla="*/ 0 h 6858000"/>
              <a:gd name="connsiteX32" fmla="*/ 847816 w 4539361"/>
              <a:gd name="connsiteY32" fmla="*/ 2286000 h 6858000"/>
              <a:gd name="connsiteX33" fmla="*/ 3131321 w 4539361"/>
              <a:gd name="connsiteY33" fmla="*/ 4572000 h 6858000"/>
              <a:gd name="connsiteX34" fmla="*/ 3143230 w 4539361"/>
              <a:gd name="connsiteY34" fmla="*/ 4572000 h 6858000"/>
              <a:gd name="connsiteX35" fmla="*/ 859725 w 4539361"/>
              <a:gd name="connsiteY35" fmla="*/ 6858000 h 6858000"/>
              <a:gd name="connsiteX36" fmla="*/ 473316 w 4539361"/>
              <a:gd name="connsiteY36" fmla="*/ 6858000 h 6858000"/>
              <a:gd name="connsiteX37" fmla="*/ 2756821 w 4539361"/>
              <a:gd name="connsiteY37" fmla="*/ 4572000 h 6858000"/>
              <a:gd name="connsiteX38" fmla="*/ 2744912 w 4539361"/>
              <a:gd name="connsiteY38" fmla="*/ 4572000 h 6858000"/>
              <a:gd name="connsiteX39" fmla="*/ 461407 w 4539361"/>
              <a:gd name="connsiteY39" fmla="*/ 2286000 h 6858000"/>
              <a:gd name="connsiteX40" fmla="*/ 2307323 w 4539361"/>
              <a:gd name="connsiteY40" fmla="*/ 0 h 6858000"/>
              <a:gd name="connsiteX41" fmla="*/ 2693732 w 4539361"/>
              <a:gd name="connsiteY41" fmla="*/ 0 h 6858000"/>
              <a:gd name="connsiteX42" fmla="*/ 386409 w 4539361"/>
              <a:gd name="connsiteY42" fmla="*/ 2286000 h 6858000"/>
              <a:gd name="connsiteX43" fmla="*/ 2669914 w 4539361"/>
              <a:gd name="connsiteY43" fmla="*/ 4572000 h 6858000"/>
              <a:gd name="connsiteX44" fmla="*/ 2681823 w 4539361"/>
              <a:gd name="connsiteY44" fmla="*/ 4572000 h 6858000"/>
              <a:gd name="connsiteX45" fmla="*/ 398318 w 4539361"/>
              <a:gd name="connsiteY45" fmla="*/ 6858000 h 6858000"/>
              <a:gd name="connsiteX46" fmla="*/ 11909 w 4539361"/>
              <a:gd name="connsiteY46" fmla="*/ 6858000 h 6858000"/>
              <a:gd name="connsiteX47" fmla="*/ 2295414 w 4539361"/>
              <a:gd name="connsiteY47" fmla="*/ 4572000 h 6858000"/>
              <a:gd name="connsiteX48" fmla="*/ 2283505 w 4539361"/>
              <a:gd name="connsiteY48" fmla="*/ 4572000 h 6858000"/>
              <a:gd name="connsiteX49" fmla="*/ 0 w 4539361"/>
              <a:gd name="connsiteY49" fmla="*/ 228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539361" h="6858000">
                <a:moveTo>
                  <a:pt x="4152952" y="0"/>
                </a:moveTo>
                <a:lnTo>
                  <a:pt x="4539361" y="0"/>
                </a:lnTo>
                <a:lnTo>
                  <a:pt x="2232038" y="2286000"/>
                </a:lnTo>
                <a:lnTo>
                  <a:pt x="4515543" y="4572000"/>
                </a:lnTo>
                <a:lnTo>
                  <a:pt x="4527452" y="4572000"/>
                </a:lnTo>
                <a:lnTo>
                  <a:pt x="2243947" y="6858000"/>
                </a:lnTo>
                <a:lnTo>
                  <a:pt x="1857538" y="6858000"/>
                </a:lnTo>
                <a:lnTo>
                  <a:pt x="4141043" y="4572000"/>
                </a:lnTo>
                <a:lnTo>
                  <a:pt x="4129134" y="4572000"/>
                </a:lnTo>
                <a:lnTo>
                  <a:pt x="1845629" y="2286000"/>
                </a:lnTo>
                <a:close/>
                <a:moveTo>
                  <a:pt x="3691544" y="0"/>
                </a:moveTo>
                <a:lnTo>
                  <a:pt x="4077953" y="0"/>
                </a:lnTo>
                <a:lnTo>
                  <a:pt x="1770630" y="2286000"/>
                </a:lnTo>
                <a:lnTo>
                  <a:pt x="4054135" y="4572000"/>
                </a:lnTo>
                <a:lnTo>
                  <a:pt x="4066044" y="4572000"/>
                </a:lnTo>
                <a:lnTo>
                  <a:pt x="1782539" y="6858000"/>
                </a:lnTo>
                <a:lnTo>
                  <a:pt x="1396130" y="6858000"/>
                </a:lnTo>
                <a:lnTo>
                  <a:pt x="3679635" y="4572000"/>
                </a:lnTo>
                <a:lnTo>
                  <a:pt x="3667726" y="4572000"/>
                </a:lnTo>
                <a:lnTo>
                  <a:pt x="1384221" y="2286000"/>
                </a:lnTo>
                <a:close/>
                <a:moveTo>
                  <a:pt x="3230137" y="0"/>
                </a:moveTo>
                <a:lnTo>
                  <a:pt x="3616546" y="0"/>
                </a:lnTo>
                <a:lnTo>
                  <a:pt x="1309223" y="2286000"/>
                </a:lnTo>
                <a:lnTo>
                  <a:pt x="3592728" y="4572000"/>
                </a:lnTo>
                <a:lnTo>
                  <a:pt x="3604637" y="4572000"/>
                </a:lnTo>
                <a:lnTo>
                  <a:pt x="1321132" y="6858000"/>
                </a:lnTo>
                <a:lnTo>
                  <a:pt x="934723" y="6858000"/>
                </a:lnTo>
                <a:lnTo>
                  <a:pt x="3218228" y="4572000"/>
                </a:lnTo>
                <a:lnTo>
                  <a:pt x="3206319" y="4572000"/>
                </a:lnTo>
                <a:lnTo>
                  <a:pt x="922814" y="2286000"/>
                </a:lnTo>
                <a:close/>
                <a:moveTo>
                  <a:pt x="2768730" y="0"/>
                </a:moveTo>
                <a:lnTo>
                  <a:pt x="3155139" y="0"/>
                </a:lnTo>
                <a:lnTo>
                  <a:pt x="847816" y="2286000"/>
                </a:lnTo>
                <a:lnTo>
                  <a:pt x="3131321" y="4572000"/>
                </a:lnTo>
                <a:lnTo>
                  <a:pt x="3143230" y="4572000"/>
                </a:lnTo>
                <a:lnTo>
                  <a:pt x="859725" y="6858000"/>
                </a:lnTo>
                <a:lnTo>
                  <a:pt x="473316" y="6858000"/>
                </a:lnTo>
                <a:lnTo>
                  <a:pt x="2756821" y="4572000"/>
                </a:lnTo>
                <a:lnTo>
                  <a:pt x="2744912" y="4572000"/>
                </a:lnTo>
                <a:lnTo>
                  <a:pt x="461407" y="2286000"/>
                </a:lnTo>
                <a:close/>
                <a:moveTo>
                  <a:pt x="2307323" y="0"/>
                </a:moveTo>
                <a:lnTo>
                  <a:pt x="2693732" y="0"/>
                </a:lnTo>
                <a:lnTo>
                  <a:pt x="386409" y="2286000"/>
                </a:lnTo>
                <a:lnTo>
                  <a:pt x="2669914" y="4572000"/>
                </a:lnTo>
                <a:lnTo>
                  <a:pt x="2681823" y="4572000"/>
                </a:lnTo>
                <a:lnTo>
                  <a:pt x="398318" y="6858000"/>
                </a:lnTo>
                <a:lnTo>
                  <a:pt x="11909" y="6858000"/>
                </a:lnTo>
                <a:lnTo>
                  <a:pt x="2295414" y="4572000"/>
                </a:lnTo>
                <a:lnTo>
                  <a:pt x="2283505" y="4572000"/>
                </a:lnTo>
                <a:lnTo>
                  <a:pt x="0" y="2286000"/>
                </a:lnTo>
                <a:close/>
              </a:path>
            </a:pathLst>
          </a:custGeom>
          <a:blipFill>
            <a:blip r:embed="rId3">
              <a:grayscl/>
            </a:blip>
            <a:srcRect/>
            <a:stretch>
              <a:fillRect l="-84528" r="-840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3763" y="451187"/>
            <a:ext cx="368241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CONTENT</a:t>
            </a:r>
            <a:endParaRPr lang="zh-CN" altLang="en-US" sz="6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1554007" y="2032376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6" name="菱形 15"/>
          <p:cNvSpPr/>
          <p:nvPr/>
        </p:nvSpPr>
        <p:spPr>
          <a:xfrm>
            <a:off x="1554007" y="3079995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7" name="菱形 16"/>
          <p:cNvSpPr/>
          <p:nvPr/>
        </p:nvSpPr>
        <p:spPr>
          <a:xfrm>
            <a:off x="1554007" y="4127614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8" name="菱形 17"/>
          <p:cNvSpPr/>
          <p:nvPr/>
        </p:nvSpPr>
        <p:spPr>
          <a:xfrm>
            <a:off x="1554007" y="5175232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2440109" y="21207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公司历程介绍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40109" y="316739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产品服务推广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440109" y="421601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企业文化荣誉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40109" y="526363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企业发展规划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30684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PART 04</a:t>
            </a:r>
            <a:endParaRPr lang="zh-CN" altLang="en-US" sz="6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1536" y="2682712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企业发展规划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5"/>
            <a:ext cx="4251196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/>
          <p:cNvSpPr/>
          <p:nvPr/>
        </p:nvSpPr>
        <p:spPr>
          <a:xfrm>
            <a:off x="3077028" y="0"/>
            <a:ext cx="9114972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10302021" y="1051363"/>
            <a:ext cx="1512895" cy="1268413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/>
          <p:nvPr/>
        </p:nvGraphicFramePr>
        <p:xfrm>
          <a:off x="-101600" y="1428372"/>
          <a:ext cx="7082971" cy="472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直接连接符 7"/>
          <p:cNvCxnSpPr/>
          <p:nvPr/>
        </p:nvCxnSpPr>
        <p:spPr>
          <a:xfrm flipH="1">
            <a:off x="10951307" y="813202"/>
            <a:ext cx="621569" cy="6206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81972" y="359616"/>
            <a:ext cx="4452885" cy="831444"/>
            <a:chOff x="8386922" y="2014885"/>
            <a:chExt cx="4452885" cy="831444"/>
          </a:xfrm>
        </p:grpSpPr>
        <p:sp>
          <p:nvSpPr>
            <p:cNvPr id="11" name="矩形 10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86923" y="2578563"/>
              <a:ext cx="4452884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15970" y="2372473"/>
            <a:ext cx="4706030" cy="1143684"/>
            <a:chOff x="8386921" y="2192795"/>
            <a:chExt cx="4706030" cy="1143684"/>
          </a:xfrm>
        </p:grpSpPr>
        <p:sp>
          <p:nvSpPr>
            <p:cNvPr id="14" name="矩形 13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86921" y="2542351"/>
              <a:ext cx="470603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15970" y="4043650"/>
            <a:ext cx="4706030" cy="1143684"/>
            <a:chOff x="8386921" y="2192795"/>
            <a:chExt cx="4706030" cy="1143684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86921" y="2542351"/>
              <a:ext cx="470603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0540231" y="759722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2525487" y="5134266"/>
            <a:ext cx="2055977" cy="1723734"/>
          </a:xfrm>
          <a:prstGeom prst="parallelogram">
            <a:avLst>
              <a:gd name="adj" fmla="val 10015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 rot="16200000">
            <a:off x="1527844" y="2075318"/>
            <a:ext cx="1372908" cy="1393648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六边形 6"/>
          <p:cNvSpPr/>
          <p:nvPr/>
        </p:nvSpPr>
        <p:spPr>
          <a:xfrm>
            <a:off x="1937006" y="2485571"/>
            <a:ext cx="554584" cy="573142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 rot="16200000">
            <a:off x="4115647" y="2075316"/>
            <a:ext cx="1372908" cy="1393652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六边形 10"/>
          <p:cNvSpPr/>
          <p:nvPr/>
        </p:nvSpPr>
        <p:spPr>
          <a:xfrm>
            <a:off x="4515530" y="2486171"/>
            <a:ext cx="573142" cy="571942"/>
          </a:xfrm>
          <a:custGeom>
            <a:avLst/>
            <a:gdLst>
              <a:gd name="connsiteX0" fmla="*/ 73141 w 606368"/>
              <a:gd name="connsiteY0" fmla="*/ 459099 h 605099"/>
              <a:gd name="connsiteX1" fmla="*/ 146282 w 606368"/>
              <a:gd name="connsiteY1" fmla="*/ 532099 h 605099"/>
              <a:gd name="connsiteX2" fmla="*/ 73141 w 606368"/>
              <a:gd name="connsiteY2" fmla="*/ 605099 h 605099"/>
              <a:gd name="connsiteX3" fmla="*/ 0 w 606368"/>
              <a:gd name="connsiteY3" fmla="*/ 532099 h 605099"/>
              <a:gd name="connsiteX4" fmla="*/ 73141 w 606368"/>
              <a:gd name="connsiteY4" fmla="*/ 459099 h 605099"/>
              <a:gd name="connsiteX5" fmla="*/ 90350 w 606368"/>
              <a:gd name="connsiteY5" fmla="*/ 311335 h 605099"/>
              <a:gd name="connsiteX6" fmla="*/ 286566 w 606368"/>
              <a:gd name="connsiteY6" fmla="*/ 507355 h 605099"/>
              <a:gd name="connsiteX7" fmla="*/ 245213 w 606368"/>
              <a:gd name="connsiteY7" fmla="*/ 548647 h 605099"/>
              <a:gd name="connsiteX8" fmla="*/ 203860 w 606368"/>
              <a:gd name="connsiteY8" fmla="*/ 507355 h 605099"/>
              <a:gd name="connsiteX9" fmla="*/ 90350 w 606368"/>
              <a:gd name="connsiteY9" fmla="*/ 393919 h 605099"/>
              <a:gd name="connsiteX10" fmla="*/ 48902 w 606368"/>
              <a:gd name="connsiteY10" fmla="*/ 352627 h 605099"/>
              <a:gd name="connsiteX11" fmla="*/ 90350 w 606368"/>
              <a:gd name="connsiteY11" fmla="*/ 311335 h 605099"/>
              <a:gd name="connsiteX12" fmla="*/ 112838 w 606368"/>
              <a:gd name="connsiteY12" fmla="*/ 158772 h 605099"/>
              <a:gd name="connsiteX13" fmla="*/ 439340 w 606368"/>
              <a:gd name="connsiteY13" fmla="*/ 484848 h 605099"/>
              <a:gd name="connsiteX14" fmla="*/ 397986 w 606368"/>
              <a:gd name="connsiteY14" fmla="*/ 526136 h 605099"/>
              <a:gd name="connsiteX15" fmla="*/ 356631 w 606368"/>
              <a:gd name="connsiteY15" fmla="*/ 484848 h 605099"/>
              <a:gd name="connsiteX16" fmla="*/ 112838 w 606368"/>
              <a:gd name="connsiteY16" fmla="*/ 241443 h 605099"/>
              <a:gd name="connsiteX17" fmla="*/ 71483 w 606368"/>
              <a:gd name="connsiteY17" fmla="*/ 200060 h 605099"/>
              <a:gd name="connsiteX18" fmla="*/ 112838 w 606368"/>
              <a:gd name="connsiteY18" fmla="*/ 158772 h 605099"/>
              <a:gd name="connsiteX19" fmla="*/ 121024 w 606368"/>
              <a:gd name="connsiteY19" fmla="*/ 0 h 605099"/>
              <a:gd name="connsiteX20" fmla="*/ 606368 w 606368"/>
              <a:gd name="connsiteY20" fmla="*/ 484702 h 605099"/>
              <a:gd name="connsiteX21" fmla="*/ 565012 w 606368"/>
              <a:gd name="connsiteY21" fmla="*/ 525995 h 605099"/>
              <a:gd name="connsiteX22" fmla="*/ 523656 w 606368"/>
              <a:gd name="connsiteY22" fmla="*/ 484702 h 605099"/>
              <a:gd name="connsiteX23" fmla="*/ 121024 w 606368"/>
              <a:gd name="connsiteY23" fmla="*/ 82586 h 605099"/>
              <a:gd name="connsiteX24" fmla="*/ 79668 w 606368"/>
              <a:gd name="connsiteY24" fmla="*/ 41293 h 605099"/>
              <a:gd name="connsiteX25" fmla="*/ 121024 w 606368"/>
              <a:gd name="connsiteY25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6368" h="605099">
                <a:moveTo>
                  <a:pt x="73141" y="459099"/>
                </a:moveTo>
                <a:cubicBezTo>
                  <a:pt x="113536" y="459099"/>
                  <a:pt x="146282" y="491782"/>
                  <a:pt x="146282" y="532099"/>
                </a:cubicBezTo>
                <a:cubicBezTo>
                  <a:pt x="146282" y="572416"/>
                  <a:pt x="113536" y="605099"/>
                  <a:pt x="73141" y="605099"/>
                </a:cubicBezTo>
                <a:cubicBezTo>
                  <a:pt x="32746" y="605099"/>
                  <a:pt x="0" y="572416"/>
                  <a:pt x="0" y="532099"/>
                </a:cubicBezTo>
                <a:cubicBezTo>
                  <a:pt x="0" y="491782"/>
                  <a:pt x="32746" y="459099"/>
                  <a:pt x="73141" y="459099"/>
                </a:cubicBezTo>
                <a:close/>
                <a:moveTo>
                  <a:pt x="90350" y="311335"/>
                </a:moveTo>
                <a:cubicBezTo>
                  <a:pt x="198584" y="311335"/>
                  <a:pt x="286566" y="399280"/>
                  <a:pt x="286566" y="507355"/>
                </a:cubicBezTo>
                <a:cubicBezTo>
                  <a:pt x="286566" y="530118"/>
                  <a:pt x="268103" y="548647"/>
                  <a:pt x="245213" y="548647"/>
                </a:cubicBezTo>
                <a:cubicBezTo>
                  <a:pt x="222417" y="548647"/>
                  <a:pt x="203860" y="530118"/>
                  <a:pt x="203860" y="507355"/>
                </a:cubicBezTo>
                <a:cubicBezTo>
                  <a:pt x="203860" y="444805"/>
                  <a:pt x="152898" y="393919"/>
                  <a:pt x="90350" y="393919"/>
                </a:cubicBezTo>
                <a:cubicBezTo>
                  <a:pt x="67459" y="393919"/>
                  <a:pt x="48902" y="375483"/>
                  <a:pt x="48902" y="352627"/>
                </a:cubicBezTo>
                <a:cubicBezTo>
                  <a:pt x="48902" y="329770"/>
                  <a:pt x="67459" y="311335"/>
                  <a:pt x="90350" y="311335"/>
                </a:cubicBezTo>
                <a:close/>
                <a:moveTo>
                  <a:pt x="112838" y="158772"/>
                </a:moveTo>
                <a:cubicBezTo>
                  <a:pt x="292857" y="158772"/>
                  <a:pt x="439340" y="305021"/>
                  <a:pt x="439340" y="484848"/>
                </a:cubicBezTo>
                <a:cubicBezTo>
                  <a:pt x="439340" y="507608"/>
                  <a:pt x="420783" y="526136"/>
                  <a:pt x="397986" y="526136"/>
                </a:cubicBezTo>
                <a:cubicBezTo>
                  <a:pt x="375095" y="526136"/>
                  <a:pt x="356631" y="507608"/>
                  <a:pt x="356631" y="484848"/>
                </a:cubicBezTo>
                <a:cubicBezTo>
                  <a:pt x="356631" y="350636"/>
                  <a:pt x="247263" y="241443"/>
                  <a:pt x="112838" y="241443"/>
                </a:cubicBezTo>
                <a:cubicBezTo>
                  <a:pt x="89947" y="241443"/>
                  <a:pt x="71483" y="222915"/>
                  <a:pt x="71483" y="200060"/>
                </a:cubicBezTo>
                <a:cubicBezTo>
                  <a:pt x="71483" y="177300"/>
                  <a:pt x="89947" y="158772"/>
                  <a:pt x="112838" y="158772"/>
                </a:cubicBezTo>
                <a:close/>
                <a:moveTo>
                  <a:pt x="121024" y="0"/>
                </a:moveTo>
                <a:cubicBezTo>
                  <a:pt x="388661" y="0"/>
                  <a:pt x="606368" y="217377"/>
                  <a:pt x="606368" y="484702"/>
                </a:cubicBezTo>
                <a:cubicBezTo>
                  <a:pt x="606368" y="507465"/>
                  <a:pt x="587904" y="525995"/>
                  <a:pt x="565012" y="525995"/>
                </a:cubicBezTo>
                <a:cubicBezTo>
                  <a:pt x="542120" y="525995"/>
                  <a:pt x="523656" y="507465"/>
                  <a:pt x="523656" y="484702"/>
                </a:cubicBezTo>
                <a:cubicBezTo>
                  <a:pt x="523656" y="262997"/>
                  <a:pt x="342971" y="82586"/>
                  <a:pt x="121024" y="82586"/>
                </a:cubicBezTo>
                <a:cubicBezTo>
                  <a:pt x="98227" y="82586"/>
                  <a:pt x="79668" y="64150"/>
                  <a:pt x="79668" y="41293"/>
                </a:cubicBezTo>
                <a:cubicBezTo>
                  <a:pt x="79668" y="18530"/>
                  <a:pt x="98227" y="0"/>
                  <a:pt x="1210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 rot="16200000">
            <a:off x="6703450" y="2075317"/>
            <a:ext cx="1372908" cy="1393650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六边形 13"/>
          <p:cNvSpPr/>
          <p:nvPr/>
        </p:nvSpPr>
        <p:spPr>
          <a:xfrm>
            <a:off x="7128552" y="2485571"/>
            <a:ext cx="522703" cy="573142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16200000">
            <a:off x="9291252" y="2075316"/>
            <a:ext cx="1372908" cy="1393652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16"/>
          <p:cNvSpPr/>
          <p:nvPr/>
        </p:nvSpPr>
        <p:spPr>
          <a:xfrm>
            <a:off x="9691135" y="2507498"/>
            <a:ext cx="573142" cy="529289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22" name="矩形 21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923" y="2578563"/>
              <a:ext cx="25928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77394" y="3709877"/>
            <a:ext cx="2073806" cy="1143684"/>
            <a:chOff x="9093922" y="2192795"/>
            <a:chExt cx="1724320" cy="1143684"/>
          </a:xfrm>
        </p:grpSpPr>
        <p:sp>
          <p:nvSpPr>
            <p:cNvPr id="28" name="矩形 27"/>
            <p:cNvSpPr/>
            <p:nvPr/>
          </p:nvSpPr>
          <p:spPr>
            <a:xfrm>
              <a:off x="9093922" y="2192795"/>
              <a:ext cx="172432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093923" y="2542351"/>
              <a:ext cx="1724318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65198" y="3709877"/>
            <a:ext cx="2073806" cy="1143684"/>
            <a:chOff x="9093922" y="2192795"/>
            <a:chExt cx="1724320" cy="1143684"/>
          </a:xfrm>
        </p:grpSpPr>
        <p:sp>
          <p:nvSpPr>
            <p:cNvPr id="31" name="矩形 30"/>
            <p:cNvSpPr/>
            <p:nvPr/>
          </p:nvSpPr>
          <p:spPr>
            <a:xfrm>
              <a:off x="9093922" y="2192795"/>
              <a:ext cx="172432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093923" y="2542351"/>
              <a:ext cx="1724318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53001" y="3709877"/>
            <a:ext cx="2073806" cy="1143684"/>
            <a:chOff x="9093922" y="2192795"/>
            <a:chExt cx="1724320" cy="1143684"/>
          </a:xfrm>
        </p:grpSpPr>
        <p:sp>
          <p:nvSpPr>
            <p:cNvPr id="34" name="矩形 33"/>
            <p:cNvSpPr/>
            <p:nvPr/>
          </p:nvSpPr>
          <p:spPr>
            <a:xfrm>
              <a:off x="9093922" y="2192795"/>
              <a:ext cx="172432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093923" y="2542351"/>
              <a:ext cx="1724318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40803" y="3709877"/>
            <a:ext cx="2073806" cy="1143684"/>
            <a:chOff x="9093922" y="2192795"/>
            <a:chExt cx="1724320" cy="1143684"/>
          </a:xfrm>
        </p:grpSpPr>
        <p:sp>
          <p:nvSpPr>
            <p:cNvPr id="37" name="矩形 36"/>
            <p:cNvSpPr/>
            <p:nvPr/>
          </p:nvSpPr>
          <p:spPr>
            <a:xfrm>
              <a:off x="9093922" y="2192795"/>
              <a:ext cx="172432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093923" y="2542351"/>
              <a:ext cx="1724318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10" grpId="0" animBg="1"/>
      <p:bldP spid="40" grpId="0" animBg="1"/>
      <p:bldP spid="13" grpId="0" animBg="1"/>
      <p:bldP spid="41" grpId="0" animBg="1"/>
      <p:bldP spid="16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平行四边形 28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825810" y="359616"/>
            <a:ext cx="4540380" cy="831444"/>
            <a:chOff x="7573713" y="2014885"/>
            <a:chExt cx="4540380" cy="831444"/>
          </a:xfrm>
        </p:grpSpPr>
        <p:sp>
          <p:nvSpPr>
            <p:cNvPr id="17" name="矩形 16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73713" y="2578563"/>
              <a:ext cx="454038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62000" y="2375742"/>
            <a:ext cx="10697028" cy="1764459"/>
            <a:chOff x="762000" y="2375742"/>
            <a:chExt cx="10697028" cy="1764459"/>
          </a:xfrm>
        </p:grpSpPr>
        <p:grpSp>
          <p:nvGrpSpPr>
            <p:cNvPr id="15" name="组合 14"/>
            <p:cNvGrpSpPr/>
            <p:nvPr/>
          </p:nvGrpSpPr>
          <p:grpSpPr>
            <a:xfrm>
              <a:off x="762000" y="2375742"/>
              <a:ext cx="10697028" cy="1764459"/>
              <a:chOff x="348343" y="2525486"/>
              <a:chExt cx="11263085" cy="185782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48343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3" name="平行四边形 2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" name="平行四边形 3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2970590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7" name="平行四边形 6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平行四边形 7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5592837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10" name="平行四边形 9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平行四边形 10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8215085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13" name="平行四边形 12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平行四边形 13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name="adj" fmla="val 100151"/>
                  </a:avLst>
                </a:prstGeom>
                <a:solidFill>
                  <a:schemeClr val="accent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0" name="矩形 19"/>
            <p:cNvSpPr/>
            <p:nvPr/>
          </p:nvSpPr>
          <p:spPr>
            <a:xfrm>
              <a:off x="1337922" y="2604610"/>
              <a:ext cx="2073806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37923" y="3417411"/>
              <a:ext cx="2073804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813109" y="2604610"/>
              <a:ext cx="2073806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318841" y="2604610"/>
              <a:ext cx="2073806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811872" y="2604610"/>
              <a:ext cx="2073806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13110" y="3417411"/>
              <a:ext cx="2073804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88297" y="3417411"/>
              <a:ext cx="2073804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63484" y="3417411"/>
              <a:ext cx="2073804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86330" y="4743186"/>
            <a:ext cx="10430958" cy="5520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7910286" y="483260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550565" y="3611563"/>
            <a:ext cx="1022526" cy="1007309"/>
            <a:chOff x="1517474" y="2111088"/>
            <a:chExt cx="1393648" cy="1372908"/>
          </a:xfrm>
        </p:grpSpPr>
        <p:sp>
          <p:nvSpPr>
            <p:cNvPr id="35" name="菱形 34"/>
            <p:cNvSpPr/>
            <p:nvPr/>
          </p:nvSpPr>
          <p:spPr>
            <a:xfrm rot="16200000">
              <a:off x="1527844" y="2100718"/>
              <a:ext cx="1372908" cy="1393648"/>
            </a:xfrm>
            <a:prstGeom prst="diamond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六边形 5"/>
            <p:cNvSpPr/>
            <p:nvPr/>
          </p:nvSpPr>
          <p:spPr>
            <a:xfrm>
              <a:off x="1927727" y="2618401"/>
              <a:ext cx="573142" cy="358280"/>
            </a:xfrm>
            <a:custGeom>
              <a:avLst/>
              <a:gdLst>
                <a:gd name="connsiteX0" fmla="*/ 218748 w 607427"/>
                <a:gd name="connsiteY0" fmla="*/ 211767 h 379713"/>
                <a:gd name="connsiteX1" fmla="*/ 303678 w 607427"/>
                <a:gd name="connsiteY1" fmla="*/ 286283 h 379713"/>
                <a:gd name="connsiteX2" fmla="*/ 388608 w 607427"/>
                <a:gd name="connsiteY2" fmla="*/ 211767 h 379713"/>
                <a:gd name="connsiteX3" fmla="*/ 580118 w 607427"/>
                <a:gd name="connsiteY3" fmla="*/ 379713 h 379713"/>
                <a:gd name="connsiteX4" fmla="*/ 27238 w 607427"/>
                <a:gd name="connsiteY4" fmla="*/ 379713 h 379713"/>
                <a:gd name="connsiteX5" fmla="*/ 607427 w 607427"/>
                <a:gd name="connsiteY5" fmla="*/ 19970 h 379713"/>
                <a:gd name="connsiteX6" fmla="*/ 607427 w 607427"/>
                <a:gd name="connsiteY6" fmla="*/ 359531 h 379713"/>
                <a:gd name="connsiteX7" fmla="*/ 413725 w 607427"/>
                <a:gd name="connsiteY7" fmla="*/ 189751 h 379713"/>
                <a:gd name="connsiteX8" fmla="*/ 0 w 607427"/>
                <a:gd name="connsiteY8" fmla="*/ 19970 h 379713"/>
                <a:gd name="connsiteX9" fmla="*/ 193561 w 607427"/>
                <a:gd name="connsiteY9" fmla="*/ 189751 h 379713"/>
                <a:gd name="connsiteX10" fmla="*/ 0 w 607427"/>
                <a:gd name="connsiteY10" fmla="*/ 359531 h 379713"/>
                <a:gd name="connsiteX11" fmla="*/ 27379 w 607427"/>
                <a:gd name="connsiteY11" fmla="*/ 0 h 379713"/>
                <a:gd name="connsiteX12" fmla="*/ 579906 w 607427"/>
                <a:gd name="connsiteY12" fmla="*/ 0 h 379713"/>
                <a:gd name="connsiteX13" fmla="*/ 303694 w 607427"/>
                <a:gd name="connsiteY13" fmla="*/ 242251 h 37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7427" h="379713">
                  <a:moveTo>
                    <a:pt x="218748" y="211767"/>
                  </a:moveTo>
                  <a:lnTo>
                    <a:pt x="303678" y="286283"/>
                  </a:lnTo>
                  <a:lnTo>
                    <a:pt x="388608" y="211767"/>
                  </a:lnTo>
                  <a:lnTo>
                    <a:pt x="580118" y="379713"/>
                  </a:lnTo>
                  <a:lnTo>
                    <a:pt x="27238" y="379713"/>
                  </a:lnTo>
                  <a:close/>
                  <a:moveTo>
                    <a:pt x="607427" y="19970"/>
                  </a:moveTo>
                  <a:lnTo>
                    <a:pt x="607427" y="359531"/>
                  </a:lnTo>
                  <a:lnTo>
                    <a:pt x="413725" y="189751"/>
                  </a:lnTo>
                  <a:close/>
                  <a:moveTo>
                    <a:pt x="0" y="19970"/>
                  </a:moveTo>
                  <a:lnTo>
                    <a:pt x="193561" y="189751"/>
                  </a:lnTo>
                  <a:lnTo>
                    <a:pt x="0" y="359531"/>
                  </a:lnTo>
                  <a:close/>
                  <a:moveTo>
                    <a:pt x="27379" y="0"/>
                  </a:moveTo>
                  <a:lnTo>
                    <a:pt x="579906" y="0"/>
                  </a:lnTo>
                  <a:lnTo>
                    <a:pt x="303694" y="2422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691889" y="3611563"/>
            <a:ext cx="1022526" cy="1007309"/>
            <a:chOff x="1517474" y="2111088"/>
            <a:chExt cx="1393648" cy="1372908"/>
          </a:xfrm>
        </p:grpSpPr>
        <p:sp>
          <p:nvSpPr>
            <p:cNvPr id="38" name="菱形 37"/>
            <p:cNvSpPr/>
            <p:nvPr/>
          </p:nvSpPr>
          <p:spPr>
            <a:xfrm rot="16200000">
              <a:off x="1527844" y="2100718"/>
              <a:ext cx="1372908" cy="1393648"/>
            </a:xfrm>
            <a:prstGeom prst="diamond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" name="六边形 9"/>
            <p:cNvSpPr/>
            <p:nvPr/>
          </p:nvSpPr>
          <p:spPr>
            <a:xfrm>
              <a:off x="1975155" y="2510971"/>
              <a:ext cx="478284" cy="573142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2" name="ísḷïde"/>
          <p:cNvGrpSpPr/>
          <p:nvPr/>
        </p:nvGrpSpPr>
        <p:grpSpPr>
          <a:xfrm>
            <a:off x="1421326" y="1515154"/>
            <a:ext cx="2266378" cy="4565181"/>
            <a:chOff x="4822387" y="794461"/>
            <a:chExt cx="2547217" cy="5130884"/>
          </a:xfrm>
        </p:grpSpPr>
        <p:grpSp>
          <p:nvGrpSpPr>
            <p:cNvPr id="14" name="î$ḷïďê"/>
            <p:cNvGrpSpPr/>
            <p:nvPr/>
          </p:nvGrpSpPr>
          <p:grpSpPr bwMode="auto">
            <a:xfrm>
              <a:off x="4822387" y="794461"/>
              <a:ext cx="2547217" cy="5130884"/>
              <a:chOff x="8853485" y="3998913"/>
              <a:chExt cx="3106735" cy="6257925"/>
            </a:xfrm>
            <a:effectLst/>
          </p:grpSpPr>
          <p:sp>
            <p:nvSpPr>
              <p:cNvPr id="16" name="ïśḻiḋe"/>
              <p:cNvSpPr/>
              <p:nvPr/>
            </p:nvSpPr>
            <p:spPr bwMode="auto">
              <a:xfrm>
                <a:off x="8853485" y="3998913"/>
                <a:ext cx="3106735" cy="6257925"/>
              </a:xfrm>
              <a:custGeom>
                <a:avLst/>
                <a:gdLst>
                  <a:gd name="T0" fmla="*/ 8594 w 8630"/>
                  <a:gd name="T1" fmla="*/ 3320 h 17382"/>
                  <a:gd name="T2" fmla="*/ 8596 w 8630"/>
                  <a:gd name="T3" fmla="*/ 3320 h 17382"/>
                  <a:gd name="T4" fmla="*/ 8629 w 8630"/>
                  <a:gd name="T5" fmla="*/ 3353 h 17382"/>
                  <a:gd name="T6" fmla="*/ 8629 w 8630"/>
                  <a:gd name="T7" fmla="*/ 4419 h 17382"/>
                  <a:gd name="T8" fmla="*/ 8596 w 8630"/>
                  <a:gd name="T9" fmla="*/ 4452 h 17382"/>
                  <a:gd name="T10" fmla="*/ 8594 w 8630"/>
                  <a:gd name="T11" fmla="*/ 4452 h 17382"/>
                  <a:gd name="T12" fmla="*/ 8594 w 8630"/>
                  <a:gd name="T13" fmla="*/ 16371 h 17382"/>
                  <a:gd name="T14" fmla="*/ 7584 w 8630"/>
                  <a:gd name="T15" fmla="*/ 17381 h 17382"/>
                  <a:gd name="T16" fmla="*/ 1043 w 8630"/>
                  <a:gd name="T17" fmla="*/ 17381 h 17382"/>
                  <a:gd name="T18" fmla="*/ 33 w 8630"/>
                  <a:gd name="T19" fmla="*/ 16371 h 17382"/>
                  <a:gd name="T20" fmla="*/ 33 w 8630"/>
                  <a:gd name="T21" fmla="*/ 5859 h 17382"/>
                  <a:gd name="T22" fmla="*/ 33 w 8630"/>
                  <a:gd name="T23" fmla="*/ 5859 h 17382"/>
                  <a:gd name="T24" fmla="*/ 0 w 8630"/>
                  <a:gd name="T25" fmla="*/ 5826 h 17382"/>
                  <a:gd name="T26" fmla="*/ 0 w 8630"/>
                  <a:gd name="T27" fmla="*/ 4760 h 17382"/>
                  <a:gd name="T28" fmla="*/ 33 w 8630"/>
                  <a:gd name="T29" fmla="*/ 4727 h 17382"/>
                  <a:gd name="T30" fmla="*/ 33 w 8630"/>
                  <a:gd name="T31" fmla="*/ 4727 h 17382"/>
                  <a:gd name="T32" fmla="*/ 33 w 8630"/>
                  <a:gd name="T33" fmla="*/ 4452 h 17382"/>
                  <a:gd name="T34" fmla="*/ 33 w 8630"/>
                  <a:gd name="T35" fmla="*/ 4452 h 17382"/>
                  <a:gd name="T36" fmla="*/ 0 w 8630"/>
                  <a:gd name="T37" fmla="*/ 4419 h 17382"/>
                  <a:gd name="T38" fmla="*/ 0 w 8630"/>
                  <a:gd name="T39" fmla="*/ 3353 h 17382"/>
                  <a:gd name="T40" fmla="*/ 33 w 8630"/>
                  <a:gd name="T41" fmla="*/ 3320 h 17382"/>
                  <a:gd name="T42" fmla="*/ 33 w 8630"/>
                  <a:gd name="T43" fmla="*/ 3320 h 17382"/>
                  <a:gd name="T44" fmla="*/ 33 w 8630"/>
                  <a:gd name="T45" fmla="*/ 2704 h 17382"/>
                  <a:gd name="T46" fmla="*/ 33 w 8630"/>
                  <a:gd name="T47" fmla="*/ 2704 h 17382"/>
                  <a:gd name="T48" fmla="*/ 0 w 8630"/>
                  <a:gd name="T49" fmla="*/ 2672 h 17382"/>
                  <a:gd name="T50" fmla="*/ 0 w 8630"/>
                  <a:gd name="T51" fmla="*/ 2075 h 17382"/>
                  <a:gd name="T52" fmla="*/ 33 w 8630"/>
                  <a:gd name="T53" fmla="*/ 2042 h 17382"/>
                  <a:gd name="T54" fmla="*/ 33 w 8630"/>
                  <a:gd name="T55" fmla="*/ 2042 h 17382"/>
                  <a:gd name="T56" fmla="*/ 33 w 8630"/>
                  <a:gd name="T57" fmla="*/ 1010 h 17382"/>
                  <a:gd name="T58" fmla="*/ 1043 w 8630"/>
                  <a:gd name="T59" fmla="*/ 0 h 17382"/>
                  <a:gd name="T60" fmla="*/ 7584 w 8630"/>
                  <a:gd name="T61" fmla="*/ 0 h 17382"/>
                  <a:gd name="T62" fmla="*/ 8594 w 8630"/>
                  <a:gd name="T63" fmla="*/ 1010 h 17382"/>
                  <a:gd name="T64" fmla="*/ 8594 w 8630"/>
                  <a:gd name="T65" fmla="*/ 3320 h 173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30"/>
                  <a:gd name="T100" fmla="*/ 0 h 17382"/>
                  <a:gd name="T101" fmla="*/ 8630 w 8630"/>
                  <a:gd name="T102" fmla="*/ 17382 h 173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30" h="17382">
                    <a:moveTo>
                      <a:pt x="8594" y="3320"/>
                    </a:moveTo>
                    <a:lnTo>
                      <a:pt x="8596" y="3320"/>
                    </a:lnTo>
                    <a:cubicBezTo>
                      <a:pt x="8614" y="3320"/>
                      <a:pt x="8629" y="3335"/>
                      <a:pt x="8629" y="3353"/>
                    </a:cubicBezTo>
                    <a:lnTo>
                      <a:pt x="8629" y="4419"/>
                    </a:lnTo>
                    <a:cubicBezTo>
                      <a:pt x="8629" y="4438"/>
                      <a:pt x="8614" y="4452"/>
                      <a:pt x="8596" y="4452"/>
                    </a:cubicBezTo>
                    <a:lnTo>
                      <a:pt x="8594" y="4452"/>
                    </a:lnTo>
                    <a:lnTo>
                      <a:pt x="8594" y="16371"/>
                    </a:lnTo>
                    <a:cubicBezTo>
                      <a:pt x="8594" y="16928"/>
                      <a:pt x="8141" y="17381"/>
                      <a:pt x="7584" y="17381"/>
                    </a:cubicBezTo>
                    <a:lnTo>
                      <a:pt x="1043" y="17381"/>
                    </a:lnTo>
                    <a:cubicBezTo>
                      <a:pt x="487" y="17381"/>
                      <a:pt x="33" y="16928"/>
                      <a:pt x="33" y="16371"/>
                    </a:cubicBezTo>
                    <a:lnTo>
                      <a:pt x="33" y="5859"/>
                    </a:lnTo>
                    <a:cubicBezTo>
                      <a:pt x="15" y="5859"/>
                      <a:pt x="0" y="5844"/>
                      <a:pt x="0" y="5826"/>
                    </a:cubicBezTo>
                    <a:lnTo>
                      <a:pt x="0" y="4760"/>
                    </a:lnTo>
                    <a:cubicBezTo>
                      <a:pt x="0" y="4741"/>
                      <a:pt x="15" y="4727"/>
                      <a:pt x="33" y="4727"/>
                    </a:cubicBezTo>
                    <a:lnTo>
                      <a:pt x="33" y="4452"/>
                    </a:lnTo>
                    <a:cubicBezTo>
                      <a:pt x="15" y="4452"/>
                      <a:pt x="0" y="4438"/>
                      <a:pt x="0" y="4419"/>
                    </a:cubicBezTo>
                    <a:lnTo>
                      <a:pt x="0" y="3353"/>
                    </a:lnTo>
                    <a:cubicBezTo>
                      <a:pt x="0" y="3335"/>
                      <a:pt x="15" y="3320"/>
                      <a:pt x="33" y="3320"/>
                    </a:cubicBezTo>
                    <a:lnTo>
                      <a:pt x="33" y="2704"/>
                    </a:lnTo>
                    <a:cubicBezTo>
                      <a:pt x="15" y="2704"/>
                      <a:pt x="0" y="2690"/>
                      <a:pt x="0" y="2672"/>
                    </a:cubicBezTo>
                    <a:lnTo>
                      <a:pt x="0" y="2075"/>
                    </a:lnTo>
                    <a:cubicBezTo>
                      <a:pt x="0" y="2057"/>
                      <a:pt x="15" y="2042"/>
                      <a:pt x="33" y="2042"/>
                    </a:cubicBezTo>
                    <a:lnTo>
                      <a:pt x="33" y="1010"/>
                    </a:lnTo>
                    <a:cubicBezTo>
                      <a:pt x="33" y="453"/>
                      <a:pt x="487" y="0"/>
                      <a:pt x="1043" y="0"/>
                    </a:cubicBezTo>
                    <a:lnTo>
                      <a:pt x="7584" y="0"/>
                    </a:lnTo>
                    <a:cubicBezTo>
                      <a:pt x="8141" y="0"/>
                      <a:pt x="8594" y="453"/>
                      <a:pt x="8594" y="1010"/>
                    </a:cubicBezTo>
                    <a:lnTo>
                      <a:pt x="8594" y="332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ïSḻïḓè"/>
              <p:cNvSpPr/>
              <p:nvPr/>
            </p:nvSpPr>
            <p:spPr bwMode="auto">
              <a:xfrm>
                <a:off x="8888413" y="4021139"/>
                <a:ext cx="3036887" cy="6211887"/>
              </a:xfrm>
              <a:custGeom>
                <a:avLst/>
                <a:gdLst>
                  <a:gd name="T0" fmla="*/ 947 w 8436"/>
                  <a:gd name="T1" fmla="*/ 17255 h 17256"/>
                  <a:gd name="T2" fmla="*/ 0 w 8436"/>
                  <a:gd name="T3" fmla="*/ 16308 h 17256"/>
                  <a:gd name="T4" fmla="*/ 0 w 8436"/>
                  <a:gd name="T5" fmla="*/ 947 h 17256"/>
                  <a:gd name="T6" fmla="*/ 947 w 8436"/>
                  <a:gd name="T7" fmla="*/ 0 h 17256"/>
                  <a:gd name="T8" fmla="*/ 7488 w 8436"/>
                  <a:gd name="T9" fmla="*/ 0 h 17256"/>
                  <a:gd name="T10" fmla="*/ 8435 w 8436"/>
                  <a:gd name="T11" fmla="*/ 947 h 17256"/>
                  <a:gd name="T12" fmla="*/ 8435 w 8436"/>
                  <a:gd name="T13" fmla="*/ 16308 h 17256"/>
                  <a:gd name="T14" fmla="*/ 7488 w 8436"/>
                  <a:gd name="T15" fmla="*/ 17255 h 17256"/>
                  <a:gd name="T16" fmla="*/ 947 w 8436"/>
                  <a:gd name="T17" fmla="*/ 17255 h 17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36"/>
                  <a:gd name="T28" fmla="*/ 0 h 17256"/>
                  <a:gd name="T29" fmla="*/ 8436 w 8436"/>
                  <a:gd name="T30" fmla="*/ 17256 h 17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36" h="17256">
                    <a:moveTo>
                      <a:pt x="947" y="17255"/>
                    </a:moveTo>
                    <a:cubicBezTo>
                      <a:pt x="425" y="17255"/>
                      <a:pt x="0" y="16831"/>
                      <a:pt x="0" y="16308"/>
                    </a:cubicBezTo>
                    <a:lnTo>
                      <a:pt x="0" y="947"/>
                    </a:lnTo>
                    <a:cubicBezTo>
                      <a:pt x="0" y="425"/>
                      <a:pt x="425" y="0"/>
                      <a:pt x="947" y="0"/>
                    </a:cubicBezTo>
                    <a:lnTo>
                      <a:pt x="7488" y="0"/>
                    </a:lnTo>
                    <a:cubicBezTo>
                      <a:pt x="8010" y="0"/>
                      <a:pt x="8435" y="425"/>
                      <a:pt x="8435" y="947"/>
                    </a:cubicBezTo>
                    <a:lnTo>
                      <a:pt x="8435" y="16308"/>
                    </a:lnTo>
                    <a:cubicBezTo>
                      <a:pt x="8435" y="16831"/>
                      <a:pt x="8010" y="17255"/>
                      <a:pt x="7488" y="17255"/>
                    </a:cubicBezTo>
                    <a:lnTo>
                      <a:pt x="947" y="1725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ïšľïďê"/>
              <p:cNvSpPr/>
              <p:nvPr/>
            </p:nvSpPr>
            <p:spPr bwMode="auto">
              <a:xfrm>
                <a:off x="10369550" y="4167188"/>
                <a:ext cx="68263" cy="68262"/>
              </a:xfrm>
              <a:custGeom>
                <a:avLst/>
                <a:gdLst>
                  <a:gd name="T0" fmla="*/ 95 w 191"/>
                  <a:gd name="T1" fmla="*/ 190 h 191"/>
                  <a:gd name="T2" fmla="*/ 0 w 191"/>
                  <a:gd name="T3" fmla="*/ 95 h 191"/>
                  <a:gd name="T4" fmla="*/ 95 w 191"/>
                  <a:gd name="T5" fmla="*/ 0 h 191"/>
                  <a:gd name="T6" fmla="*/ 190 w 191"/>
                  <a:gd name="T7" fmla="*/ 95 h 191"/>
                  <a:gd name="T8" fmla="*/ 95 w 191"/>
                  <a:gd name="T9" fmla="*/ 19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91"/>
                  <a:gd name="T17" fmla="*/ 191 w 191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91">
                    <a:moveTo>
                      <a:pt x="95" y="190"/>
                    </a:moveTo>
                    <a:cubicBezTo>
                      <a:pt x="42" y="190"/>
                      <a:pt x="0" y="147"/>
                      <a:pt x="0" y="95"/>
                    </a:cubicBezTo>
                    <a:cubicBezTo>
                      <a:pt x="0" y="43"/>
                      <a:pt x="42" y="0"/>
                      <a:pt x="95" y="0"/>
                    </a:cubicBezTo>
                    <a:cubicBezTo>
                      <a:pt x="147" y="0"/>
                      <a:pt x="190" y="43"/>
                      <a:pt x="190" y="95"/>
                    </a:cubicBezTo>
                    <a:cubicBezTo>
                      <a:pt x="190" y="147"/>
                      <a:pt x="147" y="190"/>
                      <a:pt x="95" y="19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iş1îḋe"/>
              <p:cNvSpPr/>
              <p:nvPr/>
            </p:nvSpPr>
            <p:spPr bwMode="auto">
              <a:xfrm>
                <a:off x="10185400" y="4362450"/>
                <a:ext cx="434975" cy="46038"/>
              </a:xfrm>
              <a:custGeom>
                <a:avLst/>
                <a:gdLst>
                  <a:gd name="T0" fmla="*/ 1143 w 1209"/>
                  <a:gd name="T1" fmla="*/ 129 h 130"/>
                  <a:gd name="T2" fmla="*/ 64 w 1209"/>
                  <a:gd name="T3" fmla="*/ 129 h 130"/>
                  <a:gd name="T4" fmla="*/ 0 w 1209"/>
                  <a:gd name="T5" fmla="*/ 65 h 130"/>
                  <a:gd name="T6" fmla="*/ 64 w 1209"/>
                  <a:gd name="T7" fmla="*/ 0 h 130"/>
                  <a:gd name="T8" fmla="*/ 1143 w 1209"/>
                  <a:gd name="T9" fmla="*/ 0 h 130"/>
                  <a:gd name="T10" fmla="*/ 1208 w 1209"/>
                  <a:gd name="T11" fmla="*/ 65 h 130"/>
                  <a:gd name="T12" fmla="*/ 1143 w 1209"/>
                  <a:gd name="T13" fmla="*/ 129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9"/>
                  <a:gd name="T22" fmla="*/ 0 h 130"/>
                  <a:gd name="T23" fmla="*/ 1209 w 1209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9" h="130">
                    <a:moveTo>
                      <a:pt x="1143" y="129"/>
                    </a:moveTo>
                    <a:lnTo>
                      <a:pt x="64" y="129"/>
                    </a:lnTo>
                    <a:cubicBezTo>
                      <a:pt x="29" y="129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4" y="0"/>
                    </a:cubicBezTo>
                    <a:lnTo>
                      <a:pt x="1143" y="0"/>
                    </a:lnTo>
                    <a:cubicBezTo>
                      <a:pt x="1179" y="0"/>
                      <a:pt x="1208" y="29"/>
                      <a:pt x="1208" y="65"/>
                    </a:cubicBezTo>
                    <a:cubicBezTo>
                      <a:pt x="1208" y="100"/>
                      <a:pt x="1179" y="129"/>
                      <a:pt x="1143" y="12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íṩ1ïďé"/>
              <p:cNvSpPr/>
              <p:nvPr/>
            </p:nvSpPr>
            <p:spPr bwMode="auto">
              <a:xfrm>
                <a:off x="10190163" y="9671050"/>
                <a:ext cx="427037" cy="427038"/>
              </a:xfrm>
              <a:custGeom>
                <a:avLst/>
                <a:gdLst>
                  <a:gd name="T0" fmla="*/ 84 w 1187"/>
                  <a:gd name="T1" fmla="*/ 593 h 1186"/>
                  <a:gd name="T2" fmla="*/ 593 w 1187"/>
                  <a:gd name="T3" fmla="*/ 1102 h 1186"/>
                  <a:gd name="T4" fmla="*/ 1102 w 1187"/>
                  <a:gd name="T5" fmla="*/ 593 h 1186"/>
                  <a:gd name="T6" fmla="*/ 593 w 1187"/>
                  <a:gd name="T7" fmla="*/ 83 h 1186"/>
                  <a:gd name="T8" fmla="*/ 84 w 1187"/>
                  <a:gd name="T9" fmla="*/ 593 h 1186"/>
                  <a:gd name="T10" fmla="*/ 0 w 1187"/>
                  <a:gd name="T11" fmla="*/ 593 h 1186"/>
                  <a:gd name="T12" fmla="*/ 593 w 1187"/>
                  <a:gd name="T13" fmla="*/ 0 h 1186"/>
                  <a:gd name="T14" fmla="*/ 1186 w 1187"/>
                  <a:gd name="T15" fmla="*/ 593 h 1186"/>
                  <a:gd name="T16" fmla="*/ 593 w 1187"/>
                  <a:gd name="T17" fmla="*/ 1185 h 1186"/>
                  <a:gd name="T18" fmla="*/ 0 w 1187"/>
                  <a:gd name="T19" fmla="*/ 593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7"/>
                  <a:gd name="T31" fmla="*/ 0 h 1186"/>
                  <a:gd name="T32" fmla="*/ 1187 w 1187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7" h="1186">
                    <a:moveTo>
                      <a:pt x="84" y="593"/>
                    </a:moveTo>
                    <a:cubicBezTo>
                      <a:pt x="84" y="874"/>
                      <a:pt x="312" y="1102"/>
                      <a:pt x="593" y="1102"/>
                    </a:cubicBezTo>
                    <a:cubicBezTo>
                      <a:pt x="874" y="1102"/>
                      <a:pt x="1102" y="874"/>
                      <a:pt x="1102" y="593"/>
                    </a:cubicBezTo>
                    <a:cubicBezTo>
                      <a:pt x="1102" y="312"/>
                      <a:pt x="874" y="83"/>
                      <a:pt x="593" y="83"/>
                    </a:cubicBezTo>
                    <a:cubicBezTo>
                      <a:pt x="312" y="83"/>
                      <a:pt x="84" y="312"/>
                      <a:pt x="84" y="593"/>
                    </a:cubicBezTo>
                    <a:close/>
                    <a:moveTo>
                      <a:pt x="0" y="593"/>
                    </a:moveTo>
                    <a:cubicBezTo>
                      <a:pt x="0" y="266"/>
                      <a:pt x="266" y="0"/>
                      <a:pt x="593" y="0"/>
                    </a:cubicBezTo>
                    <a:cubicBezTo>
                      <a:pt x="920" y="0"/>
                      <a:pt x="1186" y="266"/>
                      <a:pt x="1186" y="593"/>
                    </a:cubicBezTo>
                    <a:cubicBezTo>
                      <a:pt x="1186" y="920"/>
                      <a:pt x="920" y="1185"/>
                      <a:pt x="593" y="1185"/>
                    </a:cubicBezTo>
                    <a:cubicBezTo>
                      <a:pt x="266" y="1185"/>
                      <a:pt x="0" y="920"/>
                      <a:pt x="0" y="59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îšḻïḍe"/>
            <p:cNvSpPr/>
            <p:nvPr/>
          </p:nvSpPr>
          <p:spPr>
            <a:xfrm>
              <a:off x="4958975" y="1234402"/>
              <a:ext cx="2274048" cy="4087006"/>
            </a:xfrm>
            <a:prstGeom prst="rect">
              <a:avLst/>
            </a:prstGeom>
            <a:blipFill>
              <a:blip r:embed="rId3"/>
              <a:srcRect/>
              <a:stretch>
                <a:fillRect l="-110445" r="-10906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1972" y="359616"/>
            <a:ext cx="4743171" cy="831444"/>
            <a:chOff x="8386922" y="2014885"/>
            <a:chExt cx="4743171" cy="831444"/>
          </a:xfrm>
        </p:grpSpPr>
        <p:sp>
          <p:nvSpPr>
            <p:cNvPr id="23" name="矩形 22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6923" y="2578563"/>
              <a:ext cx="474317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64503" y="2196530"/>
            <a:ext cx="6469413" cy="1003325"/>
            <a:chOff x="8386920" y="2192795"/>
            <a:chExt cx="6469413" cy="1003325"/>
          </a:xfrm>
        </p:grpSpPr>
        <p:sp>
          <p:nvSpPr>
            <p:cNvPr id="26" name="矩形 25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86920" y="2542351"/>
              <a:ext cx="6469413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04896" y="4505852"/>
            <a:ext cx="3009048" cy="1143684"/>
            <a:chOff x="8705106" y="2192795"/>
            <a:chExt cx="2501951" cy="1143684"/>
          </a:xfrm>
        </p:grpSpPr>
        <p:sp>
          <p:nvSpPr>
            <p:cNvPr id="29" name="矩形 28"/>
            <p:cNvSpPr/>
            <p:nvPr/>
          </p:nvSpPr>
          <p:spPr>
            <a:xfrm>
              <a:off x="8705106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705106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46220" y="4505852"/>
            <a:ext cx="3009048" cy="1143684"/>
            <a:chOff x="8705106" y="2192795"/>
            <a:chExt cx="2501951" cy="1143684"/>
          </a:xfrm>
        </p:grpSpPr>
        <p:sp>
          <p:nvSpPr>
            <p:cNvPr id="32" name="矩形 31"/>
            <p:cNvSpPr/>
            <p:nvPr/>
          </p:nvSpPr>
          <p:spPr>
            <a:xfrm>
              <a:off x="8705106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705106" y="2542351"/>
              <a:ext cx="2068460" cy="794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 flipH="1" flipV="1">
            <a:off x="442806" y="0"/>
            <a:ext cx="11749195" cy="6858000"/>
          </a:xfrm>
          <a:custGeom>
            <a:avLst/>
            <a:gdLst>
              <a:gd name="connsiteX0" fmla="*/ 4880836 w 11749195"/>
              <a:gd name="connsiteY0" fmla="*/ 6858000 h 6858000"/>
              <a:gd name="connsiteX1" fmla="*/ 0 w 11749195"/>
              <a:gd name="connsiteY1" fmla="*/ 6858000 h 6858000"/>
              <a:gd name="connsiteX2" fmla="*/ 0 w 11749195"/>
              <a:gd name="connsiteY2" fmla="*/ 0 h 6858000"/>
              <a:gd name="connsiteX3" fmla="*/ 11749195 w 117491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9195" h="6858000">
                <a:moveTo>
                  <a:pt x="4880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17491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855139" y="1717064"/>
            <a:ext cx="698139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n-US" altLang="zh-CN" sz="23900" i="1" dirty="0">
                <a:solidFill>
                  <a:schemeClr val="bg1">
                    <a:alpha val="5000"/>
                  </a:schemeClr>
                </a:solidFill>
              </a:rPr>
              <a:t>2018</a:t>
            </a:r>
            <a:endParaRPr lang="zh-CN" altLang="en-US" sz="23900" i="1" dirty="0">
              <a:solidFill>
                <a:schemeClr val="bg1">
                  <a:alpha val="5000"/>
                </a:schemeClr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0" y="0"/>
            <a:ext cx="6704217" cy="6694109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blipFill>
            <a:blip r:embed="rId3"/>
            <a:srcRect/>
            <a:stretch>
              <a:fillRect l="-38828" r="-38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4236079" y="813870"/>
            <a:ext cx="1756372" cy="1493822"/>
          </a:xfrm>
          <a:prstGeom prst="parallelogram">
            <a:avLst>
              <a:gd name="adj" fmla="val 100151"/>
            </a:avLst>
          </a:prstGeom>
          <a:solidFill>
            <a:srgbClr val="2C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702052" y="4571999"/>
            <a:ext cx="1457608" cy="1240325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10067952" y="235390"/>
            <a:ext cx="1882622" cy="1607727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H="1" flipV="1">
            <a:off x="10566399" y="5240628"/>
            <a:ext cx="1619815" cy="16173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0433812" y="982189"/>
            <a:ext cx="1098392" cy="10967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619522" y="5672962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958830" y="6049313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692888" y="1443030"/>
            <a:ext cx="1953378" cy="19504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136627" y="2867914"/>
            <a:ext cx="531587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9600" b="1" dirty="0">
                <a:solidFill>
                  <a:schemeClr val="bg1"/>
                </a:solidFill>
              </a:rPr>
              <a:t>THANKS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23362" y="2309377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968417" y="4437574"/>
            <a:ext cx="7457365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</a:t>
            </a:r>
          </a:p>
        </p:txBody>
      </p:sp>
      <p:sp>
        <p:nvSpPr>
          <p:cNvPr id="43" name="平行四边形 42"/>
          <p:cNvSpPr/>
          <p:nvPr/>
        </p:nvSpPr>
        <p:spPr>
          <a:xfrm>
            <a:off x="6356987" y="5357777"/>
            <a:ext cx="913728" cy="345717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9" grpId="0" animBg="1"/>
      <p:bldP spid="3" grpId="0" animBg="1"/>
      <p:bldP spid="4" grpId="0" animBg="1"/>
      <p:bldP spid="5" grpId="0" animBg="1"/>
      <p:bldP spid="10" grpId="0" animBg="1"/>
      <p:bldP spid="27" grpId="0"/>
      <p:bldP spid="28" grpId="0"/>
      <p:bldP spid="42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30684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PART 01</a:t>
            </a:r>
            <a:endParaRPr lang="zh-CN" altLang="en-US" sz="6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1536" y="2682712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公司历程介绍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5"/>
            <a:ext cx="4251196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" y="0"/>
            <a:ext cx="12192000" cy="6858000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7679671" y="1019630"/>
            <a:ext cx="4076900" cy="2086428"/>
          </a:xfrm>
          <a:prstGeom prst="parallelogram">
            <a:avLst>
              <a:gd name="adj" fmla="val 100151"/>
            </a:avLst>
          </a:prstGeom>
          <a:blipFill>
            <a:blip r:embed="rId3">
              <a:grayscl/>
            </a:blip>
            <a:srcRect/>
            <a:stretch>
              <a:fillRect t="-15200" b="-150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344790" y="1558212"/>
            <a:ext cx="4710293" cy="2410578"/>
          </a:xfrm>
          <a:prstGeom prst="parallelogram">
            <a:avLst>
              <a:gd name="adj" fmla="val 100151"/>
            </a:avLst>
          </a:prstGeom>
          <a:blipFill>
            <a:blip r:embed="rId4">
              <a:grayscl/>
            </a:blip>
            <a:srcRect/>
            <a:stretch>
              <a:fillRect t="-15103" b="-149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8077516" y="3789363"/>
            <a:ext cx="2692083" cy="1377723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6383222" y="1386114"/>
            <a:ext cx="2236090" cy="1144360"/>
          </a:xfrm>
          <a:prstGeom prst="parallelogram">
            <a:avLst>
              <a:gd name="adj" fmla="val 100151"/>
            </a:avLst>
          </a:prstGeom>
          <a:blipFill>
            <a:blip r:embed="rId5">
              <a:grayscl/>
            </a:blip>
            <a:srcRect/>
            <a:stretch>
              <a:fillRect l="-1918" r="-18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447716" y="4219116"/>
            <a:ext cx="1961655" cy="1644655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2763437" y="3201735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8346722" y="249198"/>
            <a:ext cx="1711678" cy="170909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98908" y="301560"/>
            <a:ext cx="3674453" cy="831444"/>
            <a:chOff x="8386922" y="2014885"/>
            <a:chExt cx="3674453" cy="831444"/>
          </a:xfrm>
        </p:grpSpPr>
        <p:sp>
          <p:nvSpPr>
            <p:cNvPr id="13" name="矩形 12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公司历程介绍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86922" y="2578563"/>
              <a:ext cx="3674453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66622" y="3523576"/>
            <a:ext cx="2806751" cy="862966"/>
            <a:chOff x="8386921" y="2192795"/>
            <a:chExt cx="2806751" cy="862966"/>
          </a:xfrm>
        </p:grpSpPr>
        <p:sp>
          <p:nvSpPr>
            <p:cNvPr id="16" name="矩形 15"/>
            <p:cNvSpPr/>
            <p:nvPr/>
          </p:nvSpPr>
          <p:spPr>
            <a:xfrm>
              <a:off x="8386922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86921" y="2542351"/>
              <a:ext cx="280675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622" y="4579242"/>
            <a:ext cx="2806751" cy="862966"/>
            <a:chOff x="8386921" y="2192795"/>
            <a:chExt cx="2806751" cy="862966"/>
          </a:xfrm>
        </p:grpSpPr>
        <p:sp>
          <p:nvSpPr>
            <p:cNvPr id="19" name="矩形 18"/>
            <p:cNvSpPr/>
            <p:nvPr/>
          </p:nvSpPr>
          <p:spPr>
            <a:xfrm>
              <a:off x="8386922" y="2192795"/>
              <a:ext cx="2501951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86921" y="2542351"/>
              <a:ext cx="280675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739745" y="4741329"/>
            <a:ext cx="3577543" cy="1074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平行四边形 18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096000" y="2177143"/>
            <a:ext cx="0" cy="468085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燕尾形 2"/>
          <p:cNvSpPr/>
          <p:nvPr/>
        </p:nvSpPr>
        <p:spPr>
          <a:xfrm rot="16200000">
            <a:off x="5689600" y="1988457"/>
            <a:ext cx="812800" cy="8128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05714" y="4325256"/>
            <a:ext cx="580572" cy="580572"/>
            <a:chOff x="9559244" y="124959"/>
            <a:chExt cx="1143454" cy="1143454"/>
          </a:xfrm>
        </p:grpSpPr>
        <p:sp>
          <p:nvSpPr>
            <p:cNvPr id="17" name="椭圆 16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椭圆 4"/>
            <p:cNvSpPr/>
            <p:nvPr/>
          </p:nvSpPr>
          <p:spPr>
            <a:xfrm>
              <a:off x="9850027" y="360023"/>
              <a:ext cx="561888" cy="673327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258773" y="359616"/>
            <a:ext cx="3674453" cy="815991"/>
            <a:chOff x="8386922" y="2014885"/>
            <a:chExt cx="3674453" cy="815991"/>
          </a:xfrm>
        </p:grpSpPr>
        <p:sp>
          <p:nvSpPr>
            <p:cNvPr id="10" name="矩形 9"/>
            <p:cNvSpPr/>
            <p:nvPr/>
          </p:nvSpPr>
          <p:spPr>
            <a:xfrm>
              <a:off x="8767167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公司历程介绍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6922" y="2578563"/>
              <a:ext cx="3674453" cy="2523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11864" y="4409677"/>
            <a:ext cx="3138321" cy="862966"/>
            <a:chOff x="8386921" y="2192795"/>
            <a:chExt cx="3138321" cy="862966"/>
          </a:xfrm>
        </p:grpSpPr>
        <p:sp>
          <p:nvSpPr>
            <p:cNvPr id="13" name="矩形 12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881555" y="4174929"/>
            <a:ext cx="1924158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chemeClr val="accent1"/>
                </a:solidFill>
              </a:rPr>
              <a:t>2018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平行四边形 27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5805714" y="3138714"/>
            <a:ext cx="580572" cy="580572"/>
            <a:chOff x="9559244" y="124959"/>
            <a:chExt cx="1143454" cy="1143454"/>
          </a:xfrm>
        </p:grpSpPr>
        <p:sp>
          <p:nvSpPr>
            <p:cNvPr id="25" name="椭圆 24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4"/>
            <p:cNvSpPr/>
            <p:nvPr/>
          </p:nvSpPr>
          <p:spPr>
            <a:xfrm>
              <a:off x="9794308" y="370158"/>
              <a:ext cx="673327" cy="653056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6" name="等腰三角形 5"/>
          <p:cNvSpPr/>
          <p:nvPr/>
        </p:nvSpPr>
        <p:spPr>
          <a:xfrm>
            <a:off x="6502400" y="714341"/>
            <a:ext cx="1277257" cy="1393371"/>
          </a:xfrm>
          <a:prstGeom prst="triangle">
            <a:avLst/>
          </a:prstGeom>
          <a:blipFill>
            <a:blip r:embed="rId3">
              <a:grayscl/>
            </a:blip>
            <a:srcRect/>
            <a:stretch>
              <a:fillRect l="-32167" r="-315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33029" y="4934857"/>
            <a:ext cx="1741714" cy="957943"/>
          </a:xfrm>
          <a:prstGeom prst="rect">
            <a:avLst/>
          </a:prstGeom>
          <a:blipFill>
            <a:blip r:embed="rId4">
              <a:grayscl/>
            </a:blip>
            <a:srcRect/>
            <a:stretch>
              <a:fillRect t="-10651" b="-103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019800" y="1334826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19800" y="5337628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511864" y="3210808"/>
            <a:ext cx="3138321" cy="862966"/>
            <a:chOff x="8386921" y="2192795"/>
            <a:chExt cx="3138321" cy="862966"/>
          </a:xfrm>
        </p:grpSpPr>
        <p:sp>
          <p:nvSpPr>
            <p:cNvPr id="15" name="矩形 14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881555" y="2980383"/>
            <a:ext cx="1924158" cy="8972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chemeClr val="accent1"/>
                </a:solidFill>
              </a:rPr>
              <a:t>2017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420651" y="979543"/>
            <a:ext cx="3138321" cy="862966"/>
            <a:chOff x="8386921" y="2192795"/>
            <a:chExt cx="3138321" cy="862966"/>
          </a:xfrm>
        </p:grpSpPr>
        <p:sp>
          <p:nvSpPr>
            <p:cNvPr id="19" name="矩形 18"/>
            <p:cNvSpPr/>
            <p:nvPr/>
          </p:nvSpPr>
          <p:spPr>
            <a:xfrm>
              <a:off x="9023291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20651" y="4982345"/>
            <a:ext cx="3138321" cy="862966"/>
            <a:chOff x="8386921" y="2192795"/>
            <a:chExt cx="3138321" cy="862966"/>
          </a:xfrm>
        </p:grpSpPr>
        <p:sp>
          <p:nvSpPr>
            <p:cNvPr id="22" name="矩形 21"/>
            <p:cNvSpPr/>
            <p:nvPr/>
          </p:nvSpPr>
          <p:spPr>
            <a:xfrm>
              <a:off x="9023291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平行四边形 18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name="adj" fmla="val 100151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096000" y="0"/>
            <a:ext cx="0" cy="393337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5805714" y="1658257"/>
            <a:ext cx="580572" cy="580572"/>
            <a:chOff x="9559244" y="124959"/>
            <a:chExt cx="1143454" cy="1143454"/>
          </a:xfrm>
        </p:grpSpPr>
        <p:sp>
          <p:nvSpPr>
            <p:cNvPr id="14" name="椭圆 13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椭圆 4"/>
            <p:cNvSpPr/>
            <p:nvPr/>
          </p:nvSpPr>
          <p:spPr>
            <a:xfrm>
              <a:off x="9794308" y="385782"/>
              <a:ext cx="673327" cy="621808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11864" y="1699021"/>
            <a:ext cx="3138321" cy="862966"/>
            <a:chOff x="8386921" y="2192795"/>
            <a:chExt cx="3138321" cy="862966"/>
          </a:xfrm>
        </p:grpSpPr>
        <p:sp>
          <p:nvSpPr>
            <p:cNvPr id="10" name="矩形 9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881555" y="1468596"/>
            <a:ext cx="1924158" cy="8972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chemeClr val="accent1"/>
                </a:solidFill>
              </a:rPr>
              <a:t>2016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43634" y="3657600"/>
            <a:ext cx="2501951" cy="1974792"/>
            <a:chOff x="4843634" y="3657600"/>
            <a:chExt cx="2501951" cy="1974792"/>
          </a:xfrm>
        </p:grpSpPr>
        <p:sp>
          <p:nvSpPr>
            <p:cNvPr id="6" name="矩形 5"/>
            <p:cNvSpPr/>
            <p:nvPr/>
          </p:nvSpPr>
          <p:spPr>
            <a:xfrm>
              <a:off x="4934857" y="3657600"/>
              <a:ext cx="2322286" cy="1974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43634" y="4113415"/>
              <a:ext cx="2501951" cy="1143684"/>
              <a:chOff x="8386922" y="2192795"/>
              <a:chExt cx="2501951" cy="114368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386922" y="2192795"/>
                <a:ext cx="2501951" cy="39613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677429" y="2542351"/>
                <a:ext cx="1920936" cy="79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2374899" y="0"/>
            <a:ext cx="9817101" cy="6858000"/>
          </a:xfrm>
          <a:custGeom>
            <a:avLst/>
            <a:gdLst>
              <a:gd name="connsiteX0" fmla="*/ 6868356 w 9817101"/>
              <a:gd name="connsiteY0" fmla="*/ 0 h 6858000"/>
              <a:gd name="connsiteX1" fmla="*/ 9817101 w 9817101"/>
              <a:gd name="connsiteY1" fmla="*/ 0 h 6858000"/>
              <a:gd name="connsiteX2" fmla="*/ 9817101 w 9817101"/>
              <a:gd name="connsiteY2" fmla="*/ 710128 h 6858000"/>
              <a:gd name="connsiteX3" fmla="*/ 3659945 w 9817101"/>
              <a:gd name="connsiteY3" fmla="*/ 6858000 h 6858000"/>
              <a:gd name="connsiteX4" fmla="*/ 0 w 981710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101" h="6858000">
                <a:moveTo>
                  <a:pt x="6868356" y="0"/>
                </a:moveTo>
                <a:lnTo>
                  <a:pt x="9817101" y="0"/>
                </a:lnTo>
                <a:lnTo>
                  <a:pt x="9817101" y="710128"/>
                </a:lnTo>
                <a:lnTo>
                  <a:pt x="36599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7424337" y="395035"/>
            <a:ext cx="1213477" cy="1017381"/>
          </a:xfrm>
          <a:prstGeom prst="parallelogram">
            <a:avLst>
              <a:gd name="adj" fmla="val 1001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9213327" y="5094035"/>
            <a:ext cx="2103962" cy="1763965"/>
          </a:xfrm>
          <a:prstGeom prst="parallelogram">
            <a:avLst>
              <a:gd name="adj" fmla="val 10015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851239" y="1775462"/>
            <a:ext cx="4317664" cy="4317664"/>
          </a:xfrm>
          <a:prstGeom prst="diamond">
            <a:avLst/>
          </a:prstGeom>
          <a:blipFill>
            <a:blip r:embed="rId3">
              <a:grayscl/>
            </a:blip>
            <a:srcRect/>
            <a:stretch>
              <a:fillRect l="-25192" r="-250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3074852" y="661671"/>
            <a:ext cx="2108200" cy="2108200"/>
          </a:xfrm>
          <a:prstGeom prst="diamond">
            <a:avLst/>
          </a:prstGeom>
          <a:blipFill>
            <a:blip r:embed="rId4">
              <a:grayscl/>
            </a:blip>
            <a:srcRect/>
            <a:stretch>
              <a:fillRect l="-24306" r="-240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4188823" y="1775462"/>
            <a:ext cx="2108200" cy="2108200"/>
          </a:xfrm>
          <a:prstGeom prst="diamond">
            <a:avLst/>
          </a:prstGeom>
          <a:blipFill>
            <a:blip r:embed="rId5">
              <a:grayscl/>
            </a:blip>
            <a:srcRect/>
            <a:stretch>
              <a:fillRect l="-25180" r="-248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5296263" y="655319"/>
            <a:ext cx="2108200" cy="2108200"/>
          </a:xfrm>
          <a:prstGeom prst="diamond">
            <a:avLst/>
          </a:prstGeom>
          <a:blipFill>
            <a:blip r:embed="rId6">
              <a:grayscl/>
            </a:blip>
            <a:srcRect/>
            <a:stretch>
              <a:fillRect l="-25446" r="-251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4181203" y="4009455"/>
            <a:ext cx="2108200" cy="2108200"/>
          </a:xfrm>
          <a:prstGeom prst="diamond">
            <a:avLst/>
          </a:prstGeom>
          <a:blipFill>
            <a:blip r:embed="rId7">
              <a:grayscl/>
            </a:blip>
            <a:srcRect/>
            <a:stretch>
              <a:fillRect l="-25446" r="-251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5312615" y="2115544"/>
            <a:ext cx="3646190" cy="3646190"/>
          </a:xfrm>
          <a:prstGeom prst="diamond">
            <a:avLst/>
          </a:prstGeom>
          <a:blipFill>
            <a:blip r:embed="rId8">
              <a:grayscl/>
            </a:blip>
            <a:srcRect/>
            <a:stretch>
              <a:fillRect l="-39024" r="-387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880461" y="1750933"/>
            <a:ext cx="877476" cy="8761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18" name="矩形 17"/>
            <p:cNvSpPr/>
            <p:nvPr/>
          </p:nvSpPr>
          <p:spPr>
            <a:xfrm>
              <a:off x="8386922" y="2014885"/>
              <a:ext cx="2913962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公司历程介绍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86923" y="2578563"/>
              <a:ext cx="259288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10890" y="1832851"/>
            <a:ext cx="3138321" cy="862966"/>
            <a:chOff x="8386921" y="2192795"/>
            <a:chExt cx="3138321" cy="862966"/>
          </a:xfrm>
        </p:grpSpPr>
        <p:sp>
          <p:nvSpPr>
            <p:cNvPr id="21" name="矩形 20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6921" y="2542351"/>
              <a:ext cx="3138321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name="adj" fmla="val 1001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name="adj" fmla="val 10015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avLst/>
            <a:gdLst>
              <a:gd name="connsiteX0" fmla="*/ 0 w 6704217"/>
              <a:gd name="connsiteY0" fmla="*/ 0 h 6694109"/>
              <a:gd name="connsiteX1" fmla="*/ 6704217 w 6704217"/>
              <a:gd name="connsiteY1" fmla="*/ 0 h 6694109"/>
              <a:gd name="connsiteX2" fmla="*/ 0 w 6704217"/>
              <a:gd name="connsiteY2" fmla="*/ 6694109 h 66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4217" h="6694109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30684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Century Gothic" panose="020B0502020202020204" pitchFamily="34" charset="0"/>
              </a:rPr>
              <a:t>PART 02</a:t>
            </a:r>
            <a:endParaRPr lang="zh-CN" altLang="en-US" sz="6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1536" y="2682712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产品服务推广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5"/>
            <a:ext cx="4251196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35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45137"/>
      </a:accent1>
      <a:accent2>
        <a:srgbClr val="2C2E32"/>
      </a:accent2>
      <a:accent3>
        <a:srgbClr val="F45137"/>
      </a:accent3>
      <a:accent4>
        <a:srgbClr val="2C2E32"/>
      </a:accent4>
      <a:accent5>
        <a:srgbClr val="F45137"/>
      </a:accent5>
      <a:accent6>
        <a:srgbClr val="2C2E32"/>
      </a:accent6>
      <a:hlink>
        <a:srgbClr val="F45137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2629</Words>
  <Application>Microsoft Office PowerPoint</Application>
  <PresentationFormat>宽屏</PresentationFormat>
  <Paragraphs>184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微软雅黑</vt:lpstr>
      <vt:lpstr>Arial</vt:lpstr>
      <vt:lpstr>Century Gothic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73</cp:revision>
  <dcterms:created xsi:type="dcterms:W3CDTF">2017-08-18T03:02:00Z</dcterms:created>
  <dcterms:modified xsi:type="dcterms:W3CDTF">2021-01-05T22:43:16Z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