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notesSlides/notesSlide1.xml" ContentType="application/vnd.openxmlformats-officedocument.presentationml.notesSlide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339" r:id="rId2"/>
    <p:sldId id="341" r:id="rId3"/>
    <p:sldId id="342" r:id="rId4"/>
    <p:sldId id="259" r:id="rId5"/>
    <p:sldId id="272" r:id="rId6"/>
    <p:sldId id="273" r:id="rId7"/>
    <p:sldId id="343" r:id="rId8"/>
    <p:sldId id="262" r:id="rId9"/>
    <p:sldId id="270" r:id="rId10"/>
    <p:sldId id="271" r:id="rId11"/>
    <p:sldId id="344" r:id="rId12"/>
    <p:sldId id="269" r:id="rId13"/>
    <p:sldId id="264" r:id="rId14"/>
    <p:sldId id="345" r:id="rId15"/>
    <p:sldId id="266" r:id="rId16"/>
    <p:sldId id="268" r:id="rId17"/>
    <p:sldId id="340" r:id="rId1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36AE"/>
    <a:srgbClr val="D93AA5"/>
    <a:srgbClr val="D5A7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8" d="100"/>
          <a:sy n="78" d="100"/>
        </p:scale>
        <p:origin x="292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 dirty="0">
              <a:latin typeface="思源黑体 CN Regular" panose="020B0500000000000000" pitchFamily="34" charset="-122"/>
              <a:ea typeface="思源黑体 CN Regular" panose="020B0500000000000000" pitchFamily="34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3F77FB-CC77-4DEC-B50A-95A2085C7B82}" type="datetimeFigureOut">
              <a:rPr lang="zh-CN" altLang="en-US" smtClean="0"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2021/1/6</a:t>
            </a:fld>
            <a:endParaRPr lang="zh-CN" altLang="en-US" dirty="0">
              <a:latin typeface="思源黑体 CN Regular" panose="020B0500000000000000" pitchFamily="34" charset="-122"/>
              <a:ea typeface="思源黑体 CN Regular" panose="020B0500000000000000" pitchFamily="34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 dirty="0">
              <a:latin typeface="思源黑体 CN Regular" panose="020B0500000000000000" pitchFamily="34" charset="-122"/>
              <a:ea typeface="思源黑体 CN Regular" panose="020B0500000000000000" pitchFamily="34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480CB6-8164-4F8A-84CD-8D6239FAC384}" type="slidenum">
              <a:rPr lang="zh-CN" altLang="en-US" smtClean="0"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‹#›</a:t>
            </a:fld>
            <a:endParaRPr lang="zh-CN" altLang="en-US" dirty="0">
              <a:latin typeface="思源黑体 CN Regular" panose="020B0500000000000000" pitchFamily="34" charset="-122"/>
              <a:ea typeface="思源黑体 CN Regular" panose="020B0500000000000000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思源黑体 CN Regular" panose="020B0500000000000000" pitchFamily="34" charset="-122"/>
                <a:ea typeface="思源黑体 CN Regular" panose="020B0500000000000000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思源黑体 CN Regular" panose="020B0500000000000000" pitchFamily="34" charset="-122"/>
                <a:ea typeface="思源黑体 CN Regular" panose="020B0500000000000000" pitchFamily="34" charset="-122"/>
              </a:defRPr>
            </a:lvl1pPr>
          </a:lstStyle>
          <a:p>
            <a:fld id="{77A620A7-223C-4310-AF27-E4FB3C055C74}" type="datetimeFigureOut">
              <a:rPr lang="zh-CN" altLang="en-US" smtClean="0"/>
              <a:t>2021/1/6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思源黑体 CN Regular" panose="020B0500000000000000" pitchFamily="34" charset="-122"/>
                <a:ea typeface="思源黑体 CN Regular" panose="020B0500000000000000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思源黑体 CN Regular" panose="020B0500000000000000" pitchFamily="34" charset="-122"/>
                <a:ea typeface="思源黑体 CN Regular" panose="020B0500000000000000" pitchFamily="34" charset="-122"/>
              </a:defRPr>
            </a:lvl1pPr>
          </a:lstStyle>
          <a:p>
            <a:fld id="{30538AA4-11F4-46F3-95A4-F3DD2E4F4065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思源黑体 CN Regular" panose="020B0500000000000000" pitchFamily="34" charset="-122"/>
        <a:ea typeface="思源黑体 CN Regular" panose="020B0500000000000000" pitchFamily="3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思源黑体 CN Regular" panose="020B0500000000000000" pitchFamily="34" charset="-122"/>
        <a:ea typeface="思源黑体 CN Regular" panose="020B0500000000000000" pitchFamily="3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思源黑体 CN Regular" panose="020B0500000000000000" pitchFamily="34" charset="-122"/>
        <a:ea typeface="思源黑体 CN Regular" panose="020B0500000000000000" pitchFamily="3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思源黑体 CN Regular" panose="020B0500000000000000" pitchFamily="34" charset="-122"/>
        <a:ea typeface="思源黑体 CN Regular" panose="020B0500000000000000" pitchFamily="3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思源黑体 CN Regular" panose="020B0500000000000000" pitchFamily="34" charset="-122"/>
        <a:ea typeface="思源黑体 CN Regular" panose="020B0500000000000000" pitchFamily="3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538AA4-11F4-46F3-95A4-F3DD2E4F4065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538AA4-11F4-46F3-95A4-F3DD2E4F4065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538AA4-11F4-46F3-95A4-F3DD2E4F4065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538AA4-11F4-46F3-95A4-F3DD2E4F4065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538AA4-11F4-46F3-95A4-F3DD2E4F4065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538AA4-11F4-46F3-95A4-F3DD2E4F4065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538AA4-11F4-46F3-95A4-F3DD2E4F4065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538AA4-11F4-46F3-95A4-F3DD2E4F4065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538AA4-11F4-46F3-95A4-F3DD2E4F4065}" type="slidenum">
              <a:rPr lang="zh-CN" altLang="en-US" smtClean="0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538AA4-11F4-46F3-95A4-F3DD2E4F4065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538AA4-11F4-46F3-95A4-F3DD2E4F4065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538AA4-11F4-46F3-95A4-F3DD2E4F4065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538AA4-11F4-46F3-95A4-F3DD2E4F4065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538AA4-11F4-46F3-95A4-F3DD2E4F4065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538AA4-11F4-46F3-95A4-F3DD2E4F4065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538AA4-11F4-46F3-95A4-F3DD2E4F4065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538AA4-11F4-46F3-95A4-F3DD2E4F4065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0"/>
          </p:nvPr>
        </p:nvSpPr>
        <p:spPr>
          <a:xfrm>
            <a:off x="677062" y="656948"/>
            <a:ext cx="5435975" cy="5798453"/>
          </a:xfrm>
          <a:custGeom>
            <a:avLst/>
            <a:gdLst>
              <a:gd name="connsiteX0" fmla="*/ 1945032 w 5435975"/>
              <a:gd name="connsiteY0" fmla="*/ 5036454 h 5798453"/>
              <a:gd name="connsiteX1" fmla="*/ 2214440 w 5435975"/>
              <a:gd name="connsiteY1" fmla="*/ 5148046 h 5798453"/>
              <a:gd name="connsiteX2" fmla="*/ 2214440 w 5435975"/>
              <a:gd name="connsiteY2" fmla="*/ 5686861 h 5798453"/>
              <a:gd name="connsiteX3" fmla="*/ 1675625 w 5435975"/>
              <a:gd name="connsiteY3" fmla="*/ 5686861 h 5798453"/>
              <a:gd name="connsiteX4" fmla="*/ 1675625 w 5435975"/>
              <a:gd name="connsiteY4" fmla="*/ 5148046 h 5798453"/>
              <a:gd name="connsiteX5" fmla="*/ 1945032 w 5435975"/>
              <a:gd name="connsiteY5" fmla="*/ 5036454 h 5798453"/>
              <a:gd name="connsiteX6" fmla="*/ 4850227 w 5435975"/>
              <a:gd name="connsiteY6" fmla="*/ 3298039 h 5798453"/>
              <a:gd name="connsiteX7" fmla="*/ 5119635 w 5435975"/>
              <a:gd name="connsiteY7" fmla="*/ 3409631 h 5798453"/>
              <a:gd name="connsiteX8" fmla="*/ 5119635 w 5435975"/>
              <a:gd name="connsiteY8" fmla="*/ 3948446 h 5798453"/>
              <a:gd name="connsiteX9" fmla="*/ 3924444 w 5435975"/>
              <a:gd name="connsiteY9" fmla="*/ 5143637 h 5798453"/>
              <a:gd name="connsiteX10" fmla="*/ 3385629 w 5435975"/>
              <a:gd name="connsiteY10" fmla="*/ 5143637 h 5798453"/>
              <a:gd name="connsiteX11" fmla="*/ 3385629 w 5435975"/>
              <a:gd name="connsiteY11" fmla="*/ 4604822 h 5798453"/>
              <a:gd name="connsiteX12" fmla="*/ 4580820 w 5435975"/>
              <a:gd name="connsiteY12" fmla="*/ 3409631 h 5798453"/>
              <a:gd name="connsiteX13" fmla="*/ 4850227 w 5435975"/>
              <a:gd name="connsiteY13" fmla="*/ 3298039 h 5798453"/>
              <a:gd name="connsiteX14" fmla="*/ 1571781 w 5435975"/>
              <a:gd name="connsiteY14" fmla="*/ 3076145 h 5798453"/>
              <a:gd name="connsiteX15" fmla="*/ 1841189 w 5435975"/>
              <a:gd name="connsiteY15" fmla="*/ 3187737 h 5798453"/>
              <a:gd name="connsiteX16" fmla="*/ 1841189 w 5435975"/>
              <a:gd name="connsiteY16" fmla="*/ 3726553 h 5798453"/>
              <a:gd name="connsiteX17" fmla="*/ 1302373 w 5435975"/>
              <a:gd name="connsiteY17" fmla="*/ 3726553 h 5798453"/>
              <a:gd name="connsiteX18" fmla="*/ 1302373 w 5435975"/>
              <a:gd name="connsiteY18" fmla="*/ 3187737 h 5798453"/>
              <a:gd name="connsiteX19" fmla="*/ 1571781 w 5435975"/>
              <a:gd name="connsiteY19" fmla="*/ 3076145 h 5798453"/>
              <a:gd name="connsiteX20" fmla="*/ 5021177 w 5435975"/>
              <a:gd name="connsiteY20" fmla="*/ 1960309 h 5798453"/>
              <a:gd name="connsiteX21" fmla="*/ 5290585 w 5435975"/>
              <a:gd name="connsiteY21" fmla="*/ 2071901 h 5798453"/>
              <a:gd name="connsiteX22" fmla="*/ 5290585 w 5435975"/>
              <a:gd name="connsiteY22" fmla="*/ 2610716 h 5798453"/>
              <a:gd name="connsiteX23" fmla="*/ 2831627 w 5435975"/>
              <a:gd name="connsiteY23" fmla="*/ 5069674 h 5798453"/>
              <a:gd name="connsiteX24" fmla="*/ 2292812 w 5435975"/>
              <a:gd name="connsiteY24" fmla="*/ 5069674 h 5798453"/>
              <a:gd name="connsiteX25" fmla="*/ 2292812 w 5435975"/>
              <a:gd name="connsiteY25" fmla="*/ 4530858 h 5798453"/>
              <a:gd name="connsiteX26" fmla="*/ 4751770 w 5435975"/>
              <a:gd name="connsiteY26" fmla="*/ 2071901 h 5798453"/>
              <a:gd name="connsiteX27" fmla="*/ 5021177 w 5435975"/>
              <a:gd name="connsiteY27" fmla="*/ 1960309 h 5798453"/>
              <a:gd name="connsiteX28" fmla="*/ 4437789 w 5435975"/>
              <a:gd name="connsiteY28" fmla="*/ 1376918 h 5798453"/>
              <a:gd name="connsiteX29" fmla="*/ 4707196 w 5435975"/>
              <a:gd name="connsiteY29" fmla="*/ 1488510 h 5798453"/>
              <a:gd name="connsiteX30" fmla="*/ 4707197 w 5435975"/>
              <a:gd name="connsiteY30" fmla="*/ 2027325 h 5798453"/>
              <a:gd name="connsiteX31" fmla="*/ 2248239 w 5435975"/>
              <a:gd name="connsiteY31" fmla="*/ 4486282 h 5798453"/>
              <a:gd name="connsiteX32" fmla="*/ 1709424 w 5435975"/>
              <a:gd name="connsiteY32" fmla="*/ 4486282 h 5798453"/>
              <a:gd name="connsiteX33" fmla="*/ 1709424 w 5435975"/>
              <a:gd name="connsiteY33" fmla="*/ 3947467 h 5798453"/>
              <a:gd name="connsiteX34" fmla="*/ 4168381 w 5435975"/>
              <a:gd name="connsiteY34" fmla="*/ 1488509 h 5798453"/>
              <a:gd name="connsiteX35" fmla="*/ 4437789 w 5435975"/>
              <a:gd name="connsiteY35" fmla="*/ 1376918 h 5798453"/>
              <a:gd name="connsiteX36" fmla="*/ 5054977 w 5435975"/>
              <a:gd name="connsiteY36" fmla="*/ 759730 h 5798453"/>
              <a:gd name="connsiteX37" fmla="*/ 5324384 w 5435975"/>
              <a:gd name="connsiteY37" fmla="*/ 871322 h 5798453"/>
              <a:gd name="connsiteX38" fmla="*/ 5324384 w 5435975"/>
              <a:gd name="connsiteY38" fmla="*/ 1410137 h 5798453"/>
              <a:gd name="connsiteX39" fmla="*/ 4785568 w 5435975"/>
              <a:gd name="connsiteY39" fmla="*/ 1410138 h 5798453"/>
              <a:gd name="connsiteX40" fmla="*/ 4785569 w 5435975"/>
              <a:gd name="connsiteY40" fmla="*/ 871322 h 5798453"/>
              <a:gd name="connsiteX41" fmla="*/ 5054977 w 5435975"/>
              <a:gd name="connsiteY41" fmla="*/ 759730 h 5798453"/>
              <a:gd name="connsiteX42" fmla="*/ 2839956 w 5435975"/>
              <a:gd name="connsiteY42" fmla="*/ 641190 h 5798453"/>
              <a:gd name="connsiteX43" fmla="*/ 3109364 w 5435975"/>
              <a:gd name="connsiteY43" fmla="*/ 752782 h 5798453"/>
              <a:gd name="connsiteX44" fmla="*/ 3109364 w 5435975"/>
              <a:gd name="connsiteY44" fmla="*/ 1291597 h 5798453"/>
              <a:gd name="connsiteX45" fmla="*/ 650407 w 5435975"/>
              <a:gd name="connsiteY45" fmla="*/ 3750555 h 5798453"/>
              <a:gd name="connsiteX46" fmla="*/ 111591 w 5435975"/>
              <a:gd name="connsiteY46" fmla="*/ 3750555 h 5798453"/>
              <a:gd name="connsiteX47" fmla="*/ 111591 w 5435975"/>
              <a:gd name="connsiteY47" fmla="*/ 3211739 h 5798453"/>
              <a:gd name="connsiteX48" fmla="*/ 2570549 w 5435975"/>
              <a:gd name="connsiteY48" fmla="*/ 752782 h 5798453"/>
              <a:gd name="connsiteX49" fmla="*/ 2839956 w 5435975"/>
              <a:gd name="connsiteY49" fmla="*/ 641190 h 5798453"/>
              <a:gd name="connsiteX50" fmla="*/ 1845107 w 5435975"/>
              <a:gd name="connsiteY50" fmla="*/ 469259 h 5798453"/>
              <a:gd name="connsiteX51" fmla="*/ 2114515 w 5435975"/>
              <a:gd name="connsiteY51" fmla="*/ 580851 h 5798453"/>
              <a:gd name="connsiteX52" fmla="*/ 2114514 w 5435975"/>
              <a:gd name="connsiteY52" fmla="*/ 1119667 h 5798453"/>
              <a:gd name="connsiteX53" fmla="*/ 919324 w 5435975"/>
              <a:gd name="connsiteY53" fmla="*/ 2314857 h 5798453"/>
              <a:gd name="connsiteX54" fmla="*/ 380509 w 5435975"/>
              <a:gd name="connsiteY54" fmla="*/ 2314857 h 5798453"/>
              <a:gd name="connsiteX55" fmla="*/ 380509 w 5435975"/>
              <a:gd name="connsiteY55" fmla="*/ 1776042 h 5798453"/>
              <a:gd name="connsiteX56" fmla="*/ 1575699 w 5435975"/>
              <a:gd name="connsiteY56" fmla="*/ 580851 h 5798453"/>
              <a:gd name="connsiteX57" fmla="*/ 1845107 w 5435975"/>
              <a:gd name="connsiteY57" fmla="*/ 469259 h 5798453"/>
              <a:gd name="connsiteX58" fmla="*/ 3457144 w 5435975"/>
              <a:gd name="connsiteY58" fmla="*/ 24003 h 5798453"/>
              <a:gd name="connsiteX59" fmla="*/ 3726551 w 5435975"/>
              <a:gd name="connsiteY59" fmla="*/ 135595 h 5798453"/>
              <a:gd name="connsiteX60" fmla="*/ 3726551 w 5435975"/>
              <a:gd name="connsiteY60" fmla="*/ 674410 h 5798453"/>
              <a:gd name="connsiteX61" fmla="*/ 3187736 w 5435975"/>
              <a:gd name="connsiteY61" fmla="*/ 674409 h 5798453"/>
              <a:gd name="connsiteX62" fmla="*/ 3187736 w 5435975"/>
              <a:gd name="connsiteY62" fmla="*/ 135595 h 5798453"/>
              <a:gd name="connsiteX63" fmla="*/ 3457144 w 5435975"/>
              <a:gd name="connsiteY63" fmla="*/ 24003 h 5798453"/>
              <a:gd name="connsiteX64" fmla="*/ 4647926 w 5435975"/>
              <a:gd name="connsiteY64" fmla="*/ 0 h 5798453"/>
              <a:gd name="connsiteX65" fmla="*/ 4917334 w 5435975"/>
              <a:gd name="connsiteY65" fmla="*/ 111592 h 5798453"/>
              <a:gd name="connsiteX66" fmla="*/ 4917334 w 5435975"/>
              <a:gd name="connsiteY66" fmla="*/ 650407 h 5798453"/>
              <a:gd name="connsiteX67" fmla="*/ 2458376 w 5435975"/>
              <a:gd name="connsiteY67" fmla="*/ 3109365 h 5798453"/>
              <a:gd name="connsiteX68" fmla="*/ 1919561 w 5435975"/>
              <a:gd name="connsiteY68" fmla="*/ 3109365 h 5798453"/>
              <a:gd name="connsiteX69" fmla="*/ 1919561 w 5435975"/>
              <a:gd name="connsiteY69" fmla="*/ 2570550 h 5798453"/>
              <a:gd name="connsiteX70" fmla="*/ 4378518 w 5435975"/>
              <a:gd name="connsiteY70" fmla="*/ 111592 h 5798453"/>
              <a:gd name="connsiteX71" fmla="*/ 4647926 w 5435975"/>
              <a:gd name="connsiteY71" fmla="*/ 0 h 5798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</a:cxnLst>
            <a:rect l="l" t="t" r="r" b="b"/>
            <a:pathLst>
              <a:path w="5435975" h="5798453">
                <a:moveTo>
                  <a:pt x="1945032" y="5036454"/>
                </a:moveTo>
                <a:cubicBezTo>
                  <a:pt x="2042539" y="5036454"/>
                  <a:pt x="2140045" y="5073651"/>
                  <a:pt x="2214440" y="5148046"/>
                </a:cubicBezTo>
                <a:cubicBezTo>
                  <a:pt x="2363229" y="5296835"/>
                  <a:pt x="2363229" y="5538072"/>
                  <a:pt x="2214440" y="5686861"/>
                </a:cubicBezTo>
                <a:cubicBezTo>
                  <a:pt x="2065651" y="5835651"/>
                  <a:pt x="1824414" y="5835651"/>
                  <a:pt x="1675625" y="5686861"/>
                </a:cubicBezTo>
                <a:cubicBezTo>
                  <a:pt x="1526835" y="5538072"/>
                  <a:pt x="1526835" y="5296835"/>
                  <a:pt x="1675625" y="5148046"/>
                </a:cubicBezTo>
                <a:cubicBezTo>
                  <a:pt x="1750019" y="5073651"/>
                  <a:pt x="1847526" y="5036454"/>
                  <a:pt x="1945032" y="5036454"/>
                </a:cubicBezTo>
                <a:close/>
                <a:moveTo>
                  <a:pt x="4850227" y="3298039"/>
                </a:moveTo>
                <a:cubicBezTo>
                  <a:pt x="4947734" y="3298039"/>
                  <a:pt x="5045240" y="3335236"/>
                  <a:pt x="5119635" y="3409631"/>
                </a:cubicBezTo>
                <a:cubicBezTo>
                  <a:pt x="5268424" y="3558420"/>
                  <a:pt x="5268424" y="3799657"/>
                  <a:pt x="5119635" y="3948446"/>
                </a:cubicBezTo>
                <a:lnTo>
                  <a:pt x="3924444" y="5143637"/>
                </a:lnTo>
                <a:cubicBezTo>
                  <a:pt x="3775655" y="5292426"/>
                  <a:pt x="3534418" y="5292426"/>
                  <a:pt x="3385629" y="5143637"/>
                </a:cubicBezTo>
                <a:cubicBezTo>
                  <a:pt x="3236839" y="4994848"/>
                  <a:pt x="3236839" y="4753611"/>
                  <a:pt x="3385629" y="4604822"/>
                </a:cubicBezTo>
                <a:lnTo>
                  <a:pt x="4580820" y="3409631"/>
                </a:lnTo>
                <a:cubicBezTo>
                  <a:pt x="4655214" y="3335236"/>
                  <a:pt x="4752721" y="3298039"/>
                  <a:pt x="4850227" y="3298039"/>
                </a:cubicBezTo>
                <a:close/>
                <a:moveTo>
                  <a:pt x="1571781" y="3076145"/>
                </a:moveTo>
                <a:cubicBezTo>
                  <a:pt x="1669287" y="3076145"/>
                  <a:pt x="1766794" y="3113342"/>
                  <a:pt x="1841189" y="3187737"/>
                </a:cubicBezTo>
                <a:cubicBezTo>
                  <a:pt x="1989978" y="3336527"/>
                  <a:pt x="1989978" y="3577763"/>
                  <a:pt x="1841189" y="3726553"/>
                </a:cubicBezTo>
                <a:cubicBezTo>
                  <a:pt x="1692399" y="3875342"/>
                  <a:pt x="1451163" y="3875342"/>
                  <a:pt x="1302373" y="3726553"/>
                </a:cubicBezTo>
                <a:cubicBezTo>
                  <a:pt x="1153584" y="3577763"/>
                  <a:pt x="1153584" y="3336527"/>
                  <a:pt x="1302373" y="3187737"/>
                </a:cubicBezTo>
                <a:cubicBezTo>
                  <a:pt x="1376768" y="3113342"/>
                  <a:pt x="1474274" y="3076145"/>
                  <a:pt x="1571781" y="3076145"/>
                </a:cubicBezTo>
                <a:close/>
                <a:moveTo>
                  <a:pt x="5021177" y="1960309"/>
                </a:moveTo>
                <a:cubicBezTo>
                  <a:pt x="5118684" y="1960309"/>
                  <a:pt x="5216191" y="1997506"/>
                  <a:pt x="5290585" y="2071901"/>
                </a:cubicBezTo>
                <a:cubicBezTo>
                  <a:pt x="5439374" y="2220690"/>
                  <a:pt x="5439374" y="2461927"/>
                  <a:pt x="5290585" y="2610716"/>
                </a:cubicBezTo>
                <a:lnTo>
                  <a:pt x="2831627" y="5069674"/>
                </a:lnTo>
                <a:cubicBezTo>
                  <a:pt x="2682838" y="5218463"/>
                  <a:pt x="2441602" y="5218463"/>
                  <a:pt x="2292812" y="5069674"/>
                </a:cubicBezTo>
                <a:cubicBezTo>
                  <a:pt x="2144023" y="4920884"/>
                  <a:pt x="2144023" y="4679648"/>
                  <a:pt x="2292812" y="4530858"/>
                </a:cubicBezTo>
                <a:lnTo>
                  <a:pt x="4751770" y="2071901"/>
                </a:lnTo>
                <a:cubicBezTo>
                  <a:pt x="4826165" y="1997506"/>
                  <a:pt x="4923671" y="1960309"/>
                  <a:pt x="5021177" y="1960309"/>
                </a:cubicBezTo>
                <a:close/>
                <a:moveTo>
                  <a:pt x="4437789" y="1376918"/>
                </a:moveTo>
                <a:cubicBezTo>
                  <a:pt x="4535295" y="1376918"/>
                  <a:pt x="4632801" y="1414115"/>
                  <a:pt x="4707196" y="1488510"/>
                </a:cubicBezTo>
                <a:cubicBezTo>
                  <a:pt x="4855985" y="1637299"/>
                  <a:pt x="4855986" y="1878535"/>
                  <a:pt x="4707197" y="2027325"/>
                </a:cubicBezTo>
                <a:lnTo>
                  <a:pt x="2248239" y="4486282"/>
                </a:lnTo>
                <a:cubicBezTo>
                  <a:pt x="2099450" y="4635072"/>
                  <a:pt x="1858213" y="4635072"/>
                  <a:pt x="1709424" y="4486282"/>
                </a:cubicBezTo>
                <a:cubicBezTo>
                  <a:pt x="1560634" y="4337493"/>
                  <a:pt x="1560634" y="4096256"/>
                  <a:pt x="1709424" y="3947467"/>
                </a:cubicBezTo>
                <a:lnTo>
                  <a:pt x="4168381" y="1488509"/>
                </a:lnTo>
                <a:cubicBezTo>
                  <a:pt x="4242776" y="1414115"/>
                  <a:pt x="4340282" y="1376917"/>
                  <a:pt x="4437789" y="1376918"/>
                </a:cubicBezTo>
                <a:close/>
                <a:moveTo>
                  <a:pt x="5054977" y="759730"/>
                </a:moveTo>
                <a:cubicBezTo>
                  <a:pt x="5152483" y="759730"/>
                  <a:pt x="5249989" y="796927"/>
                  <a:pt x="5324384" y="871322"/>
                </a:cubicBezTo>
                <a:cubicBezTo>
                  <a:pt x="5473173" y="1020111"/>
                  <a:pt x="5473173" y="1261348"/>
                  <a:pt x="5324384" y="1410137"/>
                </a:cubicBezTo>
                <a:cubicBezTo>
                  <a:pt x="5175595" y="1558927"/>
                  <a:pt x="4934357" y="1558927"/>
                  <a:pt x="4785568" y="1410138"/>
                </a:cubicBezTo>
                <a:cubicBezTo>
                  <a:pt x="4636779" y="1261348"/>
                  <a:pt x="4636779" y="1020111"/>
                  <a:pt x="4785569" y="871322"/>
                </a:cubicBezTo>
                <a:cubicBezTo>
                  <a:pt x="4859964" y="796927"/>
                  <a:pt x="4957470" y="759730"/>
                  <a:pt x="5054977" y="759730"/>
                </a:cubicBezTo>
                <a:close/>
                <a:moveTo>
                  <a:pt x="2839956" y="641190"/>
                </a:moveTo>
                <a:cubicBezTo>
                  <a:pt x="2937463" y="641190"/>
                  <a:pt x="3034969" y="678387"/>
                  <a:pt x="3109364" y="752782"/>
                </a:cubicBezTo>
                <a:cubicBezTo>
                  <a:pt x="3258154" y="901571"/>
                  <a:pt x="3258154" y="1142808"/>
                  <a:pt x="3109364" y="1291597"/>
                </a:cubicBezTo>
                <a:lnTo>
                  <a:pt x="650407" y="3750555"/>
                </a:lnTo>
                <a:cubicBezTo>
                  <a:pt x="501617" y="3899344"/>
                  <a:pt x="260381" y="3899344"/>
                  <a:pt x="111591" y="3750555"/>
                </a:cubicBezTo>
                <a:cubicBezTo>
                  <a:pt x="-37198" y="3601765"/>
                  <a:pt x="-37198" y="3360529"/>
                  <a:pt x="111591" y="3211739"/>
                </a:cubicBezTo>
                <a:lnTo>
                  <a:pt x="2570549" y="752782"/>
                </a:lnTo>
                <a:cubicBezTo>
                  <a:pt x="2644944" y="678387"/>
                  <a:pt x="2742450" y="641190"/>
                  <a:pt x="2839956" y="641190"/>
                </a:cubicBezTo>
                <a:close/>
                <a:moveTo>
                  <a:pt x="1845107" y="469259"/>
                </a:moveTo>
                <a:cubicBezTo>
                  <a:pt x="1942614" y="469259"/>
                  <a:pt x="2040120" y="506456"/>
                  <a:pt x="2114515" y="580851"/>
                </a:cubicBezTo>
                <a:cubicBezTo>
                  <a:pt x="2263305" y="729640"/>
                  <a:pt x="2263305" y="970877"/>
                  <a:pt x="2114514" y="1119667"/>
                </a:cubicBezTo>
                <a:lnTo>
                  <a:pt x="919324" y="2314857"/>
                </a:lnTo>
                <a:cubicBezTo>
                  <a:pt x="770535" y="2463646"/>
                  <a:pt x="529298" y="2463646"/>
                  <a:pt x="380509" y="2314857"/>
                </a:cubicBezTo>
                <a:cubicBezTo>
                  <a:pt x="231720" y="2166068"/>
                  <a:pt x="231720" y="1924831"/>
                  <a:pt x="380509" y="1776042"/>
                </a:cubicBezTo>
                <a:lnTo>
                  <a:pt x="1575699" y="580851"/>
                </a:lnTo>
                <a:cubicBezTo>
                  <a:pt x="1650094" y="506456"/>
                  <a:pt x="1747601" y="469259"/>
                  <a:pt x="1845107" y="469259"/>
                </a:cubicBezTo>
                <a:close/>
                <a:moveTo>
                  <a:pt x="3457144" y="24003"/>
                </a:moveTo>
                <a:cubicBezTo>
                  <a:pt x="3554650" y="24003"/>
                  <a:pt x="3652157" y="61200"/>
                  <a:pt x="3726551" y="135595"/>
                </a:cubicBezTo>
                <a:cubicBezTo>
                  <a:pt x="3875341" y="284384"/>
                  <a:pt x="3875341" y="525620"/>
                  <a:pt x="3726551" y="674410"/>
                </a:cubicBezTo>
                <a:cubicBezTo>
                  <a:pt x="3577762" y="823199"/>
                  <a:pt x="3336526" y="823199"/>
                  <a:pt x="3187736" y="674409"/>
                </a:cubicBezTo>
                <a:cubicBezTo>
                  <a:pt x="3038947" y="525620"/>
                  <a:pt x="3038947" y="284383"/>
                  <a:pt x="3187736" y="135595"/>
                </a:cubicBezTo>
                <a:cubicBezTo>
                  <a:pt x="3262131" y="61200"/>
                  <a:pt x="3359637" y="24002"/>
                  <a:pt x="3457144" y="24003"/>
                </a:cubicBezTo>
                <a:close/>
                <a:moveTo>
                  <a:pt x="4647926" y="0"/>
                </a:moveTo>
                <a:cubicBezTo>
                  <a:pt x="4745433" y="0"/>
                  <a:pt x="4842939" y="37197"/>
                  <a:pt x="4917334" y="111592"/>
                </a:cubicBezTo>
                <a:cubicBezTo>
                  <a:pt x="5066123" y="260381"/>
                  <a:pt x="5066123" y="501618"/>
                  <a:pt x="4917334" y="650407"/>
                </a:cubicBezTo>
                <a:lnTo>
                  <a:pt x="2458376" y="3109365"/>
                </a:lnTo>
                <a:cubicBezTo>
                  <a:pt x="2309587" y="3258154"/>
                  <a:pt x="2068350" y="3258154"/>
                  <a:pt x="1919561" y="3109365"/>
                </a:cubicBezTo>
                <a:cubicBezTo>
                  <a:pt x="1770771" y="2960576"/>
                  <a:pt x="1770771" y="2719339"/>
                  <a:pt x="1919561" y="2570550"/>
                </a:cubicBezTo>
                <a:lnTo>
                  <a:pt x="4378518" y="111592"/>
                </a:lnTo>
                <a:cubicBezTo>
                  <a:pt x="4452913" y="37197"/>
                  <a:pt x="4550420" y="0"/>
                  <a:pt x="4647926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Picture Placeholder 10"/>
          <p:cNvSpPr>
            <a:spLocks noGrp="1"/>
          </p:cNvSpPr>
          <p:nvPr>
            <p:ph type="pic" sz="quarter" idx="11"/>
          </p:nvPr>
        </p:nvSpPr>
        <p:spPr>
          <a:xfrm>
            <a:off x="660025" y="656948"/>
            <a:ext cx="5435975" cy="5798453"/>
          </a:xfrm>
          <a:custGeom>
            <a:avLst/>
            <a:gdLst>
              <a:gd name="connsiteX0" fmla="*/ 1945032 w 5435975"/>
              <a:gd name="connsiteY0" fmla="*/ 5036454 h 5798453"/>
              <a:gd name="connsiteX1" fmla="*/ 2214440 w 5435975"/>
              <a:gd name="connsiteY1" fmla="*/ 5148046 h 5798453"/>
              <a:gd name="connsiteX2" fmla="*/ 2214440 w 5435975"/>
              <a:gd name="connsiteY2" fmla="*/ 5686861 h 5798453"/>
              <a:gd name="connsiteX3" fmla="*/ 1675625 w 5435975"/>
              <a:gd name="connsiteY3" fmla="*/ 5686861 h 5798453"/>
              <a:gd name="connsiteX4" fmla="*/ 1675625 w 5435975"/>
              <a:gd name="connsiteY4" fmla="*/ 5148046 h 5798453"/>
              <a:gd name="connsiteX5" fmla="*/ 1945032 w 5435975"/>
              <a:gd name="connsiteY5" fmla="*/ 5036454 h 5798453"/>
              <a:gd name="connsiteX6" fmla="*/ 4850227 w 5435975"/>
              <a:gd name="connsiteY6" fmla="*/ 3298039 h 5798453"/>
              <a:gd name="connsiteX7" fmla="*/ 5119635 w 5435975"/>
              <a:gd name="connsiteY7" fmla="*/ 3409631 h 5798453"/>
              <a:gd name="connsiteX8" fmla="*/ 5119635 w 5435975"/>
              <a:gd name="connsiteY8" fmla="*/ 3948446 h 5798453"/>
              <a:gd name="connsiteX9" fmla="*/ 3924444 w 5435975"/>
              <a:gd name="connsiteY9" fmla="*/ 5143637 h 5798453"/>
              <a:gd name="connsiteX10" fmla="*/ 3385629 w 5435975"/>
              <a:gd name="connsiteY10" fmla="*/ 5143637 h 5798453"/>
              <a:gd name="connsiteX11" fmla="*/ 3385629 w 5435975"/>
              <a:gd name="connsiteY11" fmla="*/ 4604822 h 5798453"/>
              <a:gd name="connsiteX12" fmla="*/ 4580820 w 5435975"/>
              <a:gd name="connsiteY12" fmla="*/ 3409631 h 5798453"/>
              <a:gd name="connsiteX13" fmla="*/ 4850227 w 5435975"/>
              <a:gd name="connsiteY13" fmla="*/ 3298039 h 5798453"/>
              <a:gd name="connsiteX14" fmla="*/ 1571781 w 5435975"/>
              <a:gd name="connsiteY14" fmla="*/ 3076145 h 5798453"/>
              <a:gd name="connsiteX15" fmla="*/ 1841189 w 5435975"/>
              <a:gd name="connsiteY15" fmla="*/ 3187737 h 5798453"/>
              <a:gd name="connsiteX16" fmla="*/ 1841189 w 5435975"/>
              <a:gd name="connsiteY16" fmla="*/ 3726553 h 5798453"/>
              <a:gd name="connsiteX17" fmla="*/ 1302373 w 5435975"/>
              <a:gd name="connsiteY17" fmla="*/ 3726553 h 5798453"/>
              <a:gd name="connsiteX18" fmla="*/ 1302373 w 5435975"/>
              <a:gd name="connsiteY18" fmla="*/ 3187737 h 5798453"/>
              <a:gd name="connsiteX19" fmla="*/ 1571781 w 5435975"/>
              <a:gd name="connsiteY19" fmla="*/ 3076145 h 5798453"/>
              <a:gd name="connsiteX20" fmla="*/ 5021177 w 5435975"/>
              <a:gd name="connsiteY20" fmla="*/ 1960309 h 5798453"/>
              <a:gd name="connsiteX21" fmla="*/ 5290585 w 5435975"/>
              <a:gd name="connsiteY21" fmla="*/ 2071901 h 5798453"/>
              <a:gd name="connsiteX22" fmla="*/ 5290585 w 5435975"/>
              <a:gd name="connsiteY22" fmla="*/ 2610716 h 5798453"/>
              <a:gd name="connsiteX23" fmla="*/ 2831627 w 5435975"/>
              <a:gd name="connsiteY23" fmla="*/ 5069674 h 5798453"/>
              <a:gd name="connsiteX24" fmla="*/ 2292812 w 5435975"/>
              <a:gd name="connsiteY24" fmla="*/ 5069674 h 5798453"/>
              <a:gd name="connsiteX25" fmla="*/ 2292812 w 5435975"/>
              <a:gd name="connsiteY25" fmla="*/ 4530858 h 5798453"/>
              <a:gd name="connsiteX26" fmla="*/ 4751770 w 5435975"/>
              <a:gd name="connsiteY26" fmla="*/ 2071901 h 5798453"/>
              <a:gd name="connsiteX27" fmla="*/ 5021177 w 5435975"/>
              <a:gd name="connsiteY27" fmla="*/ 1960309 h 5798453"/>
              <a:gd name="connsiteX28" fmla="*/ 4437789 w 5435975"/>
              <a:gd name="connsiteY28" fmla="*/ 1376918 h 5798453"/>
              <a:gd name="connsiteX29" fmla="*/ 4707196 w 5435975"/>
              <a:gd name="connsiteY29" fmla="*/ 1488510 h 5798453"/>
              <a:gd name="connsiteX30" fmla="*/ 4707197 w 5435975"/>
              <a:gd name="connsiteY30" fmla="*/ 2027325 h 5798453"/>
              <a:gd name="connsiteX31" fmla="*/ 2248239 w 5435975"/>
              <a:gd name="connsiteY31" fmla="*/ 4486282 h 5798453"/>
              <a:gd name="connsiteX32" fmla="*/ 1709424 w 5435975"/>
              <a:gd name="connsiteY32" fmla="*/ 4486282 h 5798453"/>
              <a:gd name="connsiteX33" fmla="*/ 1709424 w 5435975"/>
              <a:gd name="connsiteY33" fmla="*/ 3947467 h 5798453"/>
              <a:gd name="connsiteX34" fmla="*/ 4168381 w 5435975"/>
              <a:gd name="connsiteY34" fmla="*/ 1488509 h 5798453"/>
              <a:gd name="connsiteX35" fmla="*/ 4437789 w 5435975"/>
              <a:gd name="connsiteY35" fmla="*/ 1376918 h 5798453"/>
              <a:gd name="connsiteX36" fmla="*/ 5054977 w 5435975"/>
              <a:gd name="connsiteY36" fmla="*/ 759730 h 5798453"/>
              <a:gd name="connsiteX37" fmla="*/ 5324384 w 5435975"/>
              <a:gd name="connsiteY37" fmla="*/ 871322 h 5798453"/>
              <a:gd name="connsiteX38" fmla="*/ 5324384 w 5435975"/>
              <a:gd name="connsiteY38" fmla="*/ 1410137 h 5798453"/>
              <a:gd name="connsiteX39" fmla="*/ 4785568 w 5435975"/>
              <a:gd name="connsiteY39" fmla="*/ 1410138 h 5798453"/>
              <a:gd name="connsiteX40" fmla="*/ 4785569 w 5435975"/>
              <a:gd name="connsiteY40" fmla="*/ 871322 h 5798453"/>
              <a:gd name="connsiteX41" fmla="*/ 5054977 w 5435975"/>
              <a:gd name="connsiteY41" fmla="*/ 759730 h 5798453"/>
              <a:gd name="connsiteX42" fmla="*/ 2839956 w 5435975"/>
              <a:gd name="connsiteY42" fmla="*/ 641190 h 5798453"/>
              <a:gd name="connsiteX43" fmla="*/ 3109364 w 5435975"/>
              <a:gd name="connsiteY43" fmla="*/ 752782 h 5798453"/>
              <a:gd name="connsiteX44" fmla="*/ 3109364 w 5435975"/>
              <a:gd name="connsiteY44" fmla="*/ 1291597 h 5798453"/>
              <a:gd name="connsiteX45" fmla="*/ 650407 w 5435975"/>
              <a:gd name="connsiteY45" fmla="*/ 3750555 h 5798453"/>
              <a:gd name="connsiteX46" fmla="*/ 111591 w 5435975"/>
              <a:gd name="connsiteY46" fmla="*/ 3750555 h 5798453"/>
              <a:gd name="connsiteX47" fmla="*/ 111591 w 5435975"/>
              <a:gd name="connsiteY47" fmla="*/ 3211739 h 5798453"/>
              <a:gd name="connsiteX48" fmla="*/ 2570549 w 5435975"/>
              <a:gd name="connsiteY48" fmla="*/ 752782 h 5798453"/>
              <a:gd name="connsiteX49" fmla="*/ 2839956 w 5435975"/>
              <a:gd name="connsiteY49" fmla="*/ 641190 h 5798453"/>
              <a:gd name="connsiteX50" fmla="*/ 1845107 w 5435975"/>
              <a:gd name="connsiteY50" fmla="*/ 469259 h 5798453"/>
              <a:gd name="connsiteX51" fmla="*/ 2114515 w 5435975"/>
              <a:gd name="connsiteY51" fmla="*/ 580851 h 5798453"/>
              <a:gd name="connsiteX52" fmla="*/ 2114514 w 5435975"/>
              <a:gd name="connsiteY52" fmla="*/ 1119667 h 5798453"/>
              <a:gd name="connsiteX53" fmla="*/ 919324 w 5435975"/>
              <a:gd name="connsiteY53" fmla="*/ 2314857 h 5798453"/>
              <a:gd name="connsiteX54" fmla="*/ 380509 w 5435975"/>
              <a:gd name="connsiteY54" fmla="*/ 2314857 h 5798453"/>
              <a:gd name="connsiteX55" fmla="*/ 380509 w 5435975"/>
              <a:gd name="connsiteY55" fmla="*/ 1776042 h 5798453"/>
              <a:gd name="connsiteX56" fmla="*/ 1575699 w 5435975"/>
              <a:gd name="connsiteY56" fmla="*/ 580851 h 5798453"/>
              <a:gd name="connsiteX57" fmla="*/ 1845107 w 5435975"/>
              <a:gd name="connsiteY57" fmla="*/ 469259 h 5798453"/>
              <a:gd name="connsiteX58" fmla="*/ 3457144 w 5435975"/>
              <a:gd name="connsiteY58" fmla="*/ 24003 h 5798453"/>
              <a:gd name="connsiteX59" fmla="*/ 3726551 w 5435975"/>
              <a:gd name="connsiteY59" fmla="*/ 135595 h 5798453"/>
              <a:gd name="connsiteX60" fmla="*/ 3726551 w 5435975"/>
              <a:gd name="connsiteY60" fmla="*/ 674410 h 5798453"/>
              <a:gd name="connsiteX61" fmla="*/ 3187736 w 5435975"/>
              <a:gd name="connsiteY61" fmla="*/ 674409 h 5798453"/>
              <a:gd name="connsiteX62" fmla="*/ 3187736 w 5435975"/>
              <a:gd name="connsiteY62" fmla="*/ 135595 h 5798453"/>
              <a:gd name="connsiteX63" fmla="*/ 3457144 w 5435975"/>
              <a:gd name="connsiteY63" fmla="*/ 24003 h 5798453"/>
              <a:gd name="connsiteX64" fmla="*/ 4647926 w 5435975"/>
              <a:gd name="connsiteY64" fmla="*/ 0 h 5798453"/>
              <a:gd name="connsiteX65" fmla="*/ 4917334 w 5435975"/>
              <a:gd name="connsiteY65" fmla="*/ 111592 h 5798453"/>
              <a:gd name="connsiteX66" fmla="*/ 4917334 w 5435975"/>
              <a:gd name="connsiteY66" fmla="*/ 650407 h 5798453"/>
              <a:gd name="connsiteX67" fmla="*/ 2458376 w 5435975"/>
              <a:gd name="connsiteY67" fmla="*/ 3109365 h 5798453"/>
              <a:gd name="connsiteX68" fmla="*/ 1919561 w 5435975"/>
              <a:gd name="connsiteY68" fmla="*/ 3109365 h 5798453"/>
              <a:gd name="connsiteX69" fmla="*/ 1919561 w 5435975"/>
              <a:gd name="connsiteY69" fmla="*/ 2570550 h 5798453"/>
              <a:gd name="connsiteX70" fmla="*/ 4378518 w 5435975"/>
              <a:gd name="connsiteY70" fmla="*/ 111592 h 5798453"/>
              <a:gd name="connsiteX71" fmla="*/ 4647926 w 5435975"/>
              <a:gd name="connsiteY71" fmla="*/ 0 h 5798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</a:cxnLst>
            <a:rect l="l" t="t" r="r" b="b"/>
            <a:pathLst>
              <a:path w="5435975" h="5798453">
                <a:moveTo>
                  <a:pt x="1945032" y="5036454"/>
                </a:moveTo>
                <a:cubicBezTo>
                  <a:pt x="2042539" y="5036454"/>
                  <a:pt x="2140045" y="5073651"/>
                  <a:pt x="2214440" y="5148046"/>
                </a:cubicBezTo>
                <a:cubicBezTo>
                  <a:pt x="2363229" y="5296835"/>
                  <a:pt x="2363229" y="5538072"/>
                  <a:pt x="2214440" y="5686861"/>
                </a:cubicBezTo>
                <a:cubicBezTo>
                  <a:pt x="2065651" y="5835651"/>
                  <a:pt x="1824414" y="5835651"/>
                  <a:pt x="1675625" y="5686861"/>
                </a:cubicBezTo>
                <a:cubicBezTo>
                  <a:pt x="1526835" y="5538072"/>
                  <a:pt x="1526835" y="5296835"/>
                  <a:pt x="1675625" y="5148046"/>
                </a:cubicBezTo>
                <a:cubicBezTo>
                  <a:pt x="1750019" y="5073651"/>
                  <a:pt x="1847526" y="5036454"/>
                  <a:pt x="1945032" y="5036454"/>
                </a:cubicBezTo>
                <a:close/>
                <a:moveTo>
                  <a:pt x="4850227" y="3298039"/>
                </a:moveTo>
                <a:cubicBezTo>
                  <a:pt x="4947734" y="3298039"/>
                  <a:pt x="5045240" y="3335236"/>
                  <a:pt x="5119635" y="3409631"/>
                </a:cubicBezTo>
                <a:cubicBezTo>
                  <a:pt x="5268424" y="3558420"/>
                  <a:pt x="5268424" y="3799657"/>
                  <a:pt x="5119635" y="3948446"/>
                </a:cubicBezTo>
                <a:lnTo>
                  <a:pt x="3924444" y="5143637"/>
                </a:lnTo>
                <a:cubicBezTo>
                  <a:pt x="3775655" y="5292426"/>
                  <a:pt x="3534418" y="5292426"/>
                  <a:pt x="3385629" y="5143637"/>
                </a:cubicBezTo>
                <a:cubicBezTo>
                  <a:pt x="3236839" y="4994848"/>
                  <a:pt x="3236839" y="4753611"/>
                  <a:pt x="3385629" y="4604822"/>
                </a:cubicBezTo>
                <a:lnTo>
                  <a:pt x="4580820" y="3409631"/>
                </a:lnTo>
                <a:cubicBezTo>
                  <a:pt x="4655214" y="3335236"/>
                  <a:pt x="4752721" y="3298039"/>
                  <a:pt x="4850227" y="3298039"/>
                </a:cubicBezTo>
                <a:close/>
                <a:moveTo>
                  <a:pt x="1571781" y="3076145"/>
                </a:moveTo>
                <a:cubicBezTo>
                  <a:pt x="1669287" y="3076145"/>
                  <a:pt x="1766794" y="3113342"/>
                  <a:pt x="1841189" y="3187737"/>
                </a:cubicBezTo>
                <a:cubicBezTo>
                  <a:pt x="1989978" y="3336527"/>
                  <a:pt x="1989978" y="3577763"/>
                  <a:pt x="1841189" y="3726553"/>
                </a:cubicBezTo>
                <a:cubicBezTo>
                  <a:pt x="1692399" y="3875342"/>
                  <a:pt x="1451163" y="3875342"/>
                  <a:pt x="1302373" y="3726553"/>
                </a:cubicBezTo>
                <a:cubicBezTo>
                  <a:pt x="1153584" y="3577763"/>
                  <a:pt x="1153584" y="3336527"/>
                  <a:pt x="1302373" y="3187737"/>
                </a:cubicBezTo>
                <a:cubicBezTo>
                  <a:pt x="1376768" y="3113342"/>
                  <a:pt x="1474274" y="3076145"/>
                  <a:pt x="1571781" y="3076145"/>
                </a:cubicBezTo>
                <a:close/>
                <a:moveTo>
                  <a:pt x="5021177" y="1960309"/>
                </a:moveTo>
                <a:cubicBezTo>
                  <a:pt x="5118684" y="1960309"/>
                  <a:pt x="5216191" y="1997506"/>
                  <a:pt x="5290585" y="2071901"/>
                </a:cubicBezTo>
                <a:cubicBezTo>
                  <a:pt x="5439374" y="2220690"/>
                  <a:pt x="5439374" y="2461927"/>
                  <a:pt x="5290585" y="2610716"/>
                </a:cubicBezTo>
                <a:lnTo>
                  <a:pt x="2831627" y="5069674"/>
                </a:lnTo>
                <a:cubicBezTo>
                  <a:pt x="2682838" y="5218463"/>
                  <a:pt x="2441602" y="5218463"/>
                  <a:pt x="2292812" y="5069674"/>
                </a:cubicBezTo>
                <a:cubicBezTo>
                  <a:pt x="2144023" y="4920884"/>
                  <a:pt x="2144023" y="4679648"/>
                  <a:pt x="2292812" y="4530858"/>
                </a:cubicBezTo>
                <a:lnTo>
                  <a:pt x="4751770" y="2071901"/>
                </a:lnTo>
                <a:cubicBezTo>
                  <a:pt x="4826165" y="1997506"/>
                  <a:pt x="4923671" y="1960309"/>
                  <a:pt x="5021177" y="1960309"/>
                </a:cubicBezTo>
                <a:close/>
                <a:moveTo>
                  <a:pt x="4437789" y="1376918"/>
                </a:moveTo>
                <a:cubicBezTo>
                  <a:pt x="4535295" y="1376918"/>
                  <a:pt x="4632801" y="1414115"/>
                  <a:pt x="4707196" y="1488510"/>
                </a:cubicBezTo>
                <a:cubicBezTo>
                  <a:pt x="4855985" y="1637299"/>
                  <a:pt x="4855986" y="1878535"/>
                  <a:pt x="4707197" y="2027325"/>
                </a:cubicBezTo>
                <a:lnTo>
                  <a:pt x="2248239" y="4486282"/>
                </a:lnTo>
                <a:cubicBezTo>
                  <a:pt x="2099450" y="4635072"/>
                  <a:pt x="1858213" y="4635072"/>
                  <a:pt x="1709424" y="4486282"/>
                </a:cubicBezTo>
                <a:cubicBezTo>
                  <a:pt x="1560634" y="4337493"/>
                  <a:pt x="1560634" y="4096256"/>
                  <a:pt x="1709424" y="3947467"/>
                </a:cubicBezTo>
                <a:lnTo>
                  <a:pt x="4168381" y="1488509"/>
                </a:lnTo>
                <a:cubicBezTo>
                  <a:pt x="4242776" y="1414115"/>
                  <a:pt x="4340282" y="1376917"/>
                  <a:pt x="4437789" y="1376918"/>
                </a:cubicBezTo>
                <a:close/>
                <a:moveTo>
                  <a:pt x="5054977" y="759730"/>
                </a:moveTo>
                <a:cubicBezTo>
                  <a:pt x="5152483" y="759730"/>
                  <a:pt x="5249989" y="796927"/>
                  <a:pt x="5324384" y="871322"/>
                </a:cubicBezTo>
                <a:cubicBezTo>
                  <a:pt x="5473173" y="1020111"/>
                  <a:pt x="5473173" y="1261348"/>
                  <a:pt x="5324384" y="1410137"/>
                </a:cubicBezTo>
                <a:cubicBezTo>
                  <a:pt x="5175595" y="1558927"/>
                  <a:pt x="4934357" y="1558927"/>
                  <a:pt x="4785568" y="1410138"/>
                </a:cubicBezTo>
                <a:cubicBezTo>
                  <a:pt x="4636779" y="1261348"/>
                  <a:pt x="4636779" y="1020111"/>
                  <a:pt x="4785569" y="871322"/>
                </a:cubicBezTo>
                <a:cubicBezTo>
                  <a:pt x="4859964" y="796927"/>
                  <a:pt x="4957470" y="759730"/>
                  <a:pt x="5054977" y="759730"/>
                </a:cubicBezTo>
                <a:close/>
                <a:moveTo>
                  <a:pt x="2839956" y="641190"/>
                </a:moveTo>
                <a:cubicBezTo>
                  <a:pt x="2937463" y="641190"/>
                  <a:pt x="3034969" y="678387"/>
                  <a:pt x="3109364" y="752782"/>
                </a:cubicBezTo>
                <a:cubicBezTo>
                  <a:pt x="3258154" y="901571"/>
                  <a:pt x="3258154" y="1142808"/>
                  <a:pt x="3109364" y="1291597"/>
                </a:cubicBezTo>
                <a:lnTo>
                  <a:pt x="650407" y="3750555"/>
                </a:lnTo>
                <a:cubicBezTo>
                  <a:pt x="501617" y="3899344"/>
                  <a:pt x="260381" y="3899344"/>
                  <a:pt x="111591" y="3750555"/>
                </a:cubicBezTo>
                <a:cubicBezTo>
                  <a:pt x="-37198" y="3601765"/>
                  <a:pt x="-37198" y="3360529"/>
                  <a:pt x="111591" y="3211739"/>
                </a:cubicBezTo>
                <a:lnTo>
                  <a:pt x="2570549" y="752782"/>
                </a:lnTo>
                <a:cubicBezTo>
                  <a:pt x="2644944" y="678387"/>
                  <a:pt x="2742450" y="641190"/>
                  <a:pt x="2839956" y="641190"/>
                </a:cubicBezTo>
                <a:close/>
                <a:moveTo>
                  <a:pt x="1845107" y="469259"/>
                </a:moveTo>
                <a:cubicBezTo>
                  <a:pt x="1942614" y="469259"/>
                  <a:pt x="2040120" y="506456"/>
                  <a:pt x="2114515" y="580851"/>
                </a:cubicBezTo>
                <a:cubicBezTo>
                  <a:pt x="2263305" y="729640"/>
                  <a:pt x="2263305" y="970877"/>
                  <a:pt x="2114514" y="1119667"/>
                </a:cubicBezTo>
                <a:lnTo>
                  <a:pt x="919324" y="2314857"/>
                </a:lnTo>
                <a:cubicBezTo>
                  <a:pt x="770535" y="2463646"/>
                  <a:pt x="529298" y="2463646"/>
                  <a:pt x="380509" y="2314857"/>
                </a:cubicBezTo>
                <a:cubicBezTo>
                  <a:pt x="231720" y="2166068"/>
                  <a:pt x="231720" y="1924831"/>
                  <a:pt x="380509" y="1776042"/>
                </a:cubicBezTo>
                <a:lnTo>
                  <a:pt x="1575699" y="580851"/>
                </a:lnTo>
                <a:cubicBezTo>
                  <a:pt x="1650094" y="506456"/>
                  <a:pt x="1747601" y="469259"/>
                  <a:pt x="1845107" y="469259"/>
                </a:cubicBezTo>
                <a:close/>
                <a:moveTo>
                  <a:pt x="3457144" y="24003"/>
                </a:moveTo>
                <a:cubicBezTo>
                  <a:pt x="3554650" y="24003"/>
                  <a:pt x="3652157" y="61200"/>
                  <a:pt x="3726551" y="135595"/>
                </a:cubicBezTo>
                <a:cubicBezTo>
                  <a:pt x="3875341" y="284384"/>
                  <a:pt x="3875341" y="525620"/>
                  <a:pt x="3726551" y="674410"/>
                </a:cubicBezTo>
                <a:cubicBezTo>
                  <a:pt x="3577762" y="823199"/>
                  <a:pt x="3336526" y="823199"/>
                  <a:pt x="3187736" y="674409"/>
                </a:cubicBezTo>
                <a:cubicBezTo>
                  <a:pt x="3038947" y="525620"/>
                  <a:pt x="3038947" y="284383"/>
                  <a:pt x="3187736" y="135595"/>
                </a:cubicBezTo>
                <a:cubicBezTo>
                  <a:pt x="3262131" y="61200"/>
                  <a:pt x="3359637" y="24002"/>
                  <a:pt x="3457144" y="24003"/>
                </a:cubicBezTo>
                <a:close/>
                <a:moveTo>
                  <a:pt x="4647926" y="0"/>
                </a:moveTo>
                <a:cubicBezTo>
                  <a:pt x="4745433" y="0"/>
                  <a:pt x="4842939" y="37197"/>
                  <a:pt x="4917334" y="111592"/>
                </a:cubicBezTo>
                <a:cubicBezTo>
                  <a:pt x="5066123" y="260381"/>
                  <a:pt x="5066123" y="501618"/>
                  <a:pt x="4917334" y="650407"/>
                </a:cubicBezTo>
                <a:lnTo>
                  <a:pt x="2458376" y="3109365"/>
                </a:lnTo>
                <a:cubicBezTo>
                  <a:pt x="2309587" y="3258154"/>
                  <a:pt x="2068350" y="3258154"/>
                  <a:pt x="1919561" y="3109365"/>
                </a:cubicBezTo>
                <a:cubicBezTo>
                  <a:pt x="1770771" y="2960576"/>
                  <a:pt x="1770771" y="2719339"/>
                  <a:pt x="1919561" y="2570550"/>
                </a:cubicBezTo>
                <a:lnTo>
                  <a:pt x="4378518" y="111592"/>
                </a:lnTo>
                <a:cubicBezTo>
                  <a:pt x="4452913" y="37197"/>
                  <a:pt x="4550420" y="0"/>
                  <a:pt x="4647926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-310479" y="-866331"/>
            <a:ext cx="5542586" cy="8590668"/>
          </a:xfrm>
          <a:custGeom>
            <a:avLst/>
            <a:gdLst>
              <a:gd name="connsiteX0" fmla="*/ 1362880 w 5542586"/>
              <a:gd name="connsiteY0" fmla="*/ 1531321 h 8590668"/>
              <a:gd name="connsiteX1" fmla="*/ 3433477 w 5542586"/>
              <a:gd name="connsiteY1" fmla="*/ 2577416 h 8590668"/>
              <a:gd name="connsiteX2" fmla="*/ 3434590 w 5542586"/>
              <a:gd name="connsiteY2" fmla="*/ 5836146 h 8590668"/>
              <a:gd name="connsiteX3" fmla="*/ 287186 w 5542586"/>
              <a:gd name="connsiteY3" fmla="*/ 6680642 h 8590668"/>
              <a:gd name="connsiteX4" fmla="*/ 285497 w 5542586"/>
              <a:gd name="connsiteY4" fmla="*/ 1735070 h 8590668"/>
              <a:gd name="connsiteX5" fmla="*/ 1362880 w 5542586"/>
              <a:gd name="connsiteY5" fmla="*/ 1531321 h 8590668"/>
              <a:gd name="connsiteX6" fmla="*/ 1326669 w 5542586"/>
              <a:gd name="connsiteY6" fmla="*/ 737 h 8590668"/>
              <a:gd name="connsiteX7" fmla="*/ 4725327 w 5542586"/>
              <a:gd name="connsiteY7" fmla="*/ 1774927 h 8590668"/>
              <a:gd name="connsiteX8" fmla="*/ 4764859 w 5542586"/>
              <a:gd name="connsiteY8" fmla="*/ 6760266 h 8590668"/>
              <a:gd name="connsiteX9" fmla="*/ 65332 w 5542586"/>
              <a:gd name="connsiteY9" fmla="*/ 8424488 h 8590668"/>
              <a:gd name="connsiteX10" fmla="*/ 302859 w 5542586"/>
              <a:gd name="connsiteY10" fmla="*/ 7594857 h 8590668"/>
              <a:gd name="connsiteX11" fmla="*/ 4058157 w 5542586"/>
              <a:gd name="connsiteY11" fmla="*/ 6265012 h 8590668"/>
              <a:gd name="connsiteX12" fmla="*/ 4026566 w 5542586"/>
              <a:gd name="connsiteY12" fmla="*/ 2281326 h 8590668"/>
              <a:gd name="connsiteX13" fmla="*/ 250652 w 5542586"/>
              <a:gd name="connsiteY13" fmla="*/ 1011200 h 8590668"/>
              <a:gd name="connsiteX14" fmla="*/ 0 w 5542586"/>
              <a:gd name="connsiteY14" fmla="*/ 185443 h 8590668"/>
              <a:gd name="connsiteX15" fmla="*/ 1326669 w 5542586"/>
              <a:gd name="connsiteY15" fmla="*/ 737 h 8590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542586" h="8590668">
                <a:moveTo>
                  <a:pt x="1362880" y="1531321"/>
                </a:moveTo>
                <a:cubicBezTo>
                  <a:pt x="2157468" y="1547124"/>
                  <a:pt x="2926247" y="1916849"/>
                  <a:pt x="3433477" y="2577416"/>
                </a:cubicBezTo>
                <a:cubicBezTo>
                  <a:pt x="4171265" y="3538240"/>
                  <a:pt x="4171721" y="4874818"/>
                  <a:pt x="3434590" y="5836146"/>
                </a:cubicBezTo>
                <a:cubicBezTo>
                  <a:pt x="2697458" y="6797474"/>
                  <a:pt x="1406542" y="7143846"/>
                  <a:pt x="287186" y="6680642"/>
                </a:cubicBezTo>
                <a:lnTo>
                  <a:pt x="285497" y="1735070"/>
                </a:lnTo>
                <a:cubicBezTo>
                  <a:pt x="635197" y="1590079"/>
                  <a:pt x="1001705" y="1524138"/>
                  <a:pt x="1362880" y="1531321"/>
                </a:cubicBezTo>
                <a:close/>
                <a:moveTo>
                  <a:pt x="1326669" y="737"/>
                </a:moveTo>
                <a:cubicBezTo>
                  <a:pt x="2650222" y="25305"/>
                  <a:pt x="3919096" y="662445"/>
                  <a:pt x="4725327" y="1774927"/>
                </a:cubicBezTo>
                <a:cubicBezTo>
                  <a:pt x="5800301" y="3258236"/>
                  <a:pt x="5816174" y="5260096"/>
                  <a:pt x="4764859" y="6760266"/>
                </a:cubicBezTo>
                <a:cubicBezTo>
                  <a:pt x="3713542" y="8260438"/>
                  <a:pt x="1826452" y="8928704"/>
                  <a:pt x="65332" y="8424488"/>
                </a:cubicBezTo>
                <a:lnTo>
                  <a:pt x="302859" y="7594857"/>
                </a:lnTo>
                <a:cubicBezTo>
                  <a:pt x="1710134" y="7997766"/>
                  <a:pt x="3218070" y="7463768"/>
                  <a:pt x="4058157" y="6265012"/>
                </a:cubicBezTo>
                <a:cubicBezTo>
                  <a:pt x="4898242" y="5066255"/>
                  <a:pt x="4885557" y="3466609"/>
                  <a:pt x="4026566" y="2281326"/>
                </a:cubicBezTo>
                <a:cubicBezTo>
                  <a:pt x="3167576" y="1096043"/>
                  <a:pt x="1651360" y="586024"/>
                  <a:pt x="250652" y="1011200"/>
                </a:cubicBezTo>
                <a:lnTo>
                  <a:pt x="0" y="185443"/>
                </a:lnTo>
                <a:cubicBezTo>
                  <a:pt x="438224" y="52422"/>
                  <a:pt x="885484" y="-7452"/>
                  <a:pt x="1326669" y="737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Picture Placeholder 6"/>
          <p:cNvSpPr>
            <a:spLocks noGrp="1"/>
          </p:cNvSpPr>
          <p:nvPr>
            <p:ph type="pic" sz="quarter" idx="11"/>
          </p:nvPr>
        </p:nvSpPr>
        <p:spPr>
          <a:xfrm>
            <a:off x="-310479" y="-866331"/>
            <a:ext cx="5542586" cy="8590668"/>
          </a:xfrm>
          <a:custGeom>
            <a:avLst/>
            <a:gdLst>
              <a:gd name="connsiteX0" fmla="*/ 1362880 w 5542586"/>
              <a:gd name="connsiteY0" fmla="*/ 1531321 h 8590668"/>
              <a:gd name="connsiteX1" fmla="*/ 3433477 w 5542586"/>
              <a:gd name="connsiteY1" fmla="*/ 2577416 h 8590668"/>
              <a:gd name="connsiteX2" fmla="*/ 3434590 w 5542586"/>
              <a:gd name="connsiteY2" fmla="*/ 5836146 h 8590668"/>
              <a:gd name="connsiteX3" fmla="*/ 287186 w 5542586"/>
              <a:gd name="connsiteY3" fmla="*/ 6680642 h 8590668"/>
              <a:gd name="connsiteX4" fmla="*/ 285497 w 5542586"/>
              <a:gd name="connsiteY4" fmla="*/ 1735070 h 8590668"/>
              <a:gd name="connsiteX5" fmla="*/ 1362880 w 5542586"/>
              <a:gd name="connsiteY5" fmla="*/ 1531321 h 8590668"/>
              <a:gd name="connsiteX6" fmla="*/ 1326669 w 5542586"/>
              <a:gd name="connsiteY6" fmla="*/ 737 h 8590668"/>
              <a:gd name="connsiteX7" fmla="*/ 4725327 w 5542586"/>
              <a:gd name="connsiteY7" fmla="*/ 1774927 h 8590668"/>
              <a:gd name="connsiteX8" fmla="*/ 4764859 w 5542586"/>
              <a:gd name="connsiteY8" fmla="*/ 6760266 h 8590668"/>
              <a:gd name="connsiteX9" fmla="*/ 65332 w 5542586"/>
              <a:gd name="connsiteY9" fmla="*/ 8424488 h 8590668"/>
              <a:gd name="connsiteX10" fmla="*/ 302859 w 5542586"/>
              <a:gd name="connsiteY10" fmla="*/ 7594857 h 8590668"/>
              <a:gd name="connsiteX11" fmla="*/ 4058157 w 5542586"/>
              <a:gd name="connsiteY11" fmla="*/ 6265012 h 8590668"/>
              <a:gd name="connsiteX12" fmla="*/ 4026566 w 5542586"/>
              <a:gd name="connsiteY12" fmla="*/ 2281326 h 8590668"/>
              <a:gd name="connsiteX13" fmla="*/ 250652 w 5542586"/>
              <a:gd name="connsiteY13" fmla="*/ 1011200 h 8590668"/>
              <a:gd name="connsiteX14" fmla="*/ 0 w 5542586"/>
              <a:gd name="connsiteY14" fmla="*/ 185443 h 8590668"/>
              <a:gd name="connsiteX15" fmla="*/ 1326669 w 5542586"/>
              <a:gd name="connsiteY15" fmla="*/ 737 h 8590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542586" h="8590668">
                <a:moveTo>
                  <a:pt x="1362880" y="1531321"/>
                </a:moveTo>
                <a:cubicBezTo>
                  <a:pt x="2157468" y="1547124"/>
                  <a:pt x="2926247" y="1916849"/>
                  <a:pt x="3433477" y="2577416"/>
                </a:cubicBezTo>
                <a:cubicBezTo>
                  <a:pt x="4171265" y="3538240"/>
                  <a:pt x="4171721" y="4874818"/>
                  <a:pt x="3434590" y="5836146"/>
                </a:cubicBezTo>
                <a:cubicBezTo>
                  <a:pt x="2697458" y="6797474"/>
                  <a:pt x="1406542" y="7143846"/>
                  <a:pt x="287186" y="6680642"/>
                </a:cubicBezTo>
                <a:lnTo>
                  <a:pt x="285497" y="1735070"/>
                </a:lnTo>
                <a:cubicBezTo>
                  <a:pt x="635197" y="1590079"/>
                  <a:pt x="1001705" y="1524138"/>
                  <a:pt x="1362880" y="1531321"/>
                </a:cubicBezTo>
                <a:close/>
                <a:moveTo>
                  <a:pt x="1326669" y="737"/>
                </a:moveTo>
                <a:cubicBezTo>
                  <a:pt x="2650222" y="25305"/>
                  <a:pt x="3919096" y="662445"/>
                  <a:pt x="4725327" y="1774927"/>
                </a:cubicBezTo>
                <a:cubicBezTo>
                  <a:pt x="5800301" y="3258236"/>
                  <a:pt x="5816174" y="5260096"/>
                  <a:pt x="4764859" y="6760266"/>
                </a:cubicBezTo>
                <a:cubicBezTo>
                  <a:pt x="3713542" y="8260438"/>
                  <a:pt x="1826452" y="8928704"/>
                  <a:pt x="65332" y="8424488"/>
                </a:cubicBezTo>
                <a:lnTo>
                  <a:pt x="302859" y="7594857"/>
                </a:lnTo>
                <a:cubicBezTo>
                  <a:pt x="1710134" y="7997766"/>
                  <a:pt x="3218070" y="7463768"/>
                  <a:pt x="4058157" y="6265012"/>
                </a:cubicBezTo>
                <a:cubicBezTo>
                  <a:pt x="4898242" y="5066255"/>
                  <a:pt x="4885557" y="3466609"/>
                  <a:pt x="4026566" y="2281326"/>
                </a:cubicBezTo>
                <a:cubicBezTo>
                  <a:pt x="3167576" y="1096043"/>
                  <a:pt x="1651360" y="586024"/>
                  <a:pt x="250652" y="1011200"/>
                </a:cubicBezTo>
                <a:lnTo>
                  <a:pt x="0" y="185443"/>
                </a:lnTo>
                <a:cubicBezTo>
                  <a:pt x="438224" y="52422"/>
                  <a:pt x="885484" y="-7452"/>
                  <a:pt x="1326669" y="737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ea typeface="思源黑体 CN Regular" panose="020B0500000000000000" pitchFamily="34" charset="-122"/>
              </a:defRPr>
            </a:lvl1pPr>
            <a:lvl2pPr>
              <a:defRPr>
                <a:latin typeface="Arial" panose="020B0604020202020204" pitchFamily="34" charset="0"/>
                <a:ea typeface="思源黑体 CN Regular" panose="020B0500000000000000" pitchFamily="34" charset="-122"/>
              </a:defRPr>
            </a:lvl2pPr>
            <a:lvl3pPr>
              <a:defRPr>
                <a:latin typeface="Arial" panose="020B0604020202020204" pitchFamily="34" charset="0"/>
                <a:ea typeface="思源黑体 CN Regular" panose="020B0500000000000000" pitchFamily="34" charset="-122"/>
              </a:defRPr>
            </a:lvl3pPr>
            <a:lvl4pPr>
              <a:defRPr>
                <a:latin typeface="Arial" panose="020B0604020202020204" pitchFamily="34" charset="0"/>
                <a:ea typeface="思源黑体 CN Regular" panose="020B0500000000000000" pitchFamily="34" charset="-122"/>
              </a:defRPr>
            </a:lvl4pPr>
            <a:lvl5pPr>
              <a:defRPr>
                <a:latin typeface="Arial" panose="020B0604020202020204" pitchFamily="34" charset="0"/>
                <a:ea typeface="思源黑体 CN Regular" panose="020B0500000000000000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ea typeface="思源黑体 CN Regular" panose="020B0500000000000000" pitchFamily="34" charset="-122"/>
              </a:defRPr>
            </a:lvl1pPr>
          </a:lstStyle>
          <a:p>
            <a:fld id="{2E05D328-291A-47AC-BDFD-986BBBD9F7A5}" type="datetimeFigureOut">
              <a:rPr lang="zh-CN" altLang="en-US" smtClean="0"/>
              <a:t>2021/1/6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ea typeface="思源黑体 CN Regular" panose="020B0500000000000000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ea typeface="思源黑体 CN Regular" panose="020B0500000000000000" pitchFamily="34" charset="-122"/>
              </a:defRPr>
            </a:lvl1pPr>
          </a:lstStyle>
          <a:p>
            <a:fld id="{643A03F8-67D8-4B14-B435-8036BD8CFE83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Arial" panose="020B0604020202020204" pitchFamily="34" charset="0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Arial" panose="020B0604020202020204" pitchFamily="34" charset="0"/>
                <a:ea typeface="思源黑体 CN Regular" panose="020B0500000000000000" pitchFamily="34" charset="-122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ea typeface="思源黑体 CN Regular" panose="020B0500000000000000" pitchFamily="34" charset="-122"/>
              </a:defRPr>
            </a:lvl1pPr>
          </a:lstStyle>
          <a:p>
            <a:fld id="{945946ED-9880-48ED-8E13-2A529F043FFC}" type="datetimeFigureOut">
              <a:rPr lang="zh-CN" altLang="en-US" smtClean="0"/>
              <a:t>2021/1/6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ea typeface="思源黑体 CN Regular" panose="020B0500000000000000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ea typeface="思源黑体 CN Regular" panose="020B0500000000000000" pitchFamily="34" charset="-122"/>
              </a:defRPr>
            </a:lvl1pPr>
          </a:lstStyle>
          <a:p>
            <a:fld id="{C4989F05-3CD4-4C0E-AB57-3E0EAC08568F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ransition spd="slow">
    <p:wip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tags" Target="../tags/tag13.xml"/><Relationship Id="rId18" Type="http://schemas.openxmlformats.org/officeDocument/2006/relationships/slideLayout" Target="../slideLayouts/slideLayout2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0" Type="http://schemas.openxmlformats.org/officeDocument/2006/relationships/image" Target="../media/image1.jpeg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10" Type="http://schemas.openxmlformats.org/officeDocument/2006/relationships/tags" Target="../tags/tag10.xml"/><Relationship Id="rId19" Type="http://schemas.openxmlformats.org/officeDocument/2006/relationships/notesSlide" Target="../notesSlides/notesSlide1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tags" Target="../tags/tag52.xml"/><Relationship Id="rId13" Type="http://schemas.openxmlformats.org/officeDocument/2006/relationships/tags" Target="../tags/tag57.xml"/><Relationship Id="rId18" Type="http://schemas.openxmlformats.org/officeDocument/2006/relationships/slideLayout" Target="../slideLayouts/slideLayout2.xml"/><Relationship Id="rId3" Type="http://schemas.openxmlformats.org/officeDocument/2006/relationships/tags" Target="../tags/tag47.xml"/><Relationship Id="rId7" Type="http://schemas.openxmlformats.org/officeDocument/2006/relationships/tags" Target="../tags/tag51.xml"/><Relationship Id="rId12" Type="http://schemas.openxmlformats.org/officeDocument/2006/relationships/tags" Target="../tags/tag56.xml"/><Relationship Id="rId17" Type="http://schemas.openxmlformats.org/officeDocument/2006/relationships/tags" Target="../tags/tag61.xml"/><Relationship Id="rId2" Type="http://schemas.openxmlformats.org/officeDocument/2006/relationships/tags" Target="../tags/tag46.xml"/><Relationship Id="rId16" Type="http://schemas.openxmlformats.org/officeDocument/2006/relationships/tags" Target="../tags/tag60.xml"/><Relationship Id="rId20" Type="http://schemas.openxmlformats.org/officeDocument/2006/relationships/image" Target="../media/image1.jpeg"/><Relationship Id="rId1" Type="http://schemas.openxmlformats.org/officeDocument/2006/relationships/tags" Target="../tags/tag45.xml"/><Relationship Id="rId6" Type="http://schemas.openxmlformats.org/officeDocument/2006/relationships/tags" Target="../tags/tag50.xml"/><Relationship Id="rId11" Type="http://schemas.openxmlformats.org/officeDocument/2006/relationships/tags" Target="../tags/tag55.xml"/><Relationship Id="rId5" Type="http://schemas.openxmlformats.org/officeDocument/2006/relationships/tags" Target="../tags/tag49.xml"/><Relationship Id="rId15" Type="http://schemas.openxmlformats.org/officeDocument/2006/relationships/tags" Target="../tags/tag59.xml"/><Relationship Id="rId10" Type="http://schemas.openxmlformats.org/officeDocument/2006/relationships/tags" Target="../tags/tag54.xml"/><Relationship Id="rId19" Type="http://schemas.openxmlformats.org/officeDocument/2006/relationships/notesSlide" Target="../notesSlides/notesSlide17.xml"/><Relationship Id="rId4" Type="http://schemas.openxmlformats.org/officeDocument/2006/relationships/tags" Target="../tags/tag48.xml"/><Relationship Id="rId9" Type="http://schemas.openxmlformats.org/officeDocument/2006/relationships/tags" Target="../tags/tag53.xml"/><Relationship Id="rId14" Type="http://schemas.openxmlformats.org/officeDocument/2006/relationships/tags" Target="../tags/tag58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25.xml"/><Relationship Id="rId13" Type="http://schemas.openxmlformats.org/officeDocument/2006/relationships/tags" Target="../tags/tag30.xml"/><Relationship Id="rId18" Type="http://schemas.openxmlformats.org/officeDocument/2006/relationships/tags" Target="../tags/tag35.xml"/><Relationship Id="rId26" Type="http://schemas.openxmlformats.org/officeDocument/2006/relationships/tags" Target="../tags/tag43.xml"/><Relationship Id="rId3" Type="http://schemas.openxmlformats.org/officeDocument/2006/relationships/tags" Target="../tags/tag20.xml"/><Relationship Id="rId21" Type="http://schemas.openxmlformats.org/officeDocument/2006/relationships/tags" Target="../tags/tag38.xml"/><Relationship Id="rId7" Type="http://schemas.openxmlformats.org/officeDocument/2006/relationships/tags" Target="../tags/tag24.xml"/><Relationship Id="rId12" Type="http://schemas.openxmlformats.org/officeDocument/2006/relationships/tags" Target="../tags/tag29.xml"/><Relationship Id="rId17" Type="http://schemas.openxmlformats.org/officeDocument/2006/relationships/tags" Target="../tags/tag34.xml"/><Relationship Id="rId25" Type="http://schemas.openxmlformats.org/officeDocument/2006/relationships/tags" Target="../tags/tag42.xml"/><Relationship Id="rId2" Type="http://schemas.openxmlformats.org/officeDocument/2006/relationships/tags" Target="../tags/tag19.xml"/><Relationship Id="rId16" Type="http://schemas.openxmlformats.org/officeDocument/2006/relationships/tags" Target="../tags/tag33.xml"/><Relationship Id="rId20" Type="http://schemas.openxmlformats.org/officeDocument/2006/relationships/tags" Target="../tags/tag37.xml"/><Relationship Id="rId29" Type="http://schemas.openxmlformats.org/officeDocument/2006/relationships/notesSlide" Target="../notesSlides/notesSlide2.xml"/><Relationship Id="rId1" Type="http://schemas.openxmlformats.org/officeDocument/2006/relationships/tags" Target="../tags/tag18.xml"/><Relationship Id="rId6" Type="http://schemas.openxmlformats.org/officeDocument/2006/relationships/tags" Target="../tags/tag23.xml"/><Relationship Id="rId11" Type="http://schemas.openxmlformats.org/officeDocument/2006/relationships/tags" Target="../tags/tag28.xml"/><Relationship Id="rId24" Type="http://schemas.openxmlformats.org/officeDocument/2006/relationships/tags" Target="../tags/tag41.xml"/><Relationship Id="rId5" Type="http://schemas.openxmlformats.org/officeDocument/2006/relationships/tags" Target="../tags/tag22.xml"/><Relationship Id="rId15" Type="http://schemas.openxmlformats.org/officeDocument/2006/relationships/tags" Target="../tags/tag32.xml"/><Relationship Id="rId23" Type="http://schemas.openxmlformats.org/officeDocument/2006/relationships/tags" Target="../tags/tag40.xml"/><Relationship Id="rId28" Type="http://schemas.openxmlformats.org/officeDocument/2006/relationships/slideLayout" Target="../slideLayouts/slideLayout1.xml"/><Relationship Id="rId10" Type="http://schemas.openxmlformats.org/officeDocument/2006/relationships/tags" Target="../tags/tag27.xml"/><Relationship Id="rId19" Type="http://schemas.openxmlformats.org/officeDocument/2006/relationships/tags" Target="../tags/tag36.xml"/><Relationship Id="rId4" Type="http://schemas.openxmlformats.org/officeDocument/2006/relationships/tags" Target="../tags/tag21.xml"/><Relationship Id="rId9" Type="http://schemas.openxmlformats.org/officeDocument/2006/relationships/tags" Target="../tags/tag26.xml"/><Relationship Id="rId14" Type="http://schemas.openxmlformats.org/officeDocument/2006/relationships/tags" Target="../tags/tag31.xml"/><Relationship Id="rId22" Type="http://schemas.openxmlformats.org/officeDocument/2006/relationships/tags" Target="../tags/tag39.xml"/><Relationship Id="rId27" Type="http://schemas.openxmlformats.org/officeDocument/2006/relationships/tags" Target="../tags/tag44.xml"/><Relationship Id="rId30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A-空心符 27"/>
          <p:cNvSpPr/>
          <p:nvPr>
            <p:custDataLst>
              <p:tags r:id="rId1"/>
            </p:custDataLst>
          </p:nvPr>
        </p:nvSpPr>
        <p:spPr>
          <a:xfrm rot="18900000">
            <a:off x="8854777" y="1782296"/>
            <a:ext cx="398219" cy="398219"/>
          </a:xfrm>
          <a:prstGeom prst="blockArc">
            <a:avLst>
              <a:gd name="adj1" fmla="val 10800000"/>
              <a:gd name="adj2" fmla="val 188997"/>
              <a:gd name="adj3" fmla="val 9273"/>
            </a:avLst>
          </a:prstGeom>
          <a:gradFill>
            <a:gsLst>
              <a:gs pos="0">
                <a:srgbClr val="9136AE"/>
              </a:gs>
              <a:gs pos="100000">
                <a:srgbClr val="D93AA5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pic>
        <p:nvPicPr>
          <p:cNvPr id="4" name="PA-PicturePlaceholder 3"/>
          <p:cNvPicPr>
            <a:picLocks noGrp="1" noChangeAspect="1"/>
          </p:cNvPicPr>
          <p:nvPr>
            <p:ph type="pic" sz="quarter" idx="10"/>
            <p:custDataLst>
              <p:tags r:id="rId2"/>
            </p:custDataLst>
          </p:nvPr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816" r="25816"/>
          <a:stretch>
            <a:fillRect/>
          </a:stretch>
        </p:blipFill>
        <p:spPr/>
      </p:pic>
      <p:sp>
        <p:nvSpPr>
          <p:cNvPr id="9" name="PA-PicturePlaceholder 8"/>
          <p:cNvSpPr>
            <a:spLocks noGrp="1"/>
          </p:cNvSpPr>
          <p:nvPr>
            <p:ph type="pic" sz="quarter" idx="11"/>
            <p:custDataLst>
              <p:tags r:id="rId3"/>
            </p:custDataLst>
          </p:nvPr>
        </p:nvSpPr>
        <p:spPr>
          <a:gradFill>
            <a:gsLst>
              <a:gs pos="0">
                <a:srgbClr val="9136AE">
                  <a:alpha val="88000"/>
                </a:srgbClr>
              </a:gs>
              <a:gs pos="100000">
                <a:srgbClr val="D93AA5">
                  <a:alpha val="64000"/>
                </a:srgbClr>
              </a:gs>
            </a:gsLst>
            <a:lin ang="5400000" scaled="1"/>
          </a:gradFill>
        </p:spPr>
      </p:sp>
      <p:grpSp>
        <p:nvGrpSpPr>
          <p:cNvPr id="7" name="PA-组合 6"/>
          <p:cNvGrpSpPr/>
          <p:nvPr>
            <p:custDataLst>
              <p:tags r:id="rId4"/>
            </p:custDataLst>
          </p:nvPr>
        </p:nvGrpSpPr>
        <p:grpSpPr>
          <a:xfrm>
            <a:off x="10398838" y="0"/>
            <a:ext cx="223545" cy="1451481"/>
            <a:chOff x="6799295" y="0"/>
            <a:chExt cx="223545" cy="1451481"/>
          </a:xfrm>
        </p:grpSpPr>
        <p:cxnSp>
          <p:nvCxnSpPr>
            <p:cNvPr id="14" name="PA-直接连接符 13"/>
            <p:cNvCxnSpPr>
              <a:endCxn id="17" idx="4"/>
            </p:cNvCxnSpPr>
            <p:nvPr>
              <p:custDataLst>
                <p:tags r:id="rId15"/>
              </p:custDataLst>
            </p:nvPr>
          </p:nvCxnSpPr>
          <p:spPr>
            <a:xfrm>
              <a:off x="6911067" y="0"/>
              <a:ext cx="0" cy="1227936"/>
            </a:xfrm>
            <a:prstGeom prst="line">
              <a:avLst/>
            </a:prstGeom>
            <a:noFill/>
            <a:ln w="15875" cap="flat" cmpd="sng" algn="ctr">
              <a:gradFill>
                <a:gsLst>
                  <a:gs pos="0">
                    <a:srgbClr val="DF3AA0"/>
                  </a:gs>
                  <a:gs pos="100000">
                    <a:srgbClr val="6334AF"/>
                  </a:gs>
                </a:gsLst>
                <a:lin ang="5400000" scaled="1"/>
              </a:gradFill>
              <a:prstDash val="sysDash"/>
              <a:miter lim="800000"/>
            </a:ln>
            <a:effectLst/>
          </p:spPr>
        </p:cxnSp>
        <p:grpSp>
          <p:nvGrpSpPr>
            <p:cNvPr id="15" name="组合 14"/>
            <p:cNvGrpSpPr/>
            <p:nvPr/>
          </p:nvGrpSpPr>
          <p:grpSpPr>
            <a:xfrm>
              <a:off x="6799295" y="1227936"/>
              <a:ext cx="223545" cy="223545"/>
              <a:chOff x="964552" y="1687834"/>
              <a:chExt cx="223545" cy="223545"/>
            </a:xfrm>
          </p:grpSpPr>
          <p:sp>
            <p:nvSpPr>
              <p:cNvPr id="16" name="PA-椭圆 15"/>
              <p:cNvSpPr/>
              <p:nvPr>
                <p:custDataLst>
                  <p:tags r:id="rId16"/>
                </p:custDataLst>
              </p:nvPr>
            </p:nvSpPr>
            <p:spPr>
              <a:xfrm rot="900000">
                <a:off x="998168" y="1723406"/>
                <a:ext cx="152400" cy="152400"/>
              </a:xfrm>
              <a:prstGeom prst="ellipse">
                <a:avLst/>
              </a:prstGeom>
              <a:noFill/>
              <a:ln w="15875" cap="flat" cmpd="sng" algn="ctr">
                <a:gradFill>
                  <a:gsLst>
                    <a:gs pos="0">
                      <a:srgbClr val="6334AF"/>
                    </a:gs>
                    <a:gs pos="100000">
                      <a:srgbClr val="DF3AA0">
                        <a:alpha val="0"/>
                      </a:srgbClr>
                    </a:gs>
                  </a:gsLst>
                  <a:lin ang="5400000" scaled="1"/>
                </a:gra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FBFBFB"/>
                  </a:solidFill>
                  <a:effectLst/>
                  <a:uLnTx/>
                  <a:uFillTx/>
                  <a:latin typeface="Arial" panose="020B0604020202020204" pitchFamily="34" charset="0"/>
                  <a:ea typeface="FandolFang R" panose="00000500000000000000" pitchFamily="50" charset="-122"/>
                  <a:cs typeface="+mn-cs"/>
                </a:endParaRPr>
              </a:p>
            </p:txBody>
          </p:sp>
          <p:sp>
            <p:nvSpPr>
              <p:cNvPr id="17" name="PA-椭圆 16"/>
              <p:cNvSpPr/>
              <p:nvPr>
                <p:custDataLst>
                  <p:tags r:id="rId17"/>
                </p:custDataLst>
              </p:nvPr>
            </p:nvSpPr>
            <p:spPr>
              <a:xfrm rot="10800000">
                <a:off x="964552" y="1687834"/>
                <a:ext cx="223545" cy="223545"/>
              </a:xfrm>
              <a:prstGeom prst="ellipse">
                <a:avLst/>
              </a:prstGeom>
              <a:noFill/>
              <a:ln w="15875" cap="flat" cmpd="sng" algn="ctr">
                <a:gradFill>
                  <a:gsLst>
                    <a:gs pos="0">
                      <a:srgbClr val="6334AF"/>
                    </a:gs>
                    <a:gs pos="100000">
                      <a:srgbClr val="DF3AA0">
                        <a:alpha val="0"/>
                      </a:srgbClr>
                    </a:gs>
                  </a:gsLst>
                  <a:lin ang="5400000" scaled="1"/>
                </a:gra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FBFBFB"/>
                  </a:solidFill>
                  <a:effectLst/>
                  <a:uLnTx/>
                  <a:uFillTx/>
                  <a:latin typeface="Arial" panose="020B0604020202020204" pitchFamily="34" charset="0"/>
                  <a:ea typeface="FandolFang R" panose="00000500000000000000" pitchFamily="50" charset="-122"/>
                  <a:cs typeface="+mn-cs"/>
                </a:endParaRPr>
              </a:p>
            </p:txBody>
          </p:sp>
        </p:grpSp>
      </p:grpSp>
      <p:sp>
        <p:nvSpPr>
          <p:cNvPr id="23" name="PA-文本框 22"/>
          <p:cNvSpPr txBox="1"/>
          <p:nvPr>
            <p:custDataLst>
              <p:tags r:id="rId5"/>
            </p:custDataLst>
          </p:nvPr>
        </p:nvSpPr>
        <p:spPr>
          <a:xfrm>
            <a:off x="7855681" y="1880020"/>
            <a:ext cx="29595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sz="4800" b="1" spc="300" dirty="0">
                <a:gradFill flip="none" rotWithShape="1">
                  <a:gsLst>
                    <a:gs pos="0">
                      <a:srgbClr val="6334AF"/>
                    </a:gs>
                    <a:gs pos="100000">
                      <a:srgbClr val="DF3AA0"/>
                    </a:gs>
                  </a:gsLst>
                  <a:lin ang="2700000" scaled="1"/>
                  <a:tileRect/>
                </a:gradFill>
                <a:latin typeface="胡晓波真帅体" panose="02010600030101010101" pitchFamily="2" charset="-122"/>
                <a:ea typeface="胡晓波真帅体" panose="02010600030101010101" pitchFamily="2" charset="-122"/>
              </a:rPr>
              <a:t>紫色渐变</a:t>
            </a:r>
            <a:endParaRPr lang="en-US" altLang="zh-CN" sz="4800" b="1" spc="300" dirty="0">
              <a:gradFill flip="none" rotWithShape="1">
                <a:gsLst>
                  <a:gs pos="0">
                    <a:srgbClr val="6334AF"/>
                  </a:gs>
                  <a:gs pos="100000">
                    <a:srgbClr val="DF3AA0"/>
                  </a:gs>
                </a:gsLst>
                <a:lin ang="2700000" scaled="1"/>
                <a:tileRect/>
              </a:gradFill>
              <a:latin typeface="胡晓波真帅体" panose="02010600030101010101" pitchFamily="2" charset="-122"/>
              <a:ea typeface="胡晓波真帅体" panose="02010600030101010101" pitchFamily="2" charset="-122"/>
            </a:endParaRPr>
          </a:p>
        </p:txBody>
      </p:sp>
      <p:sp>
        <p:nvSpPr>
          <p:cNvPr id="24" name="PA-文本框 23"/>
          <p:cNvSpPr txBox="1"/>
          <p:nvPr>
            <p:custDataLst>
              <p:tags r:id="rId6"/>
            </p:custDataLst>
          </p:nvPr>
        </p:nvSpPr>
        <p:spPr>
          <a:xfrm>
            <a:off x="5631543" y="2645959"/>
            <a:ext cx="518371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6600" b="1" spc="300" dirty="0">
                <a:gradFill flip="none" rotWithShape="1">
                  <a:gsLst>
                    <a:gs pos="0">
                      <a:srgbClr val="6334AF"/>
                    </a:gs>
                    <a:gs pos="100000">
                      <a:srgbClr val="DF3AA0"/>
                    </a:gs>
                  </a:gsLst>
                  <a:lin ang="2700000" scaled="1"/>
                  <a:tileRect/>
                </a:gradFill>
                <a:latin typeface="胡晓波真帅体" panose="02010600030101010101" pitchFamily="2" charset="-122"/>
                <a:ea typeface="胡晓波真帅体" panose="02010600030101010101" pitchFamily="2" charset="-122"/>
              </a:rPr>
              <a:t>金融理财公司介绍</a:t>
            </a:r>
            <a:endParaRPr lang="en-US" altLang="zh-CN" sz="6600" b="1" spc="300" dirty="0">
              <a:gradFill flip="none" rotWithShape="1">
                <a:gsLst>
                  <a:gs pos="0">
                    <a:srgbClr val="6334AF"/>
                  </a:gs>
                  <a:gs pos="100000">
                    <a:srgbClr val="DF3AA0"/>
                  </a:gs>
                </a:gsLst>
                <a:lin ang="2700000" scaled="1"/>
                <a:tileRect/>
              </a:gradFill>
              <a:latin typeface="胡晓波真帅体" panose="02010600030101010101" pitchFamily="2" charset="-122"/>
              <a:ea typeface="胡晓波真帅体" panose="02010600030101010101" pitchFamily="2" charset="-122"/>
            </a:endParaRPr>
          </a:p>
        </p:txBody>
      </p:sp>
      <p:grpSp>
        <p:nvGrpSpPr>
          <p:cNvPr id="6" name="PA-组合 5"/>
          <p:cNvGrpSpPr/>
          <p:nvPr>
            <p:custDataLst>
              <p:tags r:id="rId7"/>
            </p:custDataLst>
          </p:nvPr>
        </p:nvGrpSpPr>
        <p:grpSpPr>
          <a:xfrm>
            <a:off x="9483260" y="5084030"/>
            <a:ext cx="1332000" cy="261610"/>
            <a:chOff x="9573370" y="5782121"/>
            <a:chExt cx="1332000" cy="261610"/>
          </a:xfrm>
        </p:grpSpPr>
        <p:sp>
          <p:nvSpPr>
            <p:cNvPr id="30" name="PA-矩形 29"/>
            <p:cNvSpPr/>
            <p:nvPr>
              <p:custDataLst>
                <p:tags r:id="rId13"/>
              </p:custDataLst>
            </p:nvPr>
          </p:nvSpPr>
          <p:spPr>
            <a:xfrm>
              <a:off x="9573370" y="5782122"/>
              <a:ext cx="1332000" cy="261609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zh-CN" altLang="en-US" dirty="0">
                <a:latin typeface="Arial" panose="020B0604020202020204" pitchFamily="34" charset="0"/>
                <a:ea typeface="FandolFang R" panose="00000500000000000000" pitchFamily="50" charset="-122"/>
              </a:endParaRPr>
            </a:p>
          </p:txBody>
        </p:sp>
        <p:sp>
          <p:nvSpPr>
            <p:cNvPr id="31" name="PA-文本框 30"/>
            <p:cNvSpPr txBox="1"/>
            <p:nvPr>
              <p:custDataLst>
                <p:tags r:id="rId14"/>
              </p:custDataLst>
            </p:nvPr>
          </p:nvSpPr>
          <p:spPr>
            <a:xfrm>
              <a:off x="9573370" y="5782121"/>
              <a:ext cx="13320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1050" spc="200" dirty="0">
                  <a:solidFill>
                    <a:schemeClr val="bg1"/>
                  </a:solidFill>
                  <a:latin typeface="胡晓波真帅体" panose="02010600030101010101" pitchFamily="2" charset="-122"/>
                  <a:ea typeface="胡晓波真帅体" panose="02010600030101010101" pitchFamily="2" charset="-122"/>
                </a:rPr>
                <a:t>20XX.XX.XX</a:t>
              </a:r>
              <a:endParaRPr lang="zh-CN" altLang="en-US" sz="1050" spc="200" dirty="0">
                <a:solidFill>
                  <a:schemeClr val="bg1"/>
                </a:solidFill>
                <a:latin typeface="胡晓波真帅体" panose="02010600030101010101" pitchFamily="2" charset="-122"/>
                <a:ea typeface="胡晓波真帅体" panose="02010600030101010101" pitchFamily="2" charset="-122"/>
              </a:endParaRPr>
            </a:p>
          </p:txBody>
        </p:sp>
      </p:grpSp>
      <p:sp>
        <p:nvSpPr>
          <p:cNvPr id="33" name="PA-文本框 32"/>
          <p:cNvSpPr txBox="1"/>
          <p:nvPr>
            <p:custDataLst>
              <p:tags r:id="rId8"/>
            </p:custDataLst>
          </p:nvPr>
        </p:nvSpPr>
        <p:spPr>
          <a:xfrm>
            <a:off x="6950636" y="3927156"/>
            <a:ext cx="38646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z="1200" b="1" dirty="0">
                <a:solidFill>
                  <a:srgbClr val="2E2E2E">
                    <a:lumMod val="75000"/>
                    <a:lumOff val="25000"/>
                  </a:srgb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</a:rPr>
              <a:t>PURPLE GRADUAL CHANGE BUSINESS REPORT PPT</a:t>
            </a:r>
            <a:endParaRPr lang="zh-CN" altLang="en-US" sz="1200" b="1" dirty="0">
              <a:solidFill>
                <a:srgbClr val="2E2E2E">
                  <a:lumMod val="75000"/>
                  <a:lumOff val="25000"/>
                </a:srgbClr>
              </a:solidFill>
              <a:latin typeface="思源黑体 CN Light" panose="020B0300000000000000" pitchFamily="34" charset="-122"/>
              <a:ea typeface="思源黑体 CN Light" panose="020B0300000000000000" pitchFamily="34" charset="-122"/>
            </a:endParaRPr>
          </a:p>
        </p:txBody>
      </p:sp>
      <p:grpSp>
        <p:nvGrpSpPr>
          <p:cNvPr id="5" name="PA-组合 4"/>
          <p:cNvGrpSpPr/>
          <p:nvPr>
            <p:custDataLst>
              <p:tags r:id="rId9"/>
            </p:custDataLst>
          </p:nvPr>
        </p:nvGrpSpPr>
        <p:grpSpPr>
          <a:xfrm>
            <a:off x="7748236" y="4303850"/>
            <a:ext cx="3067024" cy="276999"/>
            <a:chOff x="6790496" y="4303850"/>
            <a:chExt cx="3067024" cy="276999"/>
          </a:xfrm>
        </p:grpSpPr>
        <p:sp>
          <p:nvSpPr>
            <p:cNvPr id="34" name="PA-矩形 33"/>
            <p:cNvSpPr/>
            <p:nvPr>
              <p:custDataLst>
                <p:tags r:id="rId11"/>
              </p:custDataLst>
            </p:nvPr>
          </p:nvSpPr>
          <p:spPr>
            <a:xfrm>
              <a:off x="6790496" y="4303850"/>
              <a:ext cx="1477450" cy="275590"/>
            </a:xfrm>
            <a:prstGeom prst="rect">
              <a:avLst/>
            </a:prstGeom>
            <a:ln w="6350">
              <a:solidFill>
                <a:schemeClr val="tx1">
                  <a:lumMod val="50000"/>
                  <a:lumOff val="50000"/>
                </a:schemeClr>
              </a:solidFill>
            </a:ln>
          </p:spPr>
          <p:txBody>
            <a:bodyPr wrap="square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zh-CN" altLang="en-US" sz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汇报人：</a:t>
              </a:r>
              <a:r>
                <a:rPr lang="en-US" altLang="zh-CN" sz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xiazaii</a:t>
              </a:r>
              <a:endParaRPr kumimoji="0" lang="zh-CN" altLang="en-US" sz="1200" i="0" u="none" strike="noStrike" kern="1200" cap="none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</a:endParaRPr>
            </a:p>
          </p:txBody>
        </p:sp>
        <p:sp>
          <p:nvSpPr>
            <p:cNvPr id="35" name="PA-文本框 34"/>
            <p:cNvSpPr txBox="1"/>
            <p:nvPr>
              <p:custDataLst>
                <p:tags r:id="rId12"/>
              </p:custDataLst>
            </p:nvPr>
          </p:nvSpPr>
          <p:spPr>
            <a:xfrm>
              <a:off x="8380070" y="4303850"/>
              <a:ext cx="1477450" cy="276999"/>
            </a:xfrm>
            <a:prstGeom prst="rect">
              <a:avLst/>
            </a:prstGeom>
            <a:noFill/>
            <a:ln w="6350">
              <a:solidFill>
                <a:schemeClr val="tx1">
                  <a:lumMod val="50000"/>
                  <a:lumOff val="50000"/>
                </a:schemeClr>
              </a:solidFill>
            </a:ln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r">
                <a:defRPr/>
              </a:pPr>
              <a:r>
                <a:rPr kumimoji="0" lang="zh-CN" altLang="en-US" sz="1200" i="0" u="none" strike="noStrike" kern="1200" cap="none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汇报部门：某部门</a:t>
              </a:r>
            </a:p>
          </p:txBody>
        </p:sp>
      </p:grpSp>
      <p:cxnSp>
        <p:nvCxnSpPr>
          <p:cNvPr id="36" name="PA-直接连接符 35"/>
          <p:cNvCxnSpPr/>
          <p:nvPr>
            <p:custDataLst>
              <p:tags r:id="rId10"/>
            </p:custDataLst>
          </p:nvPr>
        </p:nvCxnSpPr>
        <p:spPr>
          <a:xfrm>
            <a:off x="6794140" y="3839216"/>
            <a:ext cx="402112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ipe/>
  </p:transition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0" presetClass="entr" presetSubtype="0" fill="hold" grpId="0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7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8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0" presetClass="entr" presetSubtype="0" fill="hold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11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12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0" presetClass="entr" presetSubtype="0" fill="hold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15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16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0" presetClass="entr" presetSubtype="0" fill="hold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19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20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1" presetID="0" presetClass="entr" presetSubtype="0" fill="hold" grpId="0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23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24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5" presetID="0" presetClass="entr" presetSubtype="0" fill="hold" grpId="0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27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28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9" presetID="0" presetClass="entr" presetSubtype="0" fill="hold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31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32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3" presetID="0" presetClass="entr" presetSubtype="0" fill="hold" grpId="0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35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36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7" presetID="0" presetClass="entr" presetSubtype="0" fill="hold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39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40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1" presetID="0" presetClass="entr" presetSubtype="0" fill="hold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43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44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8" grpId="0" animBg="1"/>
          <p:bldP spid="23" grpId="0"/>
          <p:bldP spid="24" grpId="0"/>
          <p:bldP spid="33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7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8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11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12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15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16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19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20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1" presetID="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23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24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5" presetID="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27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28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9" presetID="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31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32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3" presetID="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35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36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7" presetID="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39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40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1" presetID="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43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44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8" grpId="0" animBg="1"/>
          <p:bldP spid="23" grpId="0"/>
          <p:bldP spid="24" grpId="0"/>
          <p:bldP spid="33" grpId="0"/>
        </p:bldLst>
      </p:timing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组合 56"/>
          <p:cNvGrpSpPr/>
          <p:nvPr/>
        </p:nvGrpSpPr>
        <p:grpSpPr>
          <a:xfrm>
            <a:off x="6123228" y="2073658"/>
            <a:ext cx="4533658" cy="1058519"/>
            <a:chOff x="6123228" y="1831643"/>
            <a:chExt cx="4533658" cy="1058519"/>
          </a:xfrm>
        </p:grpSpPr>
        <p:grpSp>
          <p:nvGrpSpPr>
            <p:cNvPr id="50" name="组合 49"/>
            <p:cNvGrpSpPr/>
            <p:nvPr/>
          </p:nvGrpSpPr>
          <p:grpSpPr>
            <a:xfrm>
              <a:off x="6123228" y="1836201"/>
              <a:ext cx="1302537" cy="1049403"/>
              <a:chOff x="6123228" y="2044701"/>
              <a:chExt cx="1302537" cy="1049403"/>
            </a:xfrm>
          </p:grpSpPr>
          <p:sp>
            <p:nvSpPr>
              <p:cNvPr id="15" name="任意多边形 10"/>
              <p:cNvSpPr/>
              <p:nvPr/>
            </p:nvSpPr>
            <p:spPr>
              <a:xfrm>
                <a:off x="6123228" y="2044701"/>
                <a:ext cx="1302537" cy="1049403"/>
              </a:xfrm>
              <a:custGeom>
                <a:avLst/>
                <a:gdLst/>
                <a:ahLst/>
                <a:cxnLst>
                  <a:cxn ang="3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3689" h="2969">
                    <a:moveTo>
                      <a:pt x="0" y="1408"/>
                    </a:moveTo>
                    <a:lnTo>
                      <a:pt x="2" y="1408"/>
                    </a:lnTo>
                    <a:lnTo>
                      <a:pt x="2" y="1407"/>
                    </a:lnTo>
                    <a:lnTo>
                      <a:pt x="1" y="1384"/>
                    </a:lnTo>
                    <a:lnTo>
                      <a:pt x="0" y="1361"/>
                    </a:lnTo>
                    <a:lnTo>
                      <a:pt x="0" y="870"/>
                    </a:lnTo>
                    <a:lnTo>
                      <a:pt x="0" y="847"/>
                    </a:lnTo>
                    <a:cubicBezTo>
                      <a:pt x="-14" y="369"/>
                      <a:pt x="467" y="-11"/>
                      <a:pt x="849" y="0"/>
                    </a:cubicBezTo>
                    <a:lnTo>
                      <a:pt x="870" y="0"/>
                    </a:lnTo>
                    <a:lnTo>
                      <a:pt x="2818" y="0"/>
                    </a:lnTo>
                    <a:lnTo>
                      <a:pt x="2841" y="0"/>
                    </a:lnTo>
                    <a:cubicBezTo>
                      <a:pt x="3319" y="-14"/>
                      <a:pt x="3699" y="467"/>
                      <a:pt x="3688" y="849"/>
                    </a:cubicBezTo>
                    <a:lnTo>
                      <a:pt x="3688" y="870"/>
                    </a:lnTo>
                    <a:lnTo>
                      <a:pt x="3688" y="1361"/>
                    </a:lnTo>
                    <a:lnTo>
                      <a:pt x="3688" y="1384"/>
                    </a:lnTo>
                    <a:cubicBezTo>
                      <a:pt x="3702" y="1862"/>
                      <a:pt x="3221" y="2243"/>
                      <a:pt x="2839" y="2231"/>
                    </a:cubicBezTo>
                    <a:lnTo>
                      <a:pt x="2818" y="2231"/>
                    </a:lnTo>
                    <a:lnTo>
                      <a:pt x="1921" y="2231"/>
                    </a:lnTo>
                    <a:lnTo>
                      <a:pt x="1921" y="2231"/>
                    </a:lnTo>
                    <a:lnTo>
                      <a:pt x="870" y="2231"/>
                    </a:lnTo>
                    <a:cubicBezTo>
                      <a:pt x="424" y="2204"/>
                      <a:pt x="43" y="2628"/>
                      <a:pt x="10" y="2969"/>
                    </a:cubicBezTo>
                    <a:lnTo>
                      <a:pt x="0" y="2969"/>
                    </a:lnTo>
                    <a:lnTo>
                      <a:pt x="0" y="1408"/>
                    </a:lnTo>
                    <a:close/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FandolFang R" panose="00000500000000000000" pitchFamily="50" charset="-122"/>
                  <a:cs typeface="+mn-cs"/>
                </a:endParaRPr>
              </a:p>
            </p:txBody>
          </p:sp>
          <p:sp>
            <p:nvSpPr>
              <p:cNvPr id="18" name="饼形 2"/>
              <p:cNvSpPr/>
              <p:nvPr/>
            </p:nvSpPr>
            <p:spPr>
              <a:xfrm>
                <a:off x="6634107" y="2309326"/>
                <a:ext cx="280778" cy="280778"/>
              </a:xfrm>
              <a:prstGeom prst="pi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FandolFang R" panose="00000500000000000000" pitchFamily="50" charset="-122"/>
                  <a:cs typeface="+mn-cs"/>
                </a:endParaRPr>
              </a:p>
            </p:txBody>
          </p:sp>
        </p:grpSp>
        <p:grpSp>
          <p:nvGrpSpPr>
            <p:cNvPr id="24" name="组合 23"/>
            <p:cNvGrpSpPr/>
            <p:nvPr/>
          </p:nvGrpSpPr>
          <p:grpSpPr>
            <a:xfrm>
              <a:off x="7817572" y="1831643"/>
              <a:ext cx="2839314" cy="1058519"/>
              <a:chOff x="8359628" y="1735577"/>
              <a:chExt cx="2839314" cy="1058519"/>
            </a:xfrm>
          </p:grpSpPr>
          <p:sp>
            <p:nvSpPr>
              <p:cNvPr id="25" name="文本框 24"/>
              <p:cNvSpPr txBox="1"/>
              <p:nvPr/>
            </p:nvSpPr>
            <p:spPr>
              <a:xfrm>
                <a:off x="8359628" y="1735577"/>
                <a:ext cx="2119261" cy="5099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>
                  <a:lnSpc>
                    <a:spcPct val="120000"/>
                  </a:lnSpc>
                  <a:defRPr sz="2800" b="1" spc="200">
                    <a:solidFill>
                      <a:srgbClr val="00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1pPr>
              </a:lstStyle>
              <a:p>
                <a:pPr marL="0" marR="0" lvl="0" indent="0" algn="l" defTabSz="914400" rtl="0" eaLnBrk="1" fontAlgn="auto" latinLnBrk="0" hangingPunct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lumMod val="75000"/>
                        <a:lumOff val="25000"/>
                      </a:prstClr>
                    </a:solidFill>
                    <a:effectLst/>
                    <a:uLnTx/>
                    <a:uFillTx/>
                    <a:latin typeface="优设标题黑" panose="00000500000000000000" pitchFamily="2" charset="-122"/>
                    <a:ea typeface="优设标题黑" panose="00000500000000000000" pitchFamily="2" charset="-122"/>
                    <a:cs typeface="+mn-cs"/>
                  </a:rPr>
                  <a:t>标题文字添加</a:t>
                </a:r>
              </a:p>
            </p:txBody>
          </p:sp>
          <p:sp>
            <p:nvSpPr>
              <p:cNvPr id="26" name="矩形 25"/>
              <p:cNvSpPr/>
              <p:nvPr/>
            </p:nvSpPr>
            <p:spPr>
              <a:xfrm>
                <a:off x="8367915" y="2176491"/>
                <a:ext cx="2831027" cy="61760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lumMod val="75000"/>
                        <a:lumOff val="25000"/>
                      </a:prstClr>
                    </a:solidFill>
                    <a:effectLst/>
                    <a:uLnTx/>
                    <a:uFillTx/>
                    <a:latin typeface="思源黑体 CN Light" panose="020B0300000000000000" pitchFamily="34" charset="-122"/>
                    <a:ea typeface="思源黑体 CN Light" panose="020B0300000000000000" pitchFamily="34" charset="-122"/>
                    <a:cs typeface="+mn-cs"/>
                  </a:rPr>
                  <a:t>点击此处添加文本内容，如关键词、部分简单介绍等。点击此处</a:t>
                </a:r>
                <a:endParaRPr kumimoji="0" lang="en-US" altLang="zh-CN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cs"/>
                </a:endParaRPr>
              </a:p>
            </p:txBody>
          </p:sp>
        </p:grpSp>
      </p:grpSp>
      <p:grpSp>
        <p:nvGrpSpPr>
          <p:cNvPr id="55" name="组合 54"/>
          <p:cNvGrpSpPr/>
          <p:nvPr/>
        </p:nvGrpSpPr>
        <p:grpSpPr>
          <a:xfrm>
            <a:off x="6123228" y="4590016"/>
            <a:ext cx="4813058" cy="1364169"/>
            <a:chOff x="6123228" y="4590016"/>
            <a:chExt cx="4813058" cy="1364169"/>
          </a:xfrm>
        </p:grpSpPr>
        <p:grpSp>
          <p:nvGrpSpPr>
            <p:cNvPr id="46" name="组合 45"/>
            <p:cNvGrpSpPr/>
            <p:nvPr/>
          </p:nvGrpSpPr>
          <p:grpSpPr>
            <a:xfrm>
              <a:off x="6123228" y="4590016"/>
              <a:ext cx="1694344" cy="1364169"/>
              <a:chOff x="6123228" y="3931096"/>
              <a:chExt cx="1694344" cy="1364169"/>
            </a:xfrm>
          </p:grpSpPr>
          <p:sp>
            <p:nvSpPr>
              <p:cNvPr id="11" name="任意多边形 5"/>
              <p:cNvSpPr/>
              <p:nvPr/>
            </p:nvSpPr>
            <p:spPr>
              <a:xfrm>
                <a:off x="6123228" y="3931096"/>
                <a:ext cx="1694344" cy="1364169"/>
              </a:xfrm>
              <a:custGeom>
                <a:avLst/>
                <a:gdLst/>
                <a:ahLst/>
                <a:cxnLst>
                  <a:cxn ang="3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3689" h="2969">
                    <a:moveTo>
                      <a:pt x="0" y="1408"/>
                    </a:moveTo>
                    <a:lnTo>
                      <a:pt x="2" y="1408"/>
                    </a:lnTo>
                    <a:lnTo>
                      <a:pt x="2" y="1407"/>
                    </a:lnTo>
                    <a:lnTo>
                      <a:pt x="1" y="1384"/>
                    </a:lnTo>
                    <a:lnTo>
                      <a:pt x="0" y="1361"/>
                    </a:lnTo>
                    <a:lnTo>
                      <a:pt x="0" y="870"/>
                    </a:lnTo>
                    <a:lnTo>
                      <a:pt x="0" y="847"/>
                    </a:lnTo>
                    <a:cubicBezTo>
                      <a:pt x="-14" y="369"/>
                      <a:pt x="467" y="-11"/>
                      <a:pt x="849" y="0"/>
                    </a:cubicBezTo>
                    <a:lnTo>
                      <a:pt x="870" y="0"/>
                    </a:lnTo>
                    <a:lnTo>
                      <a:pt x="2818" y="0"/>
                    </a:lnTo>
                    <a:lnTo>
                      <a:pt x="2841" y="0"/>
                    </a:lnTo>
                    <a:cubicBezTo>
                      <a:pt x="3319" y="-14"/>
                      <a:pt x="3699" y="467"/>
                      <a:pt x="3688" y="849"/>
                    </a:cubicBezTo>
                    <a:lnTo>
                      <a:pt x="3688" y="870"/>
                    </a:lnTo>
                    <a:lnTo>
                      <a:pt x="3688" y="1361"/>
                    </a:lnTo>
                    <a:lnTo>
                      <a:pt x="3688" y="1384"/>
                    </a:lnTo>
                    <a:cubicBezTo>
                      <a:pt x="3702" y="1862"/>
                      <a:pt x="3221" y="2243"/>
                      <a:pt x="2839" y="2231"/>
                    </a:cubicBezTo>
                    <a:lnTo>
                      <a:pt x="2818" y="2231"/>
                    </a:lnTo>
                    <a:lnTo>
                      <a:pt x="1921" y="2231"/>
                    </a:lnTo>
                    <a:lnTo>
                      <a:pt x="1921" y="2231"/>
                    </a:lnTo>
                    <a:lnTo>
                      <a:pt x="870" y="2231"/>
                    </a:lnTo>
                    <a:cubicBezTo>
                      <a:pt x="424" y="2204"/>
                      <a:pt x="43" y="2628"/>
                      <a:pt x="10" y="2969"/>
                    </a:cubicBezTo>
                    <a:lnTo>
                      <a:pt x="0" y="2969"/>
                    </a:lnTo>
                    <a:lnTo>
                      <a:pt x="0" y="1408"/>
                    </a:lnTo>
                    <a:close/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FandolFang R" panose="00000500000000000000" pitchFamily="50" charset="-122"/>
                  <a:cs typeface="+mn-cs"/>
                </a:endParaRPr>
              </a:p>
            </p:txBody>
          </p:sp>
          <p:sp>
            <p:nvSpPr>
              <p:cNvPr id="22" name="Freeform 11"/>
              <p:cNvSpPr>
                <a:spLocks noEditPoints="1"/>
              </p:cNvSpPr>
              <p:nvPr/>
            </p:nvSpPr>
            <p:spPr bwMode="auto">
              <a:xfrm>
                <a:off x="6790180" y="4213395"/>
                <a:ext cx="360440" cy="385753"/>
              </a:xfrm>
              <a:custGeom>
                <a:avLst/>
                <a:gdLst>
                  <a:gd name="T0" fmla="*/ 260 w 287"/>
                  <a:gd name="T1" fmla="*/ 78 h 237"/>
                  <a:gd name="T2" fmla="*/ 244 w 287"/>
                  <a:gd name="T3" fmla="*/ 94 h 237"/>
                  <a:gd name="T4" fmla="*/ 260 w 287"/>
                  <a:gd name="T5" fmla="*/ 111 h 237"/>
                  <a:gd name="T6" fmla="*/ 277 w 287"/>
                  <a:gd name="T7" fmla="*/ 94 h 237"/>
                  <a:gd name="T8" fmla="*/ 260 w 287"/>
                  <a:gd name="T9" fmla="*/ 78 h 237"/>
                  <a:gd name="T10" fmla="*/ 27 w 287"/>
                  <a:gd name="T11" fmla="*/ 78 h 237"/>
                  <a:gd name="T12" fmla="*/ 11 w 287"/>
                  <a:gd name="T13" fmla="*/ 94 h 237"/>
                  <a:gd name="T14" fmla="*/ 27 w 287"/>
                  <a:gd name="T15" fmla="*/ 111 h 237"/>
                  <a:gd name="T16" fmla="*/ 43 w 287"/>
                  <a:gd name="T17" fmla="*/ 94 h 237"/>
                  <a:gd name="T18" fmla="*/ 27 w 287"/>
                  <a:gd name="T19" fmla="*/ 78 h 237"/>
                  <a:gd name="T20" fmla="*/ 212 w 287"/>
                  <a:gd name="T21" fmla="*/ 49 h 237"/>
                  <a:gd name="T22" fmla="*/ 188 w 287"/>
                  <a:gd name="T23" fmla="*/ 73 h 237"/>
                  <a:gd name="T24" fmla="*/ 212 w 287"/>
                  <a:gd name="T25" fmla="*/ 97 h 237"/>
                  <a:gd name="T26" fmla="*/ 236 w 287"/>
                  <a:gd name="T27" fmla="*/ 73 h 237"/>
                  <a:gd name="T28" fmla="*/ 212 w 287"/>
                  <a:gd name="T29" fmla="*/ 49 h 237"/>
                  <a:gd name="T30" fmla="*/ 287 w 287"/>
                  <a:gd name="T31" fmla="*/ 196 h 237"/>
                  <a:gd name="T32" fmla="*/ 259 w 287"/>
                  <a:gd name="T33" fmla="*/ 196 h 237"/>
                  <a:gd name="T34" fmla="*/ 259 w 287"/>
                  <a:gd name="T35" fmla="*/ 145 h 237"/>
                  <a:gd name="T36" fmla="*/ 253 w 287"/>
                  <a:gd name="T37" fmla="*/ 121 h 237"/>
                  <a:gd name="T38" fmla="*/ 260 w 287"/>
                  <a:gd name="T39" fmla="*/ 120 h 237"/>
                  <a:gd name="T40" fmla="*/ 287 w 287"/>
                  <a:gd name="T41" fmla="*/ 147 h 237"/>
                  <a:gd name="T42" fmla="*/ 287 w 287"/>
                  <a:gd name="T43" fmla="*/ 196 h 237"/>
                  <a:gd name="T44" fmla="*/ 75 w 287"/>
                  <a:gd name="T45" fmla="*/ 49 h 237"/>
                  <a:gd name="T46" fmla="*/ 51 w 287"/>
                  <a:gd name="T47" fmla="*/ 73 h 237"/>
                  <a:gd name="T48" fmla="*/ 75 w 287"/>
                  <a:gd name="T49" fmla="*/ 97 h 237"/>
                  <a:gd name="T50" fmla="*/ 99 w 287"/>
                  <a:gd name="T51" fmla="*/ 73 h 237"/>
                  <a:gd name="T52" fmla="*/ 75 w 287"/>
                  <a:gd name="T53" fmla="*/ 49 h 237"/>
                  <a:gd name="T54" fmla="*/ 27 w 287"/>
                  <a:gd name="T55" fmla="*/ 120 h 237"/>
                  <a:gd name="T56" fmla="*/ 34 w 287"/>
                  <a:gd name="T57" fmla="*/ 121 h 237"/>
                  <a:gd name="T58" fmla="*/ 28 w 287"/>
                  <a:gd name="T59" fmla="*/ 145 h 237"/>
                  <a:gd name="T60" fmla="*/ 28 w 287"/>
                  <a:gd name="T61" fmla="*/ 196 h 237"/>
                  <a:gd name="T62" fmla="*/ 0 w 287"/>
                  <a:gd name="T63" fmla="*/ 196 h 237"/>
                  <a:gd name="T64" fmla="*/ 0 w 287"/>
                  <a:gd name="T65" fmla="*/ 147 h 237"/>
                  <a:gd name="T66" fmla="*/ 27 w 287"/>
                  <a:gd name="T67" fmla="*/ 120 h 237"/>
                  <a:gd name="T68" fmla="*/ 144 w 287"/>
                  <a:gd name="T69" fmla="*/ 0 h 237"/>
                  <a:gd name="T70" fmla="*/ 108 w 287"/>
                  <a:gd name="T71" fmla="*/ 36 h 237"/>
                  <a:gd name="T72" fmla="*/ 144 w 287"/>
                  <a:gd name="T73" fmla="*/ 72 h 237"/>
                  <a:gd name="T74" fmla="*/ 179 w 287"/>
                  <a:gd name="T75" fmla="*/ 36 h 237"/>
                  <a:gd name="T76" fmla="*/ 144 w 287"/>
                  <a:gd name="T77" fmla="*/ 0 h 237"/>
                  <a:gd name="T78" fmla="*/ 251 w 287"/>
                  <a:gd name="T79" fmla="*/ 214 h 237"/>
                  <a:gd name="T80" fmla="*/ 208 w 287"/>
                  <a:gd name="T81" fmla="*/ 214 h 237"/>
                  <a:gd name="T82" fmla="*/ 208 w 287"/>
                  <a:gd name="T83" fmla="*/ 137 h 237"/>
                  <a:gd name="T84" fmla="*/ 201 w 287"/>
                  <a:gd name="T85" fmla="*/ 108 h 237"/>
                  <a:gd name="T86" fmla="*/ 212 w 287"/>
                  <a:gd name="T87" fmla="*/ 106 h 237"/>
                  <a:gd name="T88" fmla="*/ 251 w 287"/>
                  <a:gd name="T89" fmla="*/ 145 h 237"/>
                  <a:gd name="T90" fmla="*/ 251 w 287"/>
                  <a:gd name="T91" fmla="*/ 214 h 237"/>
                  <a:gd name="T92" fmla="*/ 79 w 287"/>
                  <a:gd name="T93" fmla="*/ 137 h 237"/>
                  <a:gd name="T94" fmla="*/ 79 w 287"/>
                  <a:gd name="T95" fmla="*/ 214 h 237"/>
                  <a:gd name="T96" fmla="*/ 37 w 287"/>
                  <a:gd name="T97" fmla="*/ 214 h 237"/>
                  <a:gd name="T98" fmla="*/ 37 w 287"/>
                  <a:gd name="T99" fmla="*/ 145 h 237"/>
                  <a:gd name="T100" fmla="*/ 75 w 287"/>
                  <a:gd name="T101" fmla="*/ 106 h 237"/>
                  <a:gd name="T102" fmla="*/ 86 w 287"/>
                  <a:gd name="T103" fmla="*/ 108 h 237"/>
                  <a:gd name="T104" fmla="*/ 79 w 287"/>
                  <a:gd name="T105" fmla="*/ 137 h 237"/>
                  <a:gd name="T106" fmla="*/ 88 w 287"/>
                  <a:gd name="T107" fmla="*/ 237 h 237"/>
                  <a:gd name="T108" fmla="*/ 200 w 287"/>
                  <a:gd name="T109" fmla="*/ 237 h 237"/>
                  <a:gd name="T110" fmla="*/ 200 w 287"/>
                  <a:gd name="T111" fmla="*/ 137 h 237"/>
                  <a:gd name="T112" fmla="*/ 144 w 287"/>
                  <a:gd name="T113" fmla="*/ 81 h 237"/>
                  <a:gd name="T114" fmla="*/ 88 w 287"/>
                  <a:gd name="T115" fmla="*/ 137 h 237"/>
                  <a:gd name="T116" fmla="*/ 88 w 287"/>
                  <a:gd name="T117" fmla="*/ 237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1619" h="1729">
                    <a:moveTo>
                      <a:pt x="1614" y="915"/>
                    </a:moveTo>
                    <a:lnTo>
                      <a:pt x="1619" y="915"/>
                    </a:lnTo>
                    <a:lnTo>
                      <a:pt x="1619" y="926"/>
                    </a:lnTo>
                    <a:lnTo>
                      <a:pt x="1618" y="922"/>
                    </a:lnTo>
                    <a:lnTo>
                      <a:pt x="1614" y="915"/>
                    </a:lnTo>
                    <a:close/>
                    <a:moveTo>
                      <a:pt x="0" y="881"/>
                    </a:moveTo>
                    <a:lnTo>
                      <a:pt x="6" y="883"/>
                    </a:lnTo>
                    <a:lnTo>
                      <a:pt x="0" y="893"/>
                    </a:lnTo>
                    <a:lnTo>
                      <a:pt x="0" y="881"/>
                    </a:lnTo>
                    <a:close/>
                    <a:moveTo>
                      <a:pt x="1300" y="773"/>
                    </a:moveTo>
                    <a:cubicBezTo>
                      <a:pt x="1453" y="773"/>
                      <a:pt x="1584" y="905"/>
                      <a:pt x="1584" y="1058"/>
                    </a:cubicBezTo>
                    <a:lnTo>
                      <a:pt x="1584" y="1561"/>
                    </a:lnTo>
                    <a:cubicBezTo>
                      <a:pt x="1271" y="1561"/>
                      <a:pt x="1271" y="1561"/>
                      <a:pt x="1271" y="1561"/>
                    </a:cubicBezTo>
                    <a:cubicBezTo>
                      <a:pt x="1271" y="999"/>
                      <a:pt x="1271" y="999"/>
                      <a:pt x="1271" y="999"/>
                    </a:cubicBezTo>
                    <a:cubicBezTo>
                      <a:pt x="1271" y="927"/>
                      <a:pt x="1257" y="854"/>
                      <a:pt x="1220" y="788"/>
                    </a:cubicBezTo>
                    <a:cubicBezTo>
                      <a:pt x="1249" y="781"/>
                      <a:pt x="1271" y="773"/>
                      <a:pt x="1300" y="773"/>
                    </a:cubicBezTo>
                    <a:close/>
                    <a:moveTo>
                      <a:pt x="304" y="773"/>
                    </a:moveTo>
                    <a:cubicBezTo>
                      <a:pt x="333" y="773"/>
                      <a:pt x="362" y="781"/>
                      <a:pt x="384" y="788"/>
                    </a:cubicBezTo>
                    <a:cubicBezTo>
                      <a:pt x="347" y="854"/>
                      <a:pt x="333" y="927"/>
                      <a:pt x="333" y="999"/>
                    </a:cubicBezTo>
                    <a:cubicBezTo>
                      <a:pt x="333" y="1561"/>
                      <a:pt x="333" y="1561"/>
                      <a:pt x="333" y="1561"/>
                    </a:cubicBezTo>
                    <a:cubicBezTo>
                      <a:pt x="27" y="1561"/>
                      <a:pt x="27" y="1561"/>
                      <a:pt x="27" y="1561"/>
                    </a:cubicBezTo>
                    <a:cubicBezTo>
                      <a:pt x="27" y="1058"/>
                      <a:pt x="27" y="1058"/>
                      <a:pt x="27" y="1058"/>
                    </a:cubicBezTo>
                    <a:cubicBezTo>
                      <a:pt x="27" y="905"/>
                      <a:pt x="151" y="773"/>
                      <a:pt x="304" y="773"/>
                    </a:cubicBezTo>
                    <a:close/>
                    <a:moveTo>
                      <a:pt x="806" y="591"/>
                    </a:moveTo>
                    <a:cubicBezTo>
                      <a:pt x="1024" y="591"/>
                      <a:pt x="1213" y="773"/>
                      <a:pt x="1213" y="999"/>
                    </a:cubicBezTo>
                    <a:cubicBezTo>
                      <a:pt x="1213" y="999"/>
                      <a:pt x="1213" y="999"/>
                      <a:pt x="1213" y="1729"/>
                    </a:cubicBezTo>
                    <a:cubicBezTo>
                      <a:pt x="1213" y="1729"/>
                      <a:pt x="1213" y="1729"/>
                      <a:pt x="398" y="1729"/>
                    </a:cubicBezTo>
                    <a:lnTo>
                      <a:pt x="398" y="999"/>
                    </a:lnTo>
                    <a:cubicBezTo>
                      <a:pt x="398" y="773"/>
                      <a:pt x="580" y="591"/>
                      <a:pt x="806" y="591"/>
                    </a:cubicBezTo>
                    <a:close/>
                    <a:moveTo>
                      <a:pt x="1300" y="357"/>
                    </a:moveTo>
                    <a:cubicBezTo>
                      <a:pt x="1395" y="357"/>
                      <a:pt x="1475" y="430"/>
                      <a:pt x="1475" y="533"/>
                    </a:cubicBezTo>
                    <a:cubicBezTo>
                      <a:pt x="1475" y="627"/>
                      <a:pt x="1395" y="708"/>
                      <a:pt x="1300" y="708"/>
                    </a:cubicBezTo>
                    <a:cubicBezTo>
                      <a:pt x="1206" y="708"/>
                      <a:pt x="1126" y="627"/>
                      <a:pt x="1126" y="533"/>
                    </a:cubicBezTo>
                    <a:cubicBezTo>
                      <a:pt x="1126" y="430"/>
                      <a:pt x="1206" y="357"/>
                      <a:pt x="1300" y="357"/>
                    </a:cubicBezTo>
                    <a:close/>
                    <a:moveTo>
                      <a:pt x="304" y="357"/>
                    </a:moveTo>
                    <a:cubicBezTo>
                      <a:pt x="398" y="357"/>
                      <a:pt x="478" y="430"/>
                      <a:pt x="478" y="533"/>
                    </a:cubicBezTo>
                    <a:cubicBezTo>
                      <a:pt x="478" y="627"/>
                      <a:pt x="398" y="708"/>
                      <a:pt x="304" y="708"/>
                    </a:cubicBezTo>
                    <a:cubicBezTo>
                      <a:pt x="209" y="708"/>
                      <a:pt x="129" y="627"/>
                      <a:pt x="129" y="533"/>
                    </a:cubicBezTo>
                    <a:cubicBezTo>
                      <a:pt x="129" y="430"/>
                      <a:pt x="209" y="357"/>
                      <a:pt x="304" y="357"/>
                    </a:cubicBezTo>
                    <a:close/>
                    <a:moveTo>
                      <a:pt x="806" y="0"/>
                    </a:moveTo>
                    <a:cubicBezTo>
                      <a:pt x="944" y="0"/>
                      <a:pt x="1060" y="117"/>
                      <a:pt x="1060" y="263"/>
                    </a:cubicBezTo>
                    <a:cubicBezTo>
                      <a:pt x="1060" y="409"/>
                      <a:pt x="944" y="525"/>
                      <a:pt x="806" y="525"/>
                    </a:cubicBezTo>
                    <a:cubicBezTo>
                      <a:pt x="660" y="525"/>
                      <a:pt x="544" y="409"/>
                      <a:pt x="544" y="263"/>
                    </a:cubicBezTo>
                    <a:cubicBezTo>
                      <a:pt x="544" y="117"/>
                      <a:pt x="660" y="0"/>
                      <a:pt x="806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6435" tIns="48218" rIns="96435" bIns="48218" numCol="1" anchor="t" anchorCtr="0" compatLnSpc="1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印品黑体" panose="00000500000000000000" pitchFamily="2" charset="-122"/>
                  <a:cs typeface="+mn-cs"/>
                  <a:sym typeface="Times New Roman" panose="02020603050405020304" pitchFamily="18" charset="0"/>
                </a:endParaRPr>
              </a:p>
            </p:txBody>
          </p:sp>
        </p:grpSp>
        <p:grpSp>
          <p:nvGrpSpPr>
            <p:cNvPr id="27" name="组合 26"/>
            <p:cNvGrpSpPr/>
            <p:nvPr/>
          </p:nvGrpSpPr>
          <p:grpSpPr>
            <a:xfrm>
              <a:off x="8096972" y="4742841"/>
              <a:ext cx="2839314" cy="1058519"/>
              <a:chOff x="8359628" y="1735577"/>
              <a:chExt cx="2839314" cy="1058519"/>
            </a:xfrm>
          </p:grpSpPr>
          <p:sp>
            <p:nvSpPr>
              <p:cNvPr id="28" name="文本框 27"/>
              <p:cNvSpPr txBox="1"/>
              <p:nvPr/>
            </p:nvSpPr>
            <p:spPr>
              <a:xfrm>
                <a:off x="8359628" y="1735577"/>
                <a:ext cx="2119261" cy="5099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>
                  <a:lnSpc>
                    <a:spcPct val="120000"/>
                  </a:lnSpc>
                  <a:defRPr sz="2800" b="1" spc="200">
                    <a:solidFill>
                      <a:srgbClr val="00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1pPr>
              </a:lstStyle>
              <a:p>
                <a:pPr marL="0" marR="0" lvl="0" indent="0" algn="l" defTabSz="914400" rtl="0" eaLnBrk="1" fontAlgn="auto" latinLnBrk="0" hangingPunct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lumMod val="75000"/>
                        <a:lumOff val="25000"/>
                      </a:prstClr>
                    </a:solidFill>
                    <a:effectLst/>
                    <a:uLnTx/>
                    <a:uFillTx/>
                    <a:latin typeface="优设标题黑" panose="00000500000000000000" pitchFamily="2" charset="-122"/>
                    <a:ea typeface="优设标题黑" panose="00000500000000000000" pitchFamily="2" charset="-122"/>
                    <a:cs typeface="+mn-cs"/>
                  </a:rPr>
                  <a:t>标题文字添加</a:t>
                </a:r>
              </a:p>
            </p:txBody>
          </p:sp>
          <p:sp>
            <p:nvSpPr>
              <p:cNvPr id="29" name="矩形 28"/>
              <p:cNvSpPr/>
              <p:nvPr/>
            </p:nvSpPr>
            <p:spPr>
              <a:xfrm>
                <a:off x="8367915" y="2176491"/>
                <a:ext cx="2831027" cy="61760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lumMod val="75000"/>
                        <a:lumOff val="25000"/>
                      </a:prstClr>
                    </a:solidFill>
                    <a:effectLst/>
                    <a:uLnTx/>
                    <a:uFillTx/>
                    <a:latin typeface="思源黑体 CN Light" panose="020B0300000000000000" pitchFamily="34" charset="-122"/>
                    <a:ea typeface="思源黑体 CN Light" panose="020B0300000000000000" pitchFamily="34" charset="-122"/>
                    <a:cs typeface="+mn-cs"/>
                  </a:rPr>
                  <a:t>点击此处添加文本内容，如关键词、部分简单介绍等。点击此处</a:t>
                </a:r>
                <a:endParaRPr kumimoji="0" lang="en-US" altLang="zh-CN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cs"/>
                </a:endParaRPr>
              </a:p>
            </p:txBody>
          </p:sp>
        </p:grpSp>
      </p:grpSp>
      <p:grpSp>
        <p:nvGrpSpPr>
          <p:cNvPr id="56" name="组合 55"/>
          <p:cNvGrpSpPr/>
          <p:nvPr/>
        </p:nvGrpSpPr>
        <p:grpSpPr>
          <a:xfrm>
            <a:off x="1574163" y="2910650"/>
            <a:ext cx="4528704" cy="1106083"/>
            <a:chOff x="1574163" y="2910650"/>
            <a:chExt cx="4528704" cy="1106083"/>
          </a:xfrm>
        </p:grpSpPr>
        <p:grpSp>
          <p:nvGrpSpPr>
            <p:cNvPr id="48" name="组合 47"/>
            <p:cNvGrpSpPr/>
            <p:nvPr/>
          </p:nvGrpSpPr>
          <p:grpSpPr>
            <a:xfrm>
              <a:off x="4729893" y="2910650"/>
              <a:ext cx="1372974" cy="1106083"/>
              <a:chOff x="4729893" y="2915810"/>
              <a:chExt cx="1372974" cy="1106083"/>
            </a:xfrm>
          </p:grpSpPr>
          <p:sp>
            <p:nvSpPr>
              <p:cNvPr id="14" name="任意多边形 9"/>
              <p:cNvSpPr/>
              <p:nvPr/>
            </p:nvSpPr>
            <p:spPr>
              <a:xfrm flipH="1">
                <a:off x="4729893" y="2915810"/>
                <a:ext cx="1372974" cy="1106083"/>
              </a:xfrm>
              <a:custGeom>
                <a:avLst/>
                <a:gdLst/>
                <a:ahLst/>
                <a:cxnLst>
                  <a:cxn ang="3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3689" h="2969">
                    <a:moveTo>
                      <a:pt x="0" y="1408"/>
                    </a:moveTo>
                    <a:lnTo>
                      <a:pt x="2" y="1408"/>
                    </a:lnTo>
                    <a:lnTo>
                      <a:pt x="2" y="1407"/>
                    </a:lnTo>
                    <a:lnTo>
                      <a:pt x="1" y="1384"/>
                    </a:lnTo>
                    <a:lnTo>
                      <a:pt x="0" y="1361"/>
                    </a:lnTo>
                    <a:lnTo>
                      <a:pt x="0" y="870"/>
                    </a:lnTo>
                    <a:lnTo>
                      <a:pt x="0" y="847"/>
                    </a:lnTo>
                    <a:cubicBezTo>
                      <a:pt x="-14" y="369"/>
                      <a:pt x="467" y="-11"/>
                      <a:pt x="849" y="0"/>
                    </a:cubicBezTo>
                    <a:lnTo>
                      <a:pt x="870" y="0"/>
                    </a:lnTo>
                    <a:lnTo>
                      <a:pt x="2818" y="0"/>
                    </a:lnTo>
                    <a:lnTo>
                      <a:pt x="2841" y="0"/>
                    </a:lnTo>
                    <a:cubicBezTo>
                      <a:pt x="3319" y="-14"/>
                      <a:pt x="3699" y="467"/>
                      <a:pt x="3688" y="849"/>
                    </a:cubicBezTo>
                    <a:lnTo>
                      <a:pt x="3688" y="870"/>
                    </a:lnTo>
                    <a:lnTo>
                      <a:pt x="3688" y="1361"/>
                    </a:lnTo>
                    <a:lnTo>
                      <a:pt x="3688" y="1384"/>
                    </a:lnTo>
                    <a:cubicBezTo>
                      <a:pt x="3702" y="1862"/>
                      <a:pt x="3221" y="2243"/>
                      <a:pt x="2839" y="2231"/>
                    </a:cubicBezTo>
                    <a:lnTo>
                      <a:pt x="2818" y="2231"/>
                    </a:lnTo>
                    <a:lnTo>
                      <a:pt x="1921" y="2231"/>
                    </a:lnTo>
                    <a:lnTo>
                      <a:pt x="1921" y="2231"/>
                    </a:lnTo>
                    <a:lnTo>
                      <a:pt x="870" y="2231"/>
                    </a:lnTo>
                    <a:cubicBezTo>
                      <a:pt x="424" y="2204"/>
                      <a:pt x="43" y="2628"/>
                      <a:pt x="10" y="2969"/>
                    </a:cubicBezTo>
                    <a:lnTo>
                      <a:pt x="0" y="2969"/>
                    </a:lnTo>
                    <a:lnTo>
                      <a:pt x="0" y="1408"/>
                    </a:lnTo>
                    <a:close/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FandolFang R" panose="00000500000000000000" pitchFamily="50" charset="-122"/>
                  <a:cs typeface="+mn-cs"/>
                </a:endParaRPr>
              </a:p>
            </p:txBody>
          </p:sp>
          <p:sp>
            <p:nvSpPr>
              <p:cNvPr id="19" name="太阳形 18"/>
              <p:cNvSpPr/>
              <p:nvPr/>
            </p:nvSpPr>
            <p:spPr>
              <a:xfrm>
                <a:off x="5222953" y="3170044"/>
                <a:ext cx="386854" cy="386854"/>
              </a:xfrm>
              <a:prstGeom prst="sun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FandolFang R" panose="00000500000000000000" pitchFamily="50" charset="-122"/>
                  <a:cs typeface="+mn-cs"/>
                </a:endParaRPr>
              </a:p>
            </p:txBody>
          </p:sp>
        </p:grpSp>
        <p:grpSp>
          <p:nvGrpSpPr>
            <p:cNvPr id="30" name="组合 29"/>
            <p:cNvGrpSpPr/>
            <p:nvPr/>
          </p:nvGrpSpPr>
          <p:grpSpPr>
            <a:xfrm flipH="1">
              <a:off x="1574163" y="2934432"/>
              <a:ext cx="2839314" cy="1058519"/>
              <a:chOff x="8359628" y="1735577"/>
              <a:chExt cx="2839314" cy="1058519"/>
            </a:xfrm>
          </p:grpSpPr>
          <p:sp>
            <p:nvSpPr>
              <p:cNvPr id="31" name="文本框 30"/>
              <p:cNvSpPr txBox="1"/>
              <p:nvPr/>
            </p:nvSpPr>
            <p:spPr>
              <a:xfrm>
                <a:off x="8359628" y="1735577"/>
                <a:ext cx="2119261" cy="5099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>
                  <a:lnSpc>
                    <a:spcPct val="120000"/>
                  </a:lnSpc>
                  <a:defRPr sz="2800" b="1" spc="200">
                    <a:solidFill>
                      <a:srgbClr val="00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1pPr>
              </a:lstStyle>
              <a:p>
                <a:pPr marL="0" marR="0" lvl="0" indent="0" algn="r" defTabSz="914400" rtl="0" eaLnBrk="1" fontAlgn="auto" latinLnBrk="0" hangingPunct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lumMod val="75000"/>
                        <a:lumOff val="25000"/>
                      </a:prstClr>
                    </a:solidFill>
                    <a:effectLst/>
                    <a:uLnTx/>
                    <a:uFillTx/>
                    <a:latin typeface="优设标题黑" panose="00000500000000000000" pitchFamily="2" charset="-122"/>
                    <a:ea typeface="优设标题黑" panose="00000500000000000000" pitchFamily="2" charset="-122"/>
                    <a:cs typeface="+mn-cs"/>
                  </a:rPr>
                  <a:t>标题文字添加</a:t>
                </a:r>
              </a:p>
            </p:txBody>
          </p:sp>
          <p:sp>
            <p:nvSpPr>
              <p:cNvPr id="32" name="矩形 31"/>
              <p:cNvSpPr/>
              <p:nvPr/>
            </p:nvSpPr>
            <p:spPr>
              <a:xfrm>
                <a:off x="8367915" y="2176491"/>
                <a:ext cx="2831027" cy="61760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r" defTabSz="9144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lumMod val="75000"/>
                        <a:lumOff val="25000"/>
                      </a:prstClr>
                    </a:solidFill>
                    <a:effectLst/>
                    <a:uLnTx/>
                    <a:uFillTx/>
                    <a:latin typeface="思源黑体 CN Light" panose="020B0300000000000000" pitchFamily="34" charset="-122"/>
                    <a:ea typeface="思源黑体 CN Light" panose="020B0300000000000000" pitchFamily="34" charset="-122"/>
                    <a:cs typeface="+mn-cs"/>
                  </a:rPr>
                  <a:t>点击此处添加文本内容，如关键词、部分简单介绍等。点击此处</a:t>
                </a:r>
                <a:endParaRPr kumimoji="0" lang="en-US" altLang="zh-CN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cs"/>
                </a:endParaRPr>
              </a:p>
            </p:txBody>
          </p:sp>
        </p:grpSp>
      </p:grpSp>
      <p:grpSp>
        <p:nvGrpSpPr>
          <p:cNvPr id="58" name="组合 57"/>
          <p:cNvGrpSpPr/>
          <p:nvPr/>
        </p:nvGrpSpPr>
        <p:grpSpPr>
          <a:xfrm>
            <a:off x="2099199" y="1561820"/>
            <a:ext cx="4003669" cy="1058519"/>
            <a:chOff x="2099199" y="1778614"/>
            <a:chExt cx="4003669" cy="1058519"/>
          </a:xfrm>
        </p:grpSpPr>
        <p:grpSp>
          <p:nvGrpSpPr>
            <p:cNvPr id="51" name="组合 50"/>
            <p:cNvGrpSpPr/>
            <p:nvPr/>
          </p:nvGrpSpPr>
          <p:grpSpPr>
            <a:xfrm>
              <a:off x="5034754" y="1877271"/>
              <a:ext cx="1068114" cy="861204"/>
              <a:chOff x="5034754" y="2156960"/>
              <a:chExt cx="1068114" cy="861204"/>
            </a:xfrm>
          </p:grpSpPr>
          <p:sp>
            <p:nvSpPr>
              <p:cNvPr id="16" name="任意多边形 11"/>
              <p:cNvSpPr/>
              <p:nvPr/>
            </p:nvSpPr>
            <p:spPr>
              <a:xfrm flipH="1">
                <a:off x="5034754" y="2156960"/>
                <a:ext cx="1068114" cy="861204"/>
              </a:xfrm>
              <a:custGeom>
                <a:avLst/>
                <a:gdLst/>
                <a:ahLst/>
                <a:cxnLst>
                  <a:cxn ang="3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3689" h="2969">
                    <a:moveTo>
                      <a:pt x="0" y="1408"/>
                    </a:moveTo>
                    <a:lnTo>
                      <a:pt x="2" y="1408"/>
                    </a:lnTo>
                    <a:lnTo>
                      <a:pt x="2" y="1407"/>
                    </a:lnTo>
                    <a:lnTo>
                      <a:pt x="1" y="1384"/>
                    </a:lnTo>
                    <a:lnTo>
                      <a:pt x="0" y="1361"/>
                    </a:lnTo>
                    <a:lnTo>
                      <a:pt x="0" y="870"/>
                    </a:lnTo>
                    <a:lnTo>
                      <a:pt x="0" y="847"/>
                    </a:lnTo>
                    <a:cubicBezTo>
                      <a:pt x="-14" y="369"/>
                      <a:pt x="467" y="-11"/>
                      <a:pt x="849" y="0"/>
                    </a:cubicBezTo>
                    <a:lnTo>
                      <a:pt x="870" y="0"/>
                    </a:lnTo>
                    <a:lnTo>
                      <a:pt x="2818" y="0"/>
                    </a:lnTo>
                    <a:lnTo>
                      <a:pt x="2841" y="0"/>
                    </a:lnTo>
                    <a:cubicBezTo>
                      <a:pt x="3319" y="-14"/>
                      <a:pt x="3699" y="467"/>
                      <a:pt x="3688" y="849"/>
                    </a:cubicBezTo>
                    <a:lnTo>
                      <a:pt x="3688" y="870"/>
                    </a:lnTo>
                    <a:lnTo>
                      <a:pt x="3688" y="1361"/>
                    </a:lnTo>
                    <a:lnTo>
                      <a:pt x="3688" y="1384"/>
                    </a:lnTo>
                    <a:cubicBezTo>
                      <a:pt x="3702" y="1862"/>
                      <a:pt x="3221" y="2243"/>
                      <a:pt x="2839" y="2231"/>
                    </a:cubicBezTo>
                    <a:lnTo>
                      <a:pt x="2818" y="2231"/>
                    </a:lnTo>
                    <a:lnTo>
                      <a:pt x="1921" y="2231"/>
                    </a:lnTo>
                    <a:lnTo>
                      <a:pt x="1921" y="2231"/>
                    </a:lnTo>
                    <a:lnTo>
                      <a:pt x="870" y="2231"/>
                    </a:lnTo>
                    <a:cubicBezTo>
                      <a:pt x="424" y="2204"/>
                      <a:pt x="43" y="2628"/>
                      <a:pt x="10" y="2969"/>
                    </a:cubicBezTo>
                    <a:lnTo>
                      <a:pt x="0" y="2969"/>
                    </a:lnTo>
                    <a:lnTo>
                      <a:pt x="0" y="1408"/>
                    </a:lnTo>
                    <a:close/>
                  </a:path>
                </a:pathLst>
              </a:custGeom>
              <a:gradFill flip="none" rotWithShape="0">
                <a:gsLst>
                  <a:gs pos="44000">
                    <a:srgbClr val="E100FF"/>
                  </a:gs>
                  <a:gs pos="100000">
                    <a:srgbClr val="7A00FF"/>
                  </a:gs>
                </a:gsLst>
                <a:lin ang="2700000" scaled="1"/>
                <a:tileRect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FBFBFB"/>
                  </a:solidFill>
                  <a:effectLst/>
                  <a:uLnTx/>
                  <a:uFillTx/>
                  <a:latin typeface="Arial" panose="020B0604020202020204" pitchFamily="34" charset="0"/>
                  <a:ea typeface="FandolFang R" panose="00000500000000000000" pitchFamily="50" charset="-122"/>
                  <a:cs typeface="+mn-cs"/>
                </a:endParaRPr>
              </a:p>
            </p:txBody>
          </p:sp>
          <p:sp>
            <p:nvSpPr>
              <p:cNvPr id="17" name="Freeform 62"/>
              <p:cNvSpPr>
                <a:spLocks noEditPoints="1"/>
              </p:cNvSpPr>
              <p:nvPr/>
            </p:nvSpPr>
            <p:spPr bwMode="auto">
              <a:xfrm>
                <a:off x="5432890" y="2309391"/>
                <a:ext cx="271843" cy="306512"/>
              </a:xfrm>
              <a:custGeom>
                <a:avLst/>
                <a:gdLst>
                  <a:gd name="T0" fmla="*/ 300 w 320"/>
                  <a:gd name="T1" fmla="*/ 0 h 360"/>
                  <a:gd name="T2" fmla="*/ 256 w 320"/>
                  <a:gd name="T3" fmla="*/ 0 h 360"/>
                  <a:gd name="T4" fmla="*/ 240 w 320"/>
                  <a:gd name="T5" fmla="*/ 20 h 360"/>
                  <a:gd name="T6" fmla="*/ 240 w 320"/>
                  <a:gd name="T7" fmla="*/ 360 h 360"/>
                  <a:gd name="T8" fmla="*/ 320 w 320"/>
                  <a:gd name="T9" fmla="*/ 360 h 360"/>
                  <a:gd name="T10" fmla="*/ 320 w 320"/>
                  <a:gd name="T11" fmla="*/ 20 h 360"/>
                  <a:gd name="T12" fmla="*/ 300 w 320"/>
                  <a:gd name="T13" fmla="*/ 0 h 360"/>
                  <a:gd name="T14" fmla="*/ 180 w 320"/>
                  <a:gd name="T15" fmla="*/ 120 h 360"/>
                  <a:gd name="T16" fmla="*/ 136 w 320"/>
                  <a:gd name="T17" fmla="*/ 120 h 360"/>
                  <a:gd name="T18" fmla="*/ 120 w 320"/>
                  <a:gd name="T19" fmla="*/ 140 h 360"/>
                  <a:gd name="T20" fmla="*/ 120 w 320"/>
                  <a:gd name="T21" fmla="*/ 360 h 360"/>
                  <a:gd name="T22" fmla="*/ 200 w 320"/>
                  <a:gd name="T23" fmla="*/ 360 h 360"/>
                  <a:gd name="T24" fmla="*/ 200 w 320"/>
                  <a:gd name="T25" fmla="*/ 140 h 360"/>
                  <a:gd name="T26" fmla="*/ 180 w 320"/>
                  <a:gd name="T27" fmla="*/ 120 h 360"/>
                  <a:gd name="T28" fmla="*/ 60 w 320"/>
                  <a:gd name="T29" fmla="*/ 240 h 360"/>
                  <a:gd name="T30" fmla="*/ 16 w 320"/>
                  <a:gd name="T31" fmla="*/ 240 h 360"/>
                  <a:gd name="T32" fmla="*/ 0 w 320"/>
                  <a:gd name="T33" fmla="*/ 260 h 360"/>
                  <a:gd name="T34" fmla="*/ 0 w 320"/>
                  <a:gd name="T35" fmla="*/ 360 h 360"/>
                  <a:gd name="T36" fmla="*/ 80 w 320"/>
                  <a:gd name="T37" fmla="*/ 360 h 360"/>
                  <a:gd name="T38" fmla="*/ 80 w 320"/>
                  <a:gd name="T39" fmla="*/ 260 h 360"/>
                  <a:gd name="T40" fmla="*/ 60 w 320"/>
                  <a:gd name="T41" fmla="*/ 240 h 3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320" h="360">
                    <a:moveTo>
                      <a:pt x="300" y="0"/>
                    </a:moveTo>
                    <a:cubicBezTo>
                      <a:pt x="256" y="0"/>
                      <a:pt x="256" y="0"/>
                      <a:pt x="256" y="0"/>
                    </a:cubicBezTo>
                    <a:cubicBezTo>
                      <a:pt x="245" y="0"/>
                      <a:pt x="240" y="9"/>
                      <a:pt x="240" y="20"/>
                    </a:cubicBezTo>
                    <a:cubicBezTo>
                      <a:pt x="240" y="360"/>
                      <a:pt x="240" y="360"/>
                      <a:pt x="240" y="360"/>
                    </a:cubicBezTo>
                    <a:cubicBezTo>
                      <a:pt x="320" y="360"/>
                      <a:pt x="320" y="360"/>
                      <a:pt x="320" y="360"/>
                    </a:cubicBezTo>
                    <a:cubicBezTo>
                      <a:pt x="320" y="20"/>
                      <a:pt x="320" y="20"/>
                      <a:pt x="320" y="20"/>
                    </a:cubicBezTo>
                    <a:cubicBezTo>
                      <a:pt x="320" y="9"/>
                      <a:pt x="311" y="0"/>
                      <a:pt x="300" y="0"/>
                    </a:cubicBezTo>
                    <a:close/>
                    <a:moveTo>
                      <a:pt x="180" y="120"/>
                    </a:moveTo>
                    <a:cubicBezTo>
                      <a:pt x="136" y="120"/>
                      <a:pt x="136" y="120"/>
                      <a:pt x="136" y="120"/>
                    </a:cubicBezTo>
                    <a:cubicBezTo>
                      <a:pt x="125" y="120"/>
                      <a:pt x="120" y="129"/>
                      <a:pt x="120" y="140"/>
                    </a:cubicBezTo>
                    <a:cubicBezTo>
                      <a:pt x="120" y="360"/>
                      <a:pt x="120" y="360"/>
                      <a:pt x="120" y="360"/>
                    </a:cubicBezTo>
                    <a:cubicBezTo>
                      <a:pt x="200" y="360"/>
                      <a:pt x="200" y="360"/>
                      <a:pt x="200" y="360"/>
                    </a:cubicBezTo>
                    <a:cubicBezTo>
                      <a:pt x="200" y="140"/>
                      <a:pt x="200" y="140"/>
                      <a:pt x="200" y="140"/>
                    </a:cubicBezTo>
                    <a:cubicBezTo>
                      <a:pt x="200" y="129"/>
                      <a:pt x="191" y="120"/>
                      <a:pt x="180" y="120"/>
                    </a:cubicBezTo>
                    <a:close/>
                    <a:moveTo>
                      <a:pt x="60" y="240"/>
                    </a:moveTo>
                    <a:cubicBezTo>
                      <a:pt x="16" y="240"/>
                      <a:pt x="16" y="240"/>
                      <a:pt x="16" y="240"/>
                    </a:cubicBezTo>
                    <a:cubicBezTo>
                      <a:pt x="5" y="240"/>
                      <a:pt x="0" y="249"/>
                      <a:pt x="0" y="260"/>
                    </a:cubicBezTo>
                    <a:cubicBezTo>
                      <a:pt x="0" y="360"/>
                      <a:pt x="0" y="360"/>
                      <a:pt x="0" y="360"/>
                    </a:cubicBezTo>
                    <a:cubicBezTo>
                      <a:pt x="80" y="360"/>
                      <a:pt x="80" y="360"/>
                      <a:pt x="80" y="360"/>
                    </a:cubicBezTo>
                    <a:cubicBezTo>
                      <a:pt x="80" y="260"/>
                      <a:pt x="80" y="260"/>
                      <a:pt x="80" y="260"/>
                    </a:cubicBezTo>
                    <a:cubicBezTo>
                      <a:pt x="80" y="249"/>
                      <a:pt x="71" y="240"/>
                      <a:pt x="60" y="24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6435" tIns="48218" rIns="96435" bIns="48218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印品黑体" panose="00000500000000000000" pitchFamily="2" charset="-122"/>
                  <a:cs typeface="+mn-cs"/>
                  <a:sym typeface="Times New Roman" panose="02020603050405020304" pitchFamily="18" charset="0"/>
                </a:endParaRPr>
              </a:p>
            </p:txBody>
          </p:sp>
        </p:grpSp>
        <p:grpSp>
          <p:nvGrpSpPr>
            <p:cNvPr id="33" name="组合 32"/>
            <p:cNvGrpSpPr/>
            <p:nvPr/>
          </p:nvGrpSpPr>
          <p:grpSpPr>
            <a:xfrm flipH="1">
              <a:off x="2099199" y="1778614"/>
              <a:ext cx="2839314" cy="1058519"/>
              <a:chOff x="8359628" y="1735577"/>
              <a:chExt cx="2839314" cy="1058519"/>
            </a:xfrm>
          </p:grpSpPr>
          <p:sp>
            <p:nvSpPr>
              <p:cNvPr id="34" name="文本框 33"/>
              <p:cNvSpPr txBox="1"/>
              <p:nvPr/>
            </p:nvSpPr>
            <p:spPr>
              <a:xfrm>
                <a:off x="8359628" y="1735577"/>
                <a:ext cx="2119261" cy="5099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>
                  <a:lnSpc>
                    <a:spcPct val="120000"/>
                  </a:lnSpc>
                  <a:defRPr sz="2800" b="1" spc="200">
                    <a:solidFill>
                      <a:srgbClr val="00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1pPr>
              </a:lstStyle>
              <a:p>
                <a:pPr marL="0" marR="0" lvl="0" indent="0" algn="r" defTabSz="914400" rtl="0" eaLnBrk="1" fontAlgn="auto" latinLnBrk="0" hangingPunct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400" b="0" i="0" u="none" strike="noStrike" kern="1200" cap="none" spc="0" normalizeH="0" baseline="0" noProof="0" dirty="0">
                    <a:ln>
                      <a:noFill/>
                    </a:ln>
                    <a:gradFill>
                      <a:gsLst>
                        <a:gs pos="44000">
                          <a:srgbClr val="E100FF"/>
                        </a:gs>
                        <a:gs pos="100000">
                          <a:srgbClr val="7A00FF"/>
                        </a:gs>
                      </a:gsLst>
                      <a:lin ang="2700000" scaled="1"/>
                    </a:gradFill>
                    <a:effectLst/>
                    <a:uLnTx/>
                    <a:uFillTx/>
                    <a:latin typeface="优设标题黑" panose="00000500000000000000" pitchFamily="2" charset="-122"/>
                    <a:ea typeface="优设标题黑" panose="00000500000000000000" pitchFamily="2" charset="-122"/>
                    <a:cs typeface="+mn-cs"/>
                  </a:rPr>
                  <a:t>标题文字添加</a:t>
                </a:r>
              </a:p>
            </p:txBody>
          </p:sp>
          <p:sp>
            <p:nvSpPr>
              <p:cNvPr id="35" name="矩形 34"/>
              <p:cNvSpPr/>
              <p:nvPr/>
            </p:nvSpPr>
            <p:spPr>
              <a:xfrm>
                <a:off x="8367915" y="2176491"/>
                <a:ext cx="2831027" cy="61760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r" defTabSz="9144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lumMod val="75000"/>
                        <a:lumOff val="25000"/>
                      </a:prstClr>
                    </a:solidFill>
                    <a:effectLst/>
                    <a:uLnTx/>
                    <a:uFillTx/>
                    <a:latin typeface="思源黑体 CN Light" panose="020B0300000000000000" pitchFamily="34" charset="-122"/>
                    <a:ea typeface="思源黑体 CN Light" panose="020B0300000000000000" pitchFamily="34" charset="-122"/>
                    <a:cs typeface="+mn-cs"/>
                  </a:rPr>
                  <a:t>点击此处添加文本内容，如关键词、部分简单介绍等。点击此处</a:t>
                </a:r>
                <a:endParaRPr kumimoji="0" lang="en-US" altLang="zh-CN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cs"/>
                </a:endParaRPr>
              </a:p>
            </p:txBody>
          </p:sp>
        </p:grpSp>
      </p:grpSp>
      <p:grpSp>
        <p:nvGrpSpPr>
          <p:cNvPr id="54" name="组合 53"/>
          <p:cNvGrpSpPr/>
          <p:nvPr/>
        </p:nvGrpSpPr>
        <p:grpSpPr>
          <a:xfrm>
            <a:off x="1290430" y="4393153"/>
            <a:ext cx="4812988" cy="1189727"/>
            <a:chOff x="1290430" y="4393153"/>
            <a:chExt cx="4812988" cy="1189727"/>
          </a:xfrm>
        </p:grpSpPr>
        <p:grpSp>
          <p:nvGrpSpPr>
            <p:cNvPr id="47" name="组合 46"/>
            <p:cNvGrpSpPr/>
            <p:nvPr/>
          </p:nvGrpSpPr>
          <p:grpSpPr>
            <a:xfrm>
              <a:off x="4625888" y="4393153"/>
              <a:ext cx="1477530" cy="1189727"/>
              <a:chOff x="4625888" y="3931096"/>
              <a:chExt cx="1477530" cy="1189727"/>
            </a:xfrm>
          </p:grpSpPr>
          <p:sp>
            <p:nvSpPr>
              <p:cNvPr id="12" name="任意多边形 7"/>
              <p:cNvSpPr/>
              <p:nvPr/>
            </p:nvSpPr>
            <p:spPr>
              <a:xfrm flipH="1">
                <a:off x="4625888" y="3931096"/>
                <a:ext cx="1477530" cy="1189727"/>
              </a:xfrm>
              <a:custGeom>
                <a:avLst/>
                <a:gdLst/>
                <a:ahLst/>
                <a:cxnLst>
                  <a:cxn ang="3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3689" h="2969">
                    <a:moveTo>
                      <a:pt x="0" y="1408"/>
                    </a:moveTo>
                    <a:lnTo>
                      <a:pt x="2" y="1408"/>
                    </a:lnTo>
                    <a:lnTo>
                      <a:pt x="2" y="1407"/>
                    </a:lnTo>
                    <a:lnTo>
                      <a:pt x="1" y="1384"/>
                    </a:lnTo>
                    <a:lnTo>
                      <a:pt x="0" y="1361"/>
                    </a:lnTo>
                    <a:lnTo>
                      <a:pt x="0" y="870"/>
                    </a:lnTo>
                    <a:lnTo>
                      <a:pt x="0" y="847"/>
                    </a:lnTo>
                    <a:cubicBezTo>
                      <a:pt x="-14" y="369"/>
                      <a:pt x="467" y="-11"/>
                      <a:pt x="849" y="0"/>
                    </a:cubicBezTo>
                    <a:lnTo>
                      <a:pt x="870" y="0"/>
                    </a:lnTo>
                    <a:lnTo>
                      <a:pt x="2818" y="0"/>
                    </a:lnTo>
                    <a:lnTo>
                      <a:pt x="2841" y="0"/>
                    </a:lnTo>
                    <a:cubicBezTo>
                      <a:pt x="3319" y="-14"/>
                      <a:pt x="3699" y="467"/>
                      <a:pt x="3688" y="849"/>
                    </a:cubicBezTo>
                    <a:lnTo>
                      <a:pt x="3688" y="870"/>
                    </a:lnTo>
                    <a:lnTo>
                      <a:pt x="3688" y="1361"/>
                    </a:lnTo>
                    <a:lnTo>
                      <a:pt x="3688" y="1384"/>
                    </a:lnTo>
                    <a:cubicBezTo>
                      <a:pt x="3702" y="1862"/>
                      <a:pt x="3221" y="2243"/>
                      <a:pt x="2839" y="2231"/>
                    </a:cubicBezTo>
                    <a:lnTo>
                      <a:pt x="2818" y="2231"/>
                    </a:lnTo>
                    <a:lnTo>
                      <a:pt x="1921" y="2231"/>
                    </a:lnTo>
                    <a:lnTo>
                      <a:pt x="1921" y="2231"/>
                    </a:lnTo>
                    <a:lnTo>
                      <a:pt x="870" y="2231"/>
                    </a:lnTo>
                    <a:cubicBezTo>
                      <a:pt x="424" y="2204"/>
                      <a:pt x="43" y="2628"/>
                      <a:pt x="10" y="2969"/>
                    </a:cubicBezTo>
                    <a:lnTo>
                      <a:pt x="0" y="2969"/>
                    </a:lnTo>
                    <a:lnTo>
                      <a:pt x="0" y="1408"/>
                    </a:lnTo>
                    <a:close/>
                  </a:path>
                </a:pathLst>
              </a:custGeom>
              <a:gradFill flip="none" rotWithShape="0">
                <a:gsLst>
                  <a:gs pos="44000">
                    <a:srgbClr val="E100FF"/>
                  </a:gs>
                  <a:gs pos="100000">
                    <a:srgbClr val="7A00FF"/>
                  </a:gs>
                </a:gsLst>
                <a:lin ang="2700000" scaled="1"/>
                <a:tileRect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FBFBFB"/>
                  </a:solidFill>
                  <a:effectLst/>
                  <a:uLnTx/>
                  <a:uFillTx/>
                  <a:latin typeface="Arial" panose="020B0604020202020204" pitchFamily="34" charset="0"/>
                  <a:ea typeface="FandolFang R" panose="00000500000000000000" pitchFamily="50" charset="-122"/>
                  <a:cs typeface="+mn-cs"/>
                </a:endParaRPr>
              </a:p>
            </p:txBody>
          </p:sp>
          <p:sp>
            <p:nvSpPr>
              <p:cNvPr id="21" name="任意多边形 64"/>
              <p:cNvSpPr/>
              <p:nvPr/>
            </p:nvSpPr>
            <p:spPr>
              <a:xfrm>
                <a:off x="5186909" y="4199637"/>
                <a:ext cx="355488" cy="334576"/>
              </a:xfrm>
              <a:custGeom>
                <a:avLst/>
                <a:gdLst>
                  <a:gd name="adj" fmla="val 16667"/>
                  <a:gd name="a" fmla="pin 0 adj 50000"/>
                  <a:gd name="x1" fmla="*/ ss a 100000"/>
                  <a:gd name="x2" fmla="+- r 0 x1"/>
                  <a:gd name="y2" fmla="+- b 0 x1"/>
                  <a:gd name="il" fmla="*/ x1 29289 100000"/>
                  <a:gd name="ir" fmla="+- r 0 il"/>
                  <a:gd name="ib" fmla="+- b 0 il"/>
                </a:gdLst>
                <a:ahLst/>
                <a:cxnLst>
                  <a:cxn ang="3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3299" h="3096">
                    <a:moveTo>
                      <a:pt x="0" y="425"/>
                    </a:moveTo>
                    <a:lnTo>
                      <a:pt x="0" y="413"/>
                    </a:lnTo>
                    <a:lnTo>
                      <a:pt x="0" y="402"/>
                    </a:lnTo>
                    <a:cubicBezTo>
                      <a:pt x="-5" y="174"/>
                      <a:pt x="242" y="-5"/>
                      <a:pt x="405" y="0"/>
                    </a:cubicBezTo>
                    <a:lnTo>
                      <a:pt x="414" y="0"/>
                    </a:lnTo>
                    <a:lnTo>
                      <a:pt x="425" y="0"/>
                    </a:lnTo>
                    <a:lnTo>
                      <a:pt x="2874" y="0"/>
                    </a:lnTo>
                    <a:lnTo>
                      <a:pt x="2886" y="0"/>
                    </a:lnTo>
                    <a:lnTo>
                      <a:pt x="2897" y="0"/>
                    </a:lnTo>
                    <a:cubicBezTo>
                      <a:pt x="3125" y="-5"/>
                      <a:pt x="3304" y="242"/>
                      <a:pt x="3299" y="405"/>
                    </a:cubicBezTo>
                    <a:lnTo>
                      <a:pt x="3299" y="414"/>
                    </a:lnTo>
                    <a:lnTo>
                      <a:pt x="3299" y="425"/>
                    </a:lnTo>
                    <a:lnTo>
                      <a:pt x="3299" y="2121"/>
                    </a:lnTo>
                    <a:lnTo>
                      <a:pt x="3299" y="2133"/>
                    </a:lnTo>
                    <a:lnTo>
                      <a:pt x="3299" y="2144"/>
                    </a:lnTo>
                    <a:cubicBezTo>
                      <a:pt x="3304" y="2372"/>
                      <a:pt x="3056" y="2551"/>
                      <a:pt x="2894" y="2546"/>
                    </a:cubicBezTo>
                    <a:lnTo>
                      <a:pt x="2885" y="2546"/>
                    </a:lnTo>
                    <a:lnTo>
                      <a:pt x="2874" y="2546"/>
                    </a:lnTo>
                    <a:lnTo>
                      <a:pt x="2311" y="2546"/>
                    </a:lnTo>
                    <a:cubicBezTo>
                      <a:pt x="2312" y="2546"/>
                      <a:pt x="2293" y="2563"/>
                      <a:pt x="2298" y="2558"/>
                    </a:cubicBezTo>
                    <a:lnTo>
                      <a:pt x="1824" y="3032"/>
                    </a:lnTo>
                    <a:lnTo>
                      <a:pt x="1824" y="3032"/>
                    </a:lnTo>
                    <a:cubicBezTo>
                      <a:pt x="1795" y="3071"/>
                      <a:pt x="1727" y="3098"/>
                      <a:pt x="1681" y="3096"/>
                    </a:cubicBezTo>
                    <a:cubicBezTo>
                      <a:pt x="1670" y="3096"/>
                      <a:pt x="1644" y="3093"/>
                      <a:pt x="1647" y="3093"/>
                    </a:cubicBezTo>
                    <a:cubicBezTo>
                      <a:pt x="1640" y="3094"/>
                      <a:pt x="1620" y="3096"/>
                      <a:pt x="1617" y="3096"/>
                    </a:cubicBezTo>
                    <a:cubicBezTo>
                      <a:pt x="1583" y="3097"/>
                      <a:pt x="1544" y="3085"/>
                      <a:pt x="1524" y="3072"/>
                    </a:cubicBezTo>
                    <a:lnTo>
                      <a:pt x="1518" y="3078"/>
                    </a:lnTo>
                    <a:lnTo>
                      <a:pt x="999" y="2558"/>
                    </a:lnTo>
                    <a:lnTo>
                      <a:pt x="999" y="2558"/>
                    </a:lnTo>
                    <a:lnTo>
                      <a:pt x="997" y="2557"/>
                    </a:lnTo>
                    <a:lnTo>
                      <a:pt x="994" y="2554"/>
                    </a:lnTo>
                    <a:lnTo>
                      <a:pt x="990" y="2550"/>
                    </a:lnTo>
                    <a:lnTo>
                      <a:pt x="986" y="2547"/>
                    </a:lnTo>
                    <a:lnTo>
                      <a:pt x="985" y="2546"/>
                    </a:lnTo>
                    <a:lnTo>
                      <a:pt x="425" y="2546"/>
                    </a:lnTo>
                    <a:lnTo>
                      <a:pt x="413" y="2546"/>
                    </a:lnTo>
                    <a:lnTo>
                      <a:pt x="402" y="2546"/>
                    </a:lnTo>
                    <a:cubicBezTo>
                      <a:pt x="174" y="2551"/>
                      <a:pt x="-5" y="2304"/>
                      <a:pt x="0" y="2141"/>
                    </a:cubicBezTo>
                    <a:lnTo>
                      <a:pt x="0" y="2132"/>
                    </a:lnTo>
                    <a:lnTo>
                      <a:pt x="0" y="2121"/>
                    </a:lnTo>
                    <a:lnTo>
                      <a:pt x="0" y="425"/>
                    </a:lnTo>
                    <a:close/>
                    <a:moveTo>
                      <a:pt x="2198" y="2226"/>
                    </a:moveTo>
                    <a:lnTo>
                      <a:pt x="2198" y="2222"/>
                    </a:lnTo>
                    <a:lnTo>
                      <a:pt x="2809" y="2222"/>
                    </a:lnTo>
                    <a:lnTo>
                      <a:pt x="2813" y="2222"/>
                    </a:lnTo>
                    <a:lnTo>
                      <a:pt x="2817" y="2222"/>
                    </a:lnTo>
                    <a:cubicBezTo>
                      <a:pt x="2901" y="2225"/>
                      <a:pt x="2984" y="2132"/>
                      <a:pt x="2981" y="2058"/>
                    </a:cubicBezTo>
                    <a:lnTo>
                      <a:pt x="2981" y="2054"/>
                    </a:lnTo>
                    <a:lnTo>
                      <a:pt x="2981" y="2050"/>
                    </a:lnTo>
                    <a:lnTo>
                      <a:pt x="2981" y="496"/>
                    </a:lnTo>
                    <a:lnTo>
                      <a:pt x="2981" y="492"/>
                    </a:lnTo>
                    <a:lnTo>
                      <a:pt x="2981" y="488"/>
                    </a:lnTo>
                    <a:cubicBezTo>
                      <a:pt x="2984" y="404"/>
                      <a:pt x="2892" y="322"/>
                      <a:pt x="2818" y="324"/>
                    </a:cubicBezTo>
                    <a:lnTo>
                      <a:pt x="2814" y="324"/>
                    </a:lnTo>
                    <a:lnTo>
                      <a:pt x="2809" y="324"/>
                    </a:lnTo>
                    <a:lnTo>
                      <a:pt x="490" y="324"/>
                    </a:lnTo>
                    <a:lnTo>
                      <a:pt x="486" y="324"/>
                    </a:lnTo>
                    <a:lnTo>
                      <a:pt x="482" y="324"/>
                    </a:lnTo>
                    <a:cubicBezTo>
                      <a:pt x="398" y="321"/>
                      <a:pt x="315" y="414"/>
                      <a:pt x="318" y="488"/>
                    </a:cubicBezTo>
                    <a:lnTo>
                      <a:pt x="318" y="492"/>
                    </a:lnTo>
                    <a:lnTo>
                      <a:pt x="318" y="496"/>
                    </a:lnTo>
                    <a:lnTo>
                      <a:pt x="318" y="2050"/>
                    </a:lnTo>
                    <a:lnTo>
                      <a:pt x="318" y="2054"/>
                    </a:lnTo>
                    <a:lnTo>
                      <a:pt x="318" y="2058"/>
                    </a:lnTo>
                    <a:cubicBezTo>
                      <a:pt x="315" y="2142"/>
                      <a:pt x="407" y="2224"/>
                      <a:pt x="481" y="2222"/>
                    </a:cubicBezTo>
                    <a:lnTo>
                      <a:pt x="485" y="2222"/>
                    </a:lnTo>
                    <a:lnTo>
                      <a:pt x="490" y="2222"/>
                    </a:lnTo>
                    <a:lnTo>
                      <a:pt x="1101" y="2222"/>
                    </a:lnTo>
                    <a:lnTo>
                      <a:pt x="1101" y="2225"/>
                    </a:lnTo>
                    <a:cubicBezTo>
                      <a:pt x="1102" y="2225"/>
                      <a:pt x="1126" y="2223"/>
                      <a:pt x="1126" y="2224"/>
                    </a:cubicBezTo>
                    <a:cubicBezTo>
                      <a:pt x="1181" y="2221"/>
                      <a:pt x="1245" y="2256"/>
                      <a:pt x="1269" y="2288"/>
                    </a:cubicBezTo>
                    <a:lnTo>
                      <a:pt x="1269" y="2288"/>
                    </a:lnTo>
                    <a:lnTo>
                      <a:pt x="1648" y="2667"/>
                    </a:lnTo>
                    <a:lnTo>
                      <a:pt x="2073" y="2242"/>
                    </a:lnTo>
                    <a:lnTo>
                      <a:pt x="2079" y="2247"/>
                    </a:lnTo>
                    <a:cubicBezTo>
                      <a:pt x="2104" y="2231"/>
                      <a:pt x="2145" y="2223"/>
                      <a:pt x="2172" y="2224"/>
                    </a:cubicBezTo>
                    <a:cubicBezTo>
                      <a:pt x="2181" y="2224"/>
                      <a:pt x="2198" y="2226"/>
                      <a:pt x="2198" y="2226"/>
                    </a:cubicBezTo>
                    <a:close/>
                    <a:moveTo>
                      <a:pt x="1192" y="707"/>
                    </a:moveTo>
                    <a:lnTo>
                      <a:pt x="2114" y="707"/>
                    </a:lnTo>
                    <a:lnTo>
                      <a:pt x="2114" y="707"/>
                    </a:lnTo>
                    <a:lnTo>
                      <a:pt x="2119" y="707"/>
                    </a:lnTo>
                    <a:lnTo>
                      <a:pt x="2124" y="707"/>
                    </a:lnTo>
                    <a:cubicBezTo>
                      <a:pt x="2229" y="704"/>
                      <a:pt x="2313" y="810"/>
                      <a:pt x="2310" y="894"/>
                    </a:cubicBezTo>
                    <a:lnTo>
                      <a:pt x="2310" y="899"/>
                    </a:lnTo>
                    <a:lnTo>
                      <a:pt x="2310" y="904"/>
                    </a:lnTo>
                    <a:cubicBezTo>
                      <a:pt x="2313" y="1009"/>
                      <a:pt x="2208" y="1093"/>
                      <a:pt x="2124" y="1090"/>
                    </a:cubicBezTo>
                    <a:lnTo>
                      <a:pt x="2119" y="1090"/>
                    </a:lnTo>
                    <a:lnTo>
                      <a:pt x="2114" y="1090"/>
                    </a:lnTo>
                    <a:lnTo>
                      <a:pt x="2114" y="1090"/>
                    </a:lnTo>
                    <a:lnTo>
                      <a:pt x="1192" y="1090"/>
                    </a:lnTo>
                    <a:lnTo>
                      <a:pt x="1192" y="1090"/>
                    </a:lnTo>
                    <a:lnTo>
                      <a:pt x="1190" y="1090"/>
                    </a:lnTo>
                    <a:lnTo>
                      <a:pt x="1185" y="1090"/>
                    </a:lnTo>
                    <a:lnTo>
                      <a:pt x="1180" y="1090"/>
                    </a:lnTo>
                    <a:lnTo>
                      <a:pt x="1175" y="1090"/>
                    </a:lnTo>
                    <a:cubicBezTo>
                      <a:pt x="1070" y="1093"/>
                      <a:pt x="987" y="988"/>
                      <a:pt x="989" y="903"/>
                    </a:cubicBezTo>
                    <a:lnTo>
                      <a:pt x="989" y="899"/>
                    </a:lnTo>
                    <a:lnTo>
                      <a:pt x="989" y="894"/>
                    </a:lnTo>
                    <a:cubicBezTo>
                      <a:pt x="986" y="789"/>
                      <a:pt x="1092" y="705"/>
                      <a:pt x="1176" y="707"/>
                    </a:cubicBezTo>
                    <a:lnTo>
                      <a:pt x="1180" y="707"/>
                    </a:lnTo>
                    <a:lnTo>
                      <a:pt x="1185" y="707"/>
                    </a:lnTo>
                    <a:lnTo>
                      <a:pt x="1190" y="708"/>
                    </a:lnTo>
                    <a:lnTo>
                      <a:pt x="1192" y="708"/>
                    </a:lnTo>
                    <a:lnTo>
                      <a:pt x="1192" y="707"/>
                    </a:lnTo>
                    <a:close/>
                    <a:moveTo>
                      <a:pt x="1188" y="1392"/>
                    </a:moveTo>
                    <a:lnTo>
                      <a:pt x="2110" y="1392"/>
                    </a:lnTo>
                    <a:lnTo>
                      <a:pt x="2110" y="1392"/>
                    </a:lnTo>
                    <a:lnTo>
                      <a:pt x="2115" y="1392"/>
                    </a:lnTo>
                    <a:lnTo>
                      <a:pt x="2120" y="1392"/>
                    </a:lnTo>
                    <a:cubicBezTo>
                      <a:pt x="2225" y="1389"/>
                      <a:pt x="2309" y="1495"/>
                      <a:pt x="2306" y="1579"/>
                    </a:cubicBezTo>
                    <a:lnTo>
                      <a:pt x="2306" y="1584"/>
                    </a:lnTo>
                    <a:lnTo>
                      <a:pt x="2306" y="1589"/>
                    </a:lnTo>
                    <a:cubicBezTo>
                      <a:pt x="2309" y="1694"/>
                      <a:pt x="2204" y="1778"/>
                      <a:pt x="2120" y="1775"/>
                    </a:cubicBezTo>
                    <a:lnTo>
                      <a:pt x="2115" y="1775"/>
                    </a:lnTo>
                    <a:lnTo>
                      <a:pt x="2110" y="1775"/>
                    </a:lnTo>
                    <a:lnTo>
                      <a:pt x="2110" y="1775"/>
                    </a:lnTo>
                    <a:lnTo>
                      <a:pt x="1188" y="1775"/>
                    </a:lnTo>
                    <a:lnTo>
                      <a:pt x="1188" y="1775"/>
                    </a:lnTo>
                    <a:lnTo>
                      <a:pt x="1186" y="1775"/>
                    </a:lnTo>
                    <a:lnTo>
                      <a:pt x="1181" y="1775"/>
                    </a:lnTo>
                    <a:lnTo>
                      <a:pt x="1176" y="1775"/>
                    </a:lnTo>
                    <a:lnTo>
                      <a:pt x="1171" y="1775"/>
                    </a:lnTo>
                    <a:cubicBezTo>
                      <a:pt x="1066" y="1778"/>
                      <a:pt x="983" y="1673"/>
                      <a:pt x="985" y="1588"/>
                    </a:cubicBezTo>
                    <a:lnTo>
                      <a:pt x="985" y="1584"/>
                    </a:lnTo>
                    <a:lnTo>
                      <a:pt x="985" y="1579"/>
                    </a:lnTo>
                    <a:cubicBezTo>
                      <a:pt x="982" y="1474"/>
                      <a:pt x="1088" y="1390"/>
                      <a:pt x="1172" y="1392"/>
                    </a:cubicBezTo>
                    <a:lnTo>
                      <a:pt x="1176" y="1392"/>
                    </a:lnTo>
                    <a:lnTo>
                      <a:pt x="1181" y="1392"/>
                    </a:lnTo>
                    <a:lnTo>
                      <a:pt x="1186" y="1393"/>
                    </a:lnTo>
                    <a:lnTo>
                      <a:pt x="1188" y="1393"/>
                    </a:lnTo>
                    <a:lnTo>
                      <a:pt x="1188" y="1392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FandolFang R" panose="00000500000000000000" pitchFamily="50" charset="-122"/>
                  <a:cs typeface="+mn-cs"/>
                </a:endParaRPr>
              </a:p>
            </p:txBody>
          </p:sp>
        </p:grpSp>
        <p:grpSp>
          <p:nvGrpSpPr>
            <p:cNvPr id="39" name="组合 38"/>
            <p:cNvGrpSpPr/>
            <p:nvPr/>
          </p:nvGrpSpPr>
          <p:grpSpPr>
            <a:xfrm flipH="1">
              <a:off x="1290430" y="4458757"/>
              <a:ext cx="2839314" cy="1058519"/>
              <a:chOff x="8359628" y="1735577"/>
              <a:chExt cx="2839314" cy="1058519"/>
            </a:xfrm>
          </p:grpSpPr>
          <p:sp>
            <p:nvSpPr>
              <p:cNvPr id="40" name="文本框 39"/>
              <p:cNvSpPr txBox="1"/>
              <p:nvPr/>
            </p:nvSpPr>
            <p:spPr>
              <a:xfrm>
                <a:off x="8359628" y="1735577"/>
                <a:ext cx="2119261" cy="5099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>
                  <a:lnSpc>
                    <a:spcPct val="120000"/>
                  </a:lnSpc>
                  <a:defRPr sz="2800" b="1" spc="200">
                    <a:solidFill>
                      <a:srgbClr val="00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1pPr>
              </a:lstStyle>
              <a:p>
                <a:pPr marL="0" marR="0" lvl="0" indent="0" algn="r" defTabSz="914400" rtl="0" eaLnBrk="1" fontAlgn="auto" latinLnBrk="0" hangingPunct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400" b="0" i="0" u="none" strike="noStrike" kern="1200" cap="none" spc="0" normalizeH="0" baseline="0" noProof="0" dirty="0">
                    <a:ln>
                      <a:noFill/>
                    </a:ln>
                    <a:gradFill>
                      <a:gsLst>
                        <a:gs pos="44000">
                          <a:srgbClr val="E100FF"/>
                        </a:gs>
                        <a:gs pos="100000">
                          <a:srgbClr val="7A00FF"/>
                        </a:gs>
                      </a:gsLst>
                      <a:lin ang="2700000" scaled="1"/>
                    </a:gradFill>
                    <a:effectLst/>
                    <a:uLnTx/>
                    <a:uFillTx/>
                    <a:latin typeface="优设标题黑" panose="00000500000000000000" pitchFamily="2" charset="-122"/>
                    <a:ea typeface="优设标题黑" panose="00000500000000000000" pitchFamily="2" charset="-122"/>
                    <a:cs typeface="+mn-cs"/>
                  </a:rPr>
                  <a:t>标题文字添加</a:t>
                </a:r>
              </a:p>
            </p:txBody>
          </p:sp>
          <p:sp>
            <p:nvSpPr>
              <p:cNvPr id="41" name="矩形 40"/>
              <p:cNvSpPr/>
              <p:nvPr/>
            </p:nvSpPr>
            <p:spPr>
              <a:xfrm>
                <a:off x="8367915" y="2176491"/>
                <a:ext cx="2831027" cy="61760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r" defTabSz="9144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lumMod val="75000"/>
                        <a:lumOff val="25000"/>
                      </a:prstClr>
                    </a:solidFill>
                    <a:effectLst/>
                    <a:uLnTx/>
                    <a:uFillTx/>
                    <a:latin typeface="思源黑体 CN Light" panose="020B0300000000000000" pitchFamily="34" charset="-122"/>
                    <a:ea typeface="思源黑体 CN Light" panose="020B0300000000000000" pitchFamily="34" charset="-122"/>
                    <a:cs typeface="+mn-cs"/>
                  </a:rPr>
                  <a:t>点击此处添加文本内容，如关键词、部分简单介绍等。点击此处</a:t>
                </a:r>
                <a:endParaRPr kumimoji="0" lang="en-US" altLang="zh-CN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cs"/>
                </a:endParaRPr>
              </a:p>
            </p:txBody>
          </p:sp>
        </p:grpSp>
      </p:grpSp>
      <p:grpSp>
        <p:nvGrpSpPr>
          <p:cNvPr id="53" name="组合 52"/>
          <p:cNvGrpSpPr/>
          <p:nvPr/>
        </p:nvGrpSpPr>
        <p:grpSpPr>
          <a:xfrm>
            <a:off x="6123228" y="3299035"/>
            <a:ext cx="4673849" cy="1189727"/>
            <a:chOff x="6123228" y="2916361"/>
            <a:chExt cx="4673849" cy="1189727"/>
          </a:xfrm>
        </p:grpSpPr>
        <p:grpSp>
          <p:nvGrpSpPr>
            <p:cNvPr id="49" name="组合 48"/>
            <p:cNvGrpSpPr/>
            <p:nvPr/>
          </p:nvGrpSpPr>
          <p:grpSpPr>
            <a:xfrm>
              <a:off x="6123228" y="2916361"/>
              <a:ext cx="1476979" cy="1189727"/>
              <a:chOff x="6123228" y="2916361"/>
              <a:chExt cx="1476979" cy="1189727"/>
            </a:xfrm>
          </p:grpSpPr>
          <p:sp>
            <p:nvSpPr>
              <p:cNvPr id="13" name="任意多边形 8"/>
              <p:cNvSpPr/>
              <p:nvPr/>
            </p:nvSpPr>
            <p:spPr>
              <a:xfrm>
                <a:off x="6123228" y="2916361"/>
                <a:ext cx="1476979" cy="1189727"/>
              </a:xfrm>
              <a:custGeom>
                <a:avLst/>
                <a:gdLst/>
                <a:ahLst/>
                <a:cxnLst>
                  <a:cxn ang="3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3689" h="2969">
                    <a:moveTo>
                      <a:pt x="0" y="1408"/>
                    </a:moveTo>
                    <a:lnTo>
                      <a:pt x="2" y="1408"/>
                    </a:lnTo>
                    <a:lnTo>
                      <a:pt x="2" y="1407"/>
                    </a:lnTo>
                    <a:lnTo>
                      <a:pt x="1" y="1384"/>
                    </a:lnTo>
                    <a:lnTo>
                      <a:pt x="0" y="1361"/>
                    </a:lnTo>
                    <a:lnTo>
                      <a:pt x="0" y="870"/>
                    </a:lnTo>
                    <a:lnTo>
                      <a:pt x="0" y="847"/>
                    </a:lnTo>
                    <a:cubicBezTo>
                      <a:pt x="-14" y="369"/>
                      <a:pt x="467" y="-11"/>
                      <a:pt x="849" y="0"/>
                    </a:cubicBezTo>
                    <a:lnTo>
                      <a:pt x="870" y="0"/>
                    </a:lnTo>
                    <a:lnTo>
                      <a:pt x="2818" y="0"/>
                    </a:lnTo>
                    <a:lnTo>
                      <a:pt x="2841" y="0"/>
                    </a:lnTo>
                    <a:cubicBezTo>
                      <a:pt x="3319" y="-14"/>
                      <a:pt x="3699" y="467"/>
                      <a:pt x="3688" y="849"/>
                    </a:cubicBezTo>
                    <a:lnTo>
                      <a:pt x="3688" y="870"/>
                    </a:lnTo>
                    <a:lnTo>
                      <a:pt x="3688" y="1361"/>
                    </a:lnTo>
                    <a:lnTo>
                      <a:pt x="3688" y="1384"/>
                    </a:lnTo>
                    <a:cubicBezTo>
                      <a:pt x="3702" y="1862"/>
                      <a:pt x="3221" y="2243"/>
                      <a:pt x="2839" y="2231"/>
                    </a:cubicBezTo>
                    <a:lnTo>
                      <a:pt x="2818" y="2231"/>
                    </a:lnTo>
                    <a:lnTo>
                      <a:pt x="1921" y="2231"/>
                    </a:lnTo>
                    <a:lnTo>
                      <a:pt x="1921" y="2231"/>
                    </a:lnTo>
                    <a:lnTo>
                      <a:pt x="870" y="2231"/>
                    </a:lnTo>
                    <a:cubicBezTo>
                      <a:pt x="424" y="2204"/>
                      <a:pt x="43" y="2628"/>
                      <a:pt x="10" y="2969"/>
                    </a:cubicBezTo>
                    <a:lnTo>
                      <a:pt x="0" y="2969"/>
                    </a:lnTo>
                    <a:lnTo>
                      <a:pt x="0" y="1408"/>
                    </a:lnTo>
                    <a:close/>
                  </a:path>
                </a:pathLst>
              </a:custGeom>
              <a:gradFill flip="none" rotWithShape="0">
                <a:gsLst>
                  <a:gs pos="44000">
                    <a:srgbClr val="E100FF"/>
                  </a:gs>
                  <a:gs pos="100000">
                    <a:srgbClr val="7A00FF"/>
                  </a:gs>
                </a:gsLst>
                <a:lin ang="2700000" scaled="1"/>
                <a:tileRect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FBFBFB"/>
                  </a:solidFill>
                  <a:effectLst/>
                  <a:uLnTx/>
                  <a:uFillTx/>
                  <a:latin typeface="Arial" panose="020B0604020202020204" pitchFamily="34" charset="0"/>
                  <a:ea typeface="FandolFang R" panose="00000500000000000000" pitchFamily="50" charset="-122"/>
                  <a:cs typeface="+mn-cs"/>
                </a:endParaRPr>
              </a:p>
            </p:txBody>
          </p:sp>
          <p:sp>
            <p:nvSpPr>
              <p:cNvPr id="20" name="十字形 19"/>
              <p:cNvSpPr/>
              <p:nvPr/>
            </p:nvSpPr>
            <p:spPr>
              <a:xfrm>
                <a:off x="6695254" y="3215718"/>
                <a:ext cx="332926" cy="332926"/>
              </a:xfrm>
              <a:prstGeom prst="plus">
                <a:avLst>
                  <a:gd name="adj" fmla="val 37832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FandolFang R" panose="00000500000000000000" pitchFamily="50" charset="-122"/>
                  <a:cs typeface="+mn-cs"/>
                </a:endParaRPr>
              </a:p>
            </p:txBody>
          </p:sp>
        </p:grpSp>
        <p:grpSp>
          <p:nvGrpSpPr>
            <p:cNvPr id="42" name="组合 41"/>
            <p:cNvGrpSpPr/>
            <p:nvPr/>
          </p:nvGrpSpPr>
          <p:grpSpPr>
            <a:xfrm>
              <a:off x="7957763" y="2981965"/>
              <a:ext cx="2839314" cy="1058519"/>
              <a:chOff x="8359628" y="1735577"/>
              <a:chExt cx="2839314" cy="1058519"/>
            </a:xfrm>
          </p:grpSpPr>
          <p:sp>
            <p:nvSpPr>
              <p:cNvPr id="43" name="文本框 42"/>
              <p:cNvSpPr txBox="1"/>
              <p:nvPr/>
            </p:nvSpPr>
            <p:spPr>
              <a:xfrm>
                <a:off x="8359628" y="1735577"/>
                <a:ext cx="2119261" cy="5099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>
                  <a:lnSpc>
                    <a:spcPct val="120000"/>
                  </a:lnSpc>
                  <a:defRPr sz="2800" b="1" spc="200">
                    <a:solidFill>
                      <a:srgbClr val="00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1pPr>
              </a:lstStyle>
              <a:p>
                <a:pPr marL="0" marR="0" lvl="0" indent="0" algn="l" defTabSz="914400" rtl="0" eaLnBrk="1" fontAlgn="auto" latinLnBrk="0" hangingPunct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400" b="0" i="0" u="none" strike="noStrike" kern="1200" cap="none" spc="0" normalizeH="0" baseline="0" noProof="0" dirty="0">
                    <a:ln>
                      <a:noFill/>
                    </a:ln>
                    <a:gradFill>
                      <a:gsLst>
                        <a:gs pos="44000">
                          <a:srgbClr val="E100FF"/>
                        </a:gs>
                        <a:gs pos="100000">
                          <a:srgbClr val="7A00FF"/>
                        </a:gs>
                      </a:gsLst>
                      <a:lin ang="2700000" scaled="1"/>
                    </a:gradFill>
                    <a:effectLst/>
                    <a:uLnTx/>
                    <a:uFillTx/>
                    <a:latin typeface="优设标题黑" panose="00000500000000000000" pitchFamily="2" charset="-122"/>
                    <a:ea typeface="优设标题黑" panose="00000500000000000000" pitchFamily="2" charset="-122"/>
                    <a:cs typeface="+mn-cs"/>
                  </a:rPr>
                  <a:t>标题文字添加</a:t>
                </a:r>
              </a:p>
            </p:txBody>
          </p:sp>
          <p:sp>
            <p:nvSpPr>
              <p:cNvPr id="44" name="矩形 43"/>
              <p:cNvSpPr/>
              <p:nvPr/>
            </p:nvSpPr>
            <p:spPr>
              <a:xfrm>
                <a:off x="8367915" y="2176491"/>
                <a:ext cx="2831027" cy="61760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lumMod val="75000"/>
                        <a:lumOff val="25000"/>
                      </a:prstClr>
                    </a:solidFill>
                    <a:effectLst/>
                    <a:uLnTx/>
                    <a:uFillTx/>
                    <a:latin typeface="思源黑体 CN Light" panose="020B0300000000000000" pitchFamily="34" charset="-122"/>
                    <a:ea typeface="思源黑体 CN Light" panose="020B0300000000000000" pitchFamily="34" charset="-122"/>
                    <a:cs typeface="+mn-cs"/>
                  </a:rPr>
                  <a:t>点击此处添加文本内容，如关键词、部分简单介绍等。点击此处</a:t>
                </a:r>
                <a:endParaRPr kumimoji="0" lang="en-US" altLang="zh-CN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cs"/>
                </a:endParaRPr>
              </a:p>
            </p:txBody>
          </p:sp>
        </p:grpSp>
      </p:grpSp>
      <p:grpSp>
        <p:nvGrpSpPr>
          <p:cNvPr id="52" name="组合 51"/>
          <p:cNvGrpSpPr/>
          <p:nvPr/>
        </p:nvGrpSpPr>
        <p:grpSpPr>
          <a:xfrm>
            <a:off x="444232" y="296451"/>
            <a:ext cx="2127517" cy="510363"/>
            <a:chOff x="1472003" y="2428249"/>
            <a:chExt cx="2127517" cy="510363"/>
          </a:xfrm>
        </p:grpSpPr>
        <p:grpSp>
          <p:nvGrpSpPr>
            <p:cNvPr id="59" name="组合 58"/>
            <p:cNvGrpSpPr/>
            <p:nvPr/>
          </p:nvGrpSpPr>
          <p:grpSpPr>
            <a:xfrm>
              <a:off x="1472003" y="2428249"/>
              <a:ext cx="519632" cy="498272"/>
              <a:chOff x="1449504" y="2212189"/>
              <a:chExt cx="589907" cy="565659"/>
            </a:xfrm>
          </p:grpSpPr>
          <p:sp>
            <p:nvSpPr>
              <p:cNvPr id="63" name="椭圆 62"/>
              <p:cNvSpPr/>
              <p:nvPr/>
            </p:nvSpPr>
            <p:spPr>
              <a:xfrm>
                <a:off x="1461632" y="2212189"/>
                <a:ext cx="565659" cy="565659"/>
              </a:xfrm>
              <a:prstGeom prst="ellipse">
                <a:avLst/>
              </a:prstGeom>
              <a:gradFill flip="none" rotWithShape="1">
                <a:gsLst>
                  <a:gs pos="0">
                    <a:srgbClr val="E100FF"/>
                  </a:gs>
                  <a:gs pos="100000">
                    <a:srgbClr val="9136AE"/>
                  </a:gs>
                </a:gsLst>
                <a:lin ang="2700000" scaled="1"/>
                <a:tileRect/>
              </a:gra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站酷庆科黄油体" panose="02000803000000020004" pitchFamily="2" charset="-122"/>
                  <a:ea typeface="站酷庆科黄油体" panose="02000803000000020004" pitchFamily="2" charset="-122"/>
                  <a:cs typeface="+mn-cs"/>
                </a:endParaRPr>
              </a:p>
            </p:txBody>
          </p:sp>
          <p:sp>
            <p:nvSpPr>
              <p:cNvPr id="64" name="文本框 63"/>
              <p:cNvSpPr txBox="1"/>
              <p:nvPr/>
            </p:nvSpPr>
            <p:spPr>
              <a:xfrm>
                <a:off x="1449504" y="2285690"/>
                <a:ext cx="589907" cy="4192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LnTx/>
                    <a:uFillTx/>
                    <a:latin typeface="胡晓波男神体" panose="02010600030101010101" pitchFamily="2" charset="-122"/>
                    <a:ea typeface="胡晓波男神体" panose="02010600030101010101" pitchFamily="2" charset="-122"/>
                    <a:cs typeface="胡晓波男神体" panose="02010600030101010101" pitchFamily="2" charset="-122"/>
                  </a:rPr>
                  <a:t>02</a:t>
                </a: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胡晓波男神体" panose="02010600030101010101" pitchFamily="2" charset="-122"/>
                  <a:ea typeface="胡晓波男神体" panose="02010600030101010101" pitchFamily="2" charset="-122"/>
                  <a:cs typeface="胡晓波男神体" panose="02010600030101010101" pitchFamily="2" charset="-122"/>
                </a:endParaRPr>
              </a:p>
            </p:txBody>
          </p:sp>
        </p:grpSp>
        <p:grpSp>
          <p:nvGrpSpPr>
            <p:cNvPr id="60" name="组合 59"/>
            <p:cNvGrpSpPr/>
            <p:nvPr/>
          </p:nvGrpSpPr>
          <p:grpSpPr>
            <a:xfrm>
              <a:off x="2093895" y="2428269"/>
              <a:ext cx="1505625" cy="510343"/>
              <a:chOff x="2017136" y="2220335"/>
              <a:chExt cx="1709246" cy="579362"/>
            </a:xfrm>
          </p:grpSpPr>
          <p:sp>
            <p:nvSpPr>
              <p:cNvPr id="61" name="文本框 60"/>
              <p:cNvSpPr txBox="1"/>
              <p:nvPr/>
            </p:nvSpPr>
            <p:spPr>
              <a:xfrm>
                <a:off x="2017136" y="2220335"/>
                <a:ext cx="1709246" cy="4192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dist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站酷庆科黄油体" panose="02000803000000020004" pitchFamily="2" charset="-122"/>
                    <a:ea typeface="站酷庆科黄油体" panose="02000803000000020004" pitchFamily="2" charset="-122"/>
                    <a:cs typeface="+mn-cs"/>
                  </a:rPr>
                  <a:t>添加标题内容</a:t>
                </a:r>
              </a:p>
            </p:txBody>
          </p:sp>
          <p:sp>
            <p:nvSpPr>
              <p:cNvPr id="62" name="文本框 61"/>
              <p:cNvSpPr txBox="1"/>
              <p:nvPr/>
            </p:nvSpPr>
            <p:spPr>
              <a:xfrm>
                <a:off x="2036089" y="2555116"/>
                <a:ext cx="1601615" cy="2445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dist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800" b="0" i="0" u="none" strike="noStrike" kern="0" cap="none" spc="-30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思源黑体 CN Light" panose="020B0300000000000000" pitchFamily="34" charset="-122"/>
                    <a:ea typeface="思源黑体 CN Light" panose="020B0300000000000000" pitchFamily="34" charset="-122"/>
                    <a:cs typeface="+mn-cs"/>
                  </a:rPr>
                  <a:t>INTRODUCTION</a:t>
                </a:r>
              </a:p>
            </p:txBody>
          </p:sp>
        </p:grp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图片占位符 12"/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848" r="14848"/>
          <a:stretch>
            <a:fillRect/>
          </a:stretch>
        </p:blipFill>
        <p:spPr>
          <a:xfrm>
            <a:off x="867562" y="1144274"/>
            <a:ext cx="4283801" cy="4569451"/>
          </a:xfrm>
        </p:spPr>
      </p:pic>
      <p:sp>
        <p:nvSpPr>
          <p:cNvPr id="22" name="图片占位符 21"/>
          <p:cNvSpPr>
            <a:spLocks noGrp="1"/>
          </p:cNvSpPr>
          <p:nvPr>
            <p:ph type="pic" sz="quarter" idx="11"/>
          </p:nvPr>
        </p:nvSpPr>
        <p:spPr>
          <a:xfrm>
            <a:off x="867562" y="1144274"/>
            <a:ext cx="4283801" cy="4569451"/>
          </a:xfrm>
          <a:gradFill>
            <a:gsLst>
              <a:gs pos="0">
                <a:srgbClr val="9136AE">
                  <a:alpha val="88000"/>
                </a:srgbClr>
              </a:gs>
              <a:gs pos="100000">
                <a:srgbClr val="D93AA5">
                  <a:alpha val="64000"/>
                </a:srgbClr>
              </a:gs>
            </a:gsLst>
            <a:lin ang="5400000" scaled="1"/>
          </a:gradFill>
        </p:spPr>
      </p:sp>
      <p:sp>
        <p:nvSpPr>
          <p:cNvPr id="68" name="矩形 67"/>
          <p:cNvSpPr/>
          <p:nvPr/>
        </p:nvSpPr>
        <p:spPr>
          <a:xfrm>
            <a:off x="9988332" y="382602"/>
            <a:ext cx="134169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di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uLnTx/>
                <a:uFillTx/>
                <a:latin typeface="胡晓波真帅体" panose="02010600030101010101" pitchFamily="2" charset="-122"/>
                <a:ea typeface="胡晓波真帅体" panose="02010600030101010101" pitchFamily="2" charset="-122"/>
              </a:rPr>
              <a:t>YOUR LOGO</a:t>
            </a:r>
            <a:endParaRPr kumimoji="0" lang="zh-CN" altLang="en-US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uLnTx/>
              <a:uFillTx/>
              <a:latin typeface="胡晓波真帅体" panose="02010600030101010101" pitchFamily="2" charset="-122"/>
              <a:ea typeface="胡晓波真帅体" panose="02010600030101010101" pitchFamily="2" charset="-122"/>
            </a:endParaRPr>
          </a:p>
        </p:txBody>
      </p:sp>
      <p:sp>
        <p:nvSpPr>
          <p:cNvPr id="33" name="文本框 32"/>
          <p:cNvSpPr txBox="1"/>
          <p:nvPr/>
        </p:nvSpPr>
        <p:spPr>
          <a:xfrm>
            <a:off x="5905500" y="3181863"/>
            <a:ext cx="481965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6000" b="1" spc="300" dirty="0">
                <a:gradFill flip="none" rotWithShape="1">
                  <a:gsLst>
                    <a:gs pos="0">
                      <a:srgbClr val="6334AF"/>
                    </a:gs>
                    <a:gs pos="100000">
                      <a:srgbClr val="DF3AA0"/>
                    </a:gs>
                  </a:gsLst>
                  <a:lin ang="2700000" scaled="1"/>
                  <a:tileRect/>
                </a:gradFill>
                <a:latin typeface="胡晓波真帅体" panose="02010600030101010101" pitchFamily="2" charset="-122"/>
                <a:ea typeface="胡晓波真帅体" panose="02010600030101010101" pitchFamily="2" charset="-122"/>
              </a:rPr>
              <a:t>添加标题内容</a:t>
            </a:r>
          </a:p>
        </p:txBody>
      </p:sp>
      <p:sp>
        <p:nvSpPr>
          <p:cNvPr id="34" name="矩形 33"/>
          <p:cNvSpPr/>
          <p:nvPr/>
        </p:nvSpPr>
        <p:spPr>
          <a:xfrm>
            <a:off x="5905500" y="4289859"/>
            <a:ext cx="4819650" cy="8281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zh-CN" sz="1100" kern="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FandolFang R" panose="00000500000000000000" pitchFamily="50" charset="-122"/>
              </a:rPr>
              <a:t>PLEASE ENTER YOUR DETAILED TEXT HERE, THE CONTENT SHOULD BE CONCISE AND CLEAR, CONCISE AND CONCISE DO NOT NEED TOO MUCH TEXT MODIFICATION AND EXPRESSION</a:t>
            </a:r>
            <a:r>
              <a:rPr lang="zh-CN" altLang="en-US" sz="1100" kern="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FandolFang R" panose="00000500000000000000" pitchFamily="50" charset="-122"/>
              </a:rPr>
              <a:t>。</a:t>
            </a:r>
          </a:p>
        </p:txBody>
      </p:sp>
      <p:sp>
        <p:nvSpPr>
          <p:cNvPr id="35" name="文本框 34"/>
          <p:cNvSpPr txBox="1"/>
          <p:nvPr/>
        </p:nvSpPr>
        <p:spPr>
          <a:xfrm>
            <a:off x="5905500" y="2349603"/>
            <a:ext cx="3862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dirty="0"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PART 03</a:t>
            </a:r>
            <a:endParaRPr lang="zh-CN" altLang="en-US" sz="4400" dirty="0">
              <a:latin typeface="思源黑体 CN Regular" panose="020B0500000000000000" pitchFamily="34" charset="-122"/>
              <a:ea typeface="思源黑体 CN Regular" panose="020B0500000000000000" pitchFamily="34" charset="-122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/>
      <p:bldP spid="3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组合 62"/>
          <p:cNvGrpSpPr/>
          <p:nvPr/>
        </p:nvGrpSpPr>
        <p:grpSpPr>
          <a:xfrm>
            <a:off x="1185970" y="1744663"/>
            <a:ext cx="2330450" cy="3774076"/>
            <a:chOff x="1180203" y="1744663"/>
            <a:chExt cx="2330450" cy="3774076"/>
          </a:xfrm>
        </p:grpSpPr>
        <p:grpSp>
          <p:nvGrpSpPr>
            <p:cNvPr id="26" name="组合 25"/>
            <p:cNvGrpSpPr/>
            <p:nvPr/>
          </p:nvGrpSpPr>
          <p:grpSpPr>
            <a:xfrm>
              <a:off x="1180203" y="1744663"/>
              <a:ext cx="2330450" cy="1841182"/>
              <a:chOff x="1503045" y="2011363"/>
              <a:chExt cx="2330450" cy="1841182"/>
            </a:xfrm>
          </p:grpSpPr>
          <p:grpSp>
            <p:nvGrpSpPr>
              <p:cNvPr id="2" name="组合 1"/>
              <p:cNvGrpSpPr/>
              <p:nvPr/>
            </p:nvGrpSpPr>
            <p:grpSpPr>
              <a:xfrm>
                <a:off x="2043430" y="2011363"/>
                <a:ext cx="1249680" cy="1249680"/>
                <a:chOff x="2043430" y="2011363"/>
                <a:chExt cx="1249680" cy="1249680"/>
              </a:xfrm>
            </p:grpSpPr>
            <p:sp>
              <p:nvSpPr>
                <p:cNvPr id="11" name="椭圆 10"/>
                <p:cNvSpPr/>
                <p:nvPr/>
              </p:nvSpPr>
              <p:spPr>
                <a:xfrm>
                  <a:off x="2043430" y="2011363"/>
                  <a:ext cx="1249680" cy="1249680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E100FF"/>
                    </a:gs>
                    <a:gs pos="100000">
                      <a:srgbClr val="1C46F2"/>
                    </a:gs>
                  </a:gsLst>
                  <a:lin ang="2700000" scaled="1"/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FandolFang R" panose="00000500000000000000" pitchFamily="50" charset="-122"/>
                    <a:cs typeface="+mn-cs"/>
                  </a:endParaRPr>
                </a:p>
              </p:txBody>
            </p:sp>
            <p:sp>
              <p:nvSpPr>
                <p:cNvPr id="15" name="任意多边形 109"/>
                <p:cNvSpPr/>
                <p:nvPr/>
              </p:nvSpPr>
              <p:spPr>
                <a:xfrm>
                  <a:off x="2399348" y="2400618"/>
                  <a:ext cx="537845" cy="471170"/>
                </a:xfrm>
                <a:custGeom>
                  <a:avLst/>
                  <a:gdLst>
                    <a:gd name="adj" fmla="val 16667"/>
                    <a:gd name="a" fmla="pin 0 adj 50000"/>
                    <a:gd name="x1" fmla="*/ ss a 100000"/>
                    <a:gd name="x2" fmla="+- r 0 x1"/>
                    <a:gd name="y2" fmla="+- b 0 x1"/>
                    <a:gd name="il" fmla="*/ x1 29289 100000"/>
                    <a:gd name="ir" fmla="+- r 0 il"/>
                    <a:gd name="ib" fmla="+- b 0 il"/>
                  </a:gdLst>
                  <a:ahLst/>
                  <a:cxnLst>
                    <a:cxn ang="3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5601" h="4907">
                      <a:moveTo>
                        <a:pt x="4624" y="4357"/>
                      </a:moveTo>
                      <a:lnTo>
                        <a:pt x="4624" y="4797"/>
                      </a:lnTo>
                      <a:lnTo>
                        <a:pt x="4624" y="4800"/>
                      </a:lnTo>
                      <a:lnTo>
                        <a:pt x="4624" y="4803"/>
                      </a:lnTo>
                      <a:cubicBezTo>
                        <a:pt x="4625" y="4862"/>
                        <a:pt x="4561" y="4908"/>
                        <a:pt x="4519" y="4907"/>
                      </a:cubicBezTo>
                      <a:lnTo>
                        <a:pt x="4516" y="4907"/>
                      </a:lnTo>
                      <a:lnTo>
                        <a:pt x="4514" y="4907"/>
                      </a:lnTo>
                      <a:lnTo>
                        <a:pt x="3180" y="4907"/>
                      </a:lnTo>
                      <a:lnTo>
                        <a:pt x="3180" y="3567"/>
                      </a:lnTo>
                      <a:lnTo>
                        <a:pt x="2380" y="3567"/>
                      </a:lnTo>
                      <a:lnTo>
                        <a:pt x="2380" y="4907"/>
                      </a:lnTo>
                      <a:lnTo>
                        <a:pt x="1049" y="4907"/>
                      </a:lnTo>
                      <a:lnTo>
                        <a:pt x="1046" y="4907"/>
                      </a:lnTo>
                      <a:lnTo>
                        <a:pt x="1043" y="4907"/>
                      </a:lnTo>
                      <a:cubicBezTo>
                        <a:pt x="984" y="4908"/>
                        <a:pt x="937" y="4844"/>
                        <a:pt x="939" y="4802"/>
                      </a:cubicBezTo>
                      <a:lnTo>
                        <a:pt x="939" y="4799"/>
                      </a:lnTo>
                      <a:lnTo>
                        <a:pt x="939" y="4797"/>
                      </a:lnTo>
                      <a:lnTo>
                        <a:pt x="939" y="2817"/>
                      </a:lnTo>
                      <a:lnTo>
                        <a:pt x="2781" y="1217"/>
                      </a:lnTo>
                      <a:lnTo>
                        <a:pt x="4624" y="2817"/>
                      </a:lnTo>
                      <a:lnTo>
                        <a:pt x="4624" y="4357"/>
                      </a:lnTo>
                      <a:close/>
                      <a:moveTo>
                        <a:pt x="4230" y="825"/>
                      </a:moveTo>
                      <a:cubicBezTo>
                        <a:pt x="4228" y="770"/>
                        <a:pt x="4279" y="726"/>
                        <a:pt x="4328" y="727"/>
                      </a:cubicBezTo>
                      <a:lnTo>
                        <a:pt x="4721" y="727"/>
                      </a:lnTo>
                      <a:cubicBezTo>
                        <a:pt x="4777" y="725"/>
                        <a:pt x="4821" y="776"/>
                        <a:pt x="4820" y="825"/>
                      </a:cubicBezTo>
                      <a:lnTo>
                        <a:pt x="4820" y="1678"/>
                      </a:lnTo>
                      <a:lnTo>
                        <a:pt x="5568" y="2352"/>
                      </a:lnTo>
                      <a:cubicBezTo>
                        <a:pt x="5593" y="2370"/>
                        <a:pt x="5602" y="2403"/>
                        <a:pt x="5601" y="2427"/>
                      </a:cubicBezTo>
                      <a:cubicBezTo>
                        <a:pt x="5602" y="2454"/>
                        <a:pt x="5589" y="2483"/>
                        <a:pt x="5577" y="2494"/>
                      </a:cubicBezTo>
                      <a:lnTo>
                        <a:pt x="5576" y="2495"/>
                      </a:lnTo>
                      <a:lnTo>
                        <a:pt x="5304" y="2798"/>
                      </a:lnTo>
                      <a:cubicBezTo>
                        <a:pt x="5286" y="2822"/>
                        <a:pt x="5252" y="2831"/>
                        <a:pt x="5229" y="2831"/>
                      </a:cubicBezTo>
                      <a:cubicBezTo>
                        <a:pt x="5202" y="2831"/>
                        <a:pt x="5173" y="2819"/>
                        <a:pt x="5162" y="2807"/>
                      </a:cubicBezTo>
                      <a:lnTo>
                        <a:pt x="5160" y="2805"/>
                      </a:lnTo>
                      <a:lnTo>
                        <a:pt x="2801" y="681"/>
                      </a:lnTo>
                      <a:lnTo>
                        <a:pt x="441" y="2805"/>
                      </a:lnTo>
                      <a:cubicBezTo>
                        <a:pt x="424" y="2824"/>
                        <a:pt x="394" y="2832"/>
                        <a:pt x="374" y="2831"/>
                      </a:cubicBezTo>
                      <a:cubicBezTo>
                        <a:pt x="347" y="2832"/>
                        <a:pt x="318" y="2818"/>
                        <a:pt x="305" y="2805"/>
                      </a:cubicBezTo>
                      <a:lnTo>
                        <a:pt x="303" y="2803"/>
                      </a:lnTo>
                      <a:lnTo>
                        <a:pt x="302" y="2801"/>
                      </a:lnTo>
                      <a:lnTo>
                        <a:pt x="300" y="2800"/>
                      </a:lnTo>
                      <a:lnTo>
                        <a:pt x="298" y="2798"/>
                      </a:lnTo>
                      <a:lnTo>
                        <a:pt x="26" y="2495"/>
                      </a:lnTo>
                      <a:cubicBezTo>
                        <a:pt x="7" y="2478"/>
                        <a:pt x="-1" y="2447"/>
                        <a:pt x="0" y="2428"/>
                      </a:cubicBezTo>
                      <a:cubicBezTo>
                        <a:pt x="-1" y="2401"/>
                        <a:pt x="13" y="2372"/>
                        <a:pt x="26" y="2359"/>
                      </a:cubicBezTo>
                      <a:lnTo>
                        <a:pt x="28" y="2357"/>
                      </a:lnTo>
                      <a:lnTo>
                        <a:pt x="29" y="2356"/>
                      </a:lnTo>
                      <a:lnTo>
                        <a:pt x="31" y="2354"/>
                      </a:lnTo>
                      <a:lnTo>
                        <a:pt x="33" y="2352"/>
                      </a:lnTo>
                      <a:lnTo>
                        <a:pt x="2140" y="455"/>
                      </a:lnTo>
                      <a:lnTo>
                        <a:pt x="2463" y="132"/>
                      </a:lnTo>
                      <a:cubicBezTo>
                        <a:pt x="2542" y="36"/>
                        <a:pt x="2687" y="-3"/>
                        <a:pt x="2783" y="0"/>
                      </a:cubicBezTo>
                      <a:cubicBezTo>
                        <a:pt x="2908" y="-4"/>
                        <a:pt x="3046" y="60"/>
                        <a:pt x="3103" y="124"/>
                      </a:cubicBezTo>
                      <a:lnTo>
                        <a:pt x="3110" y="132"/>
                      </a:lnTo>
                      <a:lnTo>
                        <a:pt x="3175" y="197"/>
                      </a:lnTo>
                      <a:lnTo>
                        <a:pt x="4230" y="1147"/>
                      </a:lnTo>
                      <a:lnTo>
                        <a:pt x="4230" y="825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FandolFang R" panose="00000500000000000000" pitchFamily="50" charset="-122"/>
                    <a:cs typeface="+mn-cs"/>
                  </a:endParaRPr>
                </a:p>
              </p:txBody>
            </p:sp>
          </p:grpSp>
          <p:sp>
            <p:nvSpPr>
              <p:cNvPr id="19" name="任意多边形 5"/>
              <p:cNvSpPr/>
              <p:nvPr/>
            </p:nvSpPr>
            <p:spPr>
              <a:xfrm>
                <a:off x="1503045" y="3597910"/>
                <a:ext cx="2330450" cy="254635"/>
              </a:xfrm>
              <a:custGeom>
                <a:avLst/>
                <a:gdLst/>
                <a:ahLst/>
                <a:cxnLst>
                  <a:cxn ang="3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3670" h="401">
                    <a:moveTo>
                      <a:pt x="0" y="0"/>
                    </a:moveTo>
                    <a:lnTo>
                      <a:pt x="3670" y="0"/>
                    </a:lnTo>
                    <a:lnTo>
                      <a:pt x="3670" y="227"/>
                    </a:lnTo>
                    <a:lnTo>
                      <a:pt x="2001" y="227"/>
                    </a:lnTo>
                    <a:lnTo>
                      <a:pt x="1835" y="401"/>
                    </a:lnTo>
                    <a:lnTo>
                      <a:pt x="1669" y="227"/>
                    </a:lnTo>
                    <a:lnTo>
                      <a:pt x="0" y="227"/>
                    </a:lnTo>
                    <a:lnTo>
                      <a:pt x="0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E100FF"/>
                  </a:gs>
                  <a:gs pos="100000">
                    <a:srgbClr val="1C46F2"/>
                  </a:gs>
                </a:gsLst>
                <a:lin ang="27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FandolFang R" panose="00000500000000000000" pitchFamily="50" charset="-122"/>
                  <a:cs typeface="+mn-cs"/>
                </a:endParaRPr>
              </a:p>
            </p:txBody>
          </p:sp>
        </p:grpSp>
        <p:grpSp>
          <p:nvGrpSpPr>
            <p:cNvPr id="47" name="组合 46"/>
            <p:cNvGrpSpPr/>
            <p:nvPr/>
          </p:nvGrpSpPr>
          <p:grpSpPr>
            <a:xfrm>
              <a:off x="1237594" y="3934792"/>
              <a:ext cx="2215669" cy="1583947"/>
              <a:chOff x="1195020" y="4402787"/>
              <a:chExt cx="2215669" cy="1583947"/>
            </a:xfrm>
          </p:grpSpPr>
          <p:sp>
            <p:nvSpPr>
              <p:cNvPr id="48" name="文本框 47"/>
              <p:cNvSpPr txBox="1"/>
              <p:nvPr/>
            </p:nvSpPr>
            <p:spPr>
              <a:xfrm>
                <a:off x="1195020" y="4402787"/>
                <a:ext cx="2215668" cy="5099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>
                  <a:lnSpc>
                    <a:spcPct val="120000"/>
                  </a:lnSpc>
                  <a:defRPr sz="2800" b="1" spc="200">
                    <a:solidFill>
                      <a:srgbClr val="00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1pPr>
              </a:lstStyle>
              <a:p>
                <a:pPr marL="0" marR="0" lvl="0" indent="0" algn="ctr" defTabSz="914400" rtl="0" eaLnBrk="1" fontAlgn="auto" latinLnBrk="0" hangingPunct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400" b="0" i="0" u="none" strike="noStrike" kern="1200" cap="none" spc="0" normalizeH="0" baseline="0" noProof="0" dirty="0">
                    <a:ln>
                      <a:noFill/>
                    </a:ln>
                    <a:gradFill>
                      <a:gsLst>
                        <a:gs pos="0">
                          <a:srgbClr val="E100FF"/>
                        </a:gs>
                        <a:gs pos="100000">
                          <a:srgbClr val="7A00FF"/>
                        </a:gs>
                      </a:gsLst>
                      <a:lin ang="2700000" scaled="1"/>
                    </a:gradFill>
                    <a:effectLst/>
                    <a:uLnTx/>
                    <a:uFillTx/>
                    <a:latin typeface="优设标题黑" panose="00000500000000000000" pitchFamily="2" charset="-122"/>
                    <a:ea typeface="优设标题黑" panose="00000500000000000000" pitchFamily="2" charset="-122"/>
                    <a:cs typeface="+mn-cs"/>
                  </a:rPr>
                  <a:t>标题文字添加</a:t>
                </a:r>
              </a:p>
            </p:txBody>
          </p:sp>
          <p:sp>
            <p:nvSpPr>
              <p:cNvPr id="49" name="矩形 48"/>
              <p:cNvSpPr/>
              <p:nvPr/>
            </p:nvSpPr>
            <p:spPr>
              <a:xfrm>
                <a:off x="1195020" y="5032049"/>
                <a:ext cx="2215669" cy="954685"/>
              </a:xfrm>
              <a:prstGeom prst="rect">
                <a:avLst/>
              </a:prstGeom>
            </p:spPr>
            <p:txBody>
              <a:bodyPr vert="horz"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1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lumMod val="85000"/>
                        <a:lumOff val="15000"/>
                      </a:prstClr>
                    </a:solidFill>
                    <a:effectLst/>
                    <a:uLnTx/>
                    <a:uFillTx/>
                    <a:latin typeface="思源黑体 CN Light" panose="020B0300000000000000" pitchFamily="34" charset="-122"/>
                    <a:ea typeface="思源黑体 CN Light" panose="020B0300000000000000" pitchFamily="34" charset="-122"/>
                    <a:cs typeface="+mn-cs"/>
                  </a:rPr>
                  <a:t>点击此处添加文本内容，如关键词、部分简单介绍等。点击此处</a:t>
                </a:r>
                <a:endParaRPr kumimoji="0" lang="en-US" altLang="zh-CN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cs"/>
                </a:endParaRPr>
              </a:p>
              <a:p>
                <a:pPr marL="0" marR="0" lvl="0" indent="0" algn="ctr" defTabSz="914400" rtl="0" eaLnBrk="1" fontAlgn="auto" latinLnBrk="0" hangingPunct="1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1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lumMod val="85000"/>
                        <a:lumOff val="15000"/>
                      </a:prstClr>
                    </a:solidFill>
                    <a:effectLst/>
                    <a:uLnTx/>
                    <a:uFillTx/>
                    <a:latin typeface="思源黑体 CN Light" panose="020B0300000000000000" pitchFamily="34" charset="-122"/>
                    <a:ea typeface="思源黑体 CN Light" panose="020B0300000000000000" pitchFamily="34" charset="-122"/>
                    <a:cs typeface="+mn-cs"/>
                  </a:rPr>
                  <a:t>添加文本内容，如关键词、部分简单介绍等。</a:t>
                </a:r>
                <a:endParaRPr kumimoji="0" lang="zh-CN" alt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>
                      <a:lumMod val="65000"/>
                    </a:srgbClr>
                  </a:solidFill>
                  <a:effectLst/>
                  <a:uLnTx/>
                  <a:uFillTx/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cs"/>
                </a:endParaRPr>
              </a:p>
            </p:txBody>
          </p:sp>
          <p:cxnSp>
            <p:nvCxnSpPr>
              <p:cNvPr id="50" name="直接连接符 49"/>
              <p:cNvCxnSpPr/>
              <p:nvPr/>
            </p:nvCxnSpPr>
            <p:spPr>
              <a:xfrm>
                <a:off x="1663574" y="4961912"/>
                <a:ext cx="1278560" cy="0"/>
              </a:xfrm>
              <a:prstGeom prst="line">
                <a:avLst/>
              </a:prstGeom>
              <a:noFill/>
              <a:ln w="12700" cap="flat" cmpd="sng" algn="ctr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  <a:miter lim="800000"/>
              </a:ln>
              <a:effectLst/>
            </p:spPr>
          </p:cxnSp>
        </p:grpSp>
      </p:grpSp>
      <p:grpSp>
        <p:nvGrpSpPr>
          <p:cNvPr id="64" name="组合 63"/>
          <p:cNvGrpSpPr/>
          <p:nvPr/>
        </p:nvGrpSpPr>
        <p:grpSpPr>
          <a:xfrm>
            <a:off x="3682507" y="1744663"/>
            <a:ext cx="2330450" cy="3774076"/>
            <a:chOff x="3676740" y="1744663"/>
            <a:chExt cx="2330450" cy="3774076"/>
          </a:xfrm>
        </p:grpSpPr>
        <p:grpSp>
          <p:nvGrpSpPr>
            <p:cNvPr id="27" name="组合 26"/>
            <p:cNvGrpSpPr/>
            <p:nvPr/>
          </p:nvGrpSpPr>
          <p:grpSpPr>
            <a:xfrm>
              <a:off x="3676740" y="1744663"/>
              <a:ext cx="2330450" cy="1841182"/>
              <a:chOff x="3827145" y="2011363"/>
              <a:chExt cx="2330450" cy="1841182"/>
            </a:xfrm>
          </p:grpSpPr>
          <p:grpSp>
            <p:nvGrpSpPr>
              <p:cNvPr id="23" name="组合 22"/>
              <p:cNvGrpSpPr/>
              <p:nvPr/>
            </p:nvGrpSpPr>
            <p:grpSpPr>
              <a:xfrm>
                <a:off x="4367530" y="2011363"/>
                <a:ext cx="1249680" cy="1249680"/>
                <a:chOff x="4363403" y="2011363"/>
                <a:chExt cx="1249680" cy="1249680"/>
              </a:xfrm>
            </p:grpSpPr>
            <p:sp>
              <p:nvSpPr>
                <p:cNvPr id="12" name="椭圆 11"/>
                <p:cNvSpPr/>
                <p:nvPr/>
              </p:nvSpPr>
              <p:spPr>
                <a:xfrm>
                  <a:off x="4363403" y="2011363"/>
                  <a:ext cx="1249680" cy="1249680"/>
                </a:xfrm>
                <a:prstGeom prst="ellipse">
                  <a:avLst/>
                </a:prstGeom>
                <a:solidFill>
                  <a:schemeClr val="tx1">
                    <a:lumMod val="75000"/>
                    <a:lumOff val="2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FandolFang R" panose="00000500000000000000" pitchFamily="50" charset="-122"/>
                    <a:cs typeface="+mn-cs"/>
                  </a:endParaRPr>
                </a:p>
              </p:txBody>
            </p:sp>
            <p:sp>
              <p:nvSpPr>
                <p:cNvPr id="16" name="Shape 1687"/>
                <p:cNvSpPr/>
                <p:nvPr/>
              </p:nvSpPr>
              <p:spPr>
                <a:xfrm>
                  <a:off x="4728846" y="2376806"/>
                  <a:ext cx="518795" cy="518795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11679" y="19547"/>
                      </a:moveTo>
                      <a:lnTo>
                        <a:pt x="11679" y="14693"/>
                      </a:lnTo>
                      <a:lnTo>
                        <a:pt x="9921" y="14693"/>
                      </a:lnTo>
                      <a:lnTo>
                        <a:pt x="9921" y="19547"/>
                      </a:lnTo>
                      <a:cubicBezTo>
                        <a:pt x="5768" y="19134"/>
                        <a:pt x="2465" y="15832"/>
                        <a:pt x="2052" y="11679"/>
                      </a:cubicBezTo>
                      <a:lnTo>
                        <a:pt x="6907" y="11679"/>
                      </a:lnTo>
                      <a:lnTo>
                        <a:pt x="6907" y="9921"/>
                      </a:lnTo>
                      <a:lnTo>
                        <a:pt x="2052" y="9921"/>
                      </a:lnTo>
                      <a:cubicBezTo>
                        <a:pt x="2465" y="5768"/>
                        <a:pt x="5768" y="2466"/>
                        <a:pt x="9921" y="2054"/>
                      </a:cubicBezTo>
                      <a:lnTo>
                        <a:pt x="9921" y="6907"/>
                      </a:lnTo>
                      <a:lnTo>
                        <a:pt x="11679" y="6907"/>
                      </a:lnTo>
                      <a:lnTo>
                        <a:pt x="11679" y="2054"/>
                      </a:lnTo>
                      <a:cubicBezTo>
                        <a:pt x="15832" y="2466"/>
                        <a:pt x="19135" y="5768"/>
                        <a:pt x="19548" y="9921"/>
                      </a:cubicBezTo>
                      <a:lnTo>
                        <a:pt x="14693" y="9921"/>
                      </a:lnTo>
                      <a:lnTo>
                        <a:pt x="14693" y="11679"/>
                      </a:lnTo>
                      <a:lnTo>
                        <a:pt x="19548" y="11679"/>
                      </a:lnTo>
                      <a:cubicBezTo>
                        <a:pt x="19135" y="15832"/>
                        <a:pt x="15832" y="19134"/>
                        <a:pt x="11679" y="19547"/>
                      </a:cubicBezTo>
                      <a:close/>
                      <a:moveTo>
                        <a:pt x="10799" y="0"/>
                      </a:moveTo>
                      <a:cubicBezTo>
                        <a:pt x="4835" y="0"/>
                        <a:pt x="0" y="4836"/>
                        <a:pt x="0" y="10800"/>
                      </a:cubicBezTo>
                      <a:cubicBezTo>
                        <a:pt x="0" y="16765"/>
                        <a:pt x="4835" y="21600"/>
                        <a:pt x="10799" y="21600"/>
                      </a:cubicBezTo>
                      <a:cubicBezTo>
                        <a:pt x="16765" y="21600"/>
                        <a:pt x="21600" y="16765"/>
                        <a:pt x="21600" y="10800"/>
                      </a:cubicBezTo>
                      <a:cubicBezTo>
                        <a:pt x="21600" y="4836"/>
                        <a:pt x="16765" y="0"/>
                        <a:pt x="10799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0181" tIns="40181" rIns="40181" bIns="40181" numCol="1" anchor="ctr"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 sz="3100" b="1">
                      <a:latin typeface="Kontrapunkt Bob Bold"/>
                      <a:ea typeface="Kontrapunkt Bob Bold"/>
                      <a:cs typeface="Kontrapunkt Bob Bold"/>
                      <a:sym typeface="Kontrapunkt Bob Bold"/>
                    </a:defRPr>
                  </a:pPr>
                  <a:endParaRPr kumimoji="0" sz="327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印品黑体" panose="00000500000000000000" pitchFamily="2" charset="-122"/>
                    <a:sym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20" name="任意多边形 12"/>
              <p:cNvSpPr/>
              <p:nvPr/>
            </p:nvSpPr>
            <p:spPr>
              <a:xfrm>
                <a:off x="3827145" y="3597910"/>
                <a:ext cx="2330450" cy="254635"/>
              </a:xfrm>
              <a:custGeom>
                <a:avLst/>
                <a:gdLst/>
                <a:ahLst/>
                <a:cxnLst>
                  <a:cxn ang="3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3670" h="401">
                    <a:moveTo>
                      <a:pt x="0" y="0"/>
                    </a:moveTo>
                    <a:lnTo>
                      <a:pt x="3670" y="0"/>
                    </a:lnTo>
                    <a:lnTo>
                      <a:pt x="3670" y="227"/>
                    </a:lnTo>
                    <a:lnTo>
                      <a:pt x="2001" y="227"/>
                    </a:lnTo>
                    <a:lnTo>
                      <a:pt x="1835" y="401"/>
                    </a:lnTo>
                    <a:lnTo>
                      <a:pt x="1669" y="227"/>
                    </a:lnTo>
                    <a:lnTo>
                      <a:pt x="0" y="22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FandolFang R" panose="00000500000000000000" pitchFamily="50" charset="-122"/>
                  <a:cs typeface="+mn-cs"/>
                </a:endParaRPr>
              </a:p>
            </p:txBody>
          </p:sp>
        </p:grpSp>
        <p:grpSp>
          <p:nvGrpSpPr>
            <p:cNvPr id="51" name="组合 50"/>
            <p:cNvGrpSpPr/>
            <p:nvPr/>
          </p:nvGrpSpPr>
          <p:grpSpPr>
            <a:xfrm>
              <a:off x="3734131" y="3934792"/>
              <a:ext cx="2215669" cy="1583947"/>
              <a:chOff x="1195020" y="4402787"/>
              <a:chExt cx="2215669" cy="1583947"/>
            </a:xfrm>
          </p:grpSpPr>
          <p:sp>
            <p:nvSpPr>
              <p:cNvPr id="52" name="文本框 51"/>
              <p:cNvSpPr txBox="1"/>
              <p:nvPr/>
            </p:nvSpPr>
            <p:spPr>
              <a:xfrm>
                <a:off x="1195020" y="4402787"/>
                <a:ext cx="2215668" cy="5099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>
                  <a:lnSpc>
                    <a:spcPct val="120000"/>
                  </a:lnSpc>
                  <a:defRPr sz="2800" b="1" spc="200">
                    <a:solidFill>
                      <a:srgbClr val="00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1pPr>
              </a:lstStyle>
              <a:p>
                <a:pPr marL="0" marR="0" lvl="0" indent="0" algn="ctr" defTabSz="914400" rtl="0" eaLnBrk="1" fontAlgn="auto" latinLnBrk="0" hangingPunct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lumMod val="75000"/>
                        <a:lumOff val="25000"/>
                      </a:prstClr>
                    </a:solidFill>
                    <a:effectLst/>
                    <a:uLnTx/>
                    <a:uFillTx/>
                    <a:latin typeface="优设标题黑" panose="00000500000000000000" pitchFamily="2" charset="-122"/>
                    <a:ea typeface="优设标题黑" panose="00000500000000000000" pitchFamily="2" charset="-122"/>
                    <a:cs typeface="+mn-cs"/>
                  </a:rPr>
                  <a:t>标题文字添加</a:t>
                </a:r>
              </a:p>
            </p:txBody>
          </p:sp>
          <p:sp>
            <p:nvSpPr>
              <p:cNvPr id="53" name="矩形 52"/>
              <p:cNvSpPr/>
              <p:nvPr/>
            </p:nvSpPr>
            <p:spPr>
              <a:xfrm>
                <a:off x="1195020" y="5032049"/>
                <a:ext cx="2215669" cy="954685"/>
              </a:xfrm>
              <a:prstGeom prst="rect">
                <a:avLst/>
              </a:prstGeom>
            </p:spPr>
            <p:txBody>
              <a:bodyPr vert="horz"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1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lumMod val="75000"/>
                        <a:lumOff val="25000"/>
                      </a:prstClr>
                    </a:solidFill>
                    <a:effectLst/>
                    <a:uLnTx/>
                    <a:uFillTx/>
                    <a:latin typeface="思源黑体 CN Light" panose="020B0300000000000000" pitchFamily="34" charset="-122"/>
                    <a:ea typeface="思源黑体 CN Light" panose="020B0300000000000000" pitchFamily="34" charset="-122"/>
                    <a:cs typeface="+mn-cs"/>
                  </a:rPr>
                  <a:t>点击此处添加文本内容，如关键词、部分简单介绍等。点击此处</a:t>
                </a:r>
                <a:endParaRPr kumimoji="0" lang="en-US" altLang="zh-CN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cs"/>
                </a:endParaRPr>
              </a:p>
              <a:p>
                <a:pPr marL="0" marR="0" lvl="0" indent="0" algn="ctr" defTabSz="914400" rtl="0" eaLnBrk="1" fontAlgn="auto" latinLnBrk="0" hangingPunct="1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1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lumMod val="75000"/>
                        <a:lumOff val="25000"/>
                      </a:prstClr>
                    </a:solidFill>
                    <a:effectLst/>
                    <a:uLnTx/>
                    <a:uFillTx/>
                    <a:latin typeface="思源黑体 CN Light" panose="020B0300000000000000" pitchFamily="34" charset="-122"/>
                    <a:ea typeface="思源黑体 CN Light" panose="020B0300000000000000" pitchFamily="34" charset="-122"/>
                    <a:cs typeface="+mn-cs"/>
                  </a:rPr>
                  <a:t>添加文本内容，如关键词、部分简单介绍等。</a:t>
                </a:r>
              </a:p>
            </p:txBody>
          </p:sp>
          <p:cxnSp>
            <p:nvCxnSpPr>
              <p:cNvPr id="54" name="直接连接符 53"/>
              <p:cNvCxnSpPr/>
              <p:nvPr/>
            </p:nvCxnSpPr>
            <p:spPr>
              <a:xfrm>
                <a:off x="1663574" y="4961912"/>
                <a:ext cx="1278560" cy="0"/>
              </a:xfrm>
              <a:prstGeom prst="line">
                <a:avLst/>
              </a:prstGeom>
              <a:noFill/>
              <a:ln w="12700" cap="flat" cmpd="sng" algn="ctr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  <a:miter lim="800000"/>
              </a:ln>
              <a:effectLst/>
            </p:spPr>
          </p:cxnSp>
        </p:grpSp>
      </p:grpSp>
      <p:grpSp>
        <p:nvGrpSpPr>
          <p:cNvPr id="65" name="组合 64"/>
          <p:cNvGrpSpPr/>
          <p:nvPr/>
        </p:nvGrpSpPr>
        <p:grpSpPr>
          <a:xfrm>
            <a:off x="6179044" y="1744663"/>
            <a:ext cx="2330450" cy="3774076"/>
            <a:chOff x="6173277" y="1744663"/>
            <a:chExt cx="2330450" cy="3774076"/>
          </a:xfrm>
        </p:grpSpPr>
        <p:grpSp>
          <p:nvGrpSpPr>
            <p:cNvPr id="28" name="组合 27"/>
            <p:cNvGrpSpPr/>
            <p:nvPr/>
          </p:nvGrpSpPr>
          <p:grpSpPr>
            <a:xfrm>
              <a:off x="6173277" y="1744663"/>
              <a:ext cx="2330450" cy="1841182"/>
              <a:chOff x="6152515" y="2011363"/>
              <a:chExt cx="2330450" cy="1841182"/>
            </a:xfrm>
          </p:grpSpPr>
          <p:grpSp>
            <p:nvGrpSpPr>
              <p:cNvPr id="24" name="组合 23"/>
              <p:cNvGrpSpPr/>
              <p:nvPr/>
            </p:nvGrpSpPr>
            <p:grpSpPr>
              <a:xfrm>
                <a:off x="6692900" y="2011363"/>
                <a:ext cx="1249680" cy="1249680"/>
                <a:chOff x="6674168" y="2011363"/>
                <a:chExt cx="1249680" cy="1249680"/>
              </a:xfrm>
            </p:grpSpPr>
            <p:sp>
              <p:nvSpPr>
                <p:cNvPr id="13" name="椭圆 12"/>
                <p:cNvSpPr/>
                <p:nvPr/>
              </p:nvSpPr>
              <p:spPr>
                <a:xfrm>
                  <a:off x="6674168" y="2011363"/>
                  <a:ext cx="1249680" cy="1249680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E100FF"/>
                    </a:gs>
                    <a:gs pos="100000">
                      <a:srgbClr val="1C46F2"/>
                    </a:gs>
                  </a:gsLst>
                  <a:lin ang="2700000" scaled="1"/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FandolFang R" panose="00000500000000000000" pitchFamily="50" charset="-122"/>
                    <a:cs typeface="+mn-cs"/>
                  </a:endParaRPr>
                </a:p>
              </p:txBody>
            </p:sp>
            <p:sp>
              <p:nvSpPr>
                <p:cNvPr id="17" name="任意多边形 46"/>
                <p:cNvSpPr/>
                <p:nvPr/>
              </p:nvSpPr>
              <p:spPr>
                <a:xfrm>
                  <a:off x="7055168" y="2432051"/>
                  <a:ext cx="487680" cy="408305"/>
                </a:xfrm>
                <a:custGeom>
                  <a:avLst/>
                  <a:gdLst>
                    <a:gd name="idx" fmla="cos wd2 2700000"/>
                    <a:gd name="idy" fmla="sin hd2 2700000"/>
                    <a:gd name="il" fmla="+- hc 0 idx"/>
                    <a:gd name="ir" fmla="+- hc idx 0"/>
                    <a:gd name="it" fmla="+- vc 0 idy"/>
                    <a:gd name="ib" fmla="+- vc idy 0"/>
                  </a:gdLst>
                  <a:ahLst/>
                  <a:cxnLst>
                    <a:cxn ang="3">
                      <a:pos x="hc" y="t"/>
                    </a:cxn>
                    <a:cxn ang="3">
                      <a:pos x="il" y="it"/>
                    </a:cxn>
                    <a:cxn ang="cd2">
                      <a:pos x="l" y="vc"/>
                    </a:cxn>
                    <a:cxn ang="cd4">
                      <a:pos x="il" y="ib"/>
                    </a:cxn>
                    <a:cxn ang="cd4">
                      <a:pos x="hc" y="b"/>
                    </a:cxn>
                    <a:cxn ang="cd4">
                      <a:pos x="ir" y="ib"/>
                    </a:cxn>
                    <a:cxn ang="0">
                      <a:pos x="r" y="vc"/>
                    </a:cxn>
                    <a:cxn ang="3">
                      <a:pos x="ir" y="it"/>
                    </a:cxn>
                  </a:cxnLst>
                  <a:rect l="l" t="t" r="r" b="b"/>
                  <a:pathLst>
                    <a:path w="3001" h="2507">
                      <a:moveTo>
                        <a:pt x="5" y="2351"/>
                      </a:moveTo>
                      <a:lnTo>
                        <a:pt x="5" y="2346"/>
                      </a:lnTo>
                      <a:cubicBezTo>
                        <a:pt x="3" y="2261"/>
                        <a:pt x="89" y="2192"/>
                        <a:pt x="158" y="2194"/>
                      </a:cubicBezTo>
                      <a:lnTo>
                        <a:pt x="162" y="2194"/>
                      </a:lnTo>
                      <a:lnTo>
                        <a:pt x="163" y="2194"/>
                      </a:lnTo>
                      <a:cubicBezTo>
                        <a:pt x="171" y="2194"/>
                        <a:pt x="186" y="2196"/>
                        <a:pt x="185" y="2196"/>
                      </a:cubicBezTo>
                      <a:cubicBezTo>
                        <a:pt x="187" y="2195"/>
                        <a:pt x="197" y="2194"/>
                        <a:pt x="198" y="2194"/>
                      </a:cubicBezTo>
                      <a:lnTo>
                        <a:pt x="198" y="2194"/>
                      </a:lnTo>
                      <a:lnTo>
                        <a:pt x="2801" y="2194"/>
                      </a:lnTo>
                      <a:lnTo>
                        <a:pt x="2802" y="2194"/>
                      </a:lnTo>
                      <a:cubicBezTo>
                        <a:pt x="2808" y="2194"/>
                        <a:pt x="2818" y="2197"/>
                        <a:pt x="2817" y="2197"/>
                      </a:cubicBezTo>
                      <a:cubicBezTo>
                        <a:pt x="2824" y="2195"/>
                        <a:pt x="2840" y="2194"/>
                        <a:pt x="2843" y="2194"/>
                      </a:cubicBezTo>
                      <a:lnTo>
                        <a:pt x="2844" y="2194"/>
                      </a:lnTo>
                      <a:lnTo>
                        <a:pt x="2844" y="2194"/>
                      </a:lnTo>
                      <a:lnTo>
                        <a:pt x="2845" y="2194"/>
                      </a:lnTo>
                      <a:lnTo>
                        <a:pt x="2849" y="2194"/>
                      </a:lnTo>
                      <a:cubicBezTo>
                        <a:pt x="2935" y="2192"/>
                        <a:pt x="3003" y="2278"/>
                        <a:pt x="3001" y="2347"/>
                      </a:cubicBezTo>
                      <a:lnTo>
                        <a:pt x="3001" y="2351"/>
                      </a:lnTo>
                      <a:lnTo>
                        <a:pt x="3001" y="2355"/>
                      </a:lnTo>
                      <a:cubicBezTo>
                        <a:pt x="3004" y="2441"/>
                        <a:pt x="2917" y="2509"/>
                        <a:pt x="2848" y="2507"/>
                      </a:cubicBezTo>
                      <a:lnTo>
                        <a:pt x="2845" y="2507"/>
                      </a:lnTo>
                      <a:lnTo>
                        <a:pt x="2843" y="2507"/>
                      </a:lnTo>
                      <a:lnTo>
                        <a:pt x="2842" y="2507"/>
                      </a:lnTo>
                      <a:cubicBezTo>
                        <a:pt x="2833" y="2507"/>
                        <a:pt x="2818" y="2505"/>
                        <a:pt x="2817" y="2505"/>
                      </a:cubicBezTo>
                      <a:cubicBezTo>
                        <a:pt x="2815" y="2506"/>
                        <a:pt x="2804" y="2507"/>
                        <a:pt x="2802" y="2507"/>
                      </a:cubicBezTo>
                      <a:lnTo>
                        <a:pt x="2801" y="2507"/>
                      </a:lnTo>
                      <a:lnTo>
                        <a:pt x="2801" y="2507"/>
                      </a:lnTo>
                      <a:lnTo>
                        <a:pt x="198" y="2507"/>
                      </a:lnTo>
                      <a:lnTo>
                        <a:pt x="197" y="2507"/>
                      </a:lnTo>
                      <a:cubicBezTo>
                        <a:pt x="192" y="2507"/>
                        <a:pt x="184" y="2505"/>
                        <a:pt x="185" y="2505"/>
                      </a:cubicBezTo>
                      <a:cubicBezTo>
                        <a:pt x="180" y="2506"/>
                        <a:pt x="165" y="2507"/>
                        <a:pt x="163" y="2507"/>
                      </a:cubicBezTo>
                      <a:lnTo>
                        <a:pt x="162" y="2507"/>
                      </a:lnTo>
                      <a:lnTo>
                        <a:pt x="162" y="2507"/>
                      </a:lnTo>
                      <a:lnTo>
                        <a:pt x="162" y="2507"/>
                      </a:lnTo>
                      <a:lnTo>
                        <a:pt x="157" y="2507"/>
                      </a:lnTo>
                      <a:cubicBezTo>
                        <a:pt x="72" y="2510"/>
                        <a:pt x="3" y="2423"/>
                        <a:pt x="5" y="2354"/>
                      </a:cubicBezTo>
                      <a:lnTo>
                        <a:pt x="5" y="2351"/>
                      </a:lnTo>
                      <a:close/>
                      <a:moveTo>
                        <a:pt x="0" y="333"/>
                      </a:moveTo>
                      <a:lnTo>
                        <a:pt x="0" y="325"/>
                      </a:lnTo>
                      <a:cubicBezTo>
                        <a:pt x="-5" y="142"/>
                        <a:pt x="179" y="-4"/>
                        <a:pt x="325" y="0"/>
                      </a:cubicBezTo>
                      <a:lnTo>
                        <a:pt x="333" y="0"/>
                      </a:lnTo>
                      <a:lnTo>
                        <a:pt x="2668" y="0"/>
                      </a:lnTo>
                      <a:lnTo>
                        <a:pt x="2676" y="0"/>
                      </a:lnTo>
                      <a:cubicBezTo>
                        <a:pt x="2859" y="-5"/>
                        <a:pt x="3005" y="179"/>
                        <a:pt x="3001" y="325"/>
                      </a:cubicBezTo>
                      <a:lnTo>
                        <a:pt x="3001" y="333"/>
                      </a:lnTo>
                      <a:lnTo>
                        <a:pt x="3001" y="1667"/>
                      </a:lnTo>
                      <a:lnTo>
                        <a:pt x="3001" y="1675"/>
                      </a:lnTo>
                      <a:cubicBezTo>
                        <a:pt x="3006" y="1858"/>
                        <a:pt x="2822" y="2004"/>
                        <a:pt x="2676" y="2000"/>
                      </a:cubicBezTo>
                      <a:lnTo>
                        <a:pt x="2668" y="2000"/>
                      </a:lnTo>
                      <a:lnTo>
                        <a:pt x="333" y="2000"/>
                      </a:lnTo>
                      <a:lnTo>
                        <a:pt x="325" y="2000"/>
                      </a:lnTo>
                      <a:cubicBezTo>
                        <a:pt x="142" y="2005"/>
                        <a:pt x="-4" y="1821"/>
                        <a:pt x="0" y="1675"/>
                      </a:cubicBezTo>
                      <a:lnTo>
                        <a:pt x="0" y="1667"/>
                      </a:lnTo>
                      <a:lnTo>
                        <a:pt x="0" y="333"/>
                      </a:lnTo>
                      <a:close/>
                      <a:moveTo>
                        <a:pt x="276" y="495"/>
                      </a:moveTo>
                      <a:lnTo>
                        <a:pt x="276" y="489"/>
                      </a:lnTo>
                      <a:cubicBezTo>
                        <a:pt x="272" y="350"/>
                        <a:pt x="411" y="240"/>
                        <a:pt x="522" y="243"/>
                      </a:cubicBezTo>
                      <a:lnTo>
                        <a:pt x="528" y="243"/>
                      </a:lnTo>
                      <a:lnTo>
                        <a:pt x="2473" y="243"/>
                      </a:lnTo>
                      <a:lnTo>
                        <a:pt x="2479" y="243"/>
                      </a:lnTo>
                      <a:cubicBezTo>
                        <a:pt x="2618" y="239"/>
                        <a:pt x="2728" y="378"/>
                        <a:pt x="2725" y="489"/>
                      </a:cubicBezTo>
                      <a:lnTo>
                        <a:pt x="2725" y="495"/>
                      </a:lnTo>
                      <a:lnTo>
                        <a:pt x="2725" y="1505"/>
                      </a:lnTo>
                      <a:lnTo>
                        <a:pt x="2725" y="1511"/>
                      </a:lnTo>
                      <a:cubicBezTo>
                        <a:pt x="2729" y="1650"/>
                        <a:pt x="2590" y="1760"/>
                        <a:pt x="2479" y="1757"/>
                      </a:cubicBezTo>
                      <a:lnTo>
                        <a:pt x="2473" y="1757"/>
                      </a:lnTo>
                      <a:lnTo>
                        <a:pt x="528" y="1757"/>
                      </a:lnTo>
                      <a:lnTo>
                        <a:pt x="522" y="1757"/>
                      </a:lnTo>
                      <a:cubicBezTo>
                        <a:pt x="383" y="1761"/>
                        <a:pt x="273" y="1622"/>
                        <a:pt x="276" y="1511"/>
                      </a:cubicBezTo>
                      <a:lnTo>
                        <a:pt x="276" y="1505"/>
                      </a:lnTo>
                      <a:lnTo>
                        <a:pt x="276" y="495"/>
                      </a:lnTo>
                      <a:close/>
                      <a:moveTo>
                        <a:pt x="1331" y="367"/>
                      </a:moveTo>
                      <a:cubicBezTo>
                        <a:pt x="1332" y="367"/>
                        <a:pt x="1340" y="366"/>
                        <a:pt x="1340" y="366"/>
                      </a:cubicBezTo>
                      <a:lnTo>
                        <a:pt x="1340" y="366"/>
                      </a:lnTo>
                      <a:lnTo>
                        <a:pt x="1669" y="366"/>
                      </a:lnTo>
                      <a:cubicBezTo>
                        <a:pt x="1672" y="366"/>
                        <a:pt x="1677" y="367"/>
                        <a:pt x="1676" y="367"/>
                      </a:cubicBezTo>
                      <a:lnTo>
                        <a:pt x="1678" y="366"/>
                      </a:lnTo>
                      <a:lnTo>
                        <a:pt x="1681" y="366"/>
                      </a:lnTo>
                      <a:lnTo>
                        <a:pt x="1684" y="366"/>
                      </a:lnTo>
                      <a:lnTo>
                        <a:pt x="1687" y="366"/>
                      </a:lnTo>
                      <a:lnTo>
                        <a:pt x="1690" y="366"/>
                      </a:lnTo>
                      <a:cubicBezTo>
                        <a:pt x="1752" y="364"/>
                        <a:pt x="1801" y="426"/>
                        <a:pt x="1799" y="475"/>
                      </a:cubicBezTo>
                      <a:lnTo>
                        <a:pt x="1799" y="478"/>
                      </a:lnTo>
                      <a:lnTo>
                        <a:pt x="1799" y="481"/>
                      </a:lnTo>
                      <a:cubicBezTo>
                        <a:pt x="1801" y="543"/>
                        <a:pt x="1739" y="592"/>
                        <a:pt x="1690" y="590"/>
                      </a:cubicBezTo>
                      <a:cubicBezTo>
                        <a:pt x="1685" y="590"/>
                        <a:pt x="1672" y="589"/>
                        <a:pt x="1675" y="589"/>
                      </a:cubicBezTo>
                      <a:lnTo>
                        <a:pt x="1674" y="589"/>
                      </a:lnTo>
                      <a:lnTo>
                        <a:pt x="1673" y="590"/>
                      </a:lnTo>
                      <a:lnTo>
                        <a:pt x="1671" y="590"/>
                      </a:lnTo>
                      <a:lnTo>
                        <a:pt x="1670" y="590"/>
                      </a:lnTo>
                      <a:lnTo>
                        <a:pt x="1669" y="590"/>
                      </a:lnTo>
                      <a:lnTo>
                        <a:pt x="1340" y="590"/>
                      </a:lnTo>
                      <a:lnTo>
                        <a:pt x="1339" y="590"/>
                      </a:lnTo>
                      <a:cubicBezTo>
                        <a:pt x="1336" y="590"/>
                        <a:pt x="1331" y="589"/>
                        <a:pt x="1331" y="589"/>
                      </a:cubicBezTo>
                      <a:cubicBezTo>
                        <a:pt x="1326" y="590"/>
                        <a:pt x="1316" y="590"/>
                        <a:pt x="1315" y="590"/>
                      </a:cubicBezTo>
                      <a:lnTo>
                        <a:pt x="1314" y="590"/>
                      </a:lnTo>
                      <a:lnTo>
                        <a:pt x="1314" y="590"/>
                      </a:lnTo>
                      <a:lnTo>
                        <a:pt x="1311" y="590"/>
                      </a:lnTo>
                      <a:cubicBezTo>
                        <a:pt x="1250" y="592"/>
                        <a:pt x="1201" y="530"/>
                        <a:pt x="1202" y="481"/>
                      </a:cubicBezTo>
                      <a:lnTo>
                        <a:pt x="1202" y="478"/>
                      </a:lnTo>
                      <a:lnTo>
                        <a:pt x="1202" y="475"/>
                      </a:lnTo>
                      <a:cubicBezTo>
                        <a:pt x="1200" y="414"/>
                        <a:pt x="1262" y="365"/>
                        <a:pt x="1311" y="366"/>
                      </a:cubicBezTo>
                      <a:lnTo>
                        <a:pt x="1314" y="366"/>
                      </a:lnTo>
                      <a:lnTo>
                        <a:pt x="1315" y="366"/>
                      </a:lnTo>
                      <a:cubicBezTo>
                        <a:pt x="1322" y="366"/>
                        <a:pt x="1332" y="367"/>
                        <a:pt x="1331" y="367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FandolFang R" panose="00000500000000000000" pitchFamily="50" charset="-122"/>
                    <a:cs typeface="+mn-cs"/>
                  </a:endParaRPr>
                </a:p>
              </p:txBody>
            </p:sp>
          </p:grpSp>
          <p:sp>
            <p:nvSpPr>
              <p:cNvPr id="21" name="任意多边形 26"/>
              <p:cNvSpPr/>
              <p:nvPr/>
            </p:nvSpPr>
            <p:spPr>
              <a:xfrm>
                <a:off x="6152515" y="3597910"/>
                <a:ext cx="2330450" cy="254635"/>
              </a:xfrm>
              <a:custGeom>
                <a:avLst/>
                <a:gdLst/>
                <a:ahLst/>
                <a:cxnLst>
                  <a:cxn ang="3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3670" h="401">
                    <a:moveTo>
                      <a:pt x="0" y="0"/>
                    </a:moveTo>
                    <a:lnTo>
                      <a:pt x="3670" y="0"/>
                    </a:lnTo>
                    <a:lnTo>
                      <a:pt x="3670" y="227"/>
                    </a:lnTo>
                    <a:lnTo>
                      <a:pt x="2001" y="227"/>
                    </a:lnTo>
                    <a:lnTo>
                      <a:pt x="1835" y="401"/>
                    </a:lnTo>
                    <a:lnTo>
                      <a:pt x="1669" y="227"/>
                    </a:lnTo>
                    <a:lnTo>
                      <a:pt x="0" y="227"/>
                    </a:lnTo>
                    <a:lnTo>
                      <a:pt x="0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E100FF"/>
                  </a:gs>
                  <a:gs pos="100000">
                    <a:srgbClr val="1C46F2"/>
                  </a:gs>
                </a:gsLst>
                <a:lin ang="27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FandolFang R" panose="00000500000000000000" pitchFamily="50" charset="-122"/>
                  <a:cs typeface="+mn-cs"/>
                </a:endParaRPr>
              </a:p>
            </p:txBody>
          </p:sp>
        </p:grpSp>
        <p:grpSp>
          <p:nvGrpSpPr>
            <p:cNvPr id="55" name="组合 54"/>
            <p:cNvGrpSpPr/>
            <p:nvPr/>
          </p:nvGrpSpPr>
          <p:grpSpPr>
            <a:xfrm>
              <a:off x="6230668" y="3934792"/>
              <a:ext cx="2215669" cy="1583947"/>
              <a:chOff x="1195020" y="4402787"/>
              <a:chExt cx="2215669" cy="1583947"/>
            </a:xfrm>
          </p:grpSpPr>
          <p:sp>
            <p:nvSpPr>
              <p:cNvPr id="56" name="文本框 55"/>
              <p:cNvSpPr txBox="1"/>
              <p:nvPr/>
            </p:nvSpPr>
            <p:spPr>
              <a:xfrm>
                <a:off x="1195020" y="4402787"/>
                <a:ext cx="2215668" cy="5099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>
                  <a:lnSpc>
                    <a:spcPct val="120000"/>
                  </a:lnSpc>
                  <a:defRPr sz="2800" b="1" spc="200">
                    <a:solidFill>
                      <a:srgbClr val="00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1pPr>
              </a:lstStyle>
              <a:p>
                <a:pPr marL="0" marR="0" lvl="0" indent="0" algn="ctr" defTabSz="914400" rtl="0" eaLnBrk="1" fontAlgn="auto" latinLnBrk="0" hangingPunct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400" b="0" i="0" u="none" strike="noStrike" kern="1200" cap="none" spc="0" normalizeH="0" baseline="0" noProof="0" dirty="0">
                    <a:ln>
                      <a:noFill/>
                    </a:ln>
                    <a:gradFill>
                      <a:gsLst>
                        <a:gs pos="0">
                          <a:srgbClr val="E100FF"/>
                        </a:gs>
                        <a:gs pos="100000">
                          <a:srgbClr val="7A00FF"/>
                        </a:gs>
                      </a:gsLst>
                      <a:lin ang="2700000" scaled="1"/>
                    </a:gradFill>
                    <a:effectLst/>
                    <a:uLnTx/>
                    <a:uFillTx/>
                    <a:latin typeface="优设标题黑" panose="00000500000000000000" pitchFamily="2" charset="-122"/>
                    <a:ea typeface="优设标题黑" panose="00000500000000000000" pitchFamily="2" charset="-122"/>
                    <a:cs typeface="+mn-cs"/>
                  </a:rPr>
                  <a:t>标题文字添加</a:t>
                </a:r>
              </a:p>
            </p:txBody>
          </p:sp>
          <p:sp>
            <p:nvSpPr>
              <p:cNvPr id="57" name="矩形 56"/>
              <p:cNvSpPr/>
              <p:nvPr/>
            </p:nvSpPr>
            <p:spPr>
              <a:xfrm>
                <a:off x="1195020" y="5032049"/>
                <a:ext cx="2215669" cy="954685"/>
              </a:xfrm>
              <a:prstGeom prst="rect">
                <a:avLst/>
              </a:prstGeom>
            </p:spPr>
            <p:txBody>
              <a:bodyPr vert="horz"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1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lumMod val="85000"/>
                        <a:lumOff val="15000"/>
                      </a:prstClr>
                    </a:solidFill>
                    <a:effectLst/>
                    <a:uLnTx/>
                    <a:uFillTx/>
                    <a:latin typeface="思源黑体 CN Light" panose="020B0300000000000000" pitchFamily="34" charset="-122"/>
                    <a:ea typeface="思源黑体 CN Light" panose="020B0300000000000000" pitchFamily="34" charset="-122"/>
                    <a:cs typeface="+mn-cs"/>
                  </a:rPr>
                  <a:t>点击此处添加文本内容，如关键词、部分简单介绍等。点击此处</a:t>
                </a:r>
                <a:endParaRPr kumimoji="0" lang="en-US" altLang="zh-CN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cs"/>
                </a:endParaRPr>
              </a:p>
              <a:p>
                <a:pPr marL="0" marR="0" lvl="0" indent="0" algn="ctr" defTabSz="914400" rtl="0" eaLnBrk="1" fontAlgn="auto" latinLnBrk="0" hangingPunct="1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1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lumMod val="85000"/>
                        <a:lumOff val="15000"/>
                      </a:prstClr>
                    </a:solidFill>
                    <a:effectLst/>
                    <a:uLnTx/>
                    <a:uFillTx/>
                    <a:latin typeface="思源黑体 CN Light" panose="020B0300000000000000" pitchFamily="34" charset="-122"/>
                    <a:ea typeface="思源黑体 CN Light" panose="020B0300000000000000" pitchFamily="34" charset="-122"/>
                    <a:cs typeface="+mn-cs"/>
                  </a:rPr>
                  <a:t>添加文本内容，如关键词、部分简单介绍等。</a:t>
                </a:r>
                <a:endParaRPr kumimoji="0" lang="zh-CN" alt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>
                      <a:lumMod val="65000"/>
                    </a:srgbClr>
                  </a:solidFill>
                  <a:effectLst/>
                  <a:uLnTx/>
                  <a:uFillTx/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cs"/>
                </a:endParaRPr>
              </a:p>
            </p:txBody>
          </p:sp>
          <p:cxnSp>
            <p:nvCxnSpPr>
              <p:cNvPr id="58" name="直接连接符 57"/>
              <p:cNvCxnSpPr/>
              <p:nvPr/>
            </p:nvCxnSpPr>
            <p:spPr>
              <a:xfrm>
                <a:off x="1663574" y="4961912"/>
                <a:ext cx="1278560" cy="0"/>
              </a:xfrm>
              <a:prstGeom prst="line">
                <a:avLst/>
              </a:prstGeom>
              <a:noFill/>
              <a:ln w="12700" cap="flat" cmpd="sng" algn="ctr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  <a:miter lim="800000"/>
              </a:ln>
              <a:effectLst/>
            </p:spPr>
          </p:cxnSp>
        </p:grpSp>
      </p:grpSp>
      <p:grpSp>
        <p:nvGrpSpPr>
          <p:cNvPr id="66" name="组合 65"/>
          <p:cNvGrpSpPr/>
          <p:nvPr/>
        </p:nvGrpSpPr>
        <p:grpSpPr>
          <a:xfrm>
            <a:off x="8675581" y="1744663"/>
            <a:ext cx="2330450" cy="3774076"/>
            <a:chOff x="8669814" y="1744663"/>
            <a:chExt cx="2330450" cy="3774076"/>
          </a:xfrm>
        </p:grpSpPr>
        <p:grpSp>
          <p:nvGrpSpPr>
            <p:cNvPr id="29" name="组合 28"/>
            <p:cNvGrpSpPr/>
            <p:nvPr/>
          </p:nvGrpSpPr>
          <p:grpSpPr>
            <a:xfrm>
              <a:off x="8669814" y="1744663"/>
              <a:ext cx="2330450" cy="1841182"/>
              <a:chOff x="8476615" y="2011363"/>
              <a:chExt cx="2330450" cy="1841182"/>
            </a:xfrm>
          </p:grpSpPr>
          <p:grpSp>
            <p:nvGrpSpPr>
              <p:cNvPr id="25" name="组合 24"/>
              <p:cNvGrpSpPr/>
              <p:nvPr/>
            </p:nvGrpSpPr>
            <p:grpSpPr>
              <a:xfrm>
                <a:off x="9017000" y="2011363"/>
                <a:ext cx="1249680" cy="1249680"/>
                <a:chOff x="9027160" y="2011363"/>
                <a:chExt cx="1249680" cy="1249680"/>
              </a:xfrm>
            </p:grpSpPr>
            <p:sp>
              <p:nvSpPr>
                <p:cNvPr id="14" name="椭圆 13"/>
                <p:cNvSpPr/>
                <p:nvPr/>
              </p:nvSpPr>
              <p:spPr>
                <a:xfrm>
                  <a:off x="9027160" y="2011363"/>
                  <a:ext cx="1249680" cy="1249680"/>
                </a:xfrm>
                <a:prstGeom prst="ellipse">
                  <a:avLst/>
                </a:prstGeom>
                <a:solidFill>
                  <a:schemeClr val="tx1">
                    <a:lumMod val="75000"/>
                    <a:lumOff val="2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FandolFang R" panose="00000500000000000000" pitchFamily="50" charset="-122"/>
                    <a:cs typeface="+mn-cs"/>
                  </a:endParaRPr>
                </a:p>
              </p:txBody>
            </p:sp>
            <p:sp>
              <p:nvSpPr>
                <p:cNvPr id="18" name="任意多边形 47"/>
                <p:cNvSpPr/>
                <p:nvPr/>
              </p:nvSpPr>
              <p:spPr>
                <a:xfrm>
                  <a:off x="9491345" y="2386648"/>
                  <a:ext cx="321310" cy="499110"/>
                </a:xfrm>
                <a:custGeom>
                  <a:avLst/>
                  <a:gdLst>
                    <a:gd name="idx" fmla="cos wd2 2700000"/>
                    <a:gd name="idy" fmla="sin hd2 2700000"/>
                    <a:gd name="il" fmla="+- hc 0 idx"/>
                    <a:gd name="ir" fmla="+- hc idx 0"/>
                    <a:gd name="it" fmla="+- vc 0 idy"/>
                    <a:gd name="ib" fmla="+- vc idy 0"/>
                  </a:gdLst>
                  <a:ahLst/>
                  <a:cxnLst>
                    <a:cxn ang="3">
                      <a:pos x="hc" y="t"/>
                    </a:cxn>
                    <a:cxn ang="3">
                      <a:pos x="il" y="it"/>
                    </a:cxn>
                    <a:cxn ang="cd2">
                      <a:pos x="l" y="vc"/>
                    </a:cxn>
                    <a:cxn ang="cd4">
                      <a:pos x="il" y="ib"/>
                    </a:cxn>
                    <a:cxn ang="cd4">
                      <a:pos x="hc" y="b"/>
                    </a:cxn>
                    <a:cxn ang="cd4">
                      <a:pos x="ir" y="ib"/>
                    </a:cxn>
                    <a:cxn ang="0">
                      <a:pos x="r" y="vc"/>
                    </a:cxn>
                    <a:cxn ang="3">
                      <a:pos x="ir" y="it"/>
                    </a:cxn>
                  </a:cxnLst>
                  <a:rect l="l" t="t" r="r" b="b"/>
                  <a:pathLst>
                    <a:path w="1752" h="2715">
                      <a:moveTo>
                        <a:pt x="698" y="2137"/>
                      </a:moveTo>
                      <a:lnTo>
                        <a:pt x="698" y="2132"/>
                      </a:lnTo>
                      <a:cubicBezTo>
                        <a:pt x="695" y="2035"/>
                        <a:pt x="794" y="1957"/>
                        <a:pt x="872" y="1959"/>
                      </a:cubicBezTo>
                      <a:lnTo>
                        <a:pt x="876" y="1959"/>
                      </a:lnTo>
                      <a:lnTo>
                        <a:pt x="881" y="1959"/>
                      </a:lnTo>
                      <a:cubicBezTo>
                        <a:pt x="979" y="1956"/>
                        <a:pt x="1056" y="2055"/>
                        <a:pt x="1054" y="2133"/>
                      </a:cubicBezTo>
                      <a:lnTo>
                        <a:pt x="1054" y="2137"/>
                      </a:lnTo>
                      <a:lnTo>
                        <a:pt x="1054" y="2142"/>
                      </a:lnTo>
                      <a:cubicBezTo>
                        <a:pt x="1057" y="2240"/>
                        <a:pt x="959" y="2317"/>
                        <a:pt x="880" y="2315"/>
                      </a:cubicBezTo>
                      <a:lnTo>
                        <a:pt x="876" y="2315"/>
                      </a:lnTo>
                      <a:lnTo>
                        <a:pt x="871" y="2315"/>
                      </a:lnTo>
                      <a:cubicBezTo>
                        <a:pt x="774" y="2318"/>
                        <a:pt x="696" y="2220"/>
                        <a:pt x="698" y="2141"/>
                      </a:cubicBezTo>
                      <a:lnTo>
                        <a:pt x="698" y="2137"/>
                      </a:lnTo>
                      <a:close/>
                      <a:moveTo>
                        <a:pt x="0" y="292"/>
                      </a:moveTo>
                      <a:lnTo>
                        <a:pt x="0" y="284"/>
                      </a:lnTo>
                      <a:lnTo>
                        <a:pt x="0" y="277"/>
                      </a:lnTo>
                      <a:cubicBezTo>
                        <a:pt x="-3" y="120"/>
                        <a:pt x="167" y="-3"/>
                        <a:pt x="279" y="0"/>
                      </a:cubicBezTo>
                      <a:lnTo>
                        <a:pt x="285" y="0"/>
                      </a:lnTo>
                      <a:lnTo>
                        <a:pt x="292" y="0"/>
                      </a:lnTo>
                      <a:lnTo>
                        <a:pt x="1460" y="0"/>
                      </a:lnTo>
                      <a:lnTo>
                        <a:pt x="1468" y="0"/>
                      </a:lnTo>
                      <a:lnTo>
                        <a:pt x="1475" y="0"/>
                      </a:lnTo>
                      <a:cubicBezTo>
                        <a:pt x="1632" y="-3"/>
                        <a:pt x="1755" y="167"/>
                        <a:pt x="1752" y="279"/>
                      </a:cubicBezTo>
                      <a:lnTo>
                        <a:pt x="1752" y="285"/>
                      </a:lnTo>
                      <a:lnTo>
                        <a:pt x="1752" y="292"/>
                      </a:lnTo>
                      <a:lnTo>
                        <a:pt x="1752" y="2423"/>
                      </a:lnTo>
                      <a:lnTo>
                        <a:pt x="1752" y="2431"/>
                      </a:lnTo>
                      <a:lnTo>
                        <a:pt x="1752" y="2438"/>
                      </a:lnTo>
                      <a:cubicBezTo>
                        <a:pt x="1755" y="2595"/>
                        <a:pt x="1585" y="2718"/>
                        <a:pt x="1473" y="2715"/>
                      </a:cubicBezTo>
                      <a:lnTo>
                        <a:pt x="1467" y="2715"/>
                      </a:lnTo>
                      <a:lnTo>
                        <a:pt x="1460" y="2715"/>
                      </a:lnTo>
                      <a:lnTo>
                        <a:pt x="292" y="2715"/>
                      </a:lnTo>
                      <a:lnTo>
                        <a:pt x="284" y="2715"/>
                      </a:lnTo>
                      <a:lnTo>
                        <a:pt x="277" y="2715"/>
                      </a:lnTo>
                      <a:cubicBezTo>
                        <a:pt x="120" y="2718"/>
                        <a:pt x="-3" y="2548"/>
                        <a:pt x="0" y="2436"/>
                      </a:cubicBezTo>
                      <a:lnTo>
                        <a:pt x="0" y="2430"/>
                      </a:lnTo>
                      <a:lnTo>
                        <a:pt x="0" y="2423"/>
                      </a:lnTo>
                      <a:lnTo>
                        <a:pt x="0" y="292"/>
                      </a:lnTo>
                      <a:close/>
                      <a:moveTo>
                        <a:pt x="254" y="474"/>
                      </a:moveTo>
                      <a:lnTo>
                        <a:pt x="254" y="469"/>
                      </a:lnTo>
                      <a:lnTo>
                        <a:pt x="254" y="464"/>
                      </a:lnTo>
                      <a:cubicBezTo>
                        <a:pt x="252" y="352"/>
                        <a:pt x="372" y="265"/>
                        <a:pt x="452" y="267"/>
                      </a:cubicBezTo>
                      <a:lnTo>
                        <a:pt x="456" y="267"/>
                      </a:lnTo>
                      <a:lnTo>
                        <a:pt x="461" y="267"/>
                      </a:lnTo>
                      <a:lnTo>
                        <a:pt x="1291" y="267"/>
                      </a:lnTo>
                      <a:lnTo>
                        <a:pt x="1296" y="267"/>
                      </a:lnTo>
                      <a:lnTo>
                        <a:pt x="1301" y="267"/>
                      </a:lnTo>
                      <a:cubicBezTo>
                        <a:pt x="1413" y="265"/>
                        <a:pt x="1500" y="386"/>
                        <a:pt x="1498" y="465"/>
                      </a:cubicBezTo>
                      <a:lnTo>
                        <a:pt x="1498" y="470"/>
                      </a:lnTo>
                      <a:lnTo>
                        <a:pt x="1498" y="474"/>
                      </a:lnTo>
                      <a:lnTo>
                        <a:pt x="1498" y="2241"/>
                      </a:lnTo>
                      <a:lnTo>
                        <a:pt x="1498" y="2246"/>
                      </a:lnTo>
                      <a:lnTo>
                        <a:pt x="1498" y="2251"/>
                      </a:lnTo>
                      <a:cubicBezTo>
                        <a:pt x="1500" y="2363"/>
                        <a:pt x="1380" y="2450"/>
                        <a:pt x="1300" y="2448"/>
                      </a:cubicBezTo>
                      <a:lnTo>
                        <a:pt x="1296" y="2448"/>
                      </a:lnTo>
                      <a:lnTo>
                        <a:pt x="1291" y="2448"/>
                      </a:lnTo>
                      <a:lnTo>
                        <a:pt x="461" y="2448"/>
                      </a:lnTo>
                      <a:lnTo>
                        <a:pt x="456" y="2448"/>
                      </a:lnTo>
                      <a:lnTo>
                        <a:pt x="451" y="2448"/>
                      </a:lnTo>
                      <a:cubicBezTo>
                        <a:pt x="339" y="2450"/>
                        <a:pt x="252" y="2329"/>
                        <a:pt x="254" y="2250"/>
                      </a:cubicBezTo>
                      <a:lnTo>
                        <a:pt x="254" y="2245"/>
                      </a:lnTo>
                      <a:lnTo>
                        <a:pt x="254" y="2241"/>
                      </a:lnTo>
                      <a:lnTo>
                        <a:pt x="254" y="474"/>
                      </a:lnTo>
                      <a:close/>
                      <a:moveTo>
                        <a:pt x="512" y="483"/>
                      </a:moveTo>
                      <a:cubicBezTo>
                        <a:pt x="511" y="462"/>
                        <a:pt x="532" y="445"/>
                        <a:pt x="549" y="446"/>
                      </a:cubicBezTo>
                      <a:lnTo>
                        <a:pt x="1203" y="446"/>
                      </a:lnTo>
                      <a:cubicBezTo>
                        <a:pt x="1224" y="445"/>
                        <a:pt x="1241" y="466"/>
                        <a:pt x="1240" y="483"/>
                      </a:cubicBezTo>
                      <a:lnTo>
                        <a:pt x="1240" y="631"/>
                      </a:lnTo>
                      <a:cubicBezTo>
                        <a:pt x="1241" y="652"/>
                        <a:pt x="1220" y="669"/>
                        <a:pt x="1203" y="668"/>
                      </a:cubicBezTo>
                      <a:lnTo>
                        <a:pt x="549" y="668"/>
                      </a:lnTo>
                      <a:cubicBezTo>
                        <a:pt x="528" y="669"/>
                        <a:pt x="511" y="649"/>
                        <a:pt x="512" y="631"/>
                      </a:cubicBezTo>
                      <a:lnTo>
                        <a:pt x="512" y="483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FandolFang R" panose="00000500000000000000" pitchFamily="50" charset="-122"/>
                    <a:cs typeface="+mn-cs"/>
                  </a:endParaRPr>
                </a:p>
              </p:txBody>
            </p:sp>
          </p:grpSp>
          <p:sp>
            <p:nvSpPr>
              <p:cNvPr id="22" name="任意多边形 27"/>
              <p:cNvSpPr/>
              <p:nvPr/>
            </p:nvSpPr>
            <p:spPr>
              <a:xfrm>
                <a:off x="8476615" y="3597910"/>
                <a:ext cx="2330450" cy="254635"/>
              </a:xfrm>
              <a:custGeom>
                <a:avLst/>
                <a:gdLst/>
                <a:ahLst/>
                <a:cxnLst>
                  <a:cxn ang="3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3670" h="401">
                    <a:moveTo>
                      <a:pt x="0" y="0"/>
                    </a:moveTo>
                    <a:lnTo>
                      <a:pt x="3670" y="0"/>
                    </a:lnTo>
                    <a:lnTo>
                      <a:pt x="3670" y="227"/>
                    </a:lnTo>
                    <a:lnTo>
                      <a:pt x="2001" y="227"/>
                    </a:lnTo>
                    <a:lnTo>
                      <a:pt x="1835" y="401"/>
                    </a:lnTo>
                    <a:lnTo>
                      <a:pt x="1669" y="227"/>
                    </a:lnTo>
                    <a:lnTo>
                      <a:pt x="0" y="22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FandolFang R" panose="00000500000000000000" pitchFamily="50" charset="-122"/>
                  <a:cs typeface="+mn-cs"/>
                </a:endParaRPr>
              </a:p>
            </p:txBody>
          </p:sp>
        </p:grpSp>
        <p:grpSp>
          <p:nvGrpSpPr>
            <p:cNvPr id="59" name="组合 58"/>
            <p:cNvGrpSpPr/>
            <p:nvPr/>
          </p:nvGrpSpPr>
          <p:grpSpPr>
            <a:xfrm>
              <a:off x="8727205" y="3934792"/>
              <a:ext cx="2215669" cy="1583947"/>
              <a:chOff x="1195020" y="4402787"/>
              <a:chExt cx="2215669" cy="1583947"/>
            </a:xfrm>
          </p:grpSpPr>
          <p:sp>
            <p:nvSpPr>
              <p:cNvPr id="60" name="文本框 59"/>
              <p:cNvSpPr txBox="1"/>
              <p:nvPr/>
            </p:nvSpPr>
            <p:spPr>
              <a:xfrm>
                <a:off x="1195020" y="4402787"/>
                <a:ext cx="2215668" cy="5099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>
                  <a:lnSpc>
                    <a:spcPct val="120000"/>
                  </a:lnSpc>
                  <a:defRPr sz="2800" b="1" spc="200">
                    <a:solidFill>
                      <a:srgbClr val="00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1pPr>
              </a:lstStyle>
              <a:p>
                <a:pPr marL="0" marR="0" lvl="0" indent="0" algn="ctr" defTabSz="914400" rtl="0" eaLnBrk="1" fontAlgn="auto" latinLnBrk="0" hangingPunct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lumMod val="75000"/>
                        <a:lumOff val="25000"/>
                      </a:prstClr>
                    </a:solidFill>
                    <a:effectLst/>
                    <a:uLnTx/>
                    <a:uFillTx/>
                    <a:latin typeface="优设标题黑" panose="00000500000000000000" pitchFamily="2" charset="-122"/>
                    <a:ea typeface="优设标题黑" panose="00000500000000000000" pitchFamily="2" charset="-122"/>
                    <a:cs typeface="+mn-cs"/>
                  </a:rPr>
                  <a:t>标题文字添加</a:t>
                </a:r>
              </a:p>
            </p:txBody>
          </p:sp>
          <p:sp>
            <p:nvSpPr>
              <p:cNvPr id="61" name="矩形 60"/>
              <p:cNvSpPr/>
              <p:nvPr/>
            </p:nvSpPr>
            <p:spPr>
              <a:xfrm>
                <a:off x="1195020" y="5032049"/>
                <a:ext cx="2215669" cy="954685"/>
              </a:xfrm>
              <a:prstGeom prst="rect">
                <a:avLst/>
              </a:prstGeom>
            </p:spPr>
            <p:txBody>
              <a:bodyPr vert="horz"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1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lumMod val="75000"/>
                        <a:lumOff val="25000"/>
                      </a:prstClr>
                    </a:solidFill>
                    <a:effectLst/>
                    <a:uLnTx/>
                    <a:uFillTx/>
                    <a:latin typeface="思源黑体 CN Light" panose="020B0300000000000000" pitchFamily="34" charset="-122"/>
                    <a:ea typeface="思源黑体 CN Light" panose="020B0300000000000000" pitchFamily="34" charset="-122"/>
                    <a:cs typeface="+mn-cs"/>
                  </a:rPr>
                  <a:t>点击此处添加文本内容，如关键词、部分简单介绍等。点击此处</a:t>
                </a:r>
                <a:endParaRPr kumimoji="0" lang="en-US" altLang="zh-CN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cs"/>
                </a:endParaRPr>
              </a:p>
              <a:p>
                <a:pPr marL="0" marR="0" lvl="0" indent="0" algn="ctr" defTabSz="914400" rtl="0" eaLnBrk="1" fontAlgn="auto" latinLnBrk="0" hangingPunct="1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1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lumMod val="75000"/>
                        <a:lumOff val="25000"/>
                      </a:prstClr>
                    </a:solidFill>
                    <a:effectLst/>
                    <a:uLnTx/>
                    <a:uFillTx/>
                    <a:latin typeface="思源黑体 CN Light" panose="020B0300000000000000" pitchFamily="34" charset="-122"/>
                    <a:ea typeface="思源黑体 CN Light" panose="020B0300000000000000" pitchFamily="34" charset="-122"/>
                    <a:cs typeface="+mn-cs"/>
                  </a:rPr>
                  <a:t>添加文本内容，如关键词、部分简单介绍等。</a:t>
                </a:r>
              </a:p>
            </p:txBody>
          </p:sp>
          <p:cxnSp>
            <p:nvCxnSpPr>
              <p:cNvPr id="62" name="直接连接符 61"/>
              <p:cNvCxnSpPr/>
              <p:nvPr/>
            </p:nvCxnSpPr>
            <p:spPr>
              <a:xfrm>
                <a:off x="1663574" y="4961912"/>
                <a:ext cx="1278560" cy="0"/>
              </a:xfrm>
              <a:prstGeom prst="line">
                <a:avLst/>
              </a:prstGeom>
              <a:noFill/>
              <a:ln w="12700" cap="flat" cmpd="sng" algn="ctr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  <a:miter lim="800000"/>
              </a:ln>
              <a:effectLst/>
            </p:spPr>
          </p:cxnSp>
        </p:grpSp>
      </p:grpSp>
      <p:grpSp>
        <p:nvGrpSpPr>
          <p:cNvPr id="67" name="组合 66"/>
          <p:cNvGrpSpPr/>
          <p:nvPr/>
        </p:nvGrpSpPr>
        <p:grpSpPr>
          <a:xfrm>
            <a:off x="444232" y="296451"/>
            <a:ext cx="2127517" cy="510363"/>
            <a:chOff x="1472003" y="2428249"/>
            <a:chExt cx="2127517" cy="510363"/>
          </a:xfrm>
        </p:grpSpPr>
        <p:grpSp>
          <p:nvGrpSpPr>
            <p:cNvPr id="68" name="组合 67"/>
            <p:cNvGrpSpPr/>
            <p:nvPr/>
          </p:nvGrpSpPr>
          <p:grpSpPr>
            <a:xfrm>
              <a:off x="1472003" y="2428249"/>
              <a:ext cx="519632" cy="498272"/>
              <a:chOff x="1449504" y="2212189"/>
              <a:chExt cx="589907" cy="565659"/>
            </a:xfrm>
          </p:grpSpPr>
          <p:sp>
            <p:nvSpPr>
              <p:cNvPr id="72" name="椭圆 71"/>
              <p:cNvSpPr/>
              <p:nvPr/>
            </p:nvSpPr>
            <p:spPr>
              <a:xfrm>
                <a:off x="1461632" y="2212189"/>
                <a:ext cx="565659" cy="565659"/>
              </a:xfrm>
              <a:prstGeom prst="ellipse">
                <a:avLst/>
              </a:prstGeom>
              <a:gradFill flip="none" rotWithShape="1">
                <a:gsLst>
                  <a:gs pos="0">
                    <a:srgbClr val="E100FF"/>
                  </a:gs>
                  <a:gs pos="100000">
                    <a:srgbClr val="9136AE"/>
                  </a:gs>
                </a:gsLst>
                <a:lin ang="2700000" scaled="1"/>
                <a:tileRect/>
              </a:gra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站酷庆科黄油体" panose="02000803000000020004" pitchFamily="2" charset="-122"/>
                  <a:ea typeface="站酷庆科黄油体" panose="02000803000000020004" pitchFamily="2" charset="-122"/>
                  <a:cs typeface="+mn-cs"/>
                </a:endParaRPr>
              </a:p>
            </p:txBody>
          </p:sp>
          <p:sp>
            <p:nvSpPr>
              <p:cNvPr id="73" name="文本框 72"/>
              <p:cNvSpPr txBox="1"/>
              <p:nvPr/>
            </p:nvSpPr>
            <p:spPr>
              <a:xfrm>
                <a:off x="1449504" y="2285690"/>
                <a:ext cx="589907" cy="4192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LnTx/>
                    <a:uFillTx/>
                    <a:latin typeface="胡晓波男神体" panose="02010600030101010101" pitchFamily="2" charset="-122"/>
                    <a:ea typeface="胡晓波男神体" panose="02010600030101010101" pitchFamily="2" charset="-122"/>
                    <a:cs typeface="胡晓波男神体" panose="02010600030101010101" pitchFamily="2" charset="-122"/>
                  </a:rPr>
                  <a:t>03</a:t>
                </a: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胡晓波男神体" panose="02010600030101010101" pitchFamily="2" charset="-122"/>
                  <a:ea typeface="胡晓波男神体" panose="02010600030101010101" pitchFamily="2" charset="-122"/>
                  <a:cs typeface="胡晓波男神体" panose="02010600030101010101" pitchFamily="2" charset="-122"/>
                </a:endParaRPr>
              </a:p>
            </p:txBody>
          </p:sp>
        </p:grpSp>
        <p:grpSp>
          <p:nvGrpSpPr>
            <p:cNvPr id="69" name="组合 68"/>
            <p:cNvGrpSpPr/>
            <p:nvPr/>
          </p:nvGrpSpPr>
          <p:grpSpPr>
            <a:xfrm>
              <a:off x="2093895" y="2428269"/>
              <a:ext cx="1505625" cy="510343"/>
              <a:chOff x="2017136" y="2220335"/>
              <a:chExt cx="1709246" cy="579362"/>
            </a:xfrm>
          </p:grpSpPr>
          <p:sp>
            <p:nvSpPr>
              <p:cNvPr id="70" name="文本框 69"/>
              <p:cNvSpPr txBox="1"/>
              <p:nvPr/>
            </p:nvSpPr>
            <p:spPr>
              <a:xfrm>
                <a:off x="2017136" y="2220335"/>
                <a:ext cx="1709246" cy="4192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dist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站酷庆科黄油体" panose="02000803000000020004" pitchFamily="2" charset="-122"/>
                    <a:ea typeface="站酷庆科黄油体" panose="02000803000000020004" pitchFamily="2" charset="-122"/>
                    <a:cs typeface="+mn-cs"/>
                  </a:rPr>
                  <a:t>添加标题内容</a:t>
                </a:r>
              </a:p>
            </p:txBody>
          </p:sp>
          <p:sp>
            <p:nvSpPr>
              <p:cNvPr id="71" name="文本框 70"/>
              <p:cNvSpPr txBox="1"/>
              <p:nvPr/>
            </p:nvSpPr>
            <p:spPr>
              <a:xfrm>
                <a:off x="2036089" y="2555116"/>
                <a:ext cx="1601615" cy="2445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dist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800" b="0" i="0" u="none" strike="noStrike" kern="0" cap="none" spc="-30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思源黑体 CN Light" panose="020B0300000000000000" pitchFamily="34" charset="-122"/>
                    <a:ea typeface="思源黑体 CN Light" panose="020B0300000000000000" pitchFamily="34" charset="-122"/>
                    <a:cs typeface="+mn-cs"/>
                  </a:rPr>
                  <a:t>INTRODUCTION</a:t>
                </a:r>
              </a:p>
            </p:txBody>
          </p:sp>
        </p:grp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2" name="组合 71"/>
          <p:cNvGrpSpPr/>
          <p:nvPr/>
        </p:nvGrpSpPr>
        <p:grpSpPr>
          <a:xfrm>
            <a:off x="7359015" y="1337310"/>
            <a:ext cx="2633785" cy="3680110"/>
            <a:chOff x="7359015" y="1337310"/>
            <a:chExt cx="2633785" cy="3680110"/>
          </a:xfrm>
        </p:grpSpPr>
        <p:sp>
          <p:nvSpPr>
            <p:cNvPr id="11" name="矩形 10"/>
            <p:cNvSpPr/>
            <p:nvPr/>
          </p:nvSpPr>
          <p:spPr>
            <a:xfrm>
              <a:off x="7760970" y="2115820"/>
              <a:ext cx="36000" cy="29016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FandolFang R" panose="00000500000000000000" pitchFamily="50" charset="-122"/>
                <a:cs typeface="+mn-cs"/>
              </a:endParaRPr>
            </a:p>
          </p:txBody>
        </p:sp>
        <p:grpSp>
          <p:nvGrpSpPr>
            <p:cNvPr id="52" name="组合 51"/>
            <p:cNvGrpSpPr/>
            <p:nvPr/>
          </p:nvGrpSpPr>
          <p:grpSpPr>
            <a:xfrm>
              <a:off x="7359015" y="1337310"/>
              <a:ext cx="840105" cy="840105"/>
              <a:chOff x="7359015" y="1527810"/>
              <a:chExt cx="840105" cy="840105"/>
            </a:xfrm>
          </p:grpSpPr>
          <p:sp>
            <p:nvSpPr>
              <p:cNvPr id="28" name="椭圆 27"/>
              <p:cNvSpPr/>
              <p:nvPr/>
            </p:nvSpPr>
            <p:spPr>
              <a:xfrm>
                <a:off x="7359015" y="1527810"/>
                <a:ext cx="840105" cy="840105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FandolFang R" panose="00000500000000000000" pitchFamily="50" charset="-122"/>
                  <a:cs typeface="+mn-cs"/>
                </a:endParaRPr>
              </a:p>
            </p:txBody>
          </p:sp>
          <p:sp>
            <p:nvSpPr>
              <p:cNvPr id="36" name="任意多边形 36"/>
              <p:cNvSpPr/>
              <p:nvPr/>
            </p:nvSpPr>
            <p:spPr>
              <a:xfrm>
                <a:off x="7622857" y="1791652"/>
                <a:ext cx="312420" cy="312420"/>
              </a:xfrm>
              <a:custGeom>
                <a:avLst/>
                <a:gdLst/>
                <a:ahLst/>
                <a:cxnLst>
                  <a:cxn ang="3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8710" h="8710">
                    <a:moveTo>
                      <a:pt x="3825" y="0"/>
                    </a:moveTo>
                    <a:lnTo>
                      <a:pt x="4885" y="0"/>
                    </a:lnTo>
                    <a:lnTo>
                      <a:pt x="4885" y="964"/>
                    </a:lnTo>
                    <a:cubicBezTo>
                      <a:pt x="5262" y="973"/>
                      <a:pt x="6146" y="1372"/>
                      <a:pt x="6368" y="1592"/>
                    </a:cubicBezTo>
                    <a:lnTo>
                      <a:pt x="7060" y="901"/>
                    </a:lnTo>
                    <a:lnTo>
                      <a:pt x="7809" y="1650"/>
                    </a:lnTo>
                    <a:lnTo>
                      <a:pt x="7112" y="2347"/>
                    </a:lnTo>
                    <a:cubicBezTo>
                      <a:pt x="7437" y="2729"/>
                      <a:pt x="7716" y="3528"/>
                      <a:pt x="7740" y="3825"/>
                    </a:cubicBezTo>
                    <a:lnTo>
                      <a:pt x="8710" y="3825"/>
                    </a:lnTo>
                    <a:lnTo>
                      <a:pt x="8710" y="4885"/>
                    </a:lnTo>
                    <a:lnTo>
                      <a:pt x="7745" y="4885"/>
                    </a:lnTo>
                    <a:cubicBezTo>
                      <a:pt x="7736" y="5267"/>
                      <a:pt x="7335" y="6150"/>
                      <a:pt x="7118" y="6369"/>
                    </a:cubicBezTo>
                    <a:lnTo>
                      <a:pt x="7809" y="7060"/>
                    </a:lnTo>
                    <a:lnTo>
                      <a:pt x="7060" y="7809"/>
                    </a:lnTo>
                    <a:lnTo>
                      <a:pt x="6364" y="7114"/>
                    </a:lnTo>
                    <a:cubicBezTo>
                      <a:pt x="5977" y="7442"/>
                      <a:pt x="5182" y="7719"/>
                      <a:pt x="4885" y="7743"/>
                    </a:cubicBezTo>
                    <a:lnTo>
                      <a:pt x="4885" y="8710"/>
                    </a:lnTo>
                    <a:lnTo>
                      <a:pt x="3825" y="8710"/>
                    </a:lnTo>
                    <a:lnTo>
                      <a:pt x="3825" y="7748"/>
                    </a:lnTo>
                    <a:cubicBezTo>
                      <a:pt x="3440" y="7739"/>
                      <a:pt x="2561" y="7339"/>
                      <a:pt x="2339" y="7120"/>
                    </a:cubicBezTo>
                    <a:lnTo>
                      <a:pt x="1650" y="7809"/>
                    </a:lnTo>
                    <a:lnTo>
                      <a:pt x="901" y="7060"/>
                    </a:lnTo>
                    <a:lnTo>
                      <a:pt x="1594" y="6366"/>
                    </a:lnTo>
                    <a:cubicBezTo>
                      <a:pt x="1268" y="5980"/>
                      <a:pt x="991" y="5187"/>
                      <a:pt x="966" y="4885"/>
                    </a:cubicBezTo>
                    <a:lnTo>
                      <a:pt x="0" y="4885"/>
                    </a:lnTo>
                    <a:lnTo>
                      <a:pt x="0" y="3825"/>
                    </a:lnTo>
                    <a:lnTo>
                      <a:pt x="961" y="3825"/>
                    </a:lnTo>
                    <a:cubicBezTo>
                      <a:pt x="971" y="3446"/>
                      <a:pt x="1368" y="2565"/>
                      <a:pt x="1590" y="2340"/>
                    </a:cubicBezTo>
                    <a:lnTo>
                      <a:pt x="901" y="1650"/>
                    </a:lnTo>
                    <a:lnTo>
                      <a:pt x="1650" y="901"/>
                    </a:lnTo>
                    <a:lnTo>
                      <a:pt x="2345" y="1596"/>
                    </a:lnTo>
                    <a:cubicBezTo>
                      <a:pt x="2726" y="1273"/>
                      <a:pt x="3522" y="993"/>
                      <a:pt x="3825" y="969"/>
                    </a:cubicBezTo>
                    <a:lnTo>
                      <a:pt x="3825" y="0"/>
                    </a:lnTo>
                    <a:close/>
                    <a:moveTo>
                      <a:pt x="1814" y="4356"/>
                    </a:moveTo>
                    <a:lnTo>
                      <a:pt x="1813" y="4288"/>
                    </a:lnTo>
                    <a:cubicBezTo>
                      <a:pt x="1772" y="2894"/>
                      <a:pt x="3175" y="1783"/>
                      <a:pt x="4292" y="1816"/>
                    </a:cubicBezTo>
                    <a:lnTo>
                      <a:pt x="4353" y="1817"/>
                    </a:lnTo>
                    <a:lnTo>
                      <a:pt x="4421" y="1816"/>
                    </a:lnTo>
                    <a:cubicBezTo>
                      <a:pt x="5815" y="1775"/>
                      <a:pt x="6926" y="3178"/>
                      <a:pt x="6893" y="4295"/>
                    </a:cubicBezTo>
                    <a:lnTo>
                      <a:pt x="6892" y="4356"/>
                    </a:lnTo>
                    <a:lnTo>
                      <a:pt x="6894" y="4424"/>
                    </a:lnTo>
                    <a:cubicBezTo>
                      <a:pt x="6935" y="5818"/>
                      <a:pt x="5531" y="6929"/>
                      <a:pt x="4414" y="6896"/>
                    </a:cubicBezTo>
                    <a:lnTo>
                      <a:pt x="4353" y="6895"/>
                    </a:lnTo>
                    <a:lnTo>
                      <a:pt x="4285" y="6897"/>
                    </a:lnTo>
                    <a:cubicBezTo>
                      <a:pt x="2891" y="6938"/>
                      <a:pt x="1780" y="5534"/>
                      <a:pt x="1813" y="4417"/>
                    </a:cubicBezTo>
                    <a:lnTo>
                      <a:pt x="1814" y="4356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FandolFang R" panose="00000500000000000000" pitchFamily="50" charset="-122"/>
                  <a:cs typeface="+mn-cs"/>
                </a:endParaRPr>
              </a:p>
            </p:txBody>
          </p:sp>
        </p:grpSp>
        <p:grpSp>
          <p:nvGrpSpPr>
            <p:cNvPr id="2" name="组合 1"/>
            <p:cNvGrpSpPr/>
            <p:nvPr/>
          </p:nvGrpSpPr>
          <p:grpSpPr>
            <a:xfrm>
              <a:off x="7873539" y="2193384"/>
              <a:ext cx="2119261" cy="1612517"/>
              <a:chOff x="7873539" y="2383884"/>
              <a:chExt cx="2119261" cy="1612517"/>
            </a:xfrm>
          </p:grpSpPr>
          <p:sp>
            <p:nvSpPr>
              <p:cNvPr id="43" name="文本框 42"/>
              <p:cNvSpPr txBox="1"/>
              <p:nvPr/>
            </p:nvSpPr>
            <p:spPr>
              <a:xfrm>
                <a:off x="7873539" y="2383884"/>
                <a:ext cx="2119261" cy="5099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>
                  <a:lnSpc>
                    <a:spcPct val="120000"/>
                  </a:lnSpc>
                  <a:defRPr sz="2800" b="1" spc="200">
                    <a:solidFill>
                      <a:srgbClr val="00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1pPr>
              </a:lstStyle>
              <a:p>
                <a:pPr marL="0" marR="0" lvl="0" indent="0" algn="l" defTabSz="914400" rtl="0" eaLnBrk="1" fontAlgn="auto" latinLnBrk="0" hangingPunct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lumMod val="75000"/>
                        <a:lumOff val="25000"/>
                      </a:prstClr>
                    </a:solidFill>
                    <a:effectLst/>
                    <a:uLnTx/>
                    <a:uFillTx/>
                    <a:latin typeface="优设标题黑" panose="00000500000000000000" pitchFamily="2" charset="-122"/>
                    <a:ea typeface="优设标题黑" panose="00000500000000000000" pitchFamily="2" charset="-122"/>
                    <a:cs typeface="+mn-cs"/>
                  </a:rPr>
                  <a:t>标题文字</a:t>
                </a:r>
              </a:p>
            </p:txBody>
          </p:sp>
          <p:sp>
            <p:nvSpPr>
              <p:cNvPr id="44" name="矩形 43"/>
              <p:cNvSpPr/>
              <p:nvPr/>
            </p:nvSpPr>
            <p:spPr>
              <a:xfrm>
                <a:off x="7881827" y="2824798"/>
                <a:ext cx="1489445" cy="117160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lumMod val="75000"/>
                        <a:lumOff val="25000"/>
                      </a:prstClr>
                    </a:solidFill>
                    <a:effectLst/>
                    <a:uLnTx/>
                    <a:uFillTx/>
                    <a:latin typeface="思源黑体 CN Light" panose="020B0300000000000000" pitchFamily="34" charset="-122"/>
                    <a:ea typeface="思源黑体 CN Light" panose="020B0300000000000000" pitchFamily="34" charset="-122"/>
                    <a:cs typeface="+mn-cs"/>
                  </a:rPr>
                  <a:t>点击此处添加文本内容，如关键词、部分简单介绍等。点击此处</a:t>
                </a:r>
                <a:endParaRPr kumimoji="0" lang="en-US" altLang="zh-CN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cs"/>
                </a:endParaRPr>
              </a:p>
            </p:txBody>
          </p:sp>
        </p:grpSp>
      </p:grpSp>
      <p:grpSp>
        <p:nvGrpSpPr>
          <p:cNvPr id="70" name="组合 69"/>
          <p:cNvGrpSpPr/>
          <p:nvPr/>
        </p:nvGrpSpPr>
        <p:grpSpPr>
          <a:xfrm>
            <a:off x="3027045" y="1343660"/>
            <a:ext cx="2701556" cy="3680110"/>
            <a:chOff x="3027045" y="1343660"/>
            <a:chExt cx="2701556" cy="3680110"/>
          </a:xfrm>
        </p:grpSpPr>
        <p:grpSp>
          <p:nvGrpSpPr>
            <p:cNvPr id="48" name="组合 47"/>
            <p:cNvGrpSpPr/>
            <p:nvPr/>
          </p:nvGrpSpPr>
          <p:grpSpPr>
            <a:xfrm>
              <a:off x="3027045" y="1343660"/>
              <a:ext cx="840105" cy="840105"/>
              <a:chOff x="3027045" y="1534160"/>
              <a:chExt cx="840105" cy="840105"/>
            </a:xfrm>
          </p:grpSpPr>
          <p:sp>
            <p:nvSpPr>
              <p:cNvPr id="14" name="椭圆 13"/>
              <p:cNvSpPr/>
              <p:nvPr/>
            </p:nvSpPr>
            <p:spPr>
              <a:xfrm>
                <a:off x="3027045" y="1534160"/>
                <a:ext cx="840105" cy="840105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FandolFang R" panose="00000500000000000000" pitchFamily="50" charset="-122"/>
                  <a:cs typeface="+mn-cs"/>
                </a:endParaRPr>
              </a:p>
            </p:txBody>
          </p:sp>
          <p:sp>
            <p:nvSpPr>
              <p:cNvPr id="18" name="任意多边形 65"/>
              <p:cNvSpPr/>
              <p:nvPr/>
            </p:nvSpPr>
            <p:spPr>
              <a:xfrm>
                <a:off x="3284855" y="1776730"/>
                <a:ext cx="324485" cy="354965"/>
              </a:xfrm>
              <a:custGeom>
                <a:avLst/>
                <a:gdLst>
                  <a:gd name="idx" fmla="cos wd2 2700000"/>
                  <a:gd name="idy" fmla="sin hd2 2700000"/>
                  <a:gd name="il" fmla="+- hc 0 idx"/>
                  <a:gd name="ir" fmla="+- hc idx 0"/>
                  <a:gd name="it" fmla="+- vc 0 idy"/>
                  <a:gd name="ib" fmla="+- vc idy 0"/>
                </a:gdLst>
                <a:ahLst/>
                <a:cxnLst>
                  <a:cxn ang="3">
                    <a:pos x="hc" y="t"/>
                  </a:cxn>
                  <a:cxn ang="3">
                    <a:pos x="il" y="it"/>
                  </a:cxn>
                  <a:cxn ang="cd2">
                    <a:pos x="l" y="vc"/>
                  </a:cxn>
                  <a:cxn ang="cd4">
                    <a:pos x="il" y="ib"/>
                  </a:cxn>
                  <a:cxn ang="cd4">
                    <a:pos x="hc" y="b"/>
                  </a:cxn>
                  <a:cxn ang="cd4">
                    <a:pos x="ir" y="ib"/>
                  </a:cxn>
                  <a:cxn ang="0">
                    <a:pos x="r" y="vc"/>
                  </a:cxn>
                  <a:cxn ang="3">
                    <a:pos x="ir" y="it"/>
                  </a:cxn>
                </a:cxnLst>
                <a:rect l="l" t="t" r="r" b="b"/>
                <a:pathLst>
                  <a:path w="6085" h="6642">
                    <a:moveTo>
                      <a:pt x="1" y="2610"/>
                    </a:moveTo>
                    <a:lnTo>
                      <a:pt x="0" y="2540"/>
                    </a:lnTo>
                    <a:cubicBezTo>
                      <a:pt x="-42" y="1108"/>
                      <a:pt x="1400" y="-33"/>
                      <a:pt x="2547" y="0"/>
                    </a:cubicBezTo>
                    <a:lnTo>
                      <a:pt x="2610" y="1"/>
                    </a:lnTo>
                    <a:lnTo>
                      <a:pt x="2680" y="0"/>
                    </a:lnTo>
                    <a:cubicBezTo>
                      <a:pt x="4112" y="-42"/>
                      <a:pt x="5253" y="1400"/>
                      <a:pt x="5220" y="2547"/>
                    </a:cubicBezTo>
                    <a:lnTo>
                      <a:pt x="5219" y="2610"/>
                    </a:lnTo>
                    <a:lnTo>
                      <a:pt x="5220" y="2680"/>
                    </a:lnTo>
                    <a:cubicBezTo>
                      <a:pt x="5262" y="3330"/>
                      <a:pt x="4826" y="4085"/>
                      <a:pt x="4515" y="4385"/>
                    </a:cubicBezTo>
                    <a:lnTo>
                      <a:pt x="5978" y="6010"/>
                    </a:lnTo>
                    <a:lnTo>
                      <a:pt x="5981" y="6013"/>
                    </a:lnTo>
                    <a:lnTo>
                      <a:pt x="5988" y="6020"/>
                    </a:lnTo>
                    <a:lnTo>
                      <a:pt x="5994" y="6027"/>
                    </a:lnTo>
                    <a:lnTo>
                      <a:pt x="5997" y="6031"/>
                    </a:lnTo>
                    <a:lnTo>
                      <a:pt x="6022" y="6059"/>
                    </a:lnTo>
                    <a:lnTo>
                      <a:pt x="6020" y="6061"/>
                    </a:lnTo>
                    <a:cubicBezTo>
                      <a:pt x="6059" y="6113"/>
                      <a:pt x="6085" y="6212"/>
                      <a:pt x="6083" y="6265"/>
                    </a:cubicBezTo>
                    <a:cubicBezTo>
                      <a:pt x="6101" y="6460"/>
                      <a:pt x="5889" y="6654"/>
                      <a:pt x="5714" y="6641"/>
                    </a:cubicBezTo>
                    <a:cubicBezTo>
                      <a:pt x="5630" y="6647"/>
                      <a:pt x="5520" y="6598"/>
                      <a:pt x="5472" y="6554"/>
                    </a:cubicBezTo>
                    <a:lnTo>
                      <a:pt x="5469" y="6557"/>
                    </a:lnTo>
                    <a:lnTo>
                      <a:pt x="3955" y="4875"/>
                    </a:lnTo>
                    <a:lnTo>
                      <a:pt x="3956" y="4875"/>
                    </a:lnTo>
                    <a:lnTo>
                      <a:pt x="3953" y="4872"/>
                    </a:lnTo>
                    <a:lnTo>
                      <a:pt x="3946" y="4865"/>
                    </a:lnTo>
                    <a:lnTo>
                      <a:pt x="3940" y="4858"/>
                    </a:lnTo>
                    <a:lnTo>
                      <a:pt x="3934" y="4852"/>
                    </a:lnTo>
                    <a:cubicBezTo>
                      <a:pt x="3568" y="5095"/>
                      <a:pt x="2992" y="5231"/>
                      <a:pt x="2673" y="5220"/>
                    </a:cubicBezTo>
                    <a:lnTo>
                      <a:pt x="2610" y="5219"/>
                    </a:lnTo>
                    <a:lnTo>
                      <a:pt x="2540" y="5220"/>
                    </a:lnTo>
                    <a:cubicBezTo>
                      <a:pt x="1108" y="5262"/>
                      <a:pt x="-33" y="3820"/>
                      <a:pt x="0" y="2673"/>
                    </a:cubicBezTo>
                    <a:lnTo>
                      <a:pt x="1" y="2610"/>
                    </a:lnTo>
                    <a:close/>
                    <a:moveTo>
                      <a:pt x="614" y="2610"/>
                    </a:moveTo>
                    <a:lnTo>
                      <a:pt x="613" y="2557"/>
                    </a:lnTo>
                    <a:cubicBezTo>
                      <a:pt x="581" y="1461"/>
                      <a:pt x="1684" y="588"/>
                      <a:pt x="2562" y="613"/>
                    </a:cubicBezTo>
                    <a:lnTo>
                      <a:pt x="2610" y="614"/>
                    </a:lnTo>
                    <a:lnTo>
                      <a:pt x="2663" y="613"/>
                    </a:lnTo>
                    <a:cubicBezTo>
                      <a:pt x="3759" y="581"/>
                      <a:pt x="4632" y="1684"/>
                      <a:pt x="4607" y="2562"/>
                    </a:cubicBezTo>
                    <a:lnTo>
                      <a:pt x="4606" y="2610"/>
                    </a:lnTo>
                    <a:lnTo>
                      <a:pt x="4607" y="2663"/>
                    </a:lnTo>
                    <a:cubicBezTo>
                      <a:pt x="4639" y="3759"/>
                      <a:pt x="3536" y="4632"/>
                      <a:pt x="2658" y="4607"/>
                    </a:cubicBezTo>
                    <a:lnTo>
                      <a:pt x="2610" y="4606"/>
                    </a:lnTo>
                    <a:lnTo>
                      <a:pt x="2557" y="4607"/>
                    </a:lnTo>
                    <a:cubicBezTo>
                      <a:pt x="1461" y="4639"/>
                      <a:pt x="588" y="3536"/>
                      <a:pt x="613" y="2658"/>
                    </a:cubicBezTo>
                    <a:lnTo>
                      <a:pt x="614" y="261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FandolFang R" panose="00000500000000000000" pitchFamily="50" charset="-122"/>
                  <a:cs typeface="+mn-cs"/>
                </a:endParaRPr>
              </a:p>
            </p:txBody>
          </p:sp>
        </p:grpSp>
        <p:sp>
          <p:nvSpPr>
            <p:cNvPr id="24" name="矩形 23"/>
            <p:cNvSpPr/>
            <p:nvPr/>
          </p:nvSpPr>
          <p:spPr>
            <a:xfrm>
              <a:off x="3429000" y="2122170"/>
              <a:ext cx="36000" cy="29016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FandolFang R" panose="00000500000000000000" pitchFamily="50" charset="-122"/>
                <a:cs typeface="+mn-cs"/>
              </a:endParaRPr>
            </a:p>
          </p:txBody>
        </p:sp>
        <p:grpSp>
          <p:nvGrpSpPr>
            <p:cNvPr id="45" name="组合 44"/>
            <p:cNvGrpSpPr/>
            <p:nvPr/>
          </p:nvGrpSpPr>
          <p:grpSpPr>
            <a:xfrm>
              <a:off x="3609340" y="2193384"/>
              <a:ext cx="2119261" cy="1612517"/>
              <a:chOff x="7873539" y="2383884"/>
              <a:chExt cx="2119261" cy="1612517"/>
            </a:xfrm>
          </p:grpSpPr>
          <p:sp>
            <p:nvSpPr>
              <p:cNvPr id="46" name="文本框 45"/>
              <p:cNvSpPr txBox="1"/>
              <p:nvPr/>
            </p:nvSpPr>
            <p:spPr>
              <a:xfrm>
                <a:off x="7873539" y="2383884"/>
                <a:ext cx="2119261" cy="5099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>
                  <a:lnSpc>
                    <a:spcPct val="120000"/>
                  </a:lnSpc>
                  <a:defRPr sz="2800" b="1" spc="200">
                    <a:solidFill>
                      <a:srgbClr val="00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1pPr>
              </a:lstStyle>
              <a:p>
                <a:pPr marL="0" marR="0" lvl="0" indent="0" algn="l" defTabSz="914400" rtl="0" eaLnBrk="1" fontAlgn="auto" latinLnBrk="0" hangingPunct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lumMod val="75000"/>
                        <a:lumOff val="25000"/>
                      </a:prstClr>
                    </a:solidFill>
                    <a:effectLst/>
                    <a:uLnTx/>
                    <a:uFillTx/>
                    <a:latin typeface="优设标题黑" panose="00000500000000000000" pitchFamily="2" charset="-122"/>
                    <a:ea typeface="优设标题黑" panose="00000500000000000000" pitchFamily="2" charset="-122"/>
                    <a:cs typeface="+mn-cs"/>
                  </a:rPr>
                  <a:t>标题文字</a:t>
                </a:r>
              </a:p>
            </p:txBody>
          </p:sp>
          <p:sp>
            <p:nvSpPr>
              <p:cNvPr id="47" name="矩形 46"/>
              <p:cNvSpPr/>
              <p:nvPr/>
            </p:nvSpPr>
            <p:spPr>
              <a:xfrm>
                <a:off x="7881827" y="2824798"/>
                <a:ext cx="1489445" cy="117160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lumMod val="75000"/>
                        <a:lumOff val="25000"/>
                      </a:prstClr>
                    </a:solidFill>
                    <a:effectLst/>
                    <a:uLnTx/>
                    <a:uFillTx/>
                    <a:latin typeface="思源黑体 CN Light" panose="020B0300000000000000" pitchFamily="34" charset="-122"/>
                    <a:ea typeface="思源黑体 CN Light" panose="020B0300000000000000" pitchFamily="34" charset="-122"/>
                    <a:cs typeface="+mn-cs"/>
                  </a:rPr>
                  <a:t>点击此处添加文本内容，如关键词、部分简单介绍等。点击此处</a:t>
                </a:r>
                <a:endParaRPr kumimoji="0" lang="en-US" altLang="zh-CN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cs"/>
                </a:endParaRPr>
              </a:p>
            </p:txBody>
          </p:sp>
        </p:grpSp>
      </p:grpSp>
      <p:grpSp>
        <p:nvGrpSpPr>
          <p:cNvPr id="71" name="组合 70"/>
          <p:cNvGrpSpPr/>
          <p:nvPr/>
        </p:nvGrpSpPr>
        <p:grpSpPr>
          <a:xfrm>
            <a:off x="5133975" y="2490470"/>
            <a:ext cx="2801302" cy="3320110"/>
            <a:chOff x="5133975" y="2490470"/>
            <a:chExt cx="2801302" cy="3320110"/>
          </a:xfrm>
        </p:grpSpPr>
        <p:sp>
          <p:nvSpPr>
            <p:cNvPr id="13" name="矩形 12"/>
            <p:cNvSpPr/>
            <p:nvPr/>
          </p:nvSpPr>
          <p:spPr>
            <a:xfrm>
              <a:off x="5535930" y="3268980"/>
              <a:ext cx="36000" cy="2541600"/>
            </a:xfrm>
            <a:prstGeom prst="rect">
              <a:avLst/>
            </a:prstGeom>
            <a:gradFill flip="none" rotWithShape="1">
              <a:gsLst>
                <a:gs pos="3000">
                  <a:srgbClr val="E100FF"/>
                </a:gs>
                <a:gs pos="100000">
                  <a:srgbClr val="1C46F2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FandolFang R" panose="00000500000000000000" pitchFamily="50" charset="-122"/>
                <a:cs typeface="+mn-cs"/>
              </a:endParaRPr>
            </a:p>
          </p:txBody>
        </p:sp>
        <p:grpSp>
          <p:nvGrpSpPr>
            <p:cNvPr id="51" name="组合 50"/>
            <p:cNvGrpSpPr/>
            <p:nvPr/>
          </p:nvGrpSpPr>
          <p:grpSpPr>
            <a:xfrm>
              <a:off x="5133975" y="2490470"/>
              <a:ext cx="840105" cy="840105"/>
              <a:chOff x="5133975" y="2680970"/>
              <a:chExt cx="840105" cy="840105"/>
            </a:xfrm>
          </p:grpSpPr>
          <p:sp>
            <p:nvSpPr>
              <p:cNvPr id="29" name="椭圆 28"/>
              <p:cNvSpPr/>
              <p:nvPr/>
            </p:nvSpPr>
            <p:spPr>
              <a:xfrm>
                <a:off x="5133975" y="2680970"/>
                <a:ext cx="840105" cy="840105"/>
              </a:xfrm>
              <a:prstGeom prst="ellipse">
                <a:avLst/>
              </a:prstGeom>
              <a:gradFill flip="none" rotWithShape="1">
                <a:gsLst>
                  <a:gs pos="3000">
                    <a:srgbClr val="E100FF"/>
                  </a:gs>
                  <a:gs pos="100000">
                    <a:srgbClr val="9136AE"/>
                  </a:gs>
                </a:gsLst>
                <a:lin ang="27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FandolFang R" panose="00000500000000000000" pitchFamily="50" charset="-122"/>
                  <a:cs typeface="+mn-cs"/>
                </a:endParaRPr>
              </a:p>
            </p:txBody>
          </p:sp>
          <p:sp>
            <p:nvSpPr>
              <p:cNvPr id="37" name="任意多边形 106"/>
              <p:cNvSpPr/>
              <p:nvPr/>
            </p:nvSpPr>
            <p:spPr>
              <a:xfrm rot="18900000" flipH="1" flipV="1">
                <a:off x="5341937" y="3028632"/>
                <a:ext cx="424180" cy="144780"/>
              </a:xfrm>
              <a:custGeom>
                <a:avLst/>
                <a:gdLst>
                  <a:gd name="adj" fmla="val 50000"/>
                  <a:gd name="a" fmla="pin 0 adj 50000"/>
                  <a:gd name="x1" fmla="*/ ss a 100000"/>
                  <a:gd name="x2" fmla="+- r 0 x1"/>
                  <a:gd name="y2" fmla="+- b 0 x1"/>
                  <a:gd name="il" fmla="*/ x1 29289 100000"/>
                  <a:gd name="ir" fmla="+- r 0 il"/>
                  <a:gd name="ib" fmla="+- b 0 il"/>
                </a:gdLst>
                <a:ahLst/>
                <a:cxnLst>
                  <a:cxn ang="3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5885" h="2011">
                    <a:moveTo>
                      <a:pt x="1" y="1005"/>
                    </a:moveTo>
                    <a:lnTo>
                      <a:pt x="1" y="978"/>
                    </a:lnTo>
                    <a:lnTo>
                      <a:pt x="0" y="952"/>
                    </a:lnTo>
                    <a:lnTo>
                      <a:pt x="0" y="902"/>
                    </a:lnTo>
                    <a:cubicBezTo>
                      <a:pt x="-13" y="387"/>
                      <a:pt x="667" y="-10"/>
                      <a:pt x="898" y="0"/>
                    </a:cubicBezTo>
                    <a:lnTo>
                      <a:pt x="911" y="0"/>
                    </a:lnTo>
                    <a:lnTo>
                      <a:pt x="942" y="1"/>
                    </a:lnTo>
                    <a:lnTo>
                      <a:pt x="2579" y="1"/>
                    </a:lnTo>
                    <a:cubicBezTo>
                      <a:pt x="2582" y="1"/>
                      <a:pt x="2607" y="0"/>
                      <a:pt x="2605" y="0"/>
                    </a:cubicBezTo>
                    <a:lnTo>
                      <a:pt x="2611" y="0"/>
                    </a:lnTo>
                    <a:cubicBezTo>
                      <a:pt x="2731" y="-4"/>
                      <a:pt x="2828" y="118"/>
                      <a:pt x="2825" y="215"/>
                    </a:cubicBezTo>
                    <a:lnTo>
                      <a:pt x="2825" y="220"/>
                    </a:lnTo>
                    <a:lnTo>
                      <a:pt x="2825" y="226"/>
                    </a:lnTo>
                    <a:cubicBezTo>
                      <a:pt x="2829" y="346"/>
                      <a:pt x="2707" y="443"/>
                      <a:pt x="2610" y="440"/>
                    </a:cubicBezTo>
                    <a:lnTo>
                      <a:pt x="2605" y="440"/>
                    </a:lnTo>
                    <a:lnTo>
                      <a:pt x="2593" y="440"/>
                    </a:lnTo>
                    <a:lnTo>
                      <a:pt x="2588" y="439"/>
                    </a:lnTo>
                    <a:lnTo>
                      <a:pt x="1134" y="439"/>
                    </a:lnTo>
                    <a:lnTo>
                      <a:pt x="1121" y="438"/>
                    </a:lnTo>
                    <a:lnTo>
                      <a:pt x="1108" y="438"/>
                    </a:lnTo>
                    <a:lnTo>
                      <a:pt x="1095" y="438"/>
                    </a:lnTo>
                    <a:cubicBezTo>
                      <a:pt x="833" y="436"/>
                      <a:pt x="587" y="795"/>
                      <a:pt x="594" y="938"/>
                    </a:cubicBezTo>
                    <a:lnTo>
                      <a:pt x="594" y="946"/>
                    </a:lnTo>
                    <a:lnTo>
                      <a:pt x="594" y="990"/>
                    </a:lnTo>
                    <a:lnTo>
                      <a:pt x="595" y="1005"/>
                    </a:lnTo>
                    <a:lnTo>
                      <a:pt x="594" y="1019"/>
                    </a:lnTo>
                    <a:lnTo>
                      <a:pt x="594" y="1058"/>
                    </a:lnTo>
                    <a:lnTo>
                      <a:pt x="594" y="1071"/>
                    </a:lnTo>
                    <a:cubicBezTo>
                      <a:pt x="591" y="1334"/>
                      <a:pt x="951" y="1579"/>
                      <a:pt x="1094" y="1572"/>
                    </a:cubicBezTo>
                    <a:lnTo>
                      <a:pt x="1102" y="1572"/>
                    </a:lnTo>
                    <a:lnTo>
                      <a:pt x="1146" y="1572"/>
                    </a:lnTo>
                    <a:lnTo>
                      <a:pt x="1161" y="1571"/>
                    </a:lnTo>
                    <a:lnTo>
                      <a:pt x="2580" y="1571"/>
                    </a:lnTo>
                    <a:cubicBezTo>
                      <a:pt x="2580" y="1571"/>
                      <a:pt x="2583" y="1571"/>
                      <a:pt x="2584" y="1571"/>
                    </a:cubicBezTo>
                    <a:cubicBezTo>
                      <a:pt x="2589" y="1571"/>
                      <a:pt x="2601" y="1570"/>
                      <a:pt x="2603" y="1570"/>
                    </a:cubicBezTo>
                    <a:lnTo>
                      <a:pt x="2604" y="1570"/>
                    </a:lnTo>
                    <a:lnTo>
                      <a:pt x="2604" y="1570"/>
                    </a:lnTo>
                    <a:lnTo>
                      <a:pt x="2605" y="1570"/>
                    </a:lnTo>
                    <a:lnTo>
                      <a:pt x="2605" y="1570"/>
                    </a:lnTo>
                    <a:lnTo>
                      <a:pt x="2605" y="1570"/>
                    </a:lnTo>
                    <a:lnTo>
                      <a:pt x="2611" y="1570"/>
                    </a:lnTo>
                    <a:cubicBezTo>
                      <a:pt x="2731" y="1566"/>
                      <a:pt x="2828" y="1688"/>
                      <a:pt x="2825" y="1785"/>
                    </a:cubicBezTo>
                    <a:lnTo>
                      <a:pt x="2825" y="1790"/>
                    </a:lnTo>
                    <a:lnTo>
                      <a:pt x="2825" y="1796"/>
                    </a:lnTo>
                    <a:cubicBezTo>
                      <a:pt x="2829" y="1916"/>
                      <a:pt x="2707" y="2013"/>
                      <a:pt x="2610" y="2010"/>
                    </a:cubicBezTo>
                    <a:lnTo>
                      <a:pt x="2605" y="2010"/>
                    </a:lnTo>
                    <a:lnTo>
                      <a:pt x="2593" y="2010"/>
                    </a:lnTo>
                    <a:lnTo>
                      <a:pt x="2588" y="2009"/>
                    </a:lnTo>
                    <a:lnTo>
                      <a:pt x="979" y="2009"/>
                    </a:lnTo>
                    <a:lnTo>
                      <a:pt x="953" y="2010"/>
                    </a:lnTo>
                    <a:lnTo>
                      <a:pt x="902" y="2010"/>
                    </a:lnTo>
                    <a:cubicBezTo>
                      <a:pt x="387" y="2023"/>
                      <a:pt x="-10" y="1344"/>
                      <a:pt x="0" y="1113"/>
                    </a:cubicBezTo>
                    <a:lnTo>
                      <a:pt x="0" y="1100"/>
                    </a:lnTo>
                    <a:lnTo>
                      <a:pt x="0" y="1069"/>
                    </a:lnTo>
                    <a:lnTo>
                      <a:pt x="1" y="1050"/>
                    </a:lnTo>
                    <a:lnTo>
                      <a:pt x="1" y="1005"/>
                    </a:lnTo>
                    <a:close/>
                    <a:moveTo>
                      <a:pt x="5884" y="1005"/>
                    </a:moveTo>
                    <a:lnTo>
                      <a:pt x="5884" y="978"/>
                    </a:lnTo>
                    <a:lnTo>
                      <a:pt x="5885" y="952"/>
                    </a:lnTo>
                    <a:lnTo>
                      <a:pt x="5885" y="902"/>
                    </a:lnTo>
                    <a:cubicBezTo>
                      <a:pt x="5898" y="387"/>
                      <a:pt x="5218" y="-10"/>
                      <a:pt x="4987" y="0"/>
                    </a:cubicBezTo>
                    <a:lnTo>
                      <a:pt x="4974" y="0"/>
                    </a:lnTo>
                    <a:lnTo>
                      <a:pt x="4943" y="1"/>
                    </a:lnTo>
                    <a:lnTo>
                      <a:pt x="3306" y="1"/>
                    </a:lnTo>
                    <a:cubicBezTo>
                      <a:pt x="3303" y="1"/>
                      <a:pt x="3278" y="0"/>
                      <a:pt x="3280" y="0"/>
                    </a:cubicBezTo>
                    <a:lnTo>
                      <a:pt x="3274" y="0"/>
                    </a:lnTo>
                    <a:cubicBezTo>
                      <a:pt x="3154" y="-4"/>
                      <a:pt x="3057" y="118"/>
                      <a:pt x="3060" y="215"/>
                    </a:cubicBezTo>
                    <a:lnTo>
                      <a:pt x="3060" y="220"/>
                    </a:lnTo>
                    <a:lnTo>
                      <a:pt x="3060" y="226"/>
                    </a:lnTo>
                    <a:cubicBezTo>
                      <a:pt x="3056" y="346"/>
                      <a:pt x="3178" y="443"/>
                      <a:pt x="3275" y="440"/>
                    </a:cubicBezTo>
                    <a:lnTo>
                      <a:pt x="3280" y="440"/>
                    </a:lnTo>
                    <a:lnTo>
                      <a:pt x="3292" y="440"/>
                    </a:lnTo>
                    <a:lnTo>
                      <a:pt x="3297" y="439"/>
                    </a:lnTo>
                    <a:lnTo>
                      <a:pt x="4751" y="439"/>
                    </a:lnTo>
                    <a:lnTo>
                      <a:pt x="4764" y="438"/>
                    </a:lnTo>
                    <a:lnTo>
                      <a:pt x="4777" y="438"/>
                    </a:lnTo>
                    <a:lnTo>
                      <a:pt x="4790" y="438"/>
                    </a:lnTo>
                    <a:cubicBezTo>
                      <a:pt x="5052" y="436"/>
                      <a:pt x="5298" y="795"/>
                      <a:pt x="5291" y="938"/>
                    </a:cubicBezTo>
                    <a:lnTo>
                      <a:pt x="5291" y="946"/>
                    </a:lnTo>
                    <a:lnTo>
                      <a:pt x="5291" y="990"/>
                    </a:lnTo>
                    <a:lnTo>
                      <a:pt x="5290" y="1005"/>
                    </a:lnTo>
                    <a:lnTo>
                      <a:pt x="5291" y="1019"/>
                    </a:lnTo>
                    <a:lnTo>
                      <a:pt x="5291" y="1058"/>
                    </a:lnTo>
                    <a:lnTo>
                      <a:pt x="5291" y="1071"/>
                    </a:lnTo>
                    <a:cubicBezTo>
                      <a:pt x="5294" y="1334"/>
                      <a:pt x="4934" y="1579"/>
                      <a:pt x="4791" y="1572"/>
                    </a:cubicBezTo>
                    <a:lnTo>
                      <a:pt x="4783" y="1572"/>
                    </a:lnTo>
                    <a:lnTo>
                      <a:pt x="4739" y="1572"/>
                    </a:lnTo>
                    <a:lnTo>
                      <a:pt x="4724" y="1571"/>
                    </a:lnTo>
                    <a:lnTo>
                      <a:pt x="3305" y="1571"/>
                    </a:lnTo>
                    <a:cubicBezTo>
                      <a:pt x="3305" y="1571"/>
                      <a:pt x="3302" y="1571"/>
                      <a:pt x="3301" y="1571"/>
                    </a:cubicBezTo>
                    <a:cubicBezTo>
                      <a:pt x="3296" y="1571"/>
                      <a:pt x="3284" y="1570"/>
                      <a:pt x="3282" y="1570"/>
                    </a:cubicBezTo>
                    <a:lnTo>
                      <a:pt x="3281" y="1570"/>
                    </a:lnTo>
                    <a:lnTo>
                      <a:pt x="3281" y="1570"/>
                    </a:lnTo>
                    <a:lnTo>
                      <a:pt x="3280" y="1570"/>
                    </a:lnTo>
                    <a:lnTo>
                      <a:pt x="3280" y="1570"/>
                    </a:lnTo>
                    <a:lnTo>
                      <a:pt x="3280" y="1570"/>
                    </a:lnTo>
                    <a:lnTo>
                      <a:pt x="3274" y="1570"/>
                    </a:lnTo>
                    <a:cubicBezTo>
                      <a:pt x="3154" y="1566"/>
                      <a:pt x="3057" y="1688"/>
                      <a:pt x="3060" y="1785"/>
                    </a:cubicBezTo>
                    <a:lnTo>
                      <a:pt x="3060" y="1790"/>
                    </a:lnTo>
                    <a:lnTo>
                      <a:pt x="3060" y="1796"/>
                    </a:lnTo>
                    <a:cubicBezTo>
                      <a:pt x="3056" y="1916"/>
                      <a:pt x="3178" y="2013"/>
                      <a:pt x="3275" y="2010"/>
                    </a:cubicBezTo>
                    <a:lnTo>
                      <a:pt x="3280" y="2010"/>
                    </a:lnTo>
                    <a:lnTo>
                      <a:pt x="3292" y="2010"/>
                    </a:lnTo>
                    <a:lnTo>
                      <a:pt x="3297" y="2009"/>
                    </a:lnTo>
                    <a:lnTo>
                      <a:pt x="4906" y="2009"/>
                    </a:lnTo>
                    <a:lnTo>
                      <a:pt x="4932" y="2010"/>
                    </a:lnTo>
                    <a:lnTo>
                      <a:pt x="4983" y="2010"/>
                    </a:lnTo>
                    <a:cubicBezTo>
                      <a:pt x="5498" y="2023"/>
                      <a:pt x="5895" y="1344"/>
                      <a:pt x="5885" y="1113"/>
                    </a:cubicBezTo>
                    <a:lnTo>
                      <a:pt x="5885" y="1100"/>
                    </a:lnTo>
                    <a:lnTo>
                      <a:pt x="5885" y="1069"/>
                    </a:lnTo>
                    <a:lnTo>
                      <a:pt x="5884" y="1050"/>
                    </a:lnTo>
                    <a:lnTo>
                      <a:pt x="5884" y="1005"/>
                    </a:lnTo>
                    <a:close/>
                    <a:moveTo>
                      <a:pt x="3629" y="750"/>
                    </a:moveTo>
                    <a:lnTo>
                      <a:pt x="2237" y="750"/>
                    </a:lnTo>
                    <a:lnTo>
                      <a:pt x="2237" y="751"/>
                    </a:lnTo>
                    <a:lnTo>
                      <a:pt x="2231" y="751"/>
                    </a:lnTo>
                    <a:cubicBezTo>
                      <a:pt x="2099" y="746"/>
                      <a:pt x="1981" y="887"/>
                      <a:pt x="1986" y="999"/>
                    </a:cubicBezTo>
                    <a:lnTo>
                      <a:pt x="1986" y="1006"/>
                    </a:lnTo>
                    <a:lnTo>
                      <a:pt x="1986" y="1012"/>
                    </a:lnTo>
                    <a:cubicBezTo>
                      <a:pt x="1982" y="1152"/>
                      <a:pt x="2123" y="1264"/>
                      <a:pt x="2235" y="1261"/>
                    </a:cubicBezTo>
                    <a:lnTo>
                      <a:pt x="2241" y="1260"/>
                    </a:lnTo>
                    <a:lnTo>
                      <a:pt x="2248" y="1260"/>
                    </a:lnTo>
                    <a:lnTo>
                      <a:pt x="2254" y="1260"/>
                    </a:lnTo>
                    <a:lnTo>
                      <a:pt x="2261" y="1260"/>
                    </a:lnTo>
                    <a:lnTo>
                      <a:pt x="2263" y="1259"/>
                    </a:lnTo>
                    <a:lnTo>
                      <a:pt x="3629" y="1259"/>
                    </a:lnTo>
                    <a:lnTo>
                      <a:pt x="3629" y="1259"/>
                    </a:lnTo>
                    <a:lnTo>
                      <a:pt x="3631" y="1259"/>
                    </a:lnTo>
                    <a:lnTo>
                      <a:pt x="3638" y="1259"/>
                    </a:lnTo>
                    <a:lnTo>
                      <a:pt x="3645" y="1259"/>
                    </a:lnTo>
                    <a:lnTo>
                      <a:pt x="3651" y="1260"/>
                    </a:lnTo>
                    <a:cubicBezTo>
                      <a:pt x="3791" y="1264"/>
                      <a:pt x="3902" y="1123"/>
                      <a:pt x="3899" y="1011"/>
                    </a:cubicBezTo>
                    <a:lnTo>
                      <a:pt x="3899" y="1005"/>
                    </a:lnTo>
                    <a:lnTo>
                      <a:pt x="3899" y="998"/>
                    </a:lnTo>
                    <a:cubicBezTo>
                      <a:pt x="3903" y="858"/>
                      <a:pt x="3763" y="746"/>
                      <a:pt x="3651" y="750"/>
                    </a:cubicBezTo>
                    <a:lnTo>
                      <a:pt x="3645" y="750"/>
                    </a:lnTo>
                    <a:lnTo>
                      <a:pt x="3638" y="750"/>
                    </a:lnTo>
                    <a:lnTo>
                      <a:pt x="3631" y="750"/>
                    </a:lnTo>
                    <a:lnTo>
                      <a:pt x="3629" y="750"/>
                    </a:lnTo>
                    <a:lnTo>
                      <a:pt x="3629" y="75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FandolFang R" panose="00000500000000000000" pitchFamily="50" charset="-122"/>
                  <a:cs typeface="+mn-cs"/>
                </a:endParaRPr>
              </a:p>
            </p:txBody>
          </p:sp>
        </p:grpSp>
        <p:grpSp>
          <p:nvGrpSpPr>
            <p:cNvPr id="54" name="组合 53"/>
            <p:cNvGrpSpPr/>
            <p:nvPr/>
          </p:nvGrpSpPr>
          <p:grpSpPr>
            <a:xfrm>
              <a:off x="5816016" y="3054004"/>
              <a:ext cx="2119261" cy="1612517"/>
              <a:chOff x="7873539" y="2383884"/>
              <a:chExt cx="2119261" cy="1612517"/>
            </a:xfrm>
          </p:grpSpPr>
          <p:sp>
            <p:nvSpPr>
              <p:cNvPr id="55" name="文本框 54"/>
              <p:cNvSpPr txBox="1"/>
              <p:nvPr/>
            </p:nvSpPr>
            <p:spPr>
              <a:xfrm>
                <a:off x="7873539" y="2383884"/>
                <a:ext cx="2119261" cy="5099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>
                  <a:lnSpc>
                    <a:spcPct val="120000"/>
                  </a:lnSpc>
                  <a:defRPr sz="2800" b="1" spc="200">
                    <a:solidFill>
                      <a:srgbClr val="00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1pPr>
              </a:lstStyle>
              <a:p>
                <a:pPr marL="0" marR="0" lvl="0" indent="0" algn="l" defTabSz="914400" rtl="0" eaLnBrk="1" fontAlgn="auto" latinLnBrk="0" hangingPunct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400" b="0" i="0" u="none" strike="noStrike" kern="1200" cap="none" spc="0" normalizeH="0" baseline="0" noProof="0" dirty="0">
                    <a:ln>
                      <a:noFill/>
                    </a:ln>
                    <a:gradFill>
                      <a:gsLst>
                        <a:gs pos="0">
                          <a:srgbClr val="E100FF"/>
                        </a:gs>
                        <a:gs pos="100000">
                          <a:srgbClr val="1C46F2"/>
                        </a:gs>
                      </a:gsLst>
                      <a:lin ang="2700000" scaled="1"/>
                    </a:gradFill>
                    <a:effectLst/>
                    <a:uLnTx/>
                    <a:uFillTx/>
                    <a:latin typeface="优设标题黑" panose="00000500000000000000" pitchFamily="2" charset="-122"/>
                    <a:ea typeface="优设标题黑" panose="00000500000000000000" pitchFamily="2" charset="-122"/>
                    <a:cs typeface="+mn-cs"/>
                  </a:rPr>
                  <a:t>标题文字</a:t>
                </a:r>
              </a:p>
            </p:txBody>
          </p:sp>
          <p:sp>
            <p:nvSpPr>
              <p:cNvPr id="56" name="矩形 55"/>
              <p:cNvSpPr/>
              <p:nvPr/>
            </p:nvSpPr>
            <p:spPr>
              <a:xfrm>
                <a:off x="7881827" y="2824798"/>
                <a:ext cx="1489445" cy="117160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lumMod val="75000"/>
                        <a:lumOff val="25000"/>
                      </a:prstClr>
                    </a:solidFill>
                    <a:effectLst/>
                    <a:uLnTx/>
                    <a:uFillTx/>
                    <a:latin typeface="思源黑体 CN Light" panose="020B0300000000000000" pitchFamily="34" charset="-122"/>
                    <a:ea typeface="思源黑体 CN Light" panose="020B0300000000000000" pitchFamily="34" charset="-122"/>
                    <a:cs typeface="+mn-cs"/>
                  </a:rPr>
                  <a:t>点击此处添加文本内容，如关键词、部分简单介绍等。点击此处</a:t>
                </a:r>
                <a:endParaRPr kumimoji="0" lang="en-US" altLang="zh-CN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cs"/>
                </a:endParaRPr>
              </a:p>
            </p:txBody>
          </p:sp>
        </p:grpSp>
      </p:grpSp>
      <p:grpSp>
        <p:nvGrpSpPr>
          <p:cNvPr id="69" name="组合 68"/>
          <p:cNvGrpSpPr/>
          <p:nvPr/>
        </p:nvGrpSpPr>
        <p:grpSpPr>
          <a:xfrm>
            <a:off x="890905" y="2496820"/>
            <a:ext cx="2890676" cy="3320110"/>
            <a:chOff x="890905" y="2496820"/>
            <a:chExt cx="2890676" cy="3320110"/>
          </a:xfrm>
        </p:grpSpPr>
        <p:sp>
          <p:nvSpPr>
            <p:cNvPr id="15" name="矩形 14"/>
            <p:cNvSpPr/>
            <p:nvPr/>
          </p:nvSpPr>
          <p:spPr>
            <a:xfrm>
              <a:off x="1292860" y="3275330"/>
              <a:ext cx="36000" cy="2541600"/>
            </a:xfrm>
            <a:prstGeom prst="rect">
              <a:avLst/>
            </a:prstGeom>
            <a:gradFill flip="none" rotWithShape="1">
              <a:gsLst>
                <a:gs pos="3000">
                  <a:srgbClr val="E100FF"/>
                </a:gs>
                <a:gs pos="100000">
                  <a:srgbClr val="1C46F2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FandolFang R" panose="00000500000000000000" pitchFamily="50" charset="-122"/>
                <a:cs typeface="+mn-cs"/>
              </a:endParaRPr>
            </a:p>
          </p:txBody>
        </p:sp>
        <p:grpSp>
          <p:nvGrpSpPr>
            <p:cNvPr id="49" name="组合 48"/>
            <p:cNvGrpSpPr/>
            <p:nvPr/>
          </p:nvGrpSpPr>
          <p:grpSpPr>
            <a:xfrm>
              <a:off x="890905" y="2496820"/>
              <a:ext cx="840105" cy="840105"/>
              <a:chOff x="890905" y="2687320"/>
              <a:chExt cx="840105" cy="840105"/>
            </a:xfrm>
          </p:grpSpPr>
          <p:sp>
            <p:nvSpPr>
              <p:cNvPr id="16" name="椭圆 15"/>
              <p:cNvSpPr/>
              <p:nvPr/>
            </p:nvSpPr>
            <p:spPr>
              <a:xfrm>
                <a:off x="890905" y="2687320"/>
                <a:ext cx="840105" cy="840105"/>
              </a:xfrm>
              <a:prstGeom prst="ellipse">
                <a:avLst/>
              </a:prstGeom>
              <a:gradFill flip="none" rotWithShape="1">
                <a:gsLst>
                  <a:gs pos="3000">
                    <a:srgbClr val="E100FF"/>
                  </a:gs>
                  <a:gs pos="100000">
                    <a:srgbClr val="9136AE"/>
                  </a:gs>
                </a:gsLst>
                <a:lin ang="27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FandolFang R" panose="00000500000000000000" pitchFamily="50" charset="-122"/>
                  <a:cs typeface="+mn-cs"/>
                </a:endParaRPr>
              </a:p>
            </p:txBody>
          </p:sp>
          <p:sp>
            <p:nvSpPr>
              <p:cNvPr id="23" name="任意多边形 10"/>
              <p:cNvSpPr/>
              <p:nvPr/>
            </p:nvSpPr>
            <p:spPr>
              <a:xfrm>
                <a:off x="1135697" y="2953702"/>
                <a:ext cx="350520" cy="307340"/>
              </a:xfrm>
              <a:custGeom>
                <a:avLst/>
                <a:gdLst>
                  <a:gd name="adj" fmla="val 16667"/>
                  <a:gd name="a" fmla="pin 0 adj 50000"/>
                  <a:gd name="x1" fmla="*/ ss a 100000"/>
                  <a:gd name="x2" fmla="+- r 0 x1"/>
                  <a:gd name="y2" fmla="+- b 0 x1"/>
                  <a:gd name="il" fmla="*/ x1 29289 100000"/>
                  <a:gd name="ir" fmla="+- r 0 il"/>
                  <a:gd name="ib" fmla="+- b 0 il"/>
                </a:gdLst>
                <a:ahLst/>
                <a:cxnLst>
                  <a:cxn ang="3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5601" h="4907">
                    <a:moveTo>
                      <a:pt x="4624" y="4357"/>
                    </a:moveTo>
                    <a:lnTo>
                      <a:pt x="4624" y="4797"/>
                    </a:lnTo>
                    <a:lnTo>
                      <a:pt x="4624" y="4800"/>
                    </a:lnTo>
                    <a:lnTo>
                      <a:pt x="4624" y="4803"/>
                    </a:lnTo>
                    <a:cubicBezTo>
                      <a:pt x="4625" y="4862"/>
                      <a:pt x="4561" y="4908"/>
                      <a:pt x="4519" y="4907"/>
                    </a:cubicBezTo>
                    <a:lnTo>
                      <a:pt x="4516" y="4907"/>
                    </a:lnTo>
                    <a:lnTo>
                      <a:pt x="4514" y="4907"/>
                    </a:lnTo>
                    <a:lnTo>
                      <a:pt x="3180" y="4907"/>
                    </a:lnTo>
                    <a:lnTo>
                      <a:pt x="3180" y="3567"/>
                    </a:lnTo>
                    <a:lnTo>
                      <a:pt x="2380" y="3567"/>
                    </a:lnTo>
                    <a:lnTo>
                      <a:pt x="2380" y="4907"/>
                    </a:lnTo>
                    <a:lnTo>
                      <a:pt x="1049" y="4907"/>
                    </a:lnTo>
                    <a:lnTo>
                      <a:pt x="1046" y="4907"/>
                    </a:lnTo>
                    <a:lnTo>
                      <a:pt x="1043" y="4907"/>
                    </a:lnTo>
                    <a:cubicBezTo>
                      <a:pt x="984" y="4908"/>
                      <a:pt x="937" y="4844"/>
                      <a:pt x="939" y="4802"/>
                    </a:cubicBezTo>
                    <a:lnTo>
                      <a:pt x="939" y="4799"/>
                    </a:lnTo>
                    <a:lnTo>
                      <a:pt x="939" y="4797"/>
                    </a:lnTo>
                    <a:lnTo>
                      <a:pt x="939" y="2817"/>
                    </a:lnTo>
                    <a:lnTo>
                      <a:pt x="2781" y="1217"/>
                    </a:lnTo>
                    <a:lnTo>
                      <a:pt x="4624" y="2817"/>
                    </a:lnTo>
                    <a:lnTo>
                      <a:pt x="4624" y="4357"/>
                    </a:lnTo>
                    <a:close/>
                    <a:moveTo>
                      <a:pt x="4230" y="825"/>
                    </a:moveTo>
                    <a:cubicBezTo>
                      <a:pt x="4228" y="770"/>
                      <a:pt x="4279" y="726"/>
                      <a:pt x="4328" y="727"/>
                    </a:cubicBezTo>
                    <a:lnTo>
                      <a:pt x="4721" y="727"/>
                    </a:lnTo>
                    <a:cubicBezTo>
                      <a:pt x="4777" y="725"/>
                      <a:pt x="4821" y="776"/>
                      <a:pt x="4820" y="825"/>
                    </a:cubicBezTo>
                    <a:lnTo>
                      <a:pt x="4820" y="1678"/>
                    </a:lnTo>
                    <a:lnTo>
                      <a:pt x="5568" y="2352"/>
                    </a:lnTo>
                    <a:cubicBezTo>
                      <a:pt x="5593" y="2370"/>
                      <a:pt x="5602" y="2403"/>
                      <a:pt x="5601" y="2427"/>
                    </a:cubicBezTo>
                    <a:cubicBezTo>
                      <a:pt x="5602" y="2454"/>
                      <a:pt x="5589" y="2483"/>
                      <a:pt x="5577" y="2494"/>
                    </a:cubicBezTo>
                    <a:lnTo>
                      <a:pt x="5576" y="2495"/>
                    </a:lnTo>
                    <a:lnTo>
                      <a:pt x="5304" y="2798"/>
                    </a:lnTo>
                    <a:cubicBezTo>
                      <a:pt x="5286" y="2822"/>
                      <a:pt x="5252" y="2831"/>
                      <a:pt x="5229" y="2831"/>
                    </a:cubicBezTo>
                    <a:cubicBezTo>
                      <a:pt x="5202" y="2831"/>
                      <a:pt x="5173" y="2819"/>
                      <a:pt x="5162" y="2807"/>
                    </a:cubicBezTo>
                    <a:lnTo>
                      <a:pt x="5160" y="2805"/>
                    </a:lnTo>
                    <a:lnTo>
                      <a:pt x="2801" y="681"/>
                    </a:lnTo>
                    <a:lnTo>
                      <a:pt x="441" y="2805"/>
                    </a:lnTo>
                    <a:cubicBezTo>
                      <a:pt x="424" y="2824"/>
                      <a:pt x="394" y="2832"/>
                      <a:pt x="374" y="2831"/>
                    </a:cubicBezTo>
                    <a:cubicBezTo>
                      <a:pt x="347" y="2832"/>
                      <a:pt x="318" y="2818"/>
                      <a:pt x="305" y="2805"/>
                    </a:cubicBezTo>
                    <a:lnTo>
                      <a:pt x="303" y="2803"/>
                    </a:lnTo>
                    <a:lnTo>
                      <a:pt x="302" y="2801"/>
                    </a:lnTo>
                    <a:lnTo>
                      <a:pt x="300" y="2800"/>
                    </a:lnTo>
                    <a:lnTo>
                      <a:pt x="298" y="2798"/>
                    </a:lnTo>
                    <a:lnTo>
                      <a:pt x="26" y="2495"/>
                    </a:lnTo>
                    <a:cubicBezTo>
                      <a:pt x="7" y="2478"/>
                      <a:pt x="-1" y="2447"/>
                      <a:pt x="0" y="2428"/>
                    </a:cubicBezTo>
                    <a:cubicBezTo>
                      <a:pt x="-1" y="2401"/>
                      <a:pt x="13" y="2372"/>
                      <a:pt x="26" y="2359"/>
                    </a:cubicBezTo>
                    <a:lnTo>
                      <a:pt x="28" y="2357"/>
                    </a:lnTo>
                    <a:lnTo>
                      <a:pt x="29" y="2356"/>
                    </a:lnTo>
                    <a:lnTo>
                      <a:pt x="31" y="2354"/>
                    </a:lnTo>
                    <a:lnTo>
                      <a:pt x="33" y="2352"/>
                    </a:lnTo>
                    <a:lnTo>
                      <a:pt x="2140" y="455"/>
                    </a:lnTo>
                    <a:lnTo>
                      <a:pt x="2463" y="132"/>
                    </a:lnTo>
                    <a:cubicBezTo>
                      <a:pt x="2542" y="36"/>
                      <a:pt x="2687" y="-3"/>
                      <a:pt x="2783" y="0"/>
                    </a:cubicBezTo>
                    <a:cubicBezTo>
                      <a:pt x="2908" y="-4"/>
                      <a:pt x="3046" y="60"/>
                      <a:pt x="3103" y="124"/>
                    </a:cubicBezTo>
                    <a:lnTo>
                      <a:pt x="3110" y="132"/>
                    </a:lnTo>
                    <a:lnTo>
                      <a:pt x="3175" y="197"/>
                    </a:lnTo>
                    <a:lnTo>
                      <a:pt x="4230" y="1147"/>
                    </a:lnTo>
                    <a:lnTo>
                      <a:pt x="4230" y="825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FandolFang R" panose="00000500000000000000" pitchFamily="50" charset="-122"/>
                  <a:cs typeface="+mn-cs"/>
                </a:endParaRPr>
              </a:p>
            </p:txBody>
          </p:sp>
        </p:grpSp>
        <p:grpSp>
          <p:nvGrpSpPr>
            <p:cNvPr id="57" name="组合 56"/>
            <p:cNvGrpSpPr/>
            <p:nvPr/>
          </p:nvGrpSpPr>
          <p:grpSpPr>
            <a:xfrm>
              <a:off x="1662320" y="3054004"/>
              <a:ext cx="2119261" cy="1612517"/>
              <a:chOff x="7873539" y="2383884"/>
              <a:chExt cx="2119261" cy="1612517"/>
            </a:xfrm>
          </p:grpSpPr>
          <p:sp>
            <p:nvSpPr>
              <p:cNvPr id="58" name="文本框 57"/>
              <p:cNvSpPr txBox="1"/>
              <p:nvPr/>
            </p:nvSpPr>
            <p:spPr>
              <a:xfrm>
                <a:off x="7873539" y="2383884"/>
                <a:ext cx="2119261" cy="5099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>
                  <a:lnSpc>
                    <a:spcPct val="120000"/>
                  </a:lnSpc>
                  <a:defRPr sz="2800" b="1" spc="200">
                    <a:solidFill>
                      <a:srgbClr val="00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1pPr>
              </a:lstStyle>
              <a:p>
                <a:pPr marL="0" marR="0" lvl="0" indent="0" algn="l" defTabSz="914400" rtl="0" eaLnBrk="1" fontAlgn="auto" latinLnBrk="0" hangingPunct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400" b="0" i="0" u="none" strike="noStrike" kern="1200" cap="none" spc="0" normalizeH="0" baseline="0" noProof="0" dirty="0">
                    <a:ln>
                      <a:noFill/>
                    </a:ln>
                    <a:gradFill>
                      <a:gsLst>
                        <a:gs pos="0">
                          <a:srgbClr val="E100FF"/>
                        </a:gs>
                        <a:gs pos="100000">
                          <a:srgbClr val="1C46F2"/>
                        </a:gs>
                      </a:gsLst>
                      <a:lin ang="2700000" scaled="1"/>
                    </a:gradFill>
                    <a:effectLst/>
                    <a:uLnTx/>
                    <a:uFillTx/>
                    <a:latin typeface="优设标题黑" panose="00000500000000000000" pitchFamily="2" charset="-122"/>
                    <a:ea typeface="优设标题黑" panose="00000500000000000000" pitchFamily="2" charset="-122"/>
                    <a:cs typeface="+mn-cs"/>
                  </a:rPr>
                  <a:t>标题文字</a:t>
                </a:r>
              </a:p>
            </p:txBody>
          </p:sp>
          <p:sp>
            <p:nvSpPr>
              <p:cNvPr id="59" name="矩形 58"/>
              <p:cNvSpPr/>
              <p:nvPr/>
            </p:nvSpPr>
            <p:spPr>
              <a:xfrm>
                <a:off x="7881827" y="2824798"/>
                <a:ext cx="1489445" cy="117160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lumMod val="75000"/>
                        <a:lumOff val="25000"/>
                      </a:prstClr>
                    </a:solidFill>
                    <a:effectLst/>
                    <a:uLnTx/>
                    <a:uFillTx/>
                    <a:latin typeface="思源黑体 CN Light" panose="020B0300000000000000" pitchFamily="34" charset="-122"/>
                    <a:ea typeface="思源黑体 CN Light" panose="020B0300000000000000" pitchFamily="34" charset="-122"/>
                    <a:cs typeface="+mn-cs"/>
                  </a:rPr>
                  <a:t>点击此处添加文本内容，如关键词、部分简单介绍等。点击此处</a:t>
                </a:r>
                <a:endParaRPr kumimoji="0" lang="en-US" altLang="zh-CN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cs"/>
                </a:endParaRPr>
              </a:p>
            </p:txBody>
          </p:sp>
        </p:grpSp>
      </p:grpSp>
      <p:grpSp>
        <p:nvGrpSpPr>
          <p:cNvPr id="74" name="组合 73"/>
          <p:cNvGrpSpPr/>
          <p:nvPr/>
        </p:nvGrpSpPr>
        <p:grpSpPr>
          <a:xfrm>
            <a:off x="9554845" y="2484120"/>
            <a:ext cx="2923366" cy="3320110"/>
            <a:chOff x="9554845" y="2484120"/>
            <a:chExt cx="2923366" cy="3320110"/>
          </a:xfrm>
        </p:grpSpPr>
        <p:sp>
          <p:nvSpPr>
            <p:cNvPr id="12" name="矩形 11"/>
            <p:cNvSpPr/>
            <p:nvPr/>
          </p:nvSpPr>
          <p:spPr>
            <a:xfrm>
              <a:off x="9956800" y="3262630"/>
              <a:ext cx="36000" cy="2541600"/>
            </a:xfrm>
            <a:prstGeom prst="rect">
              <a:avLst/>
            </a:prstGeom>
            <a:gradFill flip="none" rotWithShape="1">
              <a:gsLst>
                <a:gs pos="3000">
                  <a:srgbClr val="E100FF"/>
                </a:gs>
                <a:gs pos="100000">
                  <a:srgbClr val="1C46F2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FandolFang R" panose="00000500000000000000" pitchFamily="50" charset="-122"/>
                <a:cs typeface="+mn-cs"/>
              </a:endParaRPr>
            </a:p>
          </p:txBody>
        </p:sp>
        <p:grpSp>
          <p:nvGrpSpPr>
            <p:cNvPr id="53" name="组合 52"/>
            <p:cNvGrpSpPr/>
            <p:nvPr/>
          </p:nvGrpSpPr>
          <p:grpSpPr>
            <a:xfrm>
              <a:off x="9554845" y="2484120"/>
              <a:ext cx="840105" cy="840105"/>
              <a:chOff x="9554845" y="2674620"/>
              <a:chExt cx="840105" cy="840105"/>
            </a:xfrm>
          </p:grpSpPr>
          <p:sp>
            <p:nvSpPr>
              <p:cNvPr id="38" name="椭圆 37"/>
              <p:cNvSpPr/>
              <p:nvPr/>
            </p:nvSpPr>
            <p:spPr>
              <a:xfrm>
                <a:off x="9554845" y="2674620"/>
                <a:ext cx="840105" cy="840105"/>
              </a:xfrm>
              <a:prstGeom prst="ellipse">
                <a:avLst/>
              </a:prstGeom>
              <a:gradFill flip="none" rotWithShape="1">
                <a:gsLst>
                  <a:gs pos="3000">
                    <a:srgbClr val="E100FF"/>
                  </a:gs>
                  <a:gs pos="100000">
                    <a:srgbClr val="9136AE"/>
                  </a:gs>
                </a:gsLst>
                <a:lin ang="27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FandolFang R" panose="00000500000000000000" pitchFamily="50" charset="-122"/>
                  <a:cs typeface="+mn-cs"/>
                </a:endParaRPr>
              </a:p>
            </p:txBody>
          </p:sp>
          <p:sp>
            <p:nvSpPr>
              <p:cNvPr id="42" name="任意多边形 57"/>
              <p:cNvSpPr/>
              <p:nvPr/>
            </p:nvSpPr>
            <p:spPr>
              <a:xfrm rot="18900000" flipH="1" flipV="1">
                <a:off x="9762807" y="3022282"/>
                <a:ext cx="424180" cy="144780"/>
              </a:xfrm>
              <a:custGeom>
                <a:avLst/>
                <a:gdLst>
                  <a:gd name="adj" fmla="val 50000"/>
                  <a:gd name="a" fmla="pin 0 adj 50000"/>
                  <a:gd name="x1" fmla="*/ ss a 100000"/>
                  <a:gd name="x2" fmla="+- r 0 x1"/>
                  <a:gd name="y2" fmla="+- b 0 x1"/>
                  <a:gd name="il" fmla="*/ x1 29289 100000"/>
                  <a:gd name="ir" fmla="+- r 0 il"/>
                  <a:gd name="ib" fmla="+- b 0 il"/>
                </a:gdLst>
                <a:ahLst/>
                <a:cxnLst>
                  <a:cxn ang="3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5885" h="2011">
                    <a:moveTo>
                      <a:pt x="1" y="1005"/>
                    </a:moveTo>
                    <a:lnTo>
                      <a:pt x="1" y="978"/>
                    </a:lnTo>
                    <a:lnTo>
                      <a:pt x="0" y="952"/>
                    </a:lnTo>
                    <a:lnTo>
                      <a:pt x="0" y="902"/>
                    </a:lnTo>
                    <a:cubicBezTo>
                      <a:pt x="-13" y="387"/>
                      <a:pt x="667" y="-10"/>
                      <a:pt x="898" y="0"/>
                    </a:cubicBezTo>
                    <a:lnTo>
                      <a:pt x="911" y="0"/>
                    </a:lnTo>
                    <a:lnTo>
                      <a:pt x="942" y="1"/>
                    </a:lnTo>
                    <a:lnTo>
                      <a:pt x="2579" y="1"/>
                    </a:lnTo>
                    <a:cubicBezTo>
                      <a:pt x="2582" y="1"/>
                      <a:pt x="2607" y="0"/>
                      <a:pt x="2605" y="0"/>
                    </a:cubicBezTo>
                    <a:lnTo>
                      <a:pt x="2611" y="0"/>
                    </a:lnTo>
                    <a:cubicBezTo>
                      <a:pt x="2731" y="-4"/>
                      <a:pt x="2828" y="118"/>
                      <a:pt x="2825" y="215"/>
                    </a:cubicBezTo>
                    <a:lnTo>
                      <a:pt x="2825" y="220"/>
                    </a:lnTo>
                    <a:lnTo>
                      <a:pt x="2825" y="226"/>
                    </a:lnTo>
                    <a:cubicBezTo>
                      <a:pt x="2829" y="346"/>
                      <a:pt x="2707" y="443"/>
                      <a:pt x="2610" y="440"/>
                    </a:cubicBezTo>
                    <a:lnTo>
                      <a:pt x="2605" y="440"/>
                    </a:lnTo>
                    <a:lnTo>
                      <a:pt x="2593" y="440"/>
                    </a:lnTo>
                    <a:lnTo>
                      <a:pt x="2588" y="439"/>
                    </a:lnTo>
                    <a:lnTo>
                      <a:pt x="1134" y="439"/>
                    </a:lnTo>
                    <a:lnTo>
                      <a:pt x="1121" y="438"/>
                    </a:lnTo>
                    <a:lnTo>
                      <a:pt x="1108" y="438"/>
                    </a:lnTo>
                    <a:lnTo>
                      <a:pt x="1095" y="438"/>
                    </a:lnTo>
                    <a:cubicBezTo>
                      <a:pt x="833" y="436"/>
                      <a:pt x="587" y="795"/>
                      <a:pt x="594" y="938"/>
                    </a:cubicBezTo>
                    <a:lnTo>
                      <a:pt x="594" y="946"/>
                    </a:lnTo>
                    <a:lnTo>
                      <a:pt x="594" y="990"/>
                    </a:lnTo>
                    <a:lnTo>
                      <a:pt x="595" y="1005"/>
                    </a:lnTo>
                    <a:lnTo>
                      <a:pt x="594" y="1019"/>
                    </a:lnTo>
                    <a:lnTo>
                      <a:pt x="594" y="1058"/>
                    </a:lnTo>
                    <a:lnTo>
                      <a:pt x="594" y="1071"/>
                    </a:lnTo>
                    <a:cubicBezTo>
                      <a:pt x="591" y="1334"/>
                      <a:pt x="951" y="1579"/>
                      <a:pt x="1094" y="1572"/>
                    </a:cubicBezTo>
                    <a:lnTo>
                      <a:pt x="1102" y="1572"/>
                    </a:lnTo>
                    <a:lnTo>
                      <a:pt x="1146" y="1572"/>
                    </a:lnTo>
                    <a:lnTo>
                      <a:pt x="1161" y="1571"/>
                    </a:lnTo>
                    <a:lnTo>
                      <a:pt x="2580" y="1571"/>
                    </a:lnTo>
                    <a:cubicBezTo>
                      <a:pt x="2580" y="1571"/>
                      <a:pt x="2583" y="1571"/>
                      <a:pt x="2584" y="1571"/>
                    </a:cubicBezTo>
                    <a:cubicBezTo>
                      <a:pt x="2589" y="1571"/>
                      <a:pt x="2601" y="1570"/>
                      <a:pt x="2603" y="1570"/>
                    </a:cubicBezTo>
                    <a:lnTo>
                      <a:pt x="2604" y="1570"/>
                    </a:lnTo>
                    <a:lnTo>
                      <a:pt x="2604" y="1570"/>
                    </a:lnTo>
                    <a:lnTo>
                      <a:pt x="2605" y="1570"/>
                    </a:lnTo>
                    <a:lnTo>
                      <a:pt x="2605" y="1570"/>
                    </a:lnTo>
                    <a:lnTo>
                      <a:pt x="2605" y="1570"/>
                    </a:lnTo>
                    <a:lnTo>
                      <a:pt x="2611" y="1570"/>
                    </a:lnTo>
                    <a:cubicBezTo>
                      <a:pt x="2731" y="1566"/>
                      <a:pt x="2828" y="1688"/>
                      <a:pt x="2825" y="1785"/>
                    </a:cubicBezTo>
                    <a:lnTo>
                      <a:pt x="2825" y="1790"/>
                    </a:lnTo>
                    <a:lnTo>
                      <a:pt x="2825" y="1796"/>
                    </a:lnTo>
                    <a:cubicBezTo>
                      <a:pt x="2829" y="1916"/>
                      <a:pt x="2707" y="2013"/>
                      <a:pt x="2610" y="2010"/>
                    </a:cubicBezTo>
                    <a:lnTo>
                      <a:pt x="2605" y="2010"/>
                    </a:lnTo>
                    <a:lnTo>
                      <a:pt x="2593" y="2010"/>
                    </a:lnTo>
                    <a:lnTo>
                      <a:pt x="2588" y="2009"/>
                    </a:lnTo>
                    <a:lnTo>
                      <a:pt x="979" y="2009"/>
                    </a:lnTo>
                    <a:lnTo>
                      <a:pt x="953" y="2010"/>
                    </a:lnTo>
                    <a:lnTo>
                      <a:pt x="902" y="2010"/>
                    </a:lnTo>
                    <a:cubicBezTo>
                      <a:pt x="387" y="2023"/>
                      <a:pt x="-10" y="1344"/>
                      <a:pt x="0" y="1113"/>
                    </a:cubicBezTo>
                    <a:lnTo>
                      <a:pt x="0" y="1100"/>
                    </a:lnTo>
                    <a:lnTo>
                      <a:pt x="0" y="1069"/>
                    </a:lnTo>
                    <a:lnTo>
                      <a:pt x="1" y="1050"/>
                    </a:lnTo>
                    <a:lnTo>
                      <a:pt x="1" y="1005"/>
                    </a:lnTo>
                    <a:close/>
                    <a:moveTo>
                      <a:pt x="5884" y="1005"/>
                    </a:moveTo>
                    <a:lnTo>
                      <a:pt x="5884" y="978"/>
                    </a:lnTo>
                    <a:lnTo>
                      <a:pt x="5885" y="952"/>
                    </a:lnTo>
                    <a:lnTo>
                      <a:pt x="5885" y="902"/>
                    </a:lnTo>
                    <a:cubicBezTo>
                      <a:pt x="5898" y="387"/>
                      <a:pt x="5218" y="-10"/>
                      <a:pt x="4987" y="0"/>
                    </a:cubicBezTo>
                    <a:lnTo>
                      <a:pt x="4974" y="0"/>
                    </a:lnTo>
                    <a:lnTo>
                      <a:pt x="4943" y="1"/>
                    </a:lnTo>
                    <a:lnTo>
                      <a:pt x="3306" y="1"/>
                    </a:lnTo>
                    <a:cubicBezTo>
                      <a:pt x="3303" y="1"/>
                      <a:pt x="3278" y="0"/>
                      <a:pt x="3280" y="0"/>
                    </a:cubicBezTo>
                    <a:lnTo>
                      <a:pt x="3274" y="0"/>
                    </a:lnTo>
                    <a:cubicBezTo>
                      <a:pt x="3154" y="-4"/>
                      <a:pt x="3057" y="118"/>
                      <a:pt x="3060" y="215"/>
                    </a:cubicBezTo>
                    <a:lnTo>
                      <a:pt x="3060" y="220"/>
                    </a:lnTo>
                    <a:lnTo>
                      <a:pt x="3060" y="226"/>
                    </a:lnTo>
                    <a:cubicBezTo>
                      <a:pt x="3056" y="346"/>
                      <a:pt x="3178" y="443"/>
                      <a:pt x="3275" y="440"/>
                    </a:cubicBezTo>
                    <a:lnTo>
                      <a:pt x="3280" y="440"/>
                    </a:lnTo>
                    <a:lnTo>
                      <a:pt x="3292" y="440"/>
                    </a:lnTo>
                    <a:lnTo>
                      <a:pt x="3297" y="439"/>
                    </a:lnTo>
                    <a:lnTo>
                      <a:pt x="4751" y="439"/>
                    </a:lnTo>
                    <a:lnTo>
                      <a:pt x="4764" y="438"/>
                    </a:lnTo>
                    <a:lnTo>
                      <a:pt x="4777" y="438"/>
                    </a:lnTo>
                    <a:lnTo>
                      <a:pt x="4790" y="438"/>
                    </a:lnTo>
                    <a:cubicBezTo>
                      <a:pt x="5052" y="436"/>
                      <a:pt x="5298" y="795"/>
                      <a:pt x="5291" y="938"/>
                    </a:cubicBezTo>
                    <a:lnTo>
                      <a:pt x="5291" y="946"/>
                    </a:lnTo>
                    <a:lnTo>
                      <a:pt x="5291" y="990"/>
                    </a:lnTo>
                    <a:lnTo>
                      <a:pt x="5290" y="1005"/>
                    </a:lnTo>
                    <a:lnTo>
                      <a:pt x="5291" y="1019"/>
                    </a:lnTo>
                    <a:lnTo>
                      <a:pt x="5291" y="1058"/>
                    </a:lnTo>
                    <a:lnTo>
                      <a:pt x="5291" y="1071"/>
                    </a:lnTo>
                    <a:cubicBezTo>
                      <a:pt x="5294" y="1334"/>
                      <a:pt x="4934" y="1579"/>
                      <a:pt x="4791" y="1572"/>
                    </a:cubicBezTo>
                    <a:lnTo>
                      <a:pt x="4783" y="1572"/>
                    </a:lnTo>
                    <a:lnTo>
                      <a:pt x="4739" y="1572"/>
                    </a:lnTo>
                    <a:lnTo>
                      <a:pt x="4724" y="1571"/>
                    </a:lnTo>
                    <a:lnTo>
                      <a:pt x="3305" y="1571"/>
                    </a:lnTo>
                    <a:cubicBezTo>
                      <a:pt x="3305" y="1571"/>
                      <a:pt x="3302" y="1571"/>
                      <a:pt x="3301" y="1571"/>
                    </a:cubicBezTo>
                    <a:cubicBezTo>
                      <a:pt x="3296" y="1571"/>
                      <a:pt x="3284" y="1570"/>
                      <a:pt x="3282" y="1570"/>
                    </a:cubicBezTo>
                    <a:lnTo>
                      <a:pt x="3281" y="1570"/>
                    </a:lnTo>
                    <a:lnTo>
                      <a:pt x="3281" y="1570"/>
                    </a:lnTo>
                    <a:lnTo>
                      <a:pt x="3280" y="1570"/>
                    </a:lnTo>
                    <a:lnTo>
                      <a:pt x="3280" y="1570"/>
                    </a:lnTo>
                    <a:lnTo>
                      <a:pt x="3280" y="1570"/>
                    </a:lnTo>
                    <a:lnTo>
                      <a:pt x="3274" y="1570"/>
                    </a:lnTo>
                    <a:cubicBezTo>
                      <a:pt x="3154" y="1566"/>
                      <a:pt x="3057" y="1688"/>
                      <a:pt x="3060" y="1785"/>
                    </a:cubicBezTo>
                    <a:lnTo>
                      <a:pt x="3060" y="1790"/>
                    </a:lnTo>
                    <a:lnTo>
                      <a:pt x="3060" y="1796"/>
                    </a:lnTo>
                    <a:cubicBezTo>
                      <a:pt x="3056" y="1916"/>
                      <a:pt x="3178" y="2013"/>
                      <a:pt x="3275" y="2010"/>
                    </a:cubicBezTo>
                    <a:lnTo>
                      <a:pt x="3280" y="2010"/>
                    </a:lnTo>
                    <a:lnTo>
                      <a:pt x="3292" y="2010"/>
                    </a:lnTo>
                    <a:lnTo>
                      <a:pt x="3297" y="2009"/>
                    </a:lnTo>
                    <a:lnTo>
                      <a:pt x="4906" y="2009"/>
                    </a:lnTo>
                    <a:lnTo>
                      <a:pt x="4932" y="2010"/>
                    </a:lnTo>
                    <a:lnTo>
                      <a:pt x="4983" y="2010"/>
                    </a:lnTo>
                    <a:cubicBezTo>
                      <a:pt x="5498" y="2023"/>
                      <a:pt x="5895" y="1344"/>
                      <a:pt x="5885" y="1113"/>
                    </a:cubicBezTo>
                    <a:lnTo>
                      <a:pt x="5885" y="1100"/>
                    </a:lnTo>
                    <a:lnTo>
                      <a:pt x="5885" y="1069"/>
                    </a:lnTo>
                    <a:lnTo>
                      <a:pt x="5884" y="1050"/>
                    </a:lnTo>
                    <a:lnTo>
                      <a:pt x="5884" y="1005"/>
                    </a:lnTo>
                    <a:close/>
                    <a:moveTo>
                      <a:pt x="3629" y="750"/>
                    </a:moveTo>
                    <a:lnTo>
                      <a:pt x="2237" y="750"/>
                    </a:lnTo>
                    <a:lnTo>
                      <a:pt x="2237" y="751"/>
                    </a:lnTo>
                    <a:lnTo>
                      <a:pt x="2231" y="751"/>
                    </a:lnTo>
                    <a:cubicBezTo>
                      <a:pt x="2099" y="746"/>
                      <a:pt x="1981" y="887"/>
                      <a:pt x="1986" y="999"/>
                    </a:cubicBezTo>
                    <a:lnTo>
                      <a:pt x="1986" y="1006"/>
                    </a:lnTo>
                    <a:lnTo>
                      <a:pt x="1986" y="1012"/>
                    </a:lnTo>
                    <a:cubicBezTo>
                      <a:pt x="1982" y="1152"/>
                      <a:pt x="2123" y="1264"/>
                      <a:pt x="2235" y="1261"/>
                    </a:cubicBezTo>
                    <a:lnTo>
                      <a:pt x="2241" y="1260"/>
                    </a:lnTo>
                    <a:lnTo>
                      <a:pt x="2248" y="1260"/>
                    </a:lnTo>
                    <a:lnTo>
                      <a:pt x="2254" y="1260"/>
                    </a:lnTo>
                    <a:lnTo>
                      <a:pt x="2261" y="1260"/>
                    </a:lnTo>
                    <a:lnTo>
                      <a:pt x="2263" y="1259"/>
                    </a:lnTo>
                    <a:lnTo>
                      <a:pt x="3629" y="1259"/>
                    </a:lnTo>
                    <a:lnTo>
                      <a:pt x="3629" y="1259"/>
                    </a:lnTo>
                    <a:lnTo>
                      <a:pt x="3631" y="1259"/>
                    </a:lnTo>
                    <a:lnTo>
                      <a:pt x="3638" y="1259"/>
                    </a:lnTo>
                    <a:lnTo>
                      <a:pt x="3645" y="1259"/>
                    </a:lnTo>
                    <a:lnTo>
                      <a:pt x="3651" y="1260"/>
                    </a:lnTo>
                    <a:cubicBezTo>
                      <a:pt x="3791" y="1264"/>
                      <a:pt x="3902" y="1123"/>
                      <a:pt x="3899" y="1011"/>
                    </a:cubicBezTo>
                    <a:lnTo>
                      <a:pt x="3899" y="1005"/>
                    </a:lnTo>
                    <a:lnTo>
                      <a:pt x="3899" y="998"/>
                    </a:lnTo>
                    <a:cubicBezTo>
                      <a:pt x="3903" y="858"/>
                      <a:pt x="3763" y="746"/>
                      <a:pt x="3651" y="750"/>
                    </a:cubicBezTo>
                    <a:lnTo>
                      <a:pt x="3645" y="750"/>
                    </a:lnTo>
                    <a:lnTo>
                      <a:pt x="3638" y="750"/>
                    </a:lnTo>
                    <a:lnTo>
                      <a:pt x="3631" y="750"/>
                    </a:lnTo>
                    <a:lnTo>
                      <a:pt x="3629" y="750"/>
                    </a:lnTo>
                    <a:lnTo>
                      <a:pt x="3629" y="75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FandolFang R" panose="00000500000000000000" pitchFamily="50" charset="-122"/>
                  <a:cs typeface="+mn-cs"/>
                </a:endParaRPr>
              </a:p>
            </p:txBody>
          </p:sp>
        </p:grpSp>
        <p:grpSp>
          <p:nvGrpSpPr>
            <p:cNvPr id="60" name="组合 59"/>
            <p:cNvGrpSpPr/>
            <p:nvPr/>
          </p:nvGrpSpPr>
          <p:grpSpPr>
            <a:xfrm>
              <a:off x="10358950" y="3054004"/>
              <a:ext cx="2119261" cy="1612517"/>
              <a:chOff x="7873539" y="2383884"/>
              <a:chExt cx="2119261" cy="1612517"/>
            </a:xfrm>
          </p:grpSpPr>
          <p:sp>
            <p:nvSpPr>
              <p:cNvPr id="61" name="文本框 60"/>
              <p:cNvSpPr txBox="1"/>
              <p:nvPr/>
            </p:nvSpPr>
            <p:spPr>
              <a:xfrm>
                <a:off x="7873539" y="2383884"/>
                <a:ext cx="2119261" cy="5099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>
                  <a:lnSpc>
                    <a:spcPct val="120000"/>
                  </a:lnSpc>
                  <a:defRPr sz="2800" b="1" spc="200">
                    <a:solidFill>
                      <a:srgbClr val="00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1pPr>
              </a:lstStyle>
              <a:p>
                <a:pPr marL="0" marR="0" lvl="0" indent="0" algn="l" defTabSz="914400" rtl="0" eaLnBrk="1" fontAlgn="auto" latinLnBrk="0" hangingPunct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400" b="0" i="0" u="none" strike="noStrike" kern="1200" cap="none" spc="0" normalizeH="0" baseline="0" noProof="0" dirty="0">
                    <a:ln>
                      <a:noFill/>
                    </a:ln>
                    <a:gradFill>
                      <a:gsLst>
                        <a:gs pos="0">
                          <a:srgbClr val="E100FF"/>
                        </a:gs>
                        <a:gs pos="100000">
                          <a:srgbClr val="1C46F2"/>
                        </a:gs>
                      </a:gsLst>
                      <a:lin ang="2700000" scaled="1"/>
                    </a:gradFill>
                    <a:effectLst/>
                    <a:uLnTx/>
                    <a:uFillTx/>
                    <a:latin typeface="优设标题黑" panose="00000500000000000000" pitchFamily="2" charset="-122"/>
                    <a:ea typeface="优设标题黑" panose="00000500000000000000" pitchFamily="2" charset="-122"/>
                    <a:cs typeface="+mn-cs"/>
                  </a:rPr>
                  <a:t>标题文字</a:t>
                </a:r>
              </a:p>
            </p:txBody>
          </p:sp>
          <p:sp>
            <p:nvSpPr>
              <p:cNvPr id="62" name="矩形 61"/>
              <p:cNvSpPr/>
              <p:nvPr/>
            </p:nvSpPr>
            <p:spPr>
              <a:xfrm>
                <a:off x="7881827" y="2824798"/>
                <a:ext cx="1489445" cy="117160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lumMod val="75000"/>
                        <a:lumOff val="25000"/>
                      </a:prstClr>
                    </a:solidFill>
                    <a:effectLst/>
                    <a:uLnTx/>
                    <a:uFillTx/>
                    <a:latin typeface="思源黑体 CN Light" panose="020B0300000000000000" pitchFamily="34" charset="-122"/>
                    <a:ea typeface="思源黑体 CN Light" panose="020B0300000000000000" pitchFamily="34" charset="-122"/>
                    <a:cs typeface="+mn-cs"/>
                  </a:rPr>
                  <a:t>点击此处添加文本内容，如关键词、部分简单介绍等。点击此处</a:t>
                </a:r>
                <a:endParaRPr kumimoji="0" lang="en-US" altLang="zh-CN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cs"/>
                </a:endParaRPr>
              </a:p>
            </p:txBody>
          </p:sp>
        </p:grpSp>
      </p:grpSp>
      <p:grpSp>
        <p:nvGrpSpPr>
          <p:cNvPr id="75" name="组合 74"/>
          <p:cNvGrpSpPr/>
          <p:nvPr/>
        </p:nvGrpSpPr>
        <p:grpSpPr>
          <a:xfrm>
            <a:off x="-635" y="4884420"/>
            <a:ext cx="12193270" cy="1973580"/>
            <a:chOff x="-635" y="4884420"/>
            <a:chExt cx="12193270" cy="1973580"/>
          </a:xfrm>
        </p:grpSpPr>
        <p:sp>
          <p:nvSpPr>
            <p:cNvPr id="17" name="矩形 16"/>
            <p:cNvSpPr/>
            <p:nvPr/>
          </p:nvSpPr>
          <p:spPr>
            <a:xfrm>
              <a:off x="-635" y="4884420"/>
              <a:ext cx="12193270" cy="1973580"/>
            </a:xfrm>
            <a:prstGeom prst="rect">
              <a:avLst/>
            </a:prstGeom>
            <a:gradFill flip="none" rotWithShape="1">
              <a:gsLst>
                <a:gs pos="3000">
                  <a:srgbClr val="E100FF"/>
                </a:gs>
                <a:gs pos="100000">
                  <a:srgbClr val="9136AE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FandolFang R" panose="00000500000000000000" pitchFamily="50" charset="-122"/>
                <a:cs typeface="+mn-cs"/>
              </a:endParaRPr>
            </a:p>
          </p:txBody>
        </p:sp>
        <p:grpSp>
          <p:nvGrpSpPr>
            <p:cNvPr id="68" name="组合 67"/>
            <p:cNvGrpSpPr/>
            <p:nvPr/>
          </p:nvGrpSpPr>
          <p:grpSpPr>
            <a:xfrm>
              <a:off x="1496500" y="5087255"/>
              <a:ext cx="9199002" cy="1290341"/>
              <a:chOff x="1496500" y="5087255"/>
              <a:chExt cx="9199002" cy="1290341"/>
            </a:xfrm>
          </p:grpSpPr>
          <p:sp>
            <p:nvSpPr>
              <p:cNvPr id="64" name="文本框 63"/>
              <p:cNvSpPr txBox="1"/>
              <p:nvPr/>
            </p:nvSpPr>
            <p:spPr>
              <a:xfrm>
                <a:off x="1496500" y="5764800"/>
                <a:ext cx="9199002" cy="61279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思源黑体 CN Light" panose="020B0300000000000000" pitchFamily="34" charset="-122"/>
                    <a:ea typeface="思源黑体 CN Light" panose="020B0300000000000000" pitchFamily="34" charset="-122"/>
                    <a:cs typeface="+mn-cs"/>
                  </a:rPr>
                  <a:t>点击此处添加文本内容，如关键词、部分简单介绍等。点击此处添加文本内容，如关键词、部分简单介绍等。点击此处添加文本内容，如关键词、部分简单介绍等。点击此处添加文本内容，如关键词、部分简单介绍等。</a:t>
                </a:r>
                <a:endParaRPr kumimoji="0" lang="en-US" altLang="zh-CN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cs"/>
                  <a:sym typeface="+mn-ea"/>
                </a:endParaRPr>
              </a:p>
            </p:txBody>
          </p:sp>
          <p:sp>
            <p:nvSpPr>
              <p:cNvPr id="65" name="文本框 64"/>
              <p:cNvSpPr txBox="1"/>
              <p:nvPr/>
            </p:nvSpPr>
            <p:spPr>
              <a:xfrm>
                <a:off x="4657408" y="5087255"/>
                <a:ext cx="2877185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>
                <a:defPPr>
                  <a:defRPr lang="zh-CN"/>
                </a:defPPr>
                <a:lvl1pPr lvl="0" defTabSz="457200">
                  <a:defRPr kumimoji="1" sz="3200">
                    <a:gradFill flip="none" rotWithShape="1">
                      <a:gsLst>
                        <a:gs pos="100000">
                          <a:srgbClr val="6334AF"/>
                        </a:gs>
                        <a:gs pos="0">
                          <a:srgbClr val="E100FF"/>
                        </a:gs>
                      </a:gsLst>
                      <a:lin ang="2700000" scaled="1"/>
                      <a:tileRect/>
                    </a:gradFill>
                    <a:latin typeface="优设标题黑" panose="00000500000000000000" pitchFamily="2" charset="-122"/>
                    <a:ea typeface="优设标题黑" panose="00000500000000000000" pitchFamily="2" charset="-122"/>
                  </a:defRPr>
                </a:lvl1pPr>
              </a:lstStyle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1" lang="zh-CN" alt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优设标题黑" panose="00000500000000000000" pitchFamily="2" charset="-122"/>
                    <a:ea typeface="优设标题黑" panose="00000500000000000000" pitchFamily="2" charset="-122"/>
                    <a:cs typeface="+mn-cs"/>
                  </a:rPr>
                  <a:t>标题文字添加</a:t>
                </a:r>
                <a:endParaRPr kumimoji="1" lang="en-US" altLang="zh-CN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优设标题黑" panose="00000500000000000000" pitchFamily="2" charset="-122"/>
                  <a:ea typeface="优设标题黑" panose="00000500000000000000" pitchFamily="2" charset="-122"/>
                  <a:cs typeface="+mn-cs"/>
                </a:endParaRPr>
              </a:p>
            </p:txBody>
          </p:sp>
          <p:cxnSp>
            <p:nvCxnSpPr>
              <p:cNvPr id="67" name="直接连接符 66"/>
              <p:cNvCxnSpPr/>
              <p:nvPr/>
            </p:nvCxnSpPr>
            <p:spPr>
              <a:xfrm>
                <a:off x="4500936" y="5681495"/>
                <a:ext cx="3190128" cy="0"/>
              </a:xfrm>
              <a:prstGeom prst="line">
                <a:avLst/>
              </a:prstGeom>
              <a:noFill/>
              <a:ln w="12700" cap="flat" cmpd="sng" algn="ctr">
                <a:solidFill>
                  <a:schemeClr val="bg1"/>
                </a:solidFill>
                <a:prstDash val="solid"/>
                <a:miter lim="800000"/>
              </a:ln>
              <a:effectLst/>
            </p:spPr>
          </p:cxnSp>
        </p:grpSp>
      </p:grpSp>
      <p:grpSp>
        <p:nvGrpSpPr>
          <p:cNvPr id="63" name="组合 62"/>
          <p:cNvGrpSpPr/>
          <p:nvPr/>
        </p:nvGrpSpPr>
        <p:grpSpPr>
          <a:xfrm>
            <a:off x="444232" y="296451"/>
            <a:ext cx="2127517" cy="510363"/>
            <a:chOff x="1472003" y="2428249"/>
            <a:chExt cx="2127517" cy="510363"/>
          </a:xfrm>
        </p:grpSpPr>
        <p:grpSp>
          <p:nvGrpSpPr>
            <p:cNvPr id="66" name="组合 65"/>
            <p:cNvGrpSpPr/>
            <p:nvPr/>
          </p:nvGrpSpPr>
          <p:grpSpPr>
            <a:xfrm>
              <a:off x="1472003" y="2428249"/>
              <a:ext cx="519632" cy="498272"/>
              <a:chOff x="1449504" y="2212189"/>
              <a:chExt cx="589907" cy="565659"/>
            </a:xfrm>
          </p:grpSpPr>
          <p:sp>
            <p:nvSpPr>
              <p:cNvPr id="78" name="椭圆 77"/>
              <p:cNvSpPr/>
              <p:nvPr/>
            </p:nvSpPr>
            <p:spPr>
              <a:xfrm>
                <a:off x="1461632" y="2212189"/>
                <a:ext cx="565659" cy="565659"/>
              </a:xfrm>
              <a:prstGeom prst="ellipse">
                <a:avLst/>
              </a:prstGeom>
              <a:gradFill flip="none" rotWithShape="1">
                <a:gsLst>
                  <a:gs pos="0">
                    <a:srgbClr val="E100FF"/>
                  </a:gs>
                  <a:gs pos="100000">
                    <a:srgbClr val="9136AE"/>
                  </a:gs>
                </a:gsLst>
                <a:lin ang="2700000" scaled="1"/>
                <a:tileRect/>
              </a:gra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站酷庆科黄油体" panose="02000803000000020004" pitchFamily="2" charset="-122"/>
                  <a:ea typeface="站酷庆科黄油体" panose="02000803000000020004" pitchFamily="2" charset="-122"/>
                  <a:cs typeface="+mn-cs"/>
                </a:endParaRPr>
              </a:p>
            </p:txBody>
          </p:sp>
          <p:sp>
            <p:nvSpPr>
              <p:cNvPr id="79" name="文本框 78"/>
              <p:cNvSpPr txBox="1"/>
              <p:nvPr/>
            </p:nvSpPr>
            <p:spPr>
              <a:xfrm>
                <a:off x="1449504" y="2285690"/>
                <a:ext cx="589907" cy="4192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LnTx/>
                    <a:uFillTx/>
                    <a:latin typeface="胡晓波男神体" panose="02010600030101010101" pitchFamily="2" charset="-122"/>
                    <a:ea typeface="胡晓波男神体" panose="02010600030101010101" pitchFamily="2" charset="-122"/>
                    <a:cs typeface="胡晓波男神体" panose="02010600030101010101" pitchFamily="2" charset="-122"/>
                  </a:rPr>
                  <a:t>03</a:t>
                </a: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胡晓波男神体" panose="02010600030101010101" pitchFamily="2" charset="-122"/>
                  <a:ea typeface="胡晓波男神体" panose="02010600030101010101" pitchFamily="2" charset="-122"/>
                  <a:cs typeface="胡晓波男神体" panose="02010600030101010101" pitchFamily="2" charset="-122"/>
                </a:endParaRPr>
              </a:p>
            </p:txBody>
          </p:sp>
        </p:grpSp>
        <p:grpSp>
          <p:nvGrpSpPr>
            <p:cNvPr id="73" name="组合 72"/>
            <p:cNvGrpSpPr/>
            <p:nvPr/>
          </p:nvGrpSpPr>
          <p:grpSpPr>
            <a:xfrm>
              <a:off x="2093895" y="2428269"/>
              <a:ext cx="1505625" cy="510343"/>
              <a:chOff x="2017136" y="2220335"/>
              <a:chExt cx="1709246" cy="579362"/>
            </a:xfrm>
          </p:grpSpPr>
          <p:sp>
            <p:nvSpPr>
              <p:cNvPr id="76" name="文本框 75"/>
              <p:cNvSpPr txBox="1"/>
              <p:nvPr/>
            </p:nvSpPr>
            <p:spPr>
              <a:xfrm>
                <a:off x="2017136" y="2220335"/>
                <a:ext cx="1709246" cy="4192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dist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站酷庆科黄油体" panose="02000803000000020004" pitchFamily="2" charset="-122"/>
                    <a:ea typeface="站酷庆科黄油体" panose="02000803000000020004" pitchFamily="2" charset="-122"/>
                    <a:cs typeface="+mn-cs"/>
                  </a:rPr>
                  <a:t>添加标题内容</a:t>
                </a:r>
              </a:p>
            </p:txBody>
          </p:sp>
          <p:sp>
            <p:nvSpPr>
              <p:cNvPr id="77" name="文本框 76"/>
              <p:cNvSpPr txBox="1"/>
              <p:nvPr/>
            </p:nvSpPr>
            <p:spPr>
              <a:xfrm>
                <a:off x="2036089" y="2555116"/>
                <a:ext cx="1601615" cy="2445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dist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800" b="0" i="0" u="none" strike="noStrike" kern="0" cap="none" spc="-30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思源黑体 CN Light" panose="020B0300000000000000" pitchFamily="34" charset="-122"/>
                    <a:ea typeface="思源黑体 CN Light" panose="020B0300000000000000" pitchFamily="34" charset="-122"/>
                    <a:cs typeface="+mn-cs"/>
                  </a:rPr>
                  <a:t>INTRODUCTION</a:t>
                </a:r>
              </a:p>
            </p:txBody>
          </p:sp>
        </p:grp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图片占位符 12"/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848" r="14848"/>
          <a:stretch>
            <a:fillRect/>
          </a:stretch>
        </p:blipFill>
        <p:spPr>
          <a:xfrm>
            <a:off x="867562" y="1144274"/>
            <a:ext cx="4283801" cy="4569451"/>
          </a:xfrm>
        </p:spPr>
      </p:pic>
      <p:sp>
        <p:nvSpPr>
          <p:cNvPr id="22" name="图片占位符 21"/>
          <p:cNvSpPr>
            <a:spLocks noGrp="1"/>
          </p:cNvSpPr>
          <p:nvPr>
            <p:ph type="pic" sz="quarter" idx="11"/>
          </p:nvPr>
        </p:nvSpPr>
        <p:spPr>
          <a:xfrm>
            <a:off x="867562" y="1144274"/>
            <a:ext cx="4283801" cy="4569451"/>
          </a:xfrm>
          <a:gradFill>
            <a:gsLst>
              <a:gs pos="0">
                <a:srgbClr val="9136AE">
                  <a:alpha val="88000"/>
                </a:srgbClr>
              </a:gs>
              <a:gs pos="100000">
                <a:srgbClr val="D93AA5">
                  <a:alpha val="64000"/>
                </a:srgbClr>
              </a:gs>
            </a:gsLst>
            <a:lin ang="5400000" scaled="1"/>
          </a:gradFill>
        </p:spPr>
      </p:sp>
      <p:sp>
        <p:nvSpPr>
          <p:cNvPr id="68" name="矩形 67"/>
          <p:cNvSpPr/>
          <p:nvPr/>
        </p:nvSpPr>
        <p:spPr>
          <a:xfrm>
            <a:off x="9988332" y="382602"/>
            <a:ext cx="134169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di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uLnTx/>
                <a:uFillTx/>
                <a:latin typeface="胡晓波真帅体" panose="02010600030101010101" pitchFamily="2" charset="-122"/>
                <a:ea typeface="胡晓波真帅体" panose="02010600030101010101" pitchFamily="2" charset="-122"/>
              </a:rPr>
              <a:t>YOUR LOGO</a:t>
            </a:r>
            <a:endParaRPr kumimoji="0" lang="zh-CN" altLang="en-US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uLnTx/>
              <a:uFillTx/>
              <a:latin typeface="胡晓波真帅体" panose="02010600030101010101" pitchFamily="2" charset="-122"/>
              <a:ea typeface="胡晓波真帅体" panose="02010600030101010101" pitchFamily="2" charset="-122"/>
            </a:endParaRPr>
          </a:p>
        </p:txBody>
      </p:sp>
      <p:sp>
        <p:nvSpPr>
          <p:cNvPr id="33" name="文本框 32"/>
          <p:cNvSpPr txBox="1"/>
          <p:nvPr/>
        </p:nvSpPr>
        <p:spPr>
          <a:xfrm>
            <a:off x="5905500" y="3181863"/>
            <a:ext cx="481965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6000" b="1" spc="300" dirty="0">
                <a:gradFill flip="none" rotWithShape="1">
                  <a:gsLst>
                    <a:gs pos="0">
                      <a:srgbClr val="6334AF"/>
                    </a:gs>
                    <a:gs pos="100000">
                      <a:srgbClr val="DF3AA0"/>
                    </a:gs>
                  </a:gsLst>
                  <a:lin ang="2700000" scaled="1"/>
                  <a:tileRect/>
                </a:gradFill>
                <a:latin typeface="胡晓波真帅体" panose="02010600030101010101" pitchFamily="2" charset="-122"/>
                <a:ea typeface="胡晓波真帅体" panose="02010600030101010101" pitchFamily="2" charset="-122"/>
              </a:rPr>
              <a:t>添加标题内容</a:t>
            </a:r>
          </a:p>
        </p:txBody>
      </p:sp>
      <p:sp>
        <p:nvSpPr>
          <p:cNvPr id="34" name="矩形 33"/>
          <p:cNvSpPr/>
          <p:nvPr/>
        </p:nvSpPr>
        <p:spPr>
          <a:xfrm>
            <a:off x="5905500" y="4289859"/>
            <a:ext cx="4819650" cy="8281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zh-CN" sz="1100" kern="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FandolFang R" panose="00000500000000000000" pitchFamily="50" charset="-122"/>
              </a:rPr>
              <a:t>PLEASE ENTER YOUR DETAILED TEXT HERE, THE CONTENT SHOULD BE CONCISE AND CLEAR, CONCISE AND CONCISE DO NOT NEED TOO MUCH TEXT MODIFICATION AND EXPRESSION</a:t>
            </a:r>
            <a:r>
              <a:rPr lang="zh-CN" altLang="en-US" sz="1100" kern="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FandolFang R" panose="00000500000000000000" pitchFamily="50" charset="-122"/>
              </a:rPr>
              <a:t>。</a:t>
            </a:r>
          </a:p>
        </p:txBody>
      </p:sp>
      <p:sp>
        <p:nvSpPr>
          <p:cNvPr id="35" name="文本框 34"/>
          <p:cNvSpPr txBox="1"/>
          <p:nvPr/>
        </p:nvSpPr>
        <p:spPr>
          <a:xfrm>
            <a:off x="5905500" y="2349603"/>
            <a:ext cx="3862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dirty="0"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PART 04</a:t>
            </a:r>
            <a:endParaRPr lang="zh-CN" altLang="en-US" sz="4400" dirty="0">
              <a:latin typeface="思源黑体 CN Regular" panose="020B0500000000000000" pitchFamily="34" charset="-122"/>
              <a:ea typeface="思源黑体 CN Regular" panose="020B0500000000000000" pitchFamily="34" charset="-122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/>
      <p:bldP spid="3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" name="组合 46"/>
          <p:cNvGrpSpPr/>
          <p:nvPr/>
        </p:nvGrpSpPr>
        <p:grpSpPr>
          <a:xfrm>
            <a:off x="1207188" y="1960475"/>
            <a:ext cx="5504756" cy="1231872"/>
            <a:chOff x="1207188" y="1960475"/>
            <a:chExt cx="5504756" cy="1231872"/>
          </a:xfrm>
        </p:grpSpPr>
        <p:grpSp>
          <p:nvGrpSpPr>
            <p:cNvPr id="46" name="组合 45"/>
            <p:cNvGrpSpPr/>
            <p:nvPr/>
          </p:nvGrpSpPr>
          <p:grpSpPr>
            <a:xfrm>
              <a:off x="4417215" y="1960475"/>
              <a:ext cx="2294729" cy="1231872"/>
              <a:chOff x="4417215" y="1960475"/>
              <a:chExt cx="2294729" cy="1231872"/>
            </a:xfrm>
          </p:grpSpPr>
          <p:grpSp>
            <p:nvGrpSpPr>
              <p:cNvPr id="11" name="组合 10"/>
              <p:cNvGrpSpPr/>
              <p:nvPr/>
            </p:nvGrpSpPr>
            <p:grpSpPr>
              <a:xfrm>
                <a:off x="4417215" y="2372922"/>
                <a:ext cx="1370249" cy="733707"/>
                <a:chOff x="4658358" y="2531598"/>
                <a:chExt cx="1173373" cy="628289"/>
              </a:xfrm>
              <a:gradFill flip="none" rotWithShape="1">
                <a:gsLst>
                  <a:gs pos="0">
                    <a:srgbClr val="1C46F2"/>
                  </a:gs>
                  <a:gs pos="100000">
                    <a:srgbClr val="E100FF"/>
                  </a:gs>
                </a:gsLst>
                <a:lin ang="2700000" scaled="1"/>
                <a:tileRect/>
              </a:gradFill>
            </p:grpSpPr>
            <p:sp>
              <p:nvSpPr>
                <p:cNvPr id="12" name="Rectangle 6"/>
                <p:cNvSpPr/>
                <p:nvPr/>
              </p:nvSpPr>
              <p:spPr bwMode="auto">
                <a:xfrm rot="2700000" flipV="1">
                  <a:off x="4744802" y="3038696"/>
                  <a:ext cx="213049" cy="29334"/>
                </a:xfrm>
                <a:prstGeom prst="rect">
                  <a:avLst/>
                </a:prstGeom>
                <a:grpFill/>
                <a:ln w="9525">
                  <a:noFill/>
                  <a:round/>
                </a:ln>
              </p:spPr>
              <p:txBody>
                <a:bodyPr/>
                <a:lstStyle/>
                <a:p>
                  <a:pPr marL="0" marR="0" lvl="0" indent="0" algn="ctr" defTabSz="913765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FZZhengHeiS-DB-GB" panose="02000000000000000000" pitchFamily="2" charset="0"/>
                    <a:cs typeface="+mn-cs"/>
                  </a:endParaRPr>
                </a:p>
              </p:txBody>
            </p:sp>
            <p:sp>
              <p:nvSpPr>
                <p:cNvPr id="13" name="Bent Arrow 5"/>
                <p:cNvSpPr/>
                <p:nvPr/>
              </p:nvSpPr>
              <p:spPr bwMode="auto">
                <a:xfrm rot="2700000">
                  <a:off x="5138520" y="2051436"/>
                  <a:ext cx="213049" cy="1173373"/>
                </a:xfrm>
                <a:prstGeom prst="bentArrow">
                  <a:avLst>
                    <a:gd name="adj1" fmla="val 13663"/>
                    <a:gd name="adj2" fmla="val 25006"/>
                    <a:gd name="adj3" fmla="val 43568"/>
                    <a:gd name="adj4" fmla="val 0"/>
                  </a:avLst>
                </a:prstGeom>
                <a:grpFill/>
                <a:ln w="9525">
                  <a:noFill/>
                  <a:round/>
                </a:ln>
              </p:spPr>
              <p:txBody>
                <a:bodyPr/>
                <a:lstStyle/>
                <a:p>
                  <a:pPr marL="0" marR="0" lvl="0" indent="0" algn="ctr" defTabSz="913765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FZZhengHeiS-DB-GB" panose="02000000000000000000" pitchFamily="2" charset="0"/>
                    <a:cs typeface="+mn-cs"/>
                  </a:endParaRPr>
                </a:p>
              </p:txBody>
            </p:sp>
          </p:grpSp>
          <p:sp>
            <p:nvSpPr>
              <p:cNvPr id="27" name="Rounded Rectangle 26"/>
              <p:cNvSpPr/>
              <p:nvPr/>
            </p:nvSpPr>
            <p:spPr bwMode="auto">
              <a:xfrm rot="18900000" flipV="1">
                <a:off x="5479912" y="1960475"/>
                <a:ext cx="1232032" cy="1231872"/>
              </a:xfrm>
              <a:prstGeom prst="roundRect">
                <a:avLst>
                  <a:gd name="adj" fmla="val 9646"/>
                </a:avLst>
              </a:prstGeom>
              <a:gradFill flip="none" rotWithShape="1">
                <a:gsLst>
                  <a:gs pos="3000">
                    <a:srgbClr val="E100FF"/>
                  </a:gs>
                  <a:gs pos="100000">
                    <a:srgbClr val="1C46F2"/>
                  </a:gs>
                </a:gsLst>
                <a:lin ang="27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defTabSz="912495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defTabSz="912495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defTabSz="912495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defTabSz="912495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zh-CN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FandolFang R" panose="00000500000000000000" pitchFamily="50" charset="-122"/>
                  <a:cs typeface="+mn-cs"/>
                </a:endParaRPr>
              </a:p>
            </p:txBody>
          </p:sp>
          <p:pic>
            <p:nvPicPr>
              <p:cNvPr id="28" name="图片 27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665726" y="2146209"/>
                <a:ext cx="860404" cy="860404"/>
              </a:xfrm>
              <a:prstGeom prst="rect">
                <a:avLst/>
              </a:prstGeom>
            </p:spPr>
          </p:pic>
        </p:grpSp>
        <p:grpSp>
          <p:nvGrpSpPr>
            <p:cNvPr id="36" name="组合 35"/>
            <p:cNvGrpSpPr/>
            <p:nvPr/>
          </p:nvGrpSpPr>
          <p:grpSpPr>
            <a:xfrm>
              <a:off x="1207188" y="2023787"/>
              <a:ext cx="2839314" cy="1058519"/>
              <a:chOff x="1207188" y="2278689"/>
              <a:chExt cx="2839314" cy="1058519"/>
            </a:xfrm>
          </p:grpSpPr>
          <p:sp>
            <p:nvSpPr>
              <p:cNvPr id="34" name="文本框 33"/>
              <p:cNvSpPr txBox="1"/>
              <p:nvPr/>
            </p:nvSpPr>
            <p:spPr>
              <a:xfrm flipH="1">
                <a:off x="1927241" y="2278689"/>
                <a:ext cx="2119261" cy="5099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>
                  <a:lnSpc>
                    <a:spcPct val="120000"/>
                  </a:lnSpc>
                  <a:defRPr sz="2800" b="1" spc="200">
                    <a:solidFill>
                      <a:srgbClr val="00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1pPr>
              </a:lstStyle>
              <a:p>
                <a:pPr marL="0" marR="0" lvl="0" indent="0" algn="r" defTabSz="914400" rtl="0" eaLnBrk="1" fontAlgn="auto" latinLnBrk="0" hangingPunct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400" b="0" i="0" u="none" strike="noStrike" kern="1200" cap="none" spc="0" normalizeH="0" baseline="0" noProof="0" dirty="0">
                    <a:ln>
                      <a:noFill/>
                    </a:ln>
                    <a:gradFill>
                      <a:gsLst>
                        <a:gs pos="100000">
                          <a:srgbClr val="1C46F2"/>
                        </a:gs>
                        <a:gs pos="0">
                          <a:srgbClr val="E100FF"/>
                        </a:gs>
                      </a:gsLst>
                      <a:lin ang="2700000" scaled="1"/>
                    </a:gradFill>
                    <a:effectLst/>
                    <a:uLnTx/>
                    <a:uFillTx/>
                    <a:latin typeface="优设标题黑" panose="00000500000000000000" pitchFamily="2" charset="-122"/>
                    <a:ea typeface="优设标题黑" panose="00000500000000000000" pitchFamily="2" charset="-122"/>
                    <a:cs typeface="+mn-cs"/>
                  </a:rPr>
                  <a:t>标题文字添加</a:t>
                </a:r>
              </a:p>
            </p:txBody>
          </p:sp>
          <p:sp>
            <p:nvSpPr>
              <p:cNvPr id="35" name="矩形 34"/>
              <p:cNvSpPr/>
              <p:nvPr/>
            </p:nvSpPr>
            <p:spPr>
              <a:xfrm flipH="1">
                <a:off x="1207188" y="2719603"/>
                <a:ext cx="2831027" cy="61760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r" defTabSz="9144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lumMod val="75000"/>
                        <a:lumOff val="25000"/>
                      </a:prstClr>
                    </a:solidFill>
                    <a:effectLst/>
                    <a:uLnTx/>
                    <a:uFillTx/>
                    <a:latin typeface="思源黑体 CN Light" panose="020B0300000000000000" pitchFamily="34" charset="-122"/>
                    <a:ea typeface="思源黑体 CN Light" panose="020B0300000000000000" pitchFamily="34" charset="-122"/>
                    <a:cs typeface="+mn-cs"/>
                  </a:rPr>
                  <a:t>点击此处添加文本内容，如关键词、部分简单介绍等。点击此处</a:t>
                </a:r>
                <a:endParaRPr kumimoji="0" lang="en-US" altLang="zh-CN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cs"/>
                </a:endParaRPr>
              </a:p>
            </p:txBody>
          </p:sp>
        </p:grpSp>
      </p:grpSp>
      <p:grpSp>
        <p:nvGrpSpPr>
          <p:cNvPr id="50" name="组合 49"/>
          <p:cNvGrpSpPr/>
          <p:nvPr/>
        </p:nvGrpSpPr>
        <p:grpSpPr>
          <a:xfrm>
            <a:off x="1207188" y="2875285"/>
            <a:ext cx="4590065" cy="2275919"/>
            <a:chOff x="1207188" y="2875285"/>
            <a:chExt cx="4590065" cy="2275919"/>
          </a:xfrm>
        </p:grpSpPr>
        <p:grpSp>
          <p:nvGrpSpPr>
            <p:cNvPr id="49" name="组合 48"/>
            <p:cNvGrpSpPr/>
            <p:nvPr/>
          </p:nvGrpSpPr>
          <p:grpSpPr>
            <a:xfrm>
              <a:off x="4565221" y="2875285"/>
              <a:ext cx="1232032" cy="2275919"/>
              <a:chOff x="4565221" y="2875285"/>
              <a:chExt cx="1232032" cy="2275919"/>
            </a:xfrm>
          </p:grpSpPr>
          <p:grpSp>
            <p:nvGrpSpPr>
              <p:cNvPr id="14" name="组合 13"/>
              <p:cNvGrpSpPr/>
              <p:nvPr/>
            </p:nvGrpSpPr>
            <p:grpSpPr>
              <a:xfrm>
                <a:off x="4959933" y="3780778"/>
                <a:ext cx="733732" cy="1370426"/>
                <a:chOff x="5123099" y="3737175"/>
                <a:chExt cx="628310" cy="1173525"/>
              </a:xfrm>
              <a:solidFill>
                <a:schemeClr val="tx1">
                  <a:lumMod val="75000"/>
                  <a:lumOff val="25000"/>
                </a:schemeClr>
              </a:solidFill>
            </p:grpSpPr>
            <p:sp>
              <p:nvSpPr>
                <p:cNvPr id="15" name="Rectangle 9"/>
                <p:cNvSpPr/>
                <p:nvPr/>
              </p:nvSpPr>
              <p:spPr bwMode="auto">
                <a:xfrm rot="18900000" flipV="1">
                  <a:off x="5538389" y="4703040"/>
                  <a:ext cx="213020" cy="29337"/>
                </a:xfrm>
                <a:prstGeom prst="rect">
                  <a:avLst/>
                </a:prstGeom>
                <a:grpFill/>
                <a:ln w="9525">
                  <a:noFill/>
                  <a:round/>
                </a:ln>
              </p:spPr>
              <p:txBody>
                <a:bodyPr/>
                <a:lstStyle/>
                <a:p>
                  <a:pPr marL="0" marR="0" lvl="0" indent="0" algn="ctr" defTabSz="913765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FZZhengHeiS-DB-GB" panose="02000000000000000000" pitchFamily="2" charset="0"/>
                    <a:cs typeface="+mn-cs"/>
                  </a:endParaRPr>
                </a:p>
              </p:txBody>
            </p:sp>
            <p:sp>
              <p:nvSpPr>
                <p:cNvPr id="16" name="Bent Arrow 8"/>
                <p:cNvSpPr/>
                <p:nvPr/>
              </p:nvSpPr>
              <p:spPr bwMode="auto">
                <a:xfrm rot="18900000">
                  <a:off x="5123099" y="3737175"/>
                  <a:ext cx="213020" cy="1173525"/>
                </a:xfrm>
                <a:prstGeom prst="bentArrow">
                  <a:avLst>
                    <a:gd name="adj1" fmla="val 13663"/>
                    <a:gd name="adj2" fmla="val 25006"/>
                    <a:gd name="adj3" fmla="val 43568"/>
                    <a:gd name="adj4" fmla="val 0"/>
                  </a:avLst>
                </a:prstGeom>
                <a:grpFill/>
                <a:ln w="9525">
                  <a:noFill/>
                  <a:round/>
                </a:ln>
              </p:spPr>
              <p:txBody>
                <a:bodyPr/>
                <a:lstStyle/>
                <a:p>
                  <a:pPr marL="0" marR="0" lvl="0" indent="0" algn="ctr" defTabSz="913765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FZZhengHeiS-DB-GB" panose="02000000000000000000" pitchFamily="2" charset="0"/>
                    <a:cs typeface="+mn-cs"/>
                  </a:endParaRPr>
                </a:p>
              </p:txBody>
            </p:sp>
          </p:grpSp>
          <p:grpSp>
            <p:nvGrpSpPr>
              <p:cNvPr id="48" name="组合 47"/>
              <p:cNvGrpSpPr/>
              <p:nvPr/>
            </p:nvGrpSpPr>
            <p:grpSpPr>
              <a:xfrm>
                <a:off x="4565221" y="2875285"/>
                <a:ext cx="1232032" cy="1231872"/>
                <a:chOff x="4565221" y="2875285"/>
                <a:chExt cx="1232032" cy="1231872"/>
              </a:xfrm>
            </p:grpSpPr>
            <p:sp>
              <p:nvSpPr>
                <p:cNvPr id="26" name="Rounded Rectangle 23"/>
                <p:cNvSpPr/>
                <p:nvPr/>
              </p:nvSpPr>
              <p:spPr bwMode="auto">
                <a:xfrm rot="18900000" flipV="1">
                  <a:off x="4565221" y="2875285"/>
                  <a:ext cx="1232032" cy="1231872"/>
                </a:xfrm>
                <a:prstGeom prst="roundRect">
                  <a:avLst>
                    <a:gd name="adj" fmla="val 9646"/>
                  </a:avLst>
                </a:prstGeom>
                <a:solidFill>
                  <a:schemeClr val="tx1">
                    <a:lumMod val="75000"/>
                    <a:lumOff val="25000"/>
                  </a:schemeClr>
                </a:solidFill>
                <a:ln w="9525">
                  <a:noFill/>
                  <a:round/>
                </a:ln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defTabSz="912495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defTabSz="912495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defTabSz="912495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defTabSz="912495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zh-CN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FZZhengHeiS-DB-GB" panose="02000000000000000000" pitchFamily="2" charset="0"/>
                    <a:cs typeface="+mn-cs"/>
                  </a:endParaRPr>
                </a:p>
              </p:txBody>
            </p:sp>
            <p:pic>
              <p:nvPicPr>
                <p:cNvPr id="30" name="图片 29"/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823460" y="3133444"/>
                  <a:ext cx="715555" cy="715555"/>
                </a:xfrm>
                <a:prstGeom prst="rect">
                  <a:avLst/>
                </a:prstGeom>
              </p:spPr>
            </p:pic>
          </p:grpSp>
        </p:grpSp>
        <p:grpSp>
          <p:nvGrpSpPr>
            <p:cNvPr id="37" name="组合 36"/>
            <p:cNvGrpSpPr/>
            <p:nvPr/>
          </p:nvGrpSpPr>
          <p:grpSpPr>
            <a:xfrm>
              <a:off x="1207188" y="4003008"/>
              <a:ext cx="2839314" cy="1058519"/>
              <a:chOff x="1207188" y="2278689"/>
              <a:chExt cx="2839314" cy="1058519"/>
            </a:xfrm>
          </p:grpSpPr>
          <p:sp>
            <p:nvSpPr>
              <p:cNvPr id="38" name="文本框 37"/>
              <p:cNvSpPr txBox="1"/>
              <p:nvPr/>
            </p:nvSpPr>
            <p:spPr>
              <a:xfrm flipH="1">
                <a:off x="1927241" y="2278689"/>
                <a:ext cx="2119261" cy="5099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>
                  <a:lnSpc>
                    <a:spcPct val="120000"/>
                  </a:lnSpc>
                  <a:defRPr sz="2800" b="1" spc="200">
                    <a:solidFill>
                      <a:srgbClr val="00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1pPr>
              </a:lstStyle>
              <a:p>
                <a:pPr marL="0" marR="0" lvl="0" indent="0" algn="r" defTabSz="914400" rtl="0" eaLnBrk="1" fontAlgn="auto" latinLnBrk="0" hangingPunct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lumMod val="75000"/>
                        <a:lumOff val="25000"/>
                      </a:prstClr>
                    </a:solidFill>
                    <a:effectLst/>
                    <a:uLnTx/>
                    <a:uFillTx/>
                    <a:latin typeface="优设标题黑" panose="00000500000000000000" pitchFamily="2" charset="-122"/>
                    <a:ea typeface="优设标题黑" panose="00000500000000000000" pitchFamily="2" charset="-122"/>
                    <a:cs typeface="+mn-cs"/>
                  </a:rPr>
                  <a:t>标题文字添加</a:t>
                </a:r>
              </a:p>
            </p:txBody>
          </p:sp>
          <p:sp>
            <p:nvSpPr>
              <p:cNvPr id="39" name="矩形 38"/>
              <p:cNvSpPr/>
              <p:nvPr/>
            </p:nvSpPr>
            <p:spPr>
              <a:xfrm flipH="1">
                <a:off x="1207188" y="2719603"/>
                <a:ext cx="2831027" cy="61760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r" defTabSz="9144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lumMod val="75000"/>
                        <a:lumOff val="25000"/>
                      </a:prstClr>
                    </a:solidFill>
                    <a:effectLst/>
                    <a:uLnTx/>
                    <a:uFillTx/>
                    <a:latin typeface="思源黑体 CN Light" panose="020B0300000000000000" pitchFamily="34" charset="-122"/>
                    <a:ea typeface="思源黑体 CN Light" panose="020B0300000000000000" pitchFamily="34" charset="-122"/>
                    <a:cs typeface="+mn-cs"/>
                  </a:rPr>
                  <a:t>点击此处添加文本内容，如关键词、部分简单介绍等。点击此处</a:t>
                </a:r>
                <a:endParaRPr kumimoji="0" lang="en-US" altLang="zh-CN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cs"/>
                </a:endParaRPr>
              </a:p>
            </p:txBody>
          </p:sp>
        </p:grpSp>
      </p:grpSp>
      <p:grpSp>
        <p:nvGrpSpPr>
          <p:cNvPr id="53" name="组合 52"/>
          <p:cNvGrpSpPr/>
          <p:nvPr/>
        </p:nvGrpSpPr>
        <p:grpSpPr>
          <a:xfrm>
            <a:off x="6393944" y="1803400"/>
            <a:ext cx="4711058" cy="2303099"/>
            <a:chOff x="6393944" y="1803400"/>
            <a:chExt cx="4711058" cy="2303099"/>
          </a:xfrm>
        </p:grpSpPr>
        <p:grpSp>
          <p:nvGrpSpPr>
            <p:cNvPr id="52" name="组合 51"/>
            <p:cNvGrpSpPr/>
            <p:nvPr/>
          </p:nvGrpSpPr>
          <p:grpSpPr>
            <a:xfrm>
              <a:off x="6393944" y="1803400"/>
              <a:ext cx="1232032" cy="2303099"/>
              <a:chOff x="6393944" y="1803400"/>
              <a:chExt cx="1232032" cy="2303099"/>
            </a:xfrm>
          </p:grpSpPr>
          <p:grpSp>
            <p:nvGrpSpPr>
              <p:cNvPr id="17" name="组合 16"/>
              <p:cNvGrpSpPr/>
              <p:nvPr/>
            </p:nvGrpSpPr>
            <p:grpSpPr>
              <a:xfrm>
                <a:off x="6452084" y="1803400"/>
                <a:ext cx="733733" cy="1370426"/>
                <a:chOff x="6400859" y="2043904"/>
                <a:chExt cx="628311" cy="1173525"/>
              </a:xfrm>
              <a:solidFill>
                <a:schemeClr val="tx1">
                  <a:lumMod val="75000"/>
                  <a:lumOff val="25000"/>
                </a:schemeClr>
              </a:solidFill>
            </p:grpSpPr>
            <p:sp>
              <p:nvSpPr>
                <p:cNvPr id="18" name="Rectangle 12"/>
                <p:cNvSpPr/>
                <p:nvPr/>
              </p:nvSpPr>
              <p:spPr bwMode="auto">
                <a:xfrm rot="18900000" flipH="1">
                  <a:off x="6400859" y="2222226"/>
                  <a:ext cx="213020" cy="29337"/>
                </a:xfrm>
                <a:prstGeom prst="rect">
                  <a:avLst/>
                </a:prstGeom>
                <a:grpFill/>
                <a:ln w="9525">
                  <a:noFill/>
                  <a:round/>
                </a:ln>
              </p:spPr>
              <p:txBody>
                <a:bodyPr/>
                <a:lstStyle/>
                <a:p>
                  <a:pPr marL="0" marR="0" lvl="0" indent="0" algn="ctr" defTabSz="913765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FZZhengHeiS-DB-GB" panose="02000000000000000000" pitchFamily="2" charset="0"/>
                    <a:cs typeface="+mn-cs"/>
                  </a:endParaRPr>
                </a:p>
              </p:txBody>
            </p:sp>
            <p:sp>
              <p:nvSpPr>
                <p:cNvPr id="19" name="Bent Arrow 11"/>
                <p:cNvSpPr/>
                <p:nvPr/>
              </p:nvSpPr>
              <p:spPr bwMode="auto">
                <a:xfrm rot="18900000" flipH="1" flipV="1">
                  <a:off x="6816150" y="2043904"/>
                  <a:ext cx="213020" cy="1173525"/>
                </a:xfrm>
                <a:prstGeom prst="bentArrow">
                  <a:avLst>
                    <a:gd name="adj1" fmla="val 13663"/>
                    <a:gd name="adj2" fmla="val 25006"/>
                    <a:gd name="adj3" fmla="val 43568"/>
                    <a:gd name="adj4" fmla="val 0"/>
                  </a:avLst>
                </a:prstGeom>
                <a:grpFill/>
                <a:ln w="9525">
                  <a:noFill/>
                  <a:round/>
                </a:ln>
              </p:spPr>
              <p:txBody>
                <a:bodyPr/>
                <a:lstStyle/>
                <a:p>
                  <a:pPr marL="0" marR="0" lvl="0" indent="0" algn="ctr" defTabSz="913765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FZZhengHeiS-DB-GB" panose="02000000000000000000" pitchFamily="2" charset="0"/>
                    <a:cs typeface="+mn-cs"/>
                  </a:endParaRPr>
                </a:p>
              </p:txBody>
            </p:sp>
          </p:grpSp>
          <p:grpSp>
            <p:nvGrpSpPr>
              <p:cNvPr id="51" name="组合 50"/>
              <p:cNvGrpSpPr/>
              <p:nvPr/>
            </p:nvGrpSpPr>
            <p:grpSpPr>
              <a:xfrm>
                <a:off x="6393944" y="2875943"/>
                <a:ext cx="1232032" cy="1230556"/>
                <a:chOff x="6393944" y="2875943"/>
                <a:chExt cx="1232032" cy="1230556"/>
              </a:xfrm>
            </p:grpSpPr>
            <p:sp>
              <p:nvSpPr>
                <p:cNvPr id="24" name="Rounded Rectangle 20"/>
                <p:cNvSpPr/>
                <p:nvPr/>
              </p:nvSpPr>
              <p:spPr bwMode="auto">
                <a:xfrm rot="18900000" flipV="1">
                  <a:off x="6393944" y="2875943"/>
                  <a:ext cx="1232032" cy="1230556"/>
                </a:xfrm>
                <a:prstGeom prst="roundRect">
                  <a:avLst>
                    <a:gd name="adj" fmla="val 9646"/>
                  </a:avLst>
                </a:prstGeom>
                <a:solidFill>
                  <a:schemeClr val="tx1">
                    <a:lumMod val="75000"/>
                    <a:lumOff val="25000"/>
                  </a:schemeClr>
                </a:solidFill>
                <a:ln w="9525">
                  <a:noFill/>
                  <a:round/>
                </a:ln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defTabSz="912495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defTabSz="912495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defTabSz="912495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defTabSz="912495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zh-CN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FZZhengHeiS-DB-GB" panose="02000000000000000000" pitchFamily="2" charset="0"/>
                    <a:cs typeface="+mn-cs"/>
                  </a:endParaRPr>
                </a:p>
              </p:txBody>
            </p:sp>
            <p:pic>
              <p:nvPicPr>
                <p:cNvPr id="29" name="图片 28"/>
                <p:cNvPicPr>
                  <a:picLocks noChangeAspect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731653" y="3212915"/>
                  <a:ext cx="556614" cy="556613"/>
                </a:xfrm>
                <a:prstGeom prst="rect">
                  <a:avLst/>
                </a:prstGeom>
              </p:spPr>
            </p:pic>
          </p:grpSp>
        </p:grpSp>
        <p:grpSp>
          <p:nvGrpSpPr>
            <p:cNvPr id="40" name="组合 39"/>
            <p:cNvGrpSpPr/>
            <p:nvPr/>
          </p:nvGrpSpPr>
          <p:grpSpPr>
            <a:xfrm flipH="1">
              <a:off x="8265688" y="2023787"/>
              <a:ext cx="2839314" cy="1058519"/>
              <a:chOff x="1207188" y="2278689"/>
              <a:chExt cx="2839314" cy="1058519"/>
            </a:xfrm>
          </p:grpSpPr>
          <p:sp>
            <p:nvSpPr>
              <p:cNvPr id="41" name="文本框 40"/>
              <p:cNvSpPr txBox="1"/>
              <p:nvPr/>
            </p:nvSpPr>
            <p:spPr>
              <a:xfrm flipH="1">
                <a:off x="1927241" y="2278689"/>
                <a:ext cx="2119261" cy="5099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>
                  <a:lnSpc>
                    <a:spcPct val="120000"/>
                  </a:lnSpc>
                  <a:defRPr sz="2800" b="1" spc="200">
                    <a:solidFill>
                      <a:srgbClr val="00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1pPr>
              </a:lstStyle>
              <a:p>
                <a:pPr marL="0" marR="0" lvl="0" indent="0" algn="l" defTabSz="914400" rtl="0" eaLnBrk="1" fontAlgn="auto" latinLnBrk="0" hangingPunct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lumMod val="75000"/>
                        <a:lumOff val="25000"/>
                      </a:prstClr>
                    </a:solidFill>
                    <a:effectLst/>
                    <a:uLnTx/>
                    <a:uFillTx/>
                    <a:latin typeface="优设标题黑" panose="00000500000000000000" pitchFamily="2" charset="-122"/>
                    <a:ea typeface="优设标题黑" panose="00000500000000000000" pitchFamily="2" charset="-122"/>
                    <a:cs typeface="+mn-cs"/>
                  </a:rPr>
                  <a:t>标题文字添加</a:t>
                </a:r>
              </a:p>
            </p:txBody>
          </p:sp>
          <p:sp>
            <p:nvSpPr>
              <p:cNvPr id="42" name="矩形 41"/>
              <p:cNvSpPr/>
              <p:nvPr/>
            </p:nvSpPr>
            <p:spPr>
              <a:xfrm flipH="1">
                <a:off x="1207188" y="2719603"/>
                <a:ext cx="2831027" cy="61760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lumMod val="75000"/>
                        <a:lumOff val="25000"/>
                      </a:prstClr>
                    </a:solidFill>
                    <a:effectLst/>
                    <a:uLnTx/>
                    <a:uFillTx/>
                    <a:latin typeface="思源黑体 CN Light" panose="020B0300000000000000" pitchFamily="34" charset="-122"/>
                    <a:ea typeface="思源黑体 CN Light" panose="020B0300000000000000" pitchFamily="34" charset="-122"/>
                    <a:cs typeface="+mn-cs"/>
                  </a:rPr>
                  <a:t>点击此处添加文本内容，如关键词、部分简单介绍等。点击此处</a:t>
                </a:r>
                <a:endParaRPr kumimoji="0" lang="en-US" altLang="zh-CN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cs"/>
                </a:endParaRPr>
              </a:p>
            </p:txBody>
          </p:sp>
        </p:grpSp>
      </p:grpSp>
      <p:grpSp>
        <p:nvGrpSpPr>
          <p:cNvPr id="56" name="组合 55"/>
          <p:cNvGrpSpPr/>
          <p:nvPr/>
        </p:nvGrpSpPr>
        <p:grpSpPr>
          <a:xfrm>
            <a:off x="5479912" y="3788778"/>
            <a:ext cx="5625090" cy="1272749"/>
            <a:chOff x="5479912" y="3788778"/>
            <a:chExt cx="5625090" cy="1272749"/>
          </a:xfrm>
        </p:grpSpPr>
        <p:grpSp>
          <p:nvGrpSpPr>
            <p:cNvPr id="55" name="组合 54"/>
            <p:cNvGrpSpPr/>
            <p:nvPr/>
          </p:nvGrpSpPr>
          <p:grpSpPr>
            <a:xfrm>
              <a:off x="5479912" y="3788778"/>
              <a:ext cx="2293997" cy="1231872"/>
              <a:chOff x="5479912" y="3788778"/>
              <a:chExt cx="2293997" cy="1231872"/>
            </a:xfrm>
          </p:grpSpPr>
          <p:grpSp>
            <p:nvGrpSpPr>
              <p:cNvPr id="20" name="组合 19"/>
              <p:cNvGrpSpPr/>
              <p:nvPr/>
            </p:nvGrpSpPr>
            <p:grpSpPr>
              <a:xfrm>
                <a:off x="6403660" y="3874711"/>
                <a:ext cx="1370249" cy="733707"/>
                <a:chOff x="6359393" y="3817612"/>
                <a:chExt cx="1173373" cy="628289"/>
              </a:xfrm>
              <a:gradFill flip="none" rotWithShape="1">
                <a:gsLst>
                  <a:gs pos="0">
                    <a:srgbClr val="1C46F2"/>
                  </a:gs>
                  <a:gs pos="100000">
                    <a:srgbClr val="E100FF"/>
                  </a:gs>
                </a:gsLst>
                <a:lin ang="2700000" scaled="1"/>
                <a:tileRect/>
              </a:gradFill>
            </p:grpSpPr>
            <p:sp>
              <p:nvSpPr>
                <p:cNvPr id="21" name="Rectangle 15"/>
                <p:cNvSpPr/>
                <p:nvPr/>
              </p:nvSpPr>
              <p:spPr bwMode="auto">
                <a:xfrm rot="2700000" flipH="1">
                  <a:off x="7233273" y="3909470"/>
                  <a:ext cx="213049" cy="29334"/>
                </a:xfrm>
                <a:prstGeom prst="rect">
                  <a:avLst/>
                </a:prstGeom>
                <a:grpFill/>
                <a:ln w="9525">
                  <a:noFill/>
                  <a:round/>
                </a:ln>
              </p:spPr>
              <p:txBody>
                <a:bodyPr/>
                <a:lstStyle/>
                <a:p>
                  <a:pPr marL="0" marR="0" lvl="0" indent="0" algn="ctr" defTabSz="913765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FZZhengHeiS-DB-GB" panose="02000000000000000000" pitchFamily="2" charset="0"/>
                    <a:cs typeface="+mn-cs"/>
                  </a:endParaRPr>
                </a:p>
              </p:txBody>
            </p:sp>
            <p:sp>
              <p:nvSpPr>
                <p:cNvPr id="22" name="Bent Arrow 14"/>
                <p:cNvSpPr/>
                <p:nvPr/>
              </p:nvSpPr>
              <p:spPr bwMode="auto">
                <a:xfrm rot="2700000" flipH="1" flipV="1">
                  <a:off x="6839555" y="3752690"/>
                  <a:ext cx="213049" cy="1173373"/>
                </a:xfrm>
                <a:prstGeom prst="bentArrow">
                  <a:avLst>
                    <a:gd name="adj1" fmla="val 13663"/>
                    <a:gd name="adj2" fmla="val 25006"/>
                    <a:gd name="adj3" fmla="val 43568"/>
                    <a:gd name="adj4" fmla="val 0"/>
                  </a:avLst>
                </a:prstGeom>
                <a:grpFill/>
                <a:ln w="9525">
                  <a:noFill/>
                  <a:round/>
                </a:ln>
              </p:spPr>
              <p:txBody>
                <a:bodyPr/>
                <a:lstStyle/>
                <a:p>
                  <a:pPr marL="0" marR="0" lvl="0" indent="0" algn="ctr" defTabSz="913765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FZZhengHeiS-DB-GB" panose="02000000000000000000" pitchFamily="2" charset="0"/>
                    <a:cs typeface="+mn-cs"/>
                  </a:endParaRPr>
                </a:p>
              </p:txBody>
            </p:sp>
          </p:grpSp>
          <p:grpSp>
            <p:nvGrpSpPr>
              <p:cNvPr id="54" name="组合 53"/>
              <p:cNvGrpSpPr/>
              <p:nvPr/>
            </p:nvGrpSpPr>
            <p:grpSpPr>
              <a:xfrm>
                <a:off x="5479912" y="3788778"/>
                <a:ext cx="1232032" cy="1231872"/>
                <a:chOff x="5479912" y="3788778"/>
                <a:chExt cx="1232032" cy="1231872"/>
              </a:xfrm>
            </p:grpSpPr>
            <p:sp>
              <p:nvSpPr>
                <p:cNvPr id="25" name="Rounded Rectangle 17"/>
                <p:cNvSpPr/>
                <p:nvPr/>
              </p:nvSpPr>
              <p:spPr bwMode="auto">
                <a:xfrm rot="18900000" flipV="1">
                  <a:off x="5479912" y="3788778"/>
                  <a:ext cx="1232032" cy="1231872"/>
                </a:xfrm>
                <a:prstGeom prst="roundRect">
                  <a:avLst>
                    <a:gd name="adj" fmla="val 9646"/>
                  </a:avLst>
                </a:prstGeom>
                <a:gradFill flip="none" rotWithShape="1">
                  <a:gsLst>
                    <a:gs pos="3000">
                      <a:srgbClr val="E100FF"/>
                    </a:gs>
                    <a:gs pos="100000">
                      <a:srgbClr val="1C46F2"/>
                    </a:gs>
                  </a:gsLst>
                  <a:lin ang="2700000" scaled="1"/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lvl1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defTabSz="912495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defTabSz="912495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defTabSz="912495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defTabSz="912495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zh-CN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FandolFang R" panose="00000500000000000000" pitchFamily="50" charset="-122"/>
                    <a:cs typeface="+mn-cs"/>
                  </a:endParaRPr>
                </a:p>
              </p:txBody>
            </p:sp>
            <p:pic>
              <p:nvPicPr>
                <p:cNvPr id="31" name="图片 30"/>
                <p:cNvPicPr>
                  <a:picLocks noChangeAspect="1"/>
                </p:cNvPicPr>
                <p:nvPr/>
              </p:nvPicPr>
              <p:blipFill>
                <a:blip r:embed="rId6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819477" y="4128263"/>
                  <a:ext cx="552902" cy="552902"/>
                </a:xfrm>
                <a:prstGeom prst="rect">
                  <a:avLst/>
                </a:prstGeom>
              </p:spPr>
            </p:pic>
          </p:grpSp>
        </p:grpSp>
        <p:grpSp>
          <p:nvGrpSpPr>
            <p:cNvPr id="43" name="组合 42"/>
            <p:cNvGrpSpPr/>
            <p:nvPr/>
          </p:nvGrpSpPr>
          <p:grpSpPr>
            <a:xfrm flipH="1">
              <a:off x="8265688" y="4003008"/>
              <a:ext cx="2839314" cy="1058519"/>
              <a:chOff x="1207188" y="2278689"/>
              <a:chExt cx="2839314" cy="1058519"/>
            </a:xfrm>
          </p:grpSpPr>
          <p:sp>
            <p:nvSpPr>
              <p:cNvPr id="44" name="文本框 43"/>
              <p:cNvSpPr txBox="1"/>
              <p:nvPr/>
            </p:nvSpPr>
            <p:spPr>
              <a:xfrm flipH="1">
                <a:off x="1927241" y="2278689"/>
                <a:ext cx="2119261" cy="5099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>
                  <a:lnSpc>
                    <a:spcPct val="120000"/>
                  </a:lnSpc>
                  <a:defRPr sz="2800" b="1" spc="200">
                    <a:solidFill>
                      <a:srgbClr val="00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1pPr>
              </a:lstStyle>
              <a:p>
                <a:pPr marL="0" marR="0" lvl="0" indent="0" algn="l" defTabSz="914400" rtl="0" eaLnBrk="1" fontAlgn="auto" latinLnBrk="0" hangingPunct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400" b="0" i="0" u="none" strike="noStrike" kern="1200" cap="none" spc="0" normalizeH="0" baseline="0" noProof="0" dirty="0">
                    <a:ln>
                      <a:noFill/>
                    </a:ln>
                    <a:gradFill>
                      <a:gsLst>
                        <a:gs pos="100000">
                          <a:srgbClr val="1C46F2"/>
                        </a:gs>
                        <a:gs pos="0">
                          <a:srgbClr val="E100FF"/>
                        </a:gs>
                      </a:gsLst>
                      <a:lin ang="2700000" scaled="1"/>
                    </a:gradFill>
                    <a:effectLst/>
                    <a:uLnTx/>
                    <a:uFillTx/>
                    <a:latin typeface="优设标题黑" panose="00000500000000000000" pitchFamily="2" charset="-122"/>
                    <a:ea typeface="优设标题黑" panose="00000500000000000000" pitchFamily="2" charset="-122"/>
                    <a:cs typeface="+mn-cs"/>
                  </a:rPr>
                  <a:t>标题文字添加</a:t>
                </a:r>
              </a:p>
            </p:txBody>
          </p:sp>
          <p:sp>
            <p:nvSpPr>
              <p:cNvPr id="45" name="矩形 44"/>
              <p:cNvSpPr/>
              <p:nvPr/>
            </p:nvSpPr>
            <p:spPr>
              <a:xfrm flipH="1">
                <a:off x="1207188" y="2719603"/>
                <a:ext cx="2831027" cy="61760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lumMod val="75000"/>
                        <a:lumOff val="25000"/>
                      </a:prstClr>
                    </a:solidFill>
                    <a:effectLst/>
                    <a:uLnTx/>
                    <a:uFillTx/>
                    <a:latin typeface="思源黑体 CN Light" panose="020B0300000000000000" pitchFamily="34" charset="-122"/>
                    <a:ea typeface="思源黑体 CN Light" panose="020B0300000000000000" pitchFamily="34" charset="-122"/>
                    <a:cs typeface="+mn-cs"/>
                  </a:rPr>
                  <a:t>点击此处添加文本内容，如关键词、部分简单介绍等。点击此处</a:t>
                </a:r>
                <a:endParaRPr kumimoji="0" lang="en-US" altLang="zh-CN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cs"/>
                </a:endParaRPr>
              </a:p>
            </p:txBody>
          </p:sp>
        </p:grpSp>
      </p:grpSp>
      <p:grpSp>
        <p:nvGrpSpPr>
          <p:cNvPr id="57" name="组合 56"/>
          <p:cNvGrpSpPr/>
          <p:nvPr/>
        </p:nvGrpSpPr>
        <p:grpSpPr>
          <a:xfrm>
            <a:off x="403391" y="296451"/>
            <a:ext cx="2168358" cy="510363"/>
            <a:chOff x="1431162" y="2428249"/>
            <a:chExt cx="2168358" cy="510363"/>
          </a:xfrm>
        </p:grpSpPr>
        <p:grpSp>
          <p:nvGrpSpPr>
            <p:cNvPr id="58" name="组合 57"/>
            <p:cNvGrpSpPr/>
            <p:nvPr/>
          </p:nvGrpSpPr>
          <p:grpSpPr>
            <a:xfrm>
              <a:off x="1431162" y="2428249"/>
              <a:ext cx="601314" cy="498272"/>
              <a:chOff x="1403140" y="2212189"/>
              <a:chExt cx="682636" cy="565659"/>
            </a:xfrm>
          </p:grpSpPr>
          <p:sp>
            <p:nvSpPr>
              <p:cNvPr id="62" name="椭圆 61"/>
              <p:cNvSpPr/>
              <p:nvPr/>
            </p:nvSpPr>
            <p:spPr>
              <a:xfrm>
                <a:off x="1461632" y="2212189"/>
                <a:ext cx="565659" cy="565659"/>
              </a:xfrm>
              <a:prstGeom prst="ellipse">
                <a:avLst/>
              </a:prstGeom>
              <a:gradFill flip="none" rotWithShape="1">
                <a:gsLst>
                  <a:gs pos="0">
                    <a:srgbClr val="E100FF"/>
                  </a:gs>
                  <a:gs pos="100000">
                    <a:srgbClr val="9136AE"/>
                  </a:gs>
                </a:gsLst>
                <a:lin ang="2700000" scaled="1"/>
                <a:tileRect/>
              </a:gra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站酷庆科黄油体" panose="02000803000000020004" pitchFamily="2" charset="-122"/>
                  <a:ea typeface="站酷庆科黄油体" panose="02000803000000020004" pitchFamily="2" charset="-122"/>
                  <a:cs typeface="+mn-cs"/>
                </a:endParaRPr>
              </a:p>
            </p:txBody>
          </p:sp>
          <p:sp>
            <p:nvSpPr>
              <p:cNvPr id="63" name="文本框 62"/>
              <p:cNvSpPr txBox="1"/>
              <p:nvPr/>
            </p:nvSpPr>
            <p:spPr>
              <a:xfrm>
                <a:off x="1403140" y="2285690"/>
                <a:ext cx="682636" cy="4192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LnTx/>
                    <a:uFillTx/>
                    <a:latin typeface="胡晓波男神体" panose="02010600030101010101" pitchFamily="2" charset="-122"/>
                    <a:ea typeface="胡晓波男神体" panose="02010600030101010101" pitchFamily="2" charset="-122"/>
                    <a:cs typeface="胡晓波男神体" panose="02010600030101010101" pitchFamily="2" charset="-122"/>
                  </a:rPr>
                  <a:t>04</a:t>
                </a: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胡晓波男神体" panose="02010600030101010101" pitchFamily="2" charset="-122"/>
                  <a:ea typeface="胡晓波男神体" panose="02010600030101010101" pitchFamily="2" charset="-122"/>
                  <a:cs typeface="胡晓波男神体" panose="02010600030101010101" pitchFamily="2" charset="-122"/>
                </a:endParaRPr>
              </a:p>
            </p:txBody>
          </p:sp>
        </p:grpSp>
        <p:grpSp>
          <p:nvGrpSpPr>
            <p:cNvPr id="59" name="组合 58"/>
            <p:cNvGrpSpPr/>
            <p:nvPr/>
          </p:nvGrpSpPr>
          <p:grpSpPr>
            <a:xfrm>
              <a:off x="2093895" y="2428269"/>
              <a:ext cx="1505625" cy="510343"/>
              <a:chOff x="2017136" y="2220335"/>
              <a:chExt cx="1709246" cy="579362"/>
            </a:xfrm>
          </p:grpSpPr>
          <p:sp>
            <p:nvSpPr>
              <p:cNvPr id="60" name="文本框 59"/>
              <p:cNvSpPr txBox="1"/>
              <p:nvPr/>
            </p:nvSpPr>
            <p:spPr>
              <a:xfrm>
                <a:off x="2017136" y="2220335"/>
                <a:ext cx="1709246" cy="4192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dist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站酷庆科黄油体" panose="02000803000000020004" pitchFamily="2" charset="-122"/>
                    <a:ea typeface="站酷庆科黄油体" panose="02000803000000020004" pitchFamily="2" charset="-122"/>
                    <a:cs typeface="+mn-cs"/>
                  </a:rPr>
                  <a:t>添加标题内容</a:t>
                </a:r>
              </a:p>
            </p:txBody>
          </p:sp>
          <p:sp>
            <p:nvSpPr>
              <p:cNvPr id="61" name="文本框 60"/>
              <p:cNvSpPr txBox="1"/>
              <p:nvPr/>
            </p:nvSpPr>
            <p:spPr>
              <a:xfrm>
                <a:off x="2036089" y="2555116"/>
                <a:ext cx="1601615" cy="2445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dist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800" b="0" i="0" u="none" strike="noStrike" kern="0" cap="none" spc="-30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思源黑体 CN Light" panose="020B0300000000000000" pitchFamily="34" charset="-122"/>
                    <a:ea typeface="思源黑体 CN Light" panose="020B0300000000000000" pitchFamily="34" charset="-122"/>
                    <a:cs typeface="+mn-cs"/>
                  </a:rPr>
                  <a:t>INTRODUCTION</a:t>
                </a:r>
              </a:p>
            </p:txBody>
          </p:sp>
        </p:grp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" name="组合 46"/>
          <p:cNvGrpSpPr/>
          <p:nvPr/>
        </p:nvGrpSpPr>
        <p:grpSpPr>
          <a:xfrm>
            <a:off x="897617" y="1806893"/>
            <a:ext cx="1876472" cy="2667008"/>
            <a:chOff x="1117559" y="1806893"/>
            <a:chExt cx="1876472" cy="2667008"/>
          </a:xfrm>
        </p:grpSpPr>
        <p:grpSp>
          <p:nvGrpSpPr>
            <p:cNvPr id="2" name="组合 1"/>
            <p:cNvGrpSpPr/>
            <p:nvPr/>
          </p:nvGrpSpPr>
          <p:grpSpPr>
            <a:xfrm>
              <a:off x="1515410" y="1806893"/>
              <a:ext cx="1080770" cy="1080770"/>
              <a:chOff x="1549083" y="1806893"/>
              <a:chExt cx="1080770" cy="1080770"/>
            </a:xfrm>
          </p:grpSpPr>
          <p:sp>
            <p:nvSpPr>
              <p:cNvPr id="11" name="泪滴形 10"/>
              <p:cNvSpPr/>
              <p:nvPr/>
            </p:nvSpPr>
            <p:spPr>
              <a:xfrm rot="8100000">
                <a:off x="1549083" y="1806893"/>
                <a:ext cx="1080770" cy="1080770"/>
              </a:xfrm>
              <a:prstGeom prst="teardrop">
                <a:avLst/>
              </a:prstGeom>
              <a:gradFill flip="none" rotWithShape="1">
                <a:gsLst>
                  <a:gs pos="3000">
                    <a:srgbClr val="E100FF"/>
                  </a:gs>
                  <a:gs pos="100000">
                    <a:srgbClr val="9136AE"/>
                  </a:gs>
                </a:gsLst>
                <a:lin ang="27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FandolFang R" panose="00000500000000000000" pitchFamily="50" charset="-122"/>
                  <a:cs typeface="+mn-cs"/>
                </a:endParaRPr>
              </a:p>
            </p:txBody>
          </p:sp>
          <p:sp>
            <p:nvSpPr>
              <p:cNvPr id="13" name="任意多边形 109"/>
              <p:cNvSpPr/>
              <p:nvPr/>
            </p:nvSpPr>
            <p:spPr>
              <a:xfrm>
                <a:off x="1918336" y="2197101"/>
                <a:ext cx="342265" cy="300355"/>
              </a:xfrm>
              <a:custGeom>
                <a:avLst/>
                <a:gdLst>
                  <a:gd name="adj" fmla="val 16667"/>
                  <a:gd name="a" fmla="pin 0 adj 50000"/>
                  <a:gd name="x1" fmla="*/ ss a 100000"/>
                  <a:gd name="x2" fmla="+- r 0 x1"/>
                  <a:gd name="y2" fmla="+- b 0 x1"/>
                  <a:gd name="il" fmla="*/ x1 29289 100000"/>
                  <a:gd name="ir" fmla="+- r 0 il"/>
                  <a:gd name="ib" fmla="+- b 0 il"/>
                </a:gdLst>
                <a:ahLst/>
                <a:cxnLst>
                  <a:cxn ang="3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5601" h="4907">
                    <a:moveTo>
                      <a:pt x="4624" y="4357"/>
                    </a:moveTo>
                    <a:lnTo>
                      <a:pt x="4624" y="4797"/>
                    </a:lnTo>
                    <a:lnTo>
                      <a:pt x="4624" y="4800"/>
                    </a:lnTo>
                    <a:lnTo>
                      <a:pt x="4624" y="4803"/>
                    </a:lnTo>
                    <a:cubicBezTo>
                      <a:pt x="4625" y="4862"/>
                      <a:pt x="4561" y="4908"/>
                      <a:pt x="4519" y="4907"/>
                    </a:cubicBezTo>
                    <a:lnTo>
                      <a:pt x="4516" y="4907"/>
                    </a:lnTo>
                    <a:lnTo>
                      <a:pt x="4514" y="4907"/>
                    </a:lnTo>
                    <a:lnTo>
                      <a:pt x="3180" y="4907"/>
                    </a:lnTo>
                    <a:lnTo>
                      <a:pt x="3180" y="3567"/>
                    </a:lnTo>
                    <a:lnTo>
                      <a:pt x="2380" y="3567"/>
                    </a:lnTo>
                    <a:lnTo>
                      <a:pt x="2380" y="4907"/>
                    </a:lnTo>
                    <a:lnTo>
                      <a:pt x="1049" y="4907"/>
                    </a:lnTo>
                    <a:lnTo>
                      <a:pt x="1046" y="4907"/>
                    </a:lnTo>
                    <a:lnTo>
                      <a:pt x="1043" y="4907"/>
                    </a:lnTo>
                    <a:cubicBezTo>
                      <a:pt x="984" y="4908"/>
                      <a:pt x="937" y="4844"/>
                      <a:pt x="939" y="4802"/>
                    </a:cubicBezTo>
                    <a:lnTo>
                      <a:pt x="939" y="4799"/>
                    </a:lnTo>
                    <a:lnTo>
                      <a:pt x="939" y="4797"/>
                    </a:lnTo>
                    <a:lnTo>
                      <a:pt x="939" y="2817"/>
                    </a:lnTo>
                    <a:lnTo>
                      <a:pt x="2781" y="1217"/>
                    </a:lnTo>
                    <a:lnTo>
                      <a:pt x="4624" y="2817"/>
                    </a:lnTo>
                    <a:lnTo>
                      <a:pt x="4624" y="4357"/>
                    </a:lnTo>
                    <a:close/>
                    <a:moveTo>
                      <a:pt x="4230" y="825"/>
                    </a:moveTo>
                    <a:cubicBezTo>
                      <a:pt x="4228" y="770"/>
                      <a:pt x="4279" y="726"/>
                      <a:pt x="4328" y="727"/>
                    </a:cubicBezTo>
                    <a:lnTo>
                      <a:pt x="4721" y="727"/>
                    </a:lnTo>
                    <a:cubicBezTo>
                      <a:pt x="4777" y="725"/>
                      <a:pt x="4821" y="776"/>
                      <a:pt x="4820" y="825"/>
                    </a:cubicBezTo>
                    <a:lnTo>
                      <a:pt x="4820" y="1678"/>
                    </a:lnTo>
                    <a:lnTo>
                      <a:pt x="5568" y="2352"/>
                    </a:lnTo>
                    <a:cubicBezTo>
                      <a:pt x="5593" y="2370"/>
                      <a:pt x="5602" y="2403"/>
                      <a:pt x="5601" y="2427"/>
                    </a:cubicBezTo>
                    <a:cubicBezTo>
                      <a:pt x="5602" y="2454"/>
                      <a:pt x="5589" y="2483"/>
                      <a:pt x="5577" y="2494"/>
                    </a:cubicBezTo>
                    <a:lnTo>
                      <a:pt x="5576" y="2495"/>
                    </a:lnTo>
                    <a:lnTo>
                      <a:pt x="5304" y="2798"/>
                    </a:lnTo>
                    <a:cubicBezTo>
                      <a:pt x="5286" y="2822"/>
                      <a:pt x="5252" y="2831"/>
                      <a:pt x="5229" y="2831"/>
                    </a:cubicBezTo>
                    <a:cubicBezTo>
                      <a:pt x="5202" y="2831"/>
                      <a:pt x="5173" y="2819"/>
                      <a:pt x="5162" y="2807"/>
                    </a:cubicBezTo>
                    <a:lnTo>
                      <a:pt x="5160" y="2805"/>
                    </a:lnTo>
                    <a:lnTo>
                      <a:pt x="2801" y="681"/>
                    </a:lnTo>
                    <a:lnTo>
                      <a:pt x="441" y="2805"/>
                    </a:lnTo>
                    <a:cubicBezTo>
                      <a:pt x="424" y="2824"/>
                      <a:pt x="394" y="2832"/>
                      <a:pt x="374" y="2831"/>
                    </a:cubicBezTo>
                    <a:cubicBezTo>
                      <a:pt x="347" y="2832"/>
                      <a:pt x="318" y="2818"/>
                      <a:pt x="305" y="2805"/>
                    </a:cubicBezTo>
                    <a:lnTo>
                      <a:pt x="303" y="2803"/>
                    </a:lnTo>
                    <a:lnTo>
                      <a:pt x="302" y="2801"/>
                    </a:lnTo>
                    <a:lnTo>
                      <a:pt x="300" y="2800"/>
                    </a:lnTo>
                    <a:lnTo>
                      <a:pt x="298" y="2798"/>
                    </a:lnTo>
                    <a:lnTo>
                      <a:pt x="26" y="2495"/>
                    </a:lnTo>
                    <a:cubicBezTo>
                      <a:pt x="7" y="2478"/>
                      <a:pt x="-1" y="2447"/>
                      <a:pt x="0" y="2428"/>
                    </a:cubicBezTo>
                    <a:cubicBezTo>
                      <a:pt x="-1" y="2401"/>
                      <a:pt x="13" y="2372"/>
                      <a:pt x="26" y="2359"/>
                    </a:cubicBezTo>
                    <a:lnTo>
                      <a:pt x="28" y="2357"/>
                    </a:lnTo>
                    <a:lnTo>
                      <a:pt x="29" y="2356"/>
                    </a:lnTo>
                    <a:lnTo>
                      <a:pt x="31" y="2354"/>
                    </a:lnTo>
                    <a:lnTo>
                      <a:pt x="33" y="2352"/>
                    </a:lnTo>
                    <a:lnTo>
                      <a:pt x="2140" y="455"/>
                    </a:lnTo>
                    <a:lnTo>
                      <a:pt x="2463" y="132"/>
                    </a:lnTo>
                    <a:cubicBezTo>
                      <a:pt x="2542" y="36"/>
                      <a:pt x="2687" y="-3"/>
                      <a:pt x="2783" y="0"/>
                    </a:cubicBezTo>
                    <a:cubicBezTo>
                      <a:pt x="2908" y="-4"/>
                      <a:pt x="3046" y="60"/>
                      <a:pt x="3103" y="124"/>
                    </a:cubicBezTo>
                    <a:lnTo>
                      <a:pt x="3110" y="132"/>
                    </a:lnTo>
                    <a:lnTo>
                      <a:pt x="3175" y="197"/>
                    </a:lnTo>
                    <a:lnTo>
                      <a:pt x="4230" y="1147"/>
                    </a:lnTo>
                    <a:lnTo>
                      <a:pt x="4230" y="825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FandolFang R" panose="00000500000000000000" pitchFamily="50" charset="-122"/>
                  <a:cs typeface="+mn-cs"/>
                </a:endParaRPr>
              </a:p>
            </p:txBody>
          </p:sp>
        </p:grpSp>
        <p:grpSp>
          <p:nvGrpSpPr>
            <p:cNvPr id="31" name="组合 30"/>
            <p:cNvGrpSpPr/>
            <p:nvPr/>
          </p:nvGrpSpPr>
          <p:grpSpPr>
            <a:xfrm>
              <a:off x="1117559" y="3300417"/>
              <a:ext cx="1876472" cy="1173484"/>
              <a:chOff x="1117559" y="3300417"/>
              <a:chExt cx="1876472" cy="1173484"/>
            </a:xfrm>
          </p:grpSpPr>
          <p:sp>
            <p:nvSpPr>
              <p:cNvPr id="29" name="矩形 28"/>
              <p:cNvSpPr/>
              <p:nvPr/>
            </p:nvSpPr>
            <p:spPr>
              <a:xfrm>
                <a:off x="1117559" y="3680863"/>
                <a:ext cx="1876472" cy="79303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lumMod val="85000"/>
                        <a:lumOff val="15000"/>
                      </a:prstClr>
                    </a:solidFill>
                    <a:effectLst/>
                    <a:uLnTx/>
                    <a:uFillTx/>
                    <a:latin typeface="思源黑体 CN Light" panose="020B0300000000000000" pitchFamily="34" charset="-122"/>
                    <a:ea typeface="思源黑体 CN Light" panose="020B0300000000000000" pitchFamily="34" charset="-122"/>
                    <a:cs typeface="+mn-cs"/>
                  </a:rPr>
                  <a:t>点击此处添加文本内容</a:t>
                </a:r>
                <a:endParaRPr kumimoji="0" lang="en-US" altLang="zh-CN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cs"/>
                </a:endParaRPr>
              </a:p>
              <a:p>
                <a:pPr marL="0" marR="0" lvl="0" indent="0" algn="ctr" defTabSz="914400" rtl="0" eaLnBrk="1" fontAlgn="auto" latinLnBrk="0" hangingPunct="1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lumMod val="85000"/>
                        <a:lumOff val="15000"/>
                      </a:prstClr>
                    </a:solidFill>
                    <a:effectLst/>
                    <a:uLnTx/>
                    <a:uFillTx/>
                    <a:latin typeface="思源黑体 CN Light" panose="020B0300000000000000" pitchFamily="34" charset="-122"/>
                    <a:ea typeface="思源黑体 CN Light" panose="020B0300000000000000" pitchFamily="34" charset="-122"/>
                    <a:cs typeface="+mn-cs"/>
                  </a:rPr>
                  <a:t>如关键词部分简单介绍等</a:t>
                </a:r>
                <a:endParaRPr kumimoji="0" lang="en-US" altLang="zh-CN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cs"/>
                </a:endParaRPr>
              </a:p>
              <a:p>
                <a:pPr marL="0" marR="0" lvl="0" indent="0" algn="ctr" defTabSz="914400" rtl="0" eaLnBrk="1" fontAlgn="auto" latinLnBrk="0" hangingPunct="1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lumMod val="85000"/>
                        <a:lumOff val="15000"/>
                      </a:prstClr>
                    </a:solidFill>
                    <a:effectLst/>
                    <a:uLnTx/>
                    <a:uFillTx/>
                    <a:latin typeface="思源黑体 CN Light" panose="020B0300000000000000" pitchFamily="34" charset="-122"/>
                    <a:ea typeface="思源黑体 CN Light" panose="020B0300000000000000" pitchFamily="34" charset="-122"/>
                    <a:cs typeface="+mn-cs"/>
                  </a:rPr>
                  <a:t>点击此处</a:t>
                </a:r>
                <a:endParaRPr kumimoji="1" lang="zh-CN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cs"/>
                </a:endParaRPr>
              </a:p>
            </p:txBody>
          </p:sp>
          <p:sp>
            <p:nvSpPr>
              <p:cNvPr id="30" name="TextBox 32"/>
              <p:cNvSpPr txBox="1"/>
              <p:nvPr/>
            </p:nvSpPr>
            <p:spPr>
              <a:xfrm>
                <a:off x="1117561" y="3300417"/>
                <a:ext cx="1876470" cy="461665"/>
              </a:xfrm>
              <a:prstGeom prst="rect">
                <a:avLst/>
              </a:prstGeom>
              <a:noFill/>
              <a:effectLst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400" b="0" i="0" u="none" strike="noStrike" kern="1200" cap="none" spc="0" normalizeH="0" baseline="0" noProof="0" dirty="0">
                    <a:ln>
                      <a:noFill/>
                    </a:ln>
                    <a:gradFill>
                      <a:gsLst>
                        <a:gs pos="0">
                          <a:srgbClr val="E100FF"/>
                        </a:gs>
                        <a:gs pos="100000">
                          <a:srgbClr val="7A00FF"/>
                        </a:gs>
                      </a:gsLst>
                      <a:lin ang="2040000" scaled="0"/>
                    </a:gradFill>
                    <a:effectLst/>
                    <a:uLnTx/>
                    <a:uFillTx/>
                    <a:latin typeface="优设标题黑" panose="00000500000000000000" pitchFamily="2" charset="-122"/>
                    <a:ea typeface="优设标题黑" panose="00000500000000000000" pitchFamily="2" charset="-122"/>
                    <a:cs typeface="+mn-cs"/>
                  </a:rPr>
                  <a:t>标题文字添加</a:t>
                </a:r>
              </a:p>
            </p:txBody>
          </p:sp>
        </p:grpSp>
      </p:grpSp>
      <p:grpSp>
        <p:nvGrpSpPr>
          <p:cNvPr id="48" name="组合 47"/>
          <p:cNvGrpSpPr/>
          <p:nvPr/>
        </p:nvGrpSpPr>
        <p:grpSpPr>
          <a:xfrm>
            <a:off x="3027690" y="1806893"/>
            <a:ext cx="1876472" cy="2667008"/>
            <a:chOff x="3178152" y="1806893"/>
            <a:chExt cx="1876472" cy="2667008"/>
          </a:xfrm>
        </p:grpSpPr>
        <p:grpSp>
          <p:nvGrpSpPr>
            <p:cNvPr id="25" name="组合 24"/>
            <p:cNvGrpSpPr/>
            <p:nvPr/>
          </p:nvGrpSpPr>
          <p:grpSpPr>
            <a:xfrm>
              <a:off x="3576003" y="1806893"/>
              <a:ext cx="1080770" cy="1080770"/>
              <a:chOff x="3576003" y="1806893"/>
              <a:chExt cx="1080770" cy="1080770"/>
            </a:xfrm>
          </p:grpSpPr>
          <p:sp>
            <p:nvSpPr>
              <p:cNvPr id="12" name="泪滴形 11"/>
              <p:cNvSpPr/>
              <p:nvPr/>
            </p:nvSpPr>
            <p:spPr>
              <a:xfrm rot="8100000">
                <a:off x="3576003" y="1806893"/>
                <a:ext cx="1080770" cy="1080770"/>
              </a:xfrm>
              <a:prstGeom prst="teardrop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FandolFang R" panose="00000500000000000000" pitchFamily="50" charset="-122"/>
                  <a:cs typeface="+mn-cs"/>
                </a:endParaRPr>
              </a:p>
            </p:txBody>
          </p:sp>
          <p:sp>
            <p:nvSpPr>
              <p:cNvPr id="17" name="任意多边形 65"/>
              <p:cNvSpPr/>
              <p:nvPr/>
            </p:nvSpPr>
            <p:spPr>
              <a:xfrm>
                <a:off x="3929063" y="2142491"/>
                <a:ext cx="374650" cy="409575"/>
              </a:xfrm>
              <a:custGeom>
                <a:avLst/>
                <a:gdLst>
                  <a:gd name="idx" fmla="cos wd2 2700000"/>
                  <a:gd name="idy" fmla="sin hd2 2700000"/>
                  <a:gd name="il" fmla="+- hc 0 idx"/>
                  <a:gd name="ir" fmla="+- hc idx 0"/>
                  <a:gd name="it" fmla="+- vc 0 idy"/>
                  <a:gd name="ib" fmla="+- vc idy 0"/>
                </a:gdLst>
                <a:ahLst/>
                <a:cxnLst>
                  <a:cxn ang="3">
                    <a:pos x="hc" y="t"/>
                  </a:cxn>
                  <a:cxn ang="3">
                    <a:pos x="il" y="it"/>
                  </a:cxn>
                  <a:cxn ang="cd2">
                    <a:pos x="l" y="vc"/>
                  </a:cxn>
                  <a:cxn ang="cd4">
                    <a:pos x="il" y="ib"/>
                  </a:cxn>
                  <a:cxn ang="cd4">
                    <a:pos x="hc" y="b"/>
                  </a:cxn>
                  <a:cxn ang="cd4">
                    <a:pos x="ir" y="ib"/>
                  </a:cxn>
                  <a:cxn ang="0">
                    <a:pos x="r" y="vc"/>
                  </a:cxn>
                  <a:cxn ang="3">
                    <a:pos x="ir" y="it"/>
                  </a:cxn>
                </a:cxnLst>
                <a:rect l="l" t="t" r="r" b="b"/>
                <a:pathLst>
                  <a:path w="6085" h="6642">
                    <a:moveTo>
                      <a:pt x="1" y="2610"/>
                    </a:moveTo>
                    <a:lnTo>
                      <a:pt x="0" y="2540"/>
                    </a:lnTo>
                    <a:cubicBezTo>
                      <a:pt x="-42" y="1108"/>
                      <a:pt x="1400" y="-33"/>
                      <a:pt x="2547" y="0"/>
                    </a:cubicBezTo>
                    <a:lnTo>
                      <a:pt x="2610" y="1"/>
                    </a:lnTo>
                    <a:lnTo>
                      <a:pt x="2680" y="0"/>
                    </a:lnTo>
                    <a:cubicBezTo>
                      <a:pt x="4112" y="-42"/>
                      <a:pt x="5253" y="1400"/>
                      <a:pt x="5220" y="2547"/>
                    </a:cubicBezTo>
                    <a:lnTo>
                      <a:pt x="5219" y="2610"/>
                    </a:lnTo>
                    <a:lnTo>
                      <a:pt x="5220" y="2680"/>
                    </a:lnTo>
                    <a:cubicBezTo>
                      <a:pt x="5262" y="3330"/>
                      <a:pt x="4826" y="4085"/>
                      <a:pt x="4515" y="4385"/>
                    </a:cubicBezTo>
                    <a:lnTo>
                      <a:pt x="5978" y="6010"/>
                    </a:lnTo>
                    <a:lnTo>
                      <a:pt x="5981" y="6013"/>
                    </a:lnTo>
                    <a:lnTo>
                      <a:pt x="5988" y="6020"/>
                    </a:lnTo>
                    <a:lnTo>
                      <a:pt x="5994" y="6027"/>
                    </a:lnTo>
                    <a:lnTo>
                      <a:pt x="5997" y="6031"/>
                    </a:lnTo>
                    <a:lnTo>
                      <a:pt x="6022" y="6059"/>
                    </a:lnTo>
                    <a:lnTo>
                      <a:pt x="6020" y="6061"/>
                    </a:lnTo>
                    <a:cubicBezTo>
                      <a:pt x="6059" y="6113"/>
                      <a:pt x="6085" y="6212"/>
                      <a:pt x="6083" y="6265"/>
                    </a:cubicBezTo>
                    <a:cubicBezTo>
                      <a:pt x="6101" y="6460"/>
                      <a:pt x="5889" y="6654"/>
                      <a:pt x="5714" y="6641"/>
                    </a:cubicBezTo>
                    <a:cubicBezTo>
                      <a:pt x="5630" y="6647"/>
                      <a:pt x="5520" y="6598"/>
                      <a:pt x="5472" y="6554"/>
                    </a:cubicBezTo>
                    <a:lnTo>
                      <a:pt x="5469" y="6557"/>
                    </a:lnTo>
                    <a:lnTo>
                      <a:pt x="3955" y="4875"/>
                    </a:lnTo>
                    <a:lnTo>
                      <a:pt x="3956" y="4875"/>
                    </a:lnTo>
                    <a:lnTo>
                      <a:pt x="3953" y="4872"/>
                    </a:lnTo>
                    <a:lnTo>
                      <a:pt x="3946" y="4865"/>
                    </a:lnTo>
                    <a:lnTo>
                      <a:pt x="3940" y="4858"/>
                    </a:lnTo>
                    <a:lnTo>
                      <a:pt x="3934" y="4852"/>
                    </a:lnTo>
                    <a:cubicBezTo>
                      <a:pt x="3568" y="5095"/>
                      <a:pt x="2992" y="5231"/>
                      <a:pt x="2673" y="5220"/>
                    </a:cubicBezTo>
                    <a:lnTo>
                      <a:pt x="2610" y="5219"/>
                    </a:lnTo>
                    <a:lnTo>
                      <a:pt x="2540" y="5220"/>
                    </a:lnTo>
                    <a:cubicBezTo>
                      <a:pt x="1108" y="5262"/>
                      <a:pt x="-33" y="3820"/>
                      <a:pt x="0" y="2673"/>
                    </a:cubicBezTo>
                    <a:lnTo>
                      <a:pt x="1" y="2610"/>
                    </a:lnTo>
                    <a:close/>
                    <a:moveTo>
                      <a:pt x="614" y="2610"/>
                    </a:moveTo>
                    <a:lnTo>
                      <a:pt x="613" y="2557"/>
                    </a:lnTo>
                    <a:cubicBezTo>
                      <a:pt x="581" y="1461"/>
                      <a:pt x="1684" y="588"/>
                      <a:pt x="2562" y="613"/>
                    </a:cubicBezTo>
                    <a:lnTo>
                      <a:pt x="2610" y="614"/>
                    </a:lnTo>
                    <a:lnTo>
                      <a:pt x="2663" y="613"/>
                    </a:lnTo>
                    <a:cubicBezTo>
                      <a:pt x="3759" y="581"/>
                      <a:pt x="4632" y="1684"/>
                      <a:pt x="4607" y="2562"/>
                    </a:cubicBezTo>
                    <a:lnTo>
                      <a:pt x="4606" y="2610"/>
                    </a:lnTo>
                    <a:lnTo>
                      <a:pt x="4607" y="2663"/>
                    </a:lnTo>
                    <a:cubicBezTo>
                      <a:pt x="4639" y="3759"/>
                      <a:pt x="3536" y="4632"/>
                      <a:pt x="2658" y="4607"/>
                    </a:cubicBezTo>
                    <a:lnTo>
                      <a:pt x="2610" y="4606"/>
                    </a:lnTo>
                    <a:lnTo>
                      <a:pt x="2557" y="4607"/>
                    </a:lnTo>
                    <a:cubicBezTo>
                      <a:pt x="1461" y="4639"/>
                      <a:pt x="588" y="3536"/>
                      <a:pt x="613" y="2658"/>
                    </a:cubicBezTo>
                    <a:lnTo>
                      <a:pt x="614" y="261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FandolFang R" panose="00000500000000000000" pitchFamily="50" charset="-122"/>
                  <a:cs typeface="+mn-cs"/>
                </a:endParaRPr>
              </a:p>
            </p:txBody>
          </p:sp>
        </p:grpSp>
        <p:grpSp>
          <p:nvGrpSpPr>
            <p:cNvPr id="35" name="组合 34"/>
            <p:cNvGrpSpPr/>
            <p:nvPr/>
          </p:nvGrpSpPr>
          <p:grpSpPr>
            <a:xfrm>
              <a:off x="3178152" y="3300417"/>
              <a:ext cx="1876472" cy="1173484"/>
              <a:chOff x="1117559" y="3300417"/>
              <a:chExt cx="1876472" cy="1173484"/>
            </a:xfrm>
          </p:grpSpPr>
          <p:sp>
            <p:nvSpPr>
              <p:cNvPr id="36" name="矩形 35"/>
              <p:cNvSpPr/>
              <p:nvPr/>
            </p:nvSpPr>
            <p:spPr>
              <a:xfrm>
                <a:off x="1117559" y="3680863"/>
                <a:ext cx="1876472" cy="79303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lumMod val="75000"/>
                        <a:lumOff val="25000"/>
                      </a:prstClr>
                    </a:solidFill>
                    <a:effectLst/>
                    <a:uLnTx/>
                    <a:uFillTx/>
                    <a:latin typeface="思源黑体 CN Light" panose="020B0300000000000000" pitchFamily="34" charset="-122"/>
                    <a:ea typeface="思源黑体 CN Light" panose="020B0300000000000000" pitchFamily="34" charset="-122"/>
                    <a:cs typeface="+mn-cs"/>
                  </a:rPr>
                  <a:t>点击此处添加文本内容</a:t>
                </a:r>
                <a:endParaRPr kumimoji="0" lang="en-US" altLang="zh-CN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cs"/>
                </a:endParaRPr>
              </a:p>
              <a:p>
                <a:pPr marL="0" marR="0" lvl="0" indent="0" algn="ctr" defTabSz="914400" rtl="0" eaLnBrk="1" fontAlgn="auto" latinLnBrk="0" hangingPunct="1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lumMod val="75000"/>
                        <a:lumOff val="25000"/>
                      </a:prstClr>
                    </a:solidFill>
                    <a:effectLst/>
                    <a:uLnTx/>
                    <a:uFillTx/>
                    <a:latin typeface="思源黑体 CN Light" panose="020B0300000000000000" pitchFamily="34" charset="-122"/>
                    <a:ea typeface="思源黑体 CN Light" panose="020B0300000000000000" pitchFamily="34" charset="-122"/>
                    <a:cs typeface="+mn-cs"/>
                  </a:rPr>
                  <a:t>如关键词部分简单介绍等</a:t>
                </a:r>
                <a:endParaRPr kumimoji="0" lang="en-US" altLang="zh-CN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cs"/>
                </a:endParaRPr>
              </a:p>
              <a:p>
                <a:pPr marL="0" marR="0" lvl="0" indent="0" algn="ctr" defTabSz="914400" rtl="0" eaLnBrk="1" fontAlgn="auto" latinLnBrk="0" hangingPunct="1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lumMod val="75000"/>
                        <a:lumOff val="25000"/>
                      </a:prstClr>
                    </a:solidFill>
                    <a:effectLst/>
                    <a:uLnTx/>
                    <a:uFillTx/>
                    <a:latin typeface="思源黑体 CN Light" panose="020B0300000000000000" pitchFamily="34" charset="-122"/>
                    <a:ea typeface="思源黑体 CN Light" panose="020B0300000000000000" pitchFamily="34" charset="-122"/>
                    <a:cs typeface="+mn-cs"/>
                  </a:rPr>
                  <a:t>点击此处</a:t>
                </a:r>
                <a:endParaRPr kumimoji="1" lang="zh-CN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cs"/>
                </a:endParaRPr>
              </a:p>
            </p:txBody>
          </p:sp>
          <p:sp>
            <p:nvSpPr>
              <p:cNvPr id="37" name="TextBox 32"/>
              <p:cNvSpPr txBox="1"/>
              <p:nvPr/>
            </p:nvSpPr>
            <p:spPr>
              <a:xfrm>
                <a:off x="1117561" y="3300417"/>
                <a:ext cx="1876470" cy="461665"/>
              </a:xfrm>
              <a:prstGeom prst="rect">
                <a:avLst/>
              </a:prstGeom>
              <a:noFill/>
              <a:effectLst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lumMod val="75000"/>
                        <a:lumOff val="25000"/>
                      </a:prstClr>
                    </a:solidFill>
                    <a:effectLst/>
                    <a:uLnTx/>
                    <a:uFillTx/>
                    <a:latin typeface="优设标题黑" panose="00000500000000000000" pitchFamily="2" charset="-122"/>
                    <a:ea typeface="优设标题黑" panose="00000500000000000000" pitchFamily="2" charset="-122"/>
                    <a:cs typeface="+mn-cs"/>
                  </a:rPr>
                  <a:t>标题文字添加</a:t>
                </a:r>
              </a:p>
            </p:txBody>
          </p:sp>
        </p:grpSp>
      </p:grpSp>
      <p:grpSp>
        <p:nvGrpSpPr>
          <p:cNvPr id="49" name="组合 48"/>
          <p:cNvGrpSpPr/>
          <p:nvPr/>
        </p:nvGrpSpPr>
        <p:grpSpPr>
          <a:xfrm>
            <a:off x="5157763" y="1806893"/>
            <a:ext cx="1876472" cy="2667008"/>
            <a:chOff x="5205072" y="1806893"/>
            <a:chExt cx="1876472" cy="2667008"/>
          </a:xfrm>
        </p:grpSpPr>
        <p:grpSp>
          <p:nvGrpSpPr>
            <p:cNvPr id="26" name="组合 25"/>
            <p:cNvGrpSpPr/>
            <p:nvPr/>
          </p:nvGrpSpPr>
          <p:grpSpPr>
            <a:xfrm>
              <a:off x="5602923" y="1806893"/>
              <a:ext cx="1080770" cy="1080770"/>
              <a:chOff x="5602923" y="1806893"/>
              <a:chExt cx="1080770" cy="1080770"/>
            </a:xfrm>
          </p:grpSpPr>
          <p:sp>
            <p:nvSpPr>
              <p:cNvPr id="14" name="泪滴形 13"/>
              <p:cNvSpPr/>
              <p:nvPr/>
            </p:nvSpPr>
            <p:spPr>
              <a:xfrm rot="8100000">
                <a:off x="5602923" y="1806893"/>
                <a:ext cx="1080770" cy="1080770"/>
              </a:xfrm>
              <a:prstGeom prst="teardrop">
                <a:avLst/>
              </a:prstGeom>
              <a:gradFill flip="none" rotWithShape="1">
                <a:gsLst>
                  <a:gs pos="3000">
                    <a:srgbClr val="E100FF"/>
                  </a:gs>
                  <a:gs pos="100000">
                    <a:srgbClr val="9136AE"/>
                  </a:gs>
                </a:gsLst>
                <a:lin ang="27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FandolFang R" panose="00000500000000000000" pitchFamily="50" charset="-122"/>
                  <a:cs typeface="+mn-cs"/>
                </a:endParaRPr>
              </a:p>
            </p:txBody>
          </p:sp>
          <p:sp>
            <p:nvSpPr>
              <p:cNvPr id="18" name="任意多边形 36"/>
              <p:cNvSpPr/>
              <p:nvPr/>
            </p:nvSpPr>
            <p:spPr>
              <a:xfrm>
                <a:off x="5950903" y="2154873"/>
                <a:ext cx="384810" cy="384810"/>
              </a:xfrm>
              <a:custGeom>
                <a:avLst/>
                <a:gdLst/>
                <a:ahLst/>
                <a:cxnLst>
                  <a:cxn ang="3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8710" h="8710">
                    <a:moveTo>
                      <a:pt x="3825" y="0"/>
                    </a:moveTo>
                    <a:lnTo>
                      <a:pt x="4885" y="0"/>
                    </a:lnTo>
                    <a:lnTo>
                      <a:pt x="4885" y="964"/>
                    </a:lnTo>
                    <a:cubicBezTo>
                      <a:pt x="5262" y="973"/>
                      <a:pt x="6146" y="1372"/>
                      <a:pt x="6368" y="1592"/>
                    </a:cubicBezTo>
                    <a:lnTo>
                      <a:pt x="7060" y="901"/>
                    </a:lnTo>
                    <a:lnTo>
                      <a:pt x="7809" y="1650"/>
                    </a:lnTo>
                    <a:lnTo>
                      <a:pt x="7112" y="2347"/>
                    </a:lnTo>
                    <a:cubicBezTo>
                      <a:pt x="7437" y="2729"/>
                      <a:pt x="7716" y="3528"/>
                      <a:pt x="7740" y="3825"/>
                    </a:cubicBezTo>
                    <a:lnTo>
                      <a:pt x="8710" y="3825"/>
                    </a:lnTo>
                    <a:lnTo>
                      <a:pt x="8710" y="4885"/>
                    </a:lnTo>
                    <a:lnTo>
                      <a:pt x="7745" y="4885"/>
                    </a:lnTo>
                    <a:cubicBezTo>
                      <a:pt x="7736" y="5267"/>
                      <a:pt x="7335" y="6150"/>
                      <a:pt x="7118" y="6369"/>
                    </a:cubicBezTo>
                    <a:lnTo>
                      <a:pt x="7809" y="7060"/>
                    </a:lnTo>
                    <a:lnTo>
                      <a:pt x="7060" y="7809"/>
                    </a:lnTo>
                    <a:lnTo>
                      <a:pt x="6364" y="7114"/>
                    </a:lnTo>
                    <a:cubicBezTo>
                      <a:pt x="5977" y="7442"/>
                      <a:pt x="5182" y="7719"/>
                      <a:pt x="4885" y="7743"/>
                    </a:cubicBezTo>
                    <a:lnTo>
                      <a:pt x="4885" y="8710"/>
                    </a:lnTo>
                    <a:lnTo>
                      <a:pt x="3825" y="8710"/>
                    </a:lnTo>
                    <a:lnTo>
                      <a:pt x="3825" y="7748"/>
                    </a:lnTo>
                    <a:cubicBezTo>
                      <a:pt x="3440" y="7739"/>
                      <a:pt x="2561" y="7339"/>
                      <a:pt x="2339" y="7120"/>
                    </a:cubicBezTo>
                    <a:lnTo>
                      <a:pt x="1650" y="7809"/>
                    </a:lnTo>
                    <a:lnTo>
                      <a:pt x="901" y="7060"/>
                    </a:lnTo>
                    <a:lnTo>
                      <a:pt x="1594" y="6366"/>
                    </a:lnTo>
                    <a:cubicBezTo>
                      <a:pt x="1268" y="5980"/>
                      <a:pt x="991" y="5187"/>
                      <a:pt x="966" y="4885"/>
                    </a:cubicBezTo>
                    <a:lnTo>
                      <a:pt x="0" y="4885"/>
                    </a:lnTo>
                    <a:lnTo>
                      <a:pt x="0" y="3825"/>
                    </a:lnTo>
                    <a:lnTo>
                      <a:pt x="961" y="3825"/>
                    </a:lnTo>
                    <a:cubicBezTo>
                      <a:pt x="971" y="3446"/>
                      <a:pt x="1368" y="2565"/>
                      <a:pt x="1590" y="2340"/>
                    </a:cubicBezTo>
                    <a:lnTo>
                      <a:pt x="901" y="1650"/>
                    </a:lnTo>
                    <a:lnTo>
                      <a:pt x="1650" y="901"/>
                    </a:lnTo>
                    <a:lnTo>
                      <a:pt x="2345" y="1596"/>
                    </a:lnTo>
                    <a:cubicBezTo>
                      <a:pt x="2726" y="1273"/>
                      <a:pt x="3522" y="993"/>
                      <a:pt x="3825" y="969"/>
                    </a:cubicBezTo>
                    <a:lnTo>
                      <a:pt x="3825" y="0"/>
                    </a:lnTo>
                    <a:close/>
                    <a:moveTo>
                      <a:pt x="1814" y="4356"/>
                    </a:moveTo>
                    <a:lnTo>
                      <a:pt x="1813" y="4288"/>
                    </a:lnTo>
                    <a:cubicBezTo>
                      <a:pt x="1772" y="2894"/>
                      <a:pt x="3175" y="1783"/>
                      <a:pt x="4292" y="1816"/>
                    </a:cubicBezTo>
                    <a:lnTo>
                      <a:pt x="4353" y="1817"/>
                    </a:lnTo>
                    <a:lnTo>
                      <a:pt x="4421" y="1816"/>
                    </a:lnTo>
                    <a:cubicBezTo>
                      <a:pt x="5815" y="1775"/>
                      <a:pt x="6926" y="3178"/>
                      <a:pt x="6893" y="4295"/>
                    </a:cubicBezTo>
                    <a:lnTo>
                      <a:pt x="6892" y="4356"/>
                    </a:lnTo>
                    <a:lnTo>
                      <a:pt x="6894" y="4424"/>
                    </a:lnTo>
                    <a:cubicBezTo>
                      <a:pt x="6935" y="5818"/>
                      <a:pt x="5531" y="6929"/>
                      <a:pt x="4414" y="6896"/>
                    </a:cubicBezTo>
                    <a:lnTo>
                      <a:pt x="4353" y="6895"/>
                    </a:lnTo>
                    <a:lnTo>
                      <a:pt x="4285" y="6897"/>
                    </a:lnTo>
                    <a:cubicBezTo>
                      <a:pt x="2891" y="6938"/>
                      <a:pt x="1780" y="5534"/>
                      <a:pt x="1813" y="4417"/>
                    </a:cubicBezTo>
                    <a:lnTo>
                      <a:pt x="1814" y="4356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FandolFang R" panose="00000500000000000000" pitchFamily="50" charset="-122"/>
                  <a:cs typeface="+mn-cs"/>
                </a:endParaRPr>
              </a:p>
            </p:txBody>
          </p:sp>
        </p:grpSp>
        <p:grpSp>
          <p:nvGrpSpPr>
            <p:cNvPr id="38" name="组合 37"/>
            <p:cNvGrpSpPr/>
            <p:nvPr/>
          </p:nvGrpSpPr>
          <p:grpSpPr>
            <a:xfrm>
              <a:off x="5205072" y="3300417"/>
              <a:ext cx="1876472" cy="1173484"/>
              <a:chOff x="1117559" y="3300417"/>
              <a:chExt cx="1876472" cy="1173484"/>
            </a:xfrm>
          </p:grpSpPr>
          <p:sp>
            <p:nvSpPr>
              <p:cNvPr id="39" name="矩形 38"/>
              <p:cNvSpPr/>
              <p:nvPr/>
            </p:nvSpPr>
            <p:spPr>
              <a:xfrm>
                <a:off x="1117559" y="3680863"/>
                <a:ext cx="1876472" cy="79303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lumMod val="85000"/>
                        <a:lumOff val="15000"/>
                      </a:prstClr>
                    </a:solidFill>
                    <a:effectLst/>
                    <a:uLnTx/>
                    <a:uFillTx/>
                    <a:latin typeface="思源黑体 CN Light" panose="020B0300000000000000" pitchFamily="34" charset="-122"/>
                    <a:ea typeface="思源黑体 CN Light" panose="020B0300000000000000" pitchFamily="34" charset="-122"/>
                    <a:cs typeface="+mn-cs"/>
                  </a:rPr>
                  <a:t>点击此处添加文本内容</a:t>
                </a:r>
                <a:endParaRPr kumimoji="0" lang="en-US" altLang="zh-CN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cs"/>
                </a:endParaRPr>
              </a:p>
              <a:p>
                <a:pPr marL="0" marR="0" lvl="0" indent="0" algn="ctr" defTabSz="914400" rtl="0" eaLnBrk="1" fontAlgn="auto" latinLnBrk="0" hangingPunct="1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lumMod val="85000"/>
                        <a:lumOff val="15000"/>
                      </a:prstClr>
                    </a:solidFill>
                    <a:effectLst/>
                    <a:uLnTx/>
                    <a:uFillTx/>
                    <a:latin typeface="思源黑体 CN Light" panose="020B0300000000000000" pitchFamily="34" charset="-122"/>
                    <a:ea typeface="思源黑体 CN Light" panose="020B0300000000000000" pitchFamily="34" charset="-122"/>
                    <a:cs typeface="+mn-cs"/>
                  </a:rPr>
                  <a:t>如关键词部分简单介绍等</a:t>
                </a:r>
                <a:endParaRPr kumimoji="0" lang="en-US" altLang="zh-CN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cs"/>
                </a:endParaRPr>
              </a:p>
              <a:p>
                <a:pPr marL="0" marR="0" lvl="0" indent="0" algn="ctr" defTabSz="914400" rtl="0" eaLnBrk="1" fontAlgn="auto" latinLnBrk="0" hangingPunct="1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lumMod val="85000"/>
                        <a:lumOff val="15000"/>
                      </a:prstClr>
                    </a:solidFill>
                    <a:effectLst/>
                    <a:uLnTx/>
                    <a:uFillTx/>
                    <a:latin typeface="思源黑体 CN Light" panose="020B0300000000000000" pitchFamily="34" charset="-122"/>
                    <a:ea typeface="思源黑体 CN Light" panose="020B0300000000000000" pitchFamily="34" charset="-122"/>
                    <a:cs typeface="+mn-cs"/>
                  </a:rPr>
                  <a:t>点击此处</a:t>
                </a:r>
                <a:endParaRPr kumimoji="1" lang="zh-CN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cs"/>
                </a:endParaRPr>
              </a:p>
            </p:txBody>
          </p:sp>
          <p:sp>
            <p:nvSpPr>
              <p:cNvPr id="40" name="TextBox 32"/>
              <p:cNvSpPr txBox="1"/>
              <p:nvPr/>
            </p:nvSpPr>
            <p:spPr>
              <a:xfrm>
                <a:off x="1117561" y="3300417"/>
                <a:ext cx="1876470" cy="461665"/>
              </a:xfrm>
              <a:prstGeom prst="rect">
                <a:avLst/>
              </a:prstGeom>
              <a:noFill/>
              <a:effectLst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400" b="0" i="0" u="none" strike="noStrike" kern="1200" cap="none" spc="0" normalizeH="0" baseline="0" noProof="0" dirty="0">
                    <a:ln>
                      <a:noFill/>
                    </a:ln>
                    <a:gradFill>
                      <a:gsLst>
                        <a:gs pos="0">
                          <a:srgbClr val="E100FF"/>
                        </a:gs>
                        <a:gs pos="100000">
                          <a:srgbClr val="7A00FF"/>
                        </a:gs>
                      </a:gsLst>
                      <a:lin ang="2040000" scaled="0"/>
                    </a:gradFill>
                    <a:effectLst/>
                    <a:uLnTx/>
                    <a:uFillTx/>
                    <a:latin typeface="优设标题黑" panose="00000500000000000000" pitchFamily="2" charset="-122"/>
                    <a:ea typeface="优设标题黑" panose="00000500000000000000" pitchFamily="2" charset="-122"/>
                    <a:cs typeface="+mn-cs"/>
                  </a:rPr>
                  <a:t>标题文字添加</a:t>
                </a:r>
              </a:p>
            </p:txBody>
          </p:sp>
        </p:grpSp>
      </p:grpSp>
      <p:grpSp>
        <p:nvGrpSpPr>
          <p:cNvPr id="50" name="组合 49"/>
          <p:cNvGrpSpPr/>
          <p:nvPr/>
        </p:nvGrpSpPr>
        <p:grpSpPr>
          <a:xfrm>
            <a:off x="7287836" y="1806893"/>
            <a:ext cx="1876472" cy="2667008"/>
            <a:chOff x="7231992" y="1806893"/>
            <a:chExt cx="1876472" cy="2667008"/>
          </a:xfrm>
        </p:grpSpPr>
        <p:grpSp>
          <p:nvGrpSpPr>
            <p:cNvPr id="27" name="组合 26"/>
            <p:cNvGrpSpPr/>
            <p:nvPr/>
          </p:nvGrpSpPr>
          <p:grpSpPr>
            <a:xfrm>
              <a:off x="7629843" y="1806893"/>
              <a:ext cx="1080770" cy="1080770"/>
              <a:chOff x="7629843" y="1806893"/>
              <a:chExt cx="1080770" cy="1080770"/>
            </a:xfrm>
          </p:grpSpPr>
          <p:sp>
            <p:nvSpPr>
              <p:cNvPr id="15" name="泪滴形 14"/>
              <p:cNvSpPr/>
              <p:nvPr/>
            </p:nvSpPr>
            <p:spPr>
              <a:xfrm rot="8100000">
                <a:off x="7629843" y="1806893"/>
                <a:ext cx="1080770" cy="1080770"/>
              </a:xfrm>
              <a:prstGeom prst="teardrop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FandolFang R" panose="00000500000000000000" pitchFamily="50" charset="-122"/>
                  <a:cs typeface="+mn-cs"/>
                </a:endParaRPr>
              </a:p>
            </p:txBody>
          </p:sp>
          <p:sp>
            <p:nvSpPr>
              <p:cNvPr id="19" name="任意多边形 68"/>
              <p:cNvSpPr/>
              <p:nvPr/>
            </p:nvSpPr>
            <p:spPr>
              <a:xfrm rot="2700000">
                <a:off x="7946708" y="2133918"/>
                <a:ext cx="447040" cy="426720"/>
              </a:xfrm>
              <a:custGeom>
                <a:avLst/>
                <a:gdLst>
                  <a:gd name="idx" fmla="cos wd2 2700000"/>
                  <a:gd name="idy" fmla="sin hd2 2700000"/>
                  <a:gd name="il" fmla="+- hc 0 idx"/>
                  <a:gd name="ir" fmla="+- hc idx 0"/>
                  <a:gd name="it" fmla="+- vc 0 idy"/>
                  <a:gd name="ib" fmla="+- vc idy 0"/>
                </a:gdLst>
                <a:ahLst/>
                <a:cxnLst>
                  <a:cxn ang="3">
                    <a:pos x="hc" y="t"/>
                  </a:cxn>
                  <a:cxn ang="3">
                    <a:pos x="il" y="it"/>
                  </a:cxn>
                  <a:cxn ang="cd2">
                    <a:pos x="l" y="vc"/>
                  </a:cxn>
                  <a:cxn ang="cd4">
                    <a:pos x="il" y="ib"/>
                  </a:cxn>
                  <a:cxn ang="cd4">
                    <a:pos x="hc" y="b"/>
                  </a:cxn>
                  <a:cxn ang="cd4">
                    <a:pos x="ir" y="ib"/>
                  </a:cxn>
                  <a:cxn ang="0">
                    <a:pos x="r" y="vc"/>
                  </a:cxn>
                  <a:cxn ang="3">
                    <a:pos x="ir" y="it"/>
                  </a:cxn>
                </a:cxnLst>
                <a:rect l="l" t="t" r="r" b="b"/>
                <a:pathLst>
                  <a:path w="10292" h="9796">
                    <a:moveTo>
                      <a:pt x="9079" y="3907"/>
                    </a:moveTo>
                    <a:cubicBezTo>
                      <a:pt x="9085" y="3904"/>
                      <a:pt x="9195" y="3897"/>
                      <a:pt x="9216" y="3897"/>
                    </a:cubicBezTo>
                    <a:lnTo>
                      <a:pt x="9217" y="3897"/>
                    </a:lnTo>
                    <a:lnTo>
                      <a:pt x="9219" y="3897"/>
                    </a:lnTo>
                    <a:lnTo>
                      <a:pt x="9221" y="3897"/>
                    </a:lnTo>
                    <a:lnTo>
                      <a:pt x="9222" y="3897"/>
                    </a:lnTo>
                    <a:lnTo>
                      <a:pt x="9223" y="3897"/>
                    </a:lnTo>
                    <a:lnTo>
                      <a:pt x="9224" y="3897"/>
                    </a:lnTo>
                    <a:lnTo>
                      <a:pt x="9224" y="3897"/>
                    </a:lnTo>
                    <a:lnTo>
                      <a:pt x="9224" y="3897"/>
                    </a:lnTo>
                    <a:lnTo>
                      <a:pt x="9225" y="3897"/>
                    </a:lnTo>
                    <a:lnTo>
                      <a:pt x="9253" y="3897"/>
                    </a:lnTo>
                    <a:lnTo>
                      <a:pt x="9281" y="3897"/>
                    </a:lnTo>
                    <a:cubicBezTo>
                      <a:pt x="9853" y="3884"/>
                      <a:pt x="10304" y="4506"/>
                      <a:pt x="10291" y="4916"/>
                    </a:cubicBezTo>
                    <a:lnTo>
                      <a:pt x="10291" y="4938"/>
                    </a:lnTo>
                    <a:lnTo>
                      <a:pt x="10291" y="4964"/>
                    </a:lnTo>
                    <a:lnTo>
                      <a:pt x="10291" y="4992"/>
                    </a:lnTo>
                    <a:lnTo>
                      <a:pt x="10292" y="5020"/>
                    </a:lnTo>
                    <a:cubicBezTo>
                      <a:pt x="10304" y="5593"/>
                      <a:pt x="9682" y="6044"/>
                      <a:pt x="9273" y="6031"/>
                    </a:cubicBezTo>
                    <a:lnTo>
                      <a:pt x="9250" y="6031"/>
                    </a:lnTo>
                    <a:lnTo>
                      <a:pt x="9225" y="6031"/>
                    </a:lnTo>
                    <a:cubicBezTo>
                      <a:pt x="9221" y="6031"/>
                      <a:pt x="9213" y="6031"/>
                      <a:pt x="9212" y="6031"/>
                    </a:cubicBezTo>
                    <a:lnTo>
                      <a:pt x="9211" y="6031"/>
                    </a:lnTo>
                    <a:lnTo>
                      <a:pt x="9211" y="6031"/>
                    </a:lnTo>
                    <a:lnTo>
                      <a:pt x="9209" y="6031"/>
                    </a:lnTo>
                    <a:cubicBezTo>
                      <a:pt x="9162" y="6031"/>
                      <a:pt x="9084" y="6022"/>
                      <a:pt x="9079" y="6021"/>
                    </a:cubicBezTo>
                    <a:lnTo>
                      <a:pt x="9079" y="6021"/>
                    </a:lnTo>
                    <a:lnTo>
                      <a:pt x="9078" y="6021"/>
                    </a:lnTo>
                    <a:lnTo>
                      <a:pt x="9078" y="6021"/>
                    </a:lnTo>
                    <a:lnTo>
                      <a:pt x="9077" y="6021"/>
                    </a:lnTo>
                    <a:lnTo>
                      <a:pt x="9077" y="6021"/>
                    </a:lnTo>
                    <a:lnTo>
                      <a:pt x="9077" y="6021"/>
                    </a:lnTo>
                    <a:lnTo>
                      <a:pt x="9078" y="6021"/>
                    </a:lnTo>
                    <a:lnTo>
                      <a:pt x="9079" y="6021"/>
                    </a:lnTo>
                    <a:lnTo>
                      <a:pt x="9079" y="6034"/>
                    </a:lnTo>
                    <a:lnTo>
                      <a:pt x="6786" y="6034"/>
                    </a:lnTo>
                    <a:lnTo>
                      <a:pt x="6786" y="3898"/>
                    </a:lnTo>
                    <a:lnTo>
                      <a:pt x="9079" y="3898"/>
                    </a:lnTo>
                    <a:lnTo>
                      <a:pt x="9079" y="3907"/>
                    </a:lnTo>
                    <a:close/>
                    <a:moveTo>
                      <a:pt x="8890" y="5299"/>
                    </a:moveTo>
                    <a:cubicBezTo>
                      <a:pt x="8796" y="5216"/>
                      <a:pt x="8749" y="5061"/>
                      <a:pt x="8751" y="4975"/>
                    </a:cubicBezTo>
                    <a:lnTo>
                      <a:pt x="8751" y="4970"/>
                    </a:lnTo>
                    <a:lnTo>
                      <a:pt x="8751" y="4959"/>
                    </a:lnTo>
                    <a:lnTo>
                      <a:pt x="8750" y="4947"/>
                    </a:lnTo>
                    <a:lnTo>
                      <a:pt x="8750" y="4935"/>
                    </a:lnTo>
                    <a:cubicBezTo>
                      <a:pt x="8743" y="4702"/>
                      <a:pt x="9014" y="4482"/>
                      <a:pt x="9198" y="4490"/>
                    </a:cubicBezTo>
                    <a:lnTo>
                      <a:pt x="9209" y="4490"/>
                    </a:lnTo>
                    <a:lnTo>
                      <a:pt x="9219" y="4490"/>
                    </a:lnTo>
                    <a:lnTo>
                      <a:pt x="9231" y="4489"/>
                    </a:lnTo>
                    <a:lnTo>
                      <a:pt x="9243" y="4489"/>
                    </a:lnTo>
                    <a:lnTo>
                      <a:pt x="9255" y="4489"/>
                    </a:lnTo>
                    <a:cubicBezTo>
                      <a:pt x="9487" y="4485"/>
                      <a:pt x="9707" y="4752"/>
                      <a:pt x="9700" y="4937"/>
                    </a:cubicBezTo>
                    <a:lnTo>
                      <a:pt x="9699" y="4948"/>
                    </a:lnTo>
                    <a:lnTo>
                      <a:pt x="9699" y="4959"/>
                    </a:lnTo>
                    <a:lnTo>
                      <a:pt x="9699" y="4970"/>
                    </a:lnTo>
                    <a:lnTo>
                      <a:pt x="9699" y="4982"/>
                    </a:lnTo>
                    <a:lnTo>
                      <a:pt x="9700" y="4993"/>
                    </a:lnTo>
                    <a:cubicBezTo>
                      <a:pt x="9706" y="5227"/>
                      <a:pt x="9436" y="5446"/>
                      <a:pt x="9251" y="5439"/>
                    </a:cubicBezTo>
                    <a:lnTo>
                      <a:pt x="9241" y="5439"/>
                    </a:lnTo>
                    <a:lnTo>
                      <a:pt x="9231" y="5438"/>
                    </a:lnTo>
                    <a:lnTo>
                      <a:pt x="9219" y="5438"/>
                    </a:lnTo>
                    <a:lnTo>
                      <a:pt x="9213" y="5438"/>
                    </a:lnTo>
                    <a:lnTo>
                      <a:pt x="9208" y="5438"/>
                    </a:lnTo>
                    <a:cubicBezTo>
                      <a:pt x="9093" y="5440"/>
                      <a:pt x="8951" y="5367"/>
                      <a:pt x="8890" y="5299"/>
                    </a:cubicBezTo>
                    <a:close/>
                    <a:moveTo>
                      <a:pt x="6453" y="5404"/>
                    </a:moveTo>
                    <a:lnTo>
                      <a:pt x="6453" y="1111"/>
                    </a:lnTo>
                    <a:lnTo>
                      <a:pt x="6454" y="1095"/>
                    </a:lnTo>
                    <a:lnTo>
                      <a:pt x="6454" y="1068"/>
                    </a:lnTo>
                    <a:lnTo>
                      <a:pt x="6455" y="1039"/>
                    </a:lnTo>
                    <a:lnTo>
                      <a:pt x="6455" y="1011"/>
                    </a:lnTo>
                    <a:cubicBezTo>
                      <a:pt x="6468" y="439"/>
                      <a:pt x="5845" y="-12"/>
                      <a:pt x="5436" y="1"/>
                    </a:cubicBezTo>
                    <a:lnTo>
                      <a:pt x="5413" y="1"/>
                    </a:lnTo>
                    <a:lnTo>
                      <a:pt x="5388" y="1"/>
                    </a:lnTo>
                    <a:lnTo>
                      <a:pt x="5359" y="1"/>
                    </a:lnTo>
                    <a:lnTo>
                      <a:pt x="5331" y="0"/>
                    </a:lnTo>
                    <a:cubicBezTo>
                      <a:pt x="4759" y="-16"/>
                      <a:pt x="4308" y="619"/>
                      <a:pt x="4321" y="1012"/>
                    </a:cubicBezTo>
                    <a:lnTo>
                      <a:pt x="4321" y="1034"/>
                    </a:lnTo>
                    <a:lnTo>
                      <a:pt x="4321" y="1058"/>
                    </a:lnTo>
                    <a:lnTo>
                      <a:pt x="4317" y="1058"/>
                    </a:lnTo>
                    <a:lnTo>
                      <a:pt x="4317" y="5404"/>
                    </a:lnTo>
                    <a:lnTo>
                      <a:pt x="6453" y="5404"/>
                    </a:lnTo>
                    <a:close/>
                    <a:moveTo>
                      <a:pt x="5474" y="4673"/>
                    </a:moveTo>
                    <a:lnTo>
                      <a:pt x="5474" y="974"/>
                    </a:lnTo>
                    <a:lnTo>
                      <a:pt x="5475" y="974"/>
                    </a:lnTo>
                    <a:lnTo>
                      <a:pt x="5475" y="972"/>
                    </a:lnTo>
                    <a:lnTo>
                      <a:pt x="5474" y="967"/>
                    </a:lnTo>
                    <a:lnTo>
                      <a:pt x="5474" y="962"/>
                    </a:lnTo>
                    <a:lnTo>
                      <a:pt x="5474" y="953"/>
                    </a:lnTo>
                    <a:lnTo>
                      <a:pt x="5473" y="947"/>
                    </a:lnTo>
                    <a:lnTo>
                      <a:pt x="5473" y="943"/>
                    </a:lnTo>
                    <a:cubicBezTo>
                      <a:pt x="5471" y="840"/>
                      <a:pt x="5581" y="761"/>
                      <a:pt x="5654" y="763"/>
                    </a:cubicBezTo>
                    <a:lnTo>
                      <a:pt x="5658" y="763"/>
                    </a:lnTo>
                    <a:lnTo>
                      <a:pt x="5662" y="763"/>
                    </a:lnTo>
                    <a:lnTo>
                      <a:pt x="5667" y="763"/>
                    </a:lnTo>
                    <a:lnTo>
                      <a:pt x="5672" y="763"/>
                    </a:lnTo>
                    <a:cubicBezTo>
                      <a:pt x="5774" y="761"/>
                      <a:pt x="5854" y="871"/>
                      <a:pt x="5852" y="944"/>
                    </a:cubicBezTo>
                    <a:lnTo>
                      <a:pt x="5852" y="948"/>
                    </a:lnTo>
                    <a:lnTo>
                      <a:pt x="5851" y="953"/>
                    </a:lnTo>
                    <a:lnTo>
                      <a:pt x="5851" y="962"/>
                    </a:lnTo>
                    <a:lnTo>
                      <a:pt x="5851" y="967"/>
                    </a:lnTo>
                    <a:lnTo>
                      <a:pt x="5850" y="972"/>
                    </a:lnTo>
                    <a:lnTo>
                      <a:pt x="5850" y="974"/>
                    </a:lnTo>
                    <a:lnTo>
                      <a:pt x="5851" y="974"/>
                    </a:lnTo>
                    <a:lnTo>
                      <a:pt x="5851" y="4673"/>
                    </a:lnTo>
                    <a:lnTo>
                      <a:pt x="5852" y="4678"/>
                    </a:lnTo>
                    <a:cubicBezTo>
                      <a:pt x="5854" y="4770"/>
                      <a:pt x="5746" y="4856"/>
                      <a:pt x="5675" y="4854"/>
                    </a:cubicBezTo>
                    <a:lnTo>
                      <a:pt x="5671" y="4854"/>
                    </a:lnTo>
                    <a:lnTo>
                      <a:pt x="5667" y="4854"/>
                    </a:lnTo>
                    <a:lnTo>
                      <a:pt x="5662" y="4854"/>
                    </a:lnTo>
                    <a:lnTo>
                      <a:pt x="5657" y="4854"/>
                    </a:lnTo>
                    <a:lnTo>
                      <a:pt x="5652" y="4854"/>
                    </a:lnTo>
                    <a:lnTo>
                      <a:pt x="5648" y="4854"/>
                    </a:lnTo>
                    <a:cubicBezTo>
                      <a:pt x="5549" y="4854"/>
                      <a:pt x="5471" y="4740"/>
                      <a:pt x="5473" y="4677"/>
                    </a:cubicBezTo>
                    <a:lnTo>
                      <a:pt x="5474" y="4673"/>
                    </a:lnTo>
                    <a:close/>
                    <a:moveTo>
                      <a:pt x="4809" y="4689"/>
                    </a:moveTo>
                    <a:lnTo>
                      <a:pt x="4809" y="990"/>
                    </a:lnTo>
                    <a:lnTo>
                      <a:pt x="4810" y="990"/>
                    </a:lnTo>
                    <a:lnTo>
                      <a:pt x="4810" y="988"/>
                    </a:lnTo>
                    <a:lnTo>
                      <a:pt x="4810" y="983"/>
                    </a:lnTo>
                    <a:lnTo>
                      <a:pt x="4809" y="978"/>
                    </a:lnTo>
                    <a:lnTo>
                      <a:pt x="4809" y="973"/>
                    </a:lnTo>
                    <a:lnTo>
                      <a:pt x="4809" y="968"/>
                    </a:lnTo>
                    <a:lnTo>
                      <a:pt x="4809" y="963"/>
                    </a:lnTo>
                    <a:lnTo>
                      <a:pt x="4809" y="958"/>
                    </a:lnTo>
                    <a:cubicBezTo>
                      <a:pt x="4807" y="857"/>
                      <a:pt x="4917" y="777"/>
                      <a:pt x="4989" y="779"/>
                    </a:cubicBezTo>
                    <a:lnTo>
                      <a:pt x="4993" y="779"/>
                    </a:lnTo>
                    <a:lnTo>
                      <a:pt x="4998" y="779"/>
                    </a:lnTo>
                    <a:lnTo>
                      <a:pt x="5003" y="779"/>
                    </a:lnTo>
                    <a:lnTo>
                      <a:pt x="5008" y="779"/>
                    </a:lnTo>
                    <a:cubicBezTo>
                      <a:pt x="5109" y="777"/>
                      <a:pt x="5189" y="887"/>
                      <a:pt x="5187" y="960"/>
                    </a:cubicBezTo>
                    <a:lnTo>
                      <a:pt x="5187" y="964"/>
                    </a:lnTo>
                    <a:lnTo>
                      <a:pt x="5187" y="964"/>
                    </a:lnTo>
                    <a:lnTo>
                      <a:pt x="5187" y="965"/>
                    </a:lnTo>
                    <a:lnTo>
                      <a:pt x="5187" y="966"/>
                    </a:lnTo>
                    <a:cubicBezTo>
                      <a:pt x="5187" y="975"/>
                      <a:pt x="5186" y="990"/>
                      <a:pt x="5186" y="990"/>
                    </a:cubicBezTo>
                    <a:lnTo>
                      <a:pt x="5185" y="990"/>
                    </a:lnTo>
                    <a:lnTo>
                      <a:pt x="5186" y="990"/>
                    </a:lnTo>
                    <a:lnTo>
                      <a:pt x="5186" y="990"/>
                    </a:lnTo>
                    <a:lnTo>
                      <a:pt x="5186" y="990"/>
                    </a:lnTo>
                    <a:lnTo>
                      <a:pt x="5186" y="990"/>
                    </a:lnTo>
                    <a:lnTo>
                      <a:pt x="5187" y="990"/>
                    </a:lnTo>
                    <a:lnTo>
                      <a:pt x="5187" y="4689"/>
                    </a:lnTo>
                    <a:lnTo>
                      <a:pt x="5187" y="4689"/>
                    </a:lnTo>
                    <a:lnTo>
                      <a:pt x="5187" y="4693"/>
                    </a:lnTo>
                    <a:cubicBezTo>
                      <a:pt x="5190" y="4785"/>
                      <a:pt x="5082" y="4871"/>
                      <a:pt x="5011" y="4869"/>
                    </a:cubicBezTo>
                    <a:lnTo>
                      <a:pt x="5007" y="4869"/>
                    </a:lnTo>
                    <a:lnTo>
                      <a:pt x="5002" y="4869"/>
                    </a:lnTo>
                    <a:lnTo>
                      <a:pt x="4998" y="4869"/>
                    </a:lnTo>
                    <a:lnTo>
                      <a:pt x="4993" y="4869"/>
                    </a:lnTo>
                    <a:lnTo>
                      <a:pt x="4988" y="4869"/>
                    </a:lnTo>
                    <a:cubicBezTo>
                      <a:pt x="4887" y="4873"/>
                      <a:pt x="4806" y="4757"/>
                      <a:pt x="4809" y="4692"/>
                    </a:cubicBezTo>
                    <a:lnTo>
                      <a:pt x="4809" y="4689"/>
                    </a:lnTo>
                    <a:lnTo>
                      <a:pt x="4809" y="4689"/>
                    </a:lnTo>
                    <a:close/>
                    <a:moveTo>
                      <a:pt x="28" y="4130"/>
                    </a:moveTo>
                    <a:cubicBezTo>
                      <a:pt x="290" y="3422"/>
                      <a:pt x="1199" y="2919"/>
                      <a:pt x="1844" y="2938"/>
                    </a:cubicBezTo>
                    <a:lnTo>
                      <a:pt x="1879" y="2938"/>
                    </a:lnTo>
                    <a:lnTo>
                      <a:pt x="1914" y="2940"/>
                    </a:lnTo>
                    <a:lnTo>
                      <a:pt x="1968" y="2940"/>
                    </a:lnTo>
                    <a:cubicBezTo>
                      <a:pt x="3065" y="2926"/>
                      <a:pt x="3927" y="4031"/>
                      <a:pt x="3912" y="4909"/>
                    </a:cubicBezTo>
                    <a:lnTo>
                      <a:pt x="3912" y="4958"/>
                    </a:lnTo>
                    <a:lnTo>
                      <a:pt x="3910" y="5006"/>
                    </a:lnTo>
                    <a:lnTo>
                      <a:pt x="3910" y="5060"/>
                    </a:lnTo>
                    <a:cubicBezTo>
                      <a:pt x="3924" y="6157"/>
                      <a:pt x="2818" y="7019"/>
                      <a:pt x="1940" y="7003"/>
                    </a:cubicBezTo>
                    <a:lnTo>
                      <a:pt x="1892" y="7003"/>
                    </a:lnTo>
                    <a:lnTo>
                      <a:pt x="1843" y="7002"/>
                    </a:lnTo>
                    <a:lnTo>
                      <a:pt x="1803" y="7002"/>
                    </a:lnTo>
                    <a:cubicBezTo>
                      <a:pt x="971" y="7020"/>
                      <a:pt x="196" y="6307"/>
                      <a:pt x="0" y="5747"/>
                    </a:cubicBezTo>
                    <a:lnTo>
                      <a:pt x="1820" y="5779"/>
                    </a:lnTo>
                    <a:lnTo>
                      <a:pt x="1827" y="5779"/>
                    </a:lnTo>
                    <a:lnTo>
                      <a:pt x="1835" y="5779"/>
                    </a:lnTo>
                    <a:cubicBezTo>
                      <a:pt x="1982" y="5781"/>
                      <a:pt x="2099" y="5632"/>
                      <a:pt x="2094" y="5514"/>
                    </a:cubicBezTo>
                    <a:lnTo>
                      <a:pt x="2113" y="4436"/>
                    </a:lnTo>
                    <a:lnTo>
                      <a:pt x="2114" y="4429"/>
                    </a:lnTo>
                    <a:lnTo>
                      <a:pt x="2114" y="4422"/>
                    </a:lnTo>
                    <a:cubicBezTo>
                      <a:pt x="2116" y="4274"/>
                      <a:pt x="1967" y="4157"/>
                      <a:pt x="1848" y="4162"/>
                    </a:cubicBezTo>
                    <a:lnTo>
                      <a:pt x="28" y="4130"/>
                    </a:lnTo>
                    <a:close/>
                    <a:moveTo>
                      <a:pt x="4954" y="7302"/>
                    </a:moveTo>
                    <a:lnTo>
                      <a:pt x="4954" y="5852"/>
                    </a:lnTo>
                    <a:lnTo>
                      <a:pt x="5665" y="5852"/>
                    </a:lnTo>
                    <a:lnTo>
                      <a:pt x="5665" y="7308"/>
                    </a:lnTo>
                    <a:lnTo>
                      <a:pt x="5670" y="7308"/>
                    </a:lnTo>
                    <a:lnTo>
                      <a:pt x="6000" y="7841"/>
                    </a:lnTo>
                    <a:lnTo>
                      <a:pt x="5995" y="7841"/>
                    </a:lnTo>
                    <a:lnTo>
                      <a:pt x="5608" y="9757"/>
                    </a:lnTo>
                    <a:lnTo>
                      <a:pt x="5002" y="9795"/>
                    </a:lnTo>
                    <a:lnTo>
                      <a:pt x="4612" y="7816"/>
                    </a:lnTo>
                    <a:lnTo>
                      <a:pt x="4620" y="7816"/>
                    </a:lnTo>
                    <a:lnTo>
                      <a:pt x="4954" y="7302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FandolFang R" panose="00000500000000000000" pitchFamily="50" charset="-122"/>
                  <a:cs typeface="+mn-cs"/>
                </a:endParaRPr>
              </a:p>
            </p:txBody>
          </p:sp>
        </p:grpSp>
        <p:grpSp>
          <p:nvGrpSpPr>
            <p:cNvPr id="41" name="组合 40"/>
            <p:cNvGrpSpPr/>
            <p:nvPr/>
          </p:nvGrpSpPr>
          <p:grpSpPr>
            <a:xfrm>
              <a:off x="7231992" y="3300417"/>
              <a:ext cx="1876472" cy="1173484"/>
              <a:chOff x="1117559" y="3300417"/>
              <a:chExt cx="1876472" cy="1173484"/>
            </a:xfrm>
          </p:grpSpPr>
          <p:sp>
            <p:nvSpPr>
              <p:cNvPr id="42" name="矩形 41"/>
              <p:cNvSpPr/>
              <p:nvPr/>
            </p:nvSpPr>
            <p:spPr>
              <a:xfrm>
                <a:off x="1117559" y="3680863"/>
                <a:ext cx="1876472" cy="79303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lumMod val="75000"/>
                        <a:lumOff val="25000"/>
                      </a:prstClr>
                    </a:solidFill>
                    <a:effectLst/>
                    <a:uLnTx/>
                    <a:uFillTx/>
                    <a:latin typeface="思源黑体 CN Light" panose="020B0300000000000000" pitchFamily="34" charset="-122"/>
                    <a:ea typeface="思源黑体 CN Light" panose="020B0300000000000000" pitchFamily="34" charset="-122"/>
                    <a:cs typeface="+mn-cs"/>
                  </a:rPr>
                  <a:t>点击此处添加文本内容</a:t>
                </a:r>
                <a:endParaRPr kumimoji="0" lang="en-US" altLang="zh-CN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cs"/>
                </a:endParaRPr>
              </a:p>
              <a:p>
                <a:pPr marL="0" marR="0" lvl="0" indent="0" algn="ctr" defTabSz="914400" rtl="0" eaLnBrk="1" fontAlgn="auto" latinLnBrk="0" hangingPunct="1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lumMod val="75000"/>
                        <a:lumOff val="25000"/>
                      </a:prstClr>
                    </a:solidFill>
                    <a:effectLst/>
                    <a:uLnTx/>
                    <a:uFillTx/>
                    <a:latin typeface="思源黑体 CN Light" panose="020B0300000000000000" pitchFamily="34" charset="-122"/>
                    <a:ea typeface="思源黑体 CN Light" panose="020B0300000000000000" pitchFamily="34" charset="-122"/>
                    <a:cs typeface="+mn-cs"/>
                  </a:rPr>
                  <a:t>如关键词部分简单介绍等</a:t>
                </a:r>
                <a:endParaRPr kumimoji="0" lang="en-US" altLang="zh-CN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cs"/>
                </a:endParaRPr>
              </a:p>
              <a:p>
                <a:pPr marL="0" marR="0" lvl="0" indent="0" algn="ctr" defTabSz="914400" rtl="0" eaLnBrk="1" fontAlgn="auto" latinLnBrk="0" hangingPunct="1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lumMod val="75000"/>
                        <a:lumOff val="25000"/>
                      </a:prstClr>
                    </a:solidFill>
                    <a:effectLst/>
                    <a:uLnTx/>
                    <a:uFillTx/>
                    <a:latin typeface="思源黑体 CN Light" panose="020B0300000000000000" pitchFamily="34" charset="-122"/>
                    <a:ea typeface="思源黑体 CN Light" panose="020B0300000000000000" pitchFamily="34" charset="-122"/>
                    <a:cs typeface="+mn-cs"/>
                  </a:rPr>
                  <a:t>点击此处</a:t>
                </a:r>
                <a:endParaRPr kumimoji="1" lang="zh-CN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cs"/>
                </a:endParaRPr>
              </a:p>
            </p:txBody>
          </p:sp>
          <p:sp>
            <p:nvSpPr>
              <p:cNvPr id="43" name="TextBox 32"/>
              <p:cNvSpPr txBox="1"/>
              <p:nvPr/>
            </p:nvSpPr>
            <p:spPr>
              <a:xfrm>
                <a:off x="1117561" y="3300417"/>
                <a:ext cx="1876470" cy="461665"/>
              </a:xfrm>
              <a:prstGeom prst="rect">
                <a:avLst/>
              </a:prstGeom>
              <a:noFill/>
              <a:effectLst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lumMod val="75000"/>
                        <a:lumOff val="25000"/>
                      </a:prstClr>
                    </a:solidFill>
                    <a:effectLst/>
                    <a:uLnTx/>
                    <a:uFillTx/>
                    <a:latin typeface="优设标题黑" panose="00000500000000000000" pitchFamily="2" charset="-122"/>
                    <a:ea typeface="优设标题黑" panose="00000500000000000000" pitchFamily="2" charset="-122"/>
                    <a:cs typeface="+mn-cs"/>
                  </a:rPr>
                  <a:t>标题文字添加</a:t>
                </a:r>
              </a:p>
            </p:txBody>
          </p:sp>
        </p:grpSp>
      </p:grpSp>
      <p:grpSp>
        <p:nvGrpSpPr>
          <p:cNvPr id="51" name="组合 50"/>
          <p:cNvGrpSpPr/>
          <p:nvPr/>
        </p:nvGrpSpPr>
        <p:grpSpPr>
          <a:xfrm>
            <a:off x="9417911" y="1806893"/>
            <a:ext cx="1876472" cy="2667008"/>
            <a:chOff x="9258912" y="1806893"/>
            <a:chExt cx="1876472" cy="2667008"/>
          </a:xfrm>
        </p:grpSpPr>
        <p:grpSp>
          <p:nvGrpSpPr>
            <p:cNvPr id="28" name="组合 27"/>
            <p:cNvGrpSpPr/>
            <p:nvPr/>
          </p:nvGrpSpPr>
          <p:grpSpPr>
            <a:xfrm>
              <a:off x="9656763" y="1806893"/>
              <a:ext cx="1080770" cy="1080770"/>
              <a:chOff x="9656763" y="1806893"/>
              <a:chExt cx="1080770" cy="1080770"/>
            </a:xfrm>
          </p:grpSpPr>
          <p:sp>
            <p:nvSpPr>
              <p:cNvPr id="16" name="泪滴形 15"/>
              <p:cNvSpPr/>
              <p:nvPr/>
            </p:nvSpPr>
            <p:spPr>
              <a:xfrm rot="8100000">
                <a:off x="9656763" y="1806893"/>
                <a:ext cx="1080770" cy="1080770"/>
              </a:xfrm>
              <a:prstGeom prst="teardrop">
                <a:avLst/>
              </a:prstGeom>
              <a:gradFill flip="none" rotWithShape="1">
                <a:gsLst>
                  <a:gs pos="3000">
                    <a:srgbClr val="E100FF"/>
                  </a:gs>
                  <a:gs pos="100000">
                    <a:srgbClr val="9136AE"/>
                  </a:gs>
                </a:gsLst>
                <a:lin ang="27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FandolFang R" panose="00000500000000000000" pitchFamily="50" charset="-122"/>
                  <a:cs typeface="+mn-cs"/>
                </a:endParaRPr>
              </a:p>
            </p:txBody>
          </p:sp>
          <p:sp>
            <p:nvSpPr>
              <p:cNvPr id="20" name="任意多边形 106"/>
              <p:cNvSpPr/>
              <p:nvPr/>
            </p:nvSpPr>
            <p:spPr>
              <a:xfrm rot="18900000" flipH="1" flipV="1">
                <a:off x="9985058" y="2274888"/>
                <a:ext cx="424180" cy="144780"/>
              </a:xfrm>
              <a:custGeom>
                <a:avLst/>
                <a:gdLst>
                  <a:gd name="adj" fmla="val 50000"/>
                  <a:gd name="a" fmla="pin 0 adj 50000"/>
                  <a:gd name="x1" fmla="*/ ss a 100000"/>
                  <a:gd name="x2" fmla="+- r 0 x1"/>
                  <a:gd name="y2" fmla="+- b 0 x1"/>
                  <a:gd name="il" fmla="*/ x1 29289 100000"/>
                  <a:gd name="ir" fmla="+- r 0 il"/>
                  <a:gd name="ib" fmla="+- b 0 il"/>
                </a:gdLst>
                <a:ahLst/>
                <a:cxnLst>
                  <a:cxn ang="3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5885" h="2011">
                    <a:moveTo>
                      <a:pt x="1" y="1005"/>
                    </a:moveTo>
                    <a:lnTo>
                      <a:pt x="1" y="978"/>
                    </a:lnTo>
                    <a:lnTo>
                      <a:pt x="0" y="952"/>
                    </a:lnTo>
                    <a:lnTo>
                      <a:pt x="0" y="902"/>
                    </a:lnTo>
                    <a:cubicBezTo>
                      <a:pt x="-13" y="387"/>
                      <a:pt x="667" y="-10"/>
                      <a:pt x="898" y="0"/>
                    </a:cubicBezTo>
                    <a:lnTo>
                      <a:pt x="911" y="0"/>
                    </a:lnTo>
                    <a:lnTo>
                      <a:pt x="942" y="1"/>
                    </a:lnTo>
                    <a:lnTo>
                      <a:pt x="2579" y="1"/>
                    </a:lnTo>
                    <a:cubicBezTo>
                      <a:pt x="2582" y="1"/>
                      <a:pt x="2607" y="0"/>
                      <a:pt x="2605" y="0"/>
                    </a:cubicBezTo>
                    <a:lnTo>
                      <a:pt x="2611" y="0"/>
                    </a:lnTo>
                    <a:cubicBezTo>
                      <a:pt x="2731" y="-4"/>
                      <a:pt x="2828" y="118"/>
                      <a:pt x="2825" y="215"/>
                    </a:cubicBezTo>
                    <a:lnTo>
                      <a:pt x="2825" y="220"/>
                    </a:lnTo>
                    <a:lnTo>
                      <a:pt x="2825" y="226"/>
                    </a:lnTo>
                    <a:cubicBezTo>
                      <a:pt x="2829" y="346"/>
                      <a:pt x="2707" y="443"/>
                      <a:pt x="2610" y="440"/>
                    </a:cubicBezTo>
                    <a:lnTo>
                      <a:pt x="2605" y="440"/>
                    </a:lnTo>
                    <a:lnTo>
                      <a:pt x="2593" y="440"/>
                    </a:lnTo>
                    <a:lnTo>
                      <a:pt x="2588" y="439"/>
                    </a:lnTo>
                    <a:lnTo>
                      <a:pt x="1134" y="439"/>
                    </a:lnTo>
                    <a:lnTo>
                      <a:pt x="1121" y="438"/>
                    </a:lnTo>
                    <a:lnTo>
                      <a:pt x="1108" y="438"/>
                    </a:lnTo>
                    <a:lnTo>
                      <a:pt x="1095" y="438"/>
                    </a:lnTo>
                    <a:cubicBezTo>
                      <a:pt x="833" y="436"/>
                      <a:pt x="587" y="795"/>
                      <a:pt x="594" y="938"/>
                    </a:cubicBezTo>
                    <a:lnTo>
                      <a:pt x="594" y="946"/>
                    </a:lnTo>
                    <a:lnTo>
                      <a:pt x="594" y="990"/>
                    </a:lnTo>
                    <a:lnTo>
                      <a:pt x="595" y="1005"/>
                    </a:lnTo>
                    <a:lnTo>
                      <a:pt x="594" y="1019"/>
                    </a:lnTo>
                    <a:lnTo>
                      <a:pt x="594" y="1058"/>
                    </a:lnTo>
                    <a:lnTo>
                      <a:pt x="594" y="1071"/>
                    </a:lnTo>
                    <a:cubicBezTo>
                      <a:pt x="591" y="1334"/>
                      <a:pt x="951" y="1579"/>
                      <a:pt x="1094" y="1572"/>
                    </a:cubicBezTo>
                    <a:lnTo>
                      <a:pt x="1102" y="1572"/>
                    </a:lnTo>
                    <a:lnTo>
                      <a:pt x="1146" y="1572"/>
                    </a:lnTo>
                    <a:lnTo>
                      <a:pt x="1161" y="1571"/>
                    </a:lnTo>
                    <a:lnTo>
                      <a:pt x="2580" y="1571"/>
                    </a:lnTo>
                    <a:cubicBezTo>
                      <a:pt x="2580" y="1571"/>
                      <a:pt x="2583" y="1571"/>
                      <a:pt x="2584" y="1571"/>
                    </a:cubicBezTo>
                    <a:cubicBezTo>
                      <a:pt x="2589" y="1571"/>
                      <a:pt x="2601" y="1570"/>
                      <a:pt x="2603" y="1570"/>
                    </a:cubicBezTo>
                    <a:lnTo>
                      <a:pt x="2604" y="1570"/>
                    </a:lnTo>
                    <a:lnTo>
                      <a:pt x="2604" y="1570"/>
                    </a:lnTo>
                    <a:lnTo>
                      <a:pt x="2605" y="1570"/>
                    </a:lnTo>
                    <a:lnTo>
                      <a:pt x="2605" y="1570"/>
                    </a:lnTo>
                    <a:lnTo>
                      <a:pt x="2605" y="1570"/>
                    </a:lnTo>
                    <a:lnTo>
                      <a:pt x="2611" y="1570"/>
                    </a:lnTo>
                    <a:cubicBezTo>
                      <a:pt x="2731" y="1566"/>
                      <a:pt x="2828" y="1688"/>
                      <a:pt x="2825" y="1785"/>
                    </a:cubicBezTo>
                    <a:lnTo>
                      <a:pt x="2825" y="1790"/>
                    </a:lnTo>
                    <a:lnTo>
                      <a:pt x="2825" y="1796"/>
                    </a:lnTo>
                    <a:cubicBezTo>
                      <a:pt x="2829" y="1916"/>
                      <a:pt x="2707" y="2013"/>
                      <a:pt x="2610" y="2010"/>
                    </a:cubicBezTo>
                    <a:lnTo>
                      <a:pt x="2605" y="2010"/>
                    </a:lnTo>
                    <a:lnTo>
                      <a:pt x="2593" y="2010"/>
                    </a:lnTo>
                    <a:lnTo>
                      <a:pt x="2588" y="2009"/>
                    </a:lnTo>
                    <a:lnTo>
                      <a:pt x="979" y="2009"/>
                    </a:lnTo>
                    <a:lnTo>
                      <a:pt x="953" y="2010"/>
                    </a:lnTo>
                    <a:lnTo>
                      <a:pt x="902" y="2010"/>
                    </a:lnTo>
                    <a:cubicBezTo>
                      <a:pt x="387" y="2023"/>
                      <a:pt x="-10" y="1344"/>
                      <a:pt x="0" y="1113"/>
                    </a:cubicBezTo>
                    <a:lnTo>
                      <a:pt x="0" y="1100"/>
                    </a:lnTo>
                    <a:lnTo>
                      <a:pt x="0" y="1069"/>
                    </a:lnTo>
                    <a:lnTo>
                      <a:pt x="1" y="1050"/>
                    </a:lnTo>
                    <a:lnTo>
                      <a:pt x="1" y="1005"/>
                    </a:lnTo>
                    <a:close/>
                    <a:moveTo>
                      <a:pt x="5884" y="1005"/>
                    </a:moveTo>
                    <a:lnTo>
                      <a:pt x="5884" y="978"/>
                    </a:lnTo>
                    <a:lnTo>
                      <a:pt x="5885" y="952"/>
                    </a:lnTo>
                    <a:lnTo>
                      <a:pt x="5885" y="902"/>
                    </a:lnTo>
                    <a:cubicBezTo>
                      <a:pt x="5898" y="387"/>
                      <a:pt x="5218" y="-10"/>
                      <a:pt x="4987" y="0"/>
                    </a:cubicBezTo>
                    <a:lnTo>
                      <a:pt x="4974" y="0"/>
                    </a:lnTo>
                    <a:lnTo>
                      <a:pt x="4943" y="1"/>
                    </a:lnTo>
                    <a:lnTo>
                      <a:pt x="3306" y="1"/>
                    </a:lnTo>
                    <a:cubicBezTo>
                      <a:pt x="3303" y="1"/>
                      <a:pt x="3278" y="0"/>
                      <a:pt x="3280" y="0"/>
                    </a:cubicBezTo>
                    <a:lnTo>
                      <a:pt x="3274" y="0"/>
                    </a:lnTo>
                    <a:cubicBezTo>
                      <a:pt x="3154" y="-4"/>
                      <a:pt x="3057" y="118"/>
                      <a:pt x="3060" y="215"/>
                    </a:cubicBezTo>
                    <a:lnTo>
                      <a:pt x="3060" y="220"/>
                    </a:lnTo>
                    <a:lnTo>
                      <a:pt x="3060" y="226"/>
                    </a:lnTo>
                    <a:cubicBezTo>
                      <a:pt x="3056" y="346"/>
                      <a:pt x="3178" y="443"/>
                      <a:pt x="3275" y="440"/>
                    </a:cubicBezTo>
                    <a:lnTo>
                      <a:pt x="3280" y="440"/>
                    </a:lnTo>
                    <a:lnTo>
                      <a:pt x="3292" y="440"/>
                    </a:lnTo>
                    <a:lnTo>
                      <a:pt x="3297" y="439"/>
                    </a:lnTo>
                    <a:lnTo>
                      <a:pt x="4751" y="439"/>
                    </a:lnTo>
                    <a:lnTo>
                      <a:pt x="4764" y="438"/>
                    </a:lnTo>
                    <a:lnTo>
                      <a:pt x="4777" y="438"/>
                    </a:lnTo>
                    <a:lnTo>
                      <a:pt x="4790" y="438"/>
                    </a:lnTo>
                    <a:cubicBezTo>
                      <a:pt x="5052" y="436"/>
                      <a:pt x="5298" y="795"/>
                      <a:pt x="5291" y="938"/>
                    </a:cubicBezTo>
                    <a:lnTo>
                      <a:pt x="5291" y="946"/>
                    </a:lnTo>
                    <a:lnTo>
                      <a:pt x="5291" y="990"/>
                    </a:lnTo>
                    <a:lnTo>
                      <a:pt x="5290" y="1005"/>
                    </a:lnTo>
                    <a:lnTo>
                      <a:pt x="5291" y="1019"/>
                    </a:lnTo>
                    <a:lnTo>
                      <a:pt x="5291" y="1058"/>
                    </a:lnTo>
                    <a:lnTo>
                      <a:pt x="5291" y="1071"/>
                    </a:lnTo>
                    <a:cubicBezTo>
                      <a:pt x="5294" y="1334"/>
                      <a:pt x="4934" y="1579"/>
                      <a:pt x="4791" y="1572"/>
                    </a:cubicBezTo>
                    <a:lnTo>
                      <a:pt x="4783" y="1572"/>
                    </a:lnTo>
                    <a:lnTo>
                      <a:pt x="4739" y="1572"/>
                    </a:lnTo>
                    <a:lnTo>
                      <a:pt x="4724" y="1571"/>
                    </a:lnTo>
                    <a:lnTo>
                      <a:pt x="3305" y="1571"/>
                    </a:lnTo>
                    <a:cubicBezTo>
                      <a:pt x="3305" y="1571"/>
                      <a:pt x="3302" y="1571"/>
                      <a:pt x="3301" y="1571"/>
                    </a:cubicBezTo>
                    <a:cubicBezTo>
                      <a:pt x="3296" y="1571"/>
                      <a:pt x="3284" y="1570"/>
                      <a:pt x="3282" y="1570"/>
                    </a:cubicBezTo>
                    <a:lnTo>
                      <a:pt x="3281" y="1570"/>
                    </a:lnTo>
                    <a:lnTo>
                      <a:pt x="3281" y="1570"/>
                    </a:lnTo>
                    <a:lnTo>
                      <a:pt x="3280" y="1570"/>
                    </a:lnTo>
                    <a:lnTo>
                      <a:pt x="3280" y="1570"/>
                    </a:lnTo>
                    <a:lnTo>
                      <a:pt x="3280" y="1570"/>
                    </a:lnTo>
                    <a:lnTo>
                      <a:pt x="3274" y="1570"/>
                    </a:lnTo>
                    <a:cubicBezTo>
                      <a:pt x="3154" y="1566"/>
                      <a:pt x="3057" y="1688"/>
                      <a:pt x="3060" y="1785"/>
                    </a:cubicBezTo>
                    <a:lnTo>
                      <a:pt x="3060" y="1790"/>
                    </a:lnTo>
                    <a:lnTo>
                      <a:pt x="3060" y="1796"/>
                    </a:lnTo>
                    <a:cubicBezTo>
                      <a:pt x="3056" y="1916"/>
                      <a:pt x="3178" y="2013"/>
                      <a:pt x="3275" y="2010"/>
                    </a:cubicBezTo>
                    <a:lnTo>
                      <a:pt x="3280" y="2010"/>
                    </a:lnTo>
                    <a:lnTo>
                      <a:pt x="3292" y="2010"/>
                    </a:lnTo>
                    <a:lnTo>
                      <a:pt x="3297" y="2009"/>
                    </a:lnTo>
                    <a:lnTo>
                      <a:pt x="4906" y="2009"/>
                    </a:lnTo>
                    <a:lnTo>
                      <a:pt x="4932" y="2010"/>
                    </a:lnTo>
                    <a:lnTo>
                      <a:pt x="4983" y="2010"/>
                    </a:lnTo>
                    <a:cubicBezTo>
                      <a:pt x="5498" y="2023"/>
                      <a:pt x="5895" y="1344"/>
                      <a:pt x="5885" y="1113"/>
                    </a:cubicBezTo>
                    <a:lnTo>
                      <a:pt x="5885" y="1100"/>
                    </a:lnTo>
                    <a:lnTo>
                      <a:pt x="5885" y="1069"/>
                    </a:lnTo>
                    <a:lnTo>
                      <a:pt x="5884" y="1050"/>
                    </a:lnTo>
                    <a:lnTo>
                      <a:pt x="5884" y="1005"/>
                    </a:lnTo>
                    <a:close/>
                    <a:moveTo>
                      <a:pt x="3629" y="750"/>
                    </a:moveTo>
                    <a:lnTo>
                      <a:pt x="2237" y="750"/>
                    </a:lnTo>
                    <a:lnTo>
                      <a:pt x="2237" y="751"/>
                    </a:lnTo>
                    <a:lnTo>
                      <a:pt x="2231" y="751"/>
                    </a:lnTo>
                    <a:cubicBezTo>
                      <a:pt x="2099" y="746"/>
                      <a:pt x="1981" y="887"/>
                      <a:pt x="1986" y="999"/>
                    </a:cubicBezTo>
                    <a:lnTo>
                      <a:pt x="1986" y="1006"/>
                    </a:lnTo>
                    <a:lnTo>
                      <a:pt x="1986" y="1012"/>
                    </a:lnTo>
                    <a:cubicBezTo>
                      <a:pt x="1982" y="1152"/>
                      <a:pt x="2123" y="1264"/>
                      <a:pt x="2235" y="1261"/>
                    </a:cubicBezTo>
                    <a:lnTo>
                      <a:pt x="2241" y="1260"/>
                    </a:lnTo>
                    <a:lnTo>
                      <a:pt x="2248" y="1260"/>
                    </a:lnTo>
                    <a:lnTo>
                      <a:pt x="2254" y="1260"/>
                    </a:lnTo>
                    <a:lnTo>
                      <a:pt x="2261" y="1260"/>
                    </a:lnTo>
                    <a:lnTo>
                      <a:pt x="2263" y="1259"/>
                    </a:lnTo>
                    <a:lnTo>
                      <a:pt x="3629" y="1259"/>
                    </a:lnTo>
                    <a:lnTo>
                      <a:pt x="3629" y="1259"/>
                    </a:lnTo>
                    <a:lnTo>
                      <a:pt x="3631" y="1259"/>
                    </a:lnTo>
                    <a:lnTo>
                      <a:pt x="3638" y="1259"/>
                    </a:lnTo>
                    <a:lnTo>
                      <a:pt x="3645" y="1259"/>
                    </a:lnTo>
                    <a:lnTo>
                      <a:pt x="3651" y="1260"/>
                    </a:lnTo>
                    <a:cubicBezTo>
                      <a:pt x="3791" y="1264"/>
                      <a:pt x="3902" y="1123"/>
                      <a:pt x="3899" y="1011"/>
                    </a:cubicBezTo>
                    <a:lnTo>
                      <a:pt x="3899" y="1005"/>
                    </a:lnTo>
                    <a:lnTo>
                      <a:pt x="3899" y="998"/>
                    </a:lnTo>
                    <a:cubicBezTo>
                      <a:pt x="3903" y="858"/>
                      <a:pt x="3763" y="746"/>
                      <a:pt x="3651" y="750"/>
                    </a:cubicBezTo>
                    <a:lnTo>
                      <a:pt x="3645" y="750"/>
                    </a:lnTo>
                    <a:lnTo>
                      <a:pt x="3638" y="750"/>
                    </a:lnTo>
                    <a:lnTo>
                      <a:pt x="3631" y="750"/>
                    </a:lnTo>
                    <a:lnTo>
                      <a:pt x="3629" y="750"/>
                    </a:lnTo>
                    <a:lnTo>
                      <a:pt x="3629" y="75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FandolFang R" panose="00000500000000000000" pitchFamily="50" charset="-122"/>
                  <a:cs typeface="+mn-cs"/>
                </a:endParaRPr>
              </a:p>
            </p:txBody>
          </p:sp>
        </p:grpSp>
        <p:grpSp>
          <p:nvGrpSpPr>
            <p:cNvPr id="44" name="组合 43"/>
            <p:cNvGrpSpPr/>
            <p:nvPr/>
          </p:nvGrpSpPr>
          <p:grpSpPr>
            <a:xfrm>
              <a:off x="9258912" y="3300417"/>
              <a:ext cx="1876472" cy="1173484"/>
              <a:chOff x="1117559" y="3300417"/>
              <a:chExt cx="1876472" cy="1173484"/>
            </a:xfrm>
          </p:grpSpPr>
          <p:sp>
            <p:nvSpPr>
              <p:cNvPr id="45" name="矩形 44"/>
              <p:cNvSpPr/>
              <p:nvPr/>
            </p:nvSpPr>
            <p:spPr>
              <a:xfrm>
                <a:off x="1117559" y="3680863"/>
                <a:ext cx="1876472" cy="79303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lumMod val="85000"/>
                        <a:lumOff val="15000"/>
                      </a:prstClr>
                    </a:solidFill>
                    <a:effectLst/>
                    <a:uLnTx/>
                    <a:uFillTx/>
                    <a:latin typeface="思源黑体 CN Light" panose="020B0300000000000000" pitchFamily="34" charset="-122"/>
                    <a:ea typeface="思源黑体 CN Light" panose="020B0300000000000000" pitchFamily="34" charset="-122"/>
                    <a:cs typeface="+mn-cs"/>
                  </a:rPr>
                  <a:t>点击此处添加文本内容</a:t>
                </a:r>
                <a:endParaRPr kumimoji="0" lang="en-US" altLang="zh-CN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cs"/>
                </a:endParaRPr>
              </a:p>
              <a:p>
                <a:pPr marL="0" marR="0" lvl="0" indent="0" algn="ctr" defTabSz="914400" rtl="0" eaLnBrk="1" fontAlgn="auto" latinLnBrk="0" hangingPunct="1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lumMod val="85000"/>
                        <a:lumOff val="15000"/>
                      </a:prstClr>
                    </a:solidFill>
                    <a:effectLst/>
                    <a:uLnTx/>
                    <a:uFillTx/>
                    <a:latin typeface="思源黑体 CN Light" panose="020B0300000000000000" pitchFamily="34" charset="-122"/>
                    <a:ea typeface="思源黑体 CN Light" panose="020B0300000000000000" pitchFamily="34" charset="-122"/>
                    <a:cs typeface="+mn-cs"/>
                  </a:rPr>
                  <a:t>如关键词部分简单介绍等</a:t>
                </a:r>
                <a:endParaRPr kumimoji="0" lang="en-US" altLang="zh-CN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cs"/>
                </a:endParaRPr>
              </a:p>
              <a:p>
                <a:pPr marL="0" marR="0" lvl="0" indent="0" algn="ctr" defTabSz="914400" rtl="0" eaLnBrk="1" fontAlgn="auto" latinLnBrk="0" hangingPunct="1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lumMod val="85000"/>
                        <a:lumOff val="15000"/>
                      </a:prstClr>
                    </a:solidFill>
                    <a:effectLst/>
                    <a:uLnTx/>
                    <a:uFillTx/>
                    <a:latin typeface="思源黑体 CN Light" panose="020B0300000000000000" pitchFamily="34" charset="-122"/>
                    <a:ea typeface="思源黑体 CN Light" panose="020B0300000000000000" pitchFamily="34" charset="-122"/>
                    <a:cs typeface="+mn-cs"/>
                  </a:rPr>
                  <a:t>点击此处</a:t>
                </a:r>
                <a:endParaRPr kumimoji="1" lang="zh-CN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cs"/>
                </a:endParaRPr>
              </a:p>
            </p:txBody>
          </p:sp>
          <p:sp>
            <p:nvSpPr>
              <p:cNvPr id="46" name="TextBox 32"/>
              <p:cNvSpPr txBox="1"/>
              <p:nvPr/>
            </p:nvSpPr>
            <p:spPr>
              <a:xfrm>
                <a:off x="1117561" y="3300417"/>
                <a:ext cx="1876470" cy="461665"/>
              </a:xfrm>
              <a:prstGeom prst="rect">
                <a:avLst/>
              </a:prstGeom>
              <a:noFill/>
              <a:effectLst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400" b="0" i="0" u="none" strike="noStrike" kern="1200" cap="none" spc="0" normalizeH="0" baseline="0" noProof="0" dirty="0">
                    <a:ln>
                      <a:noFill/>
                    </a:ln>
                    <a:gradFill>
                      <a:gsLst>
                        <a:gs pos="0">
                          <a:srgbClr val="E100FF"/>
                        </a:gs>
                        <a:gs pos="100000">
                          <a:srgbClr val="7A00FF"/>
                        </a:gs>
                      </a:gsLst>
                      <a:lin ang="2040000" scaled="0"/>
                    </a:gradFill>
                    <a:effectLst/>
                    <a:uLnTx/>
                    <a:uFillTx/>
                    <a:latin typeface="优设标题黑" panose="00000500000000000000" pitchFamily="2" charset="-122"/>
                    <a:ea typeface="优设标题黑" panose="00000500000000000000" pitchFamily="2" charset="-122"/>
                    <a:cs typeface="+mn-cs"/>
                  </a:rPr>
                  <a:t>标题文字添加</a:t>
                </a:r>
              </a:p>
            </p:txBody>
          </p:sp>
        </p:grpSp>
      </p:grpSp>
      <p:grpSp>
        <p:nvGrpSpPr>
          <p:cNvPr id="62" name="组合 61"/>
          <p:cNvGrpSpPr/>
          <p:nvPr/>
        </p:nvGrpSpPr>
        <p:grpSpPr>
          <a:xfrm>
            <a:off x="-635" y="4884420"/>
            <a:ext cx="12193270" cy="1973580"/>
            <a:chOff x="-635" y="4884420"/>
            <a:chExt cx="12193270" cy="1973580"/>
          </a:xfrm>
        </p:grpSpPr>
        <p:sp>
          <p:nvSpPr>
            <p:cNvPr id="21" name="矩形 20"/>
            <p:cNvSpPr/>
            <p:nvPr/>
          </p:nvSpPr>
          <p:spPr>
            <a:xfrm>
              <a:off x="-635" y="4884420"/>
              <a:ext cx="12193270" cy="1973580"/>
            </a:xfrm>
            <a:prstGeom prst="rect">
              <a:avLst/>
            </a:prstGeom>
            <a:gradFill flip="none" rotWithShape="1">
              <a:gsLst>
                <a:gs pos="3000">
                  <a:srgbClr val="E100FF"/>
                </a:gs>
                <a:gs pos="100000">
                  <a:srgbClr val="9136AE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FandolFang R" panose="00000500000000000000" pitchFamily="50" charset="-122"/>
                <a:cs typeface="+mn-cs"/>
              </a:endParaRPr>
            </a:p>
          </p:txBody>
        </p:sp>
        <p:grpSp>
          <p:nvGrpSpPr>
            <p:cNvPr id="58" name="组合 57"/>
            <p:cNvGrpSpPr/>
            <p:nvPr/>
          </p:nvGrpSpPr>
          <p:grpSpPr>
            <a:xfrm>
              <a:off x="1496500" y="5087255"/>
              <a:ext cx="9199002" cy="1290341"/>
              <a:chOff x="1496500" y="5087255"/>
              <a:chExt cx="9199002" cy="1290341"/>
            </a:xfrm>
          </p:grpSpPr>
          <p:sp>
            <p:nvSpPr>
              <p:cNvPr id="59" name="文本框 58"/>
              <p:cNvSpPr txBox="1"/>
              <p:nvPr/>
            </p:nvSpPr>
            <p:spPr>
              <a:xfrm>
                <a:off x="1496500" y="5764800"/>
                <a:ext cx="9199002" cy="61279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思源黑体 CN Light" panose="020B0300000000000000" pitchFamily="34" charset="-122"/>
                    <a:ea typeface="思源黑体 CN Light" panose="020B0300000000000000" pitchFamily="34" charset="-122"/>
                    <a:cs typeface="+mn-cs"/>
                  </a:rPr>
                  <a:t>点击此处添加文本内容，如关键词、部分简单介绍等。点击此处添加文本内容，如关键词、部分简单介绍等。点击此处添加文本内容，如关键词、部分简单介绍等。点击此处添加文本内容，如关键词、部分简单介绍等。</a:t>
                </a:r>
                <a:endParaRPr kumimoji="0" lang="en-US" altLang="zh-CN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cs"/>
                  <a:sym typeface="+mn-ea"/>
                </a:endParaRPr>
              </a:p>
            </p:txBody>
          </p:sp>
          <p:sp>
            <p:nvSpPr>
              <p:cNvPr id="60" name="文本框 59"/>
              <p:cNvSpPr txBox="1"/>
              <p:nvPr/>
            </p:nvSpPr>
            <p:spPr>
              <a:xfrm>
                <a:off x="4657408" y="5087255"/>
                <a:ext cx="2877185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>
                <a:defPPr>
                  <a:defRPr lang="zh-CN"/>
                </a:defPPr>
                <a:lvl1pPr lvl="0" defTabSz="457200">
                  <a:defRPr kumimoji="1" sz="3200">
                    <a:gradFill flip="none" rotWithShape="1">
                      <a:gsLst>
                        <a:gs pos="100000">
                          <a:srgbClr val="6334AF"/>
                        </a:gs>
                        <a:gs pos="0">
                          <a:srgbClr val="E100FF"/>
                        </a:gs>
                      </a:gsLst>
                      <a:lin ang="2700000" scaled="1"/>
                      <a:tileRect/>
                    </a:gradFill>
                    <a:latin typeface="优设标题黑" panose="00000500000000000000" pitchFamily="2" charset="-122"/>
                    <a:ea typeface="优设标题黑" panose="00000500000000000000" pitchFamily="2" charset="-122"/>
                  </a:defRPr>
                </a:lvl1pPr>
              </a:lstStyle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1" lang="zh-CN" alt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优设标题黑" panose="00000500000000000000" pitchFamily="2" charset="-122"/>
                    <a:ea typeface="优设标题黑" panose="00000500000000000000" pitchFamily="2" charset="-122"/>
                    <a:cs typeface="+mn-cs"/>
                  </a:rPr>
                  <a:t>标题文字添加</a:t>
                </a:r>
                <a:endParaRPr kumimoji="1" lang="en-US" altLang="zh-CN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优设标题黑" panose="00000500000000000000" pitchFamily="2" charset="-122"/>
                  <a:ea typeface="优设标题黑" panose="00000500000000000000" pitchFamily="2" charset="-122"/>
                  <a:cs typeface="+mn-cs"/>
                </a:endParaRPr>
              </a:p>
            </p:txBody>
          </p:sp>
          <p:cxnSp>
            <p:nvCxnSpPr>
              <p:cNvPr id="61" name="直接连接符 60"/>
              <p:cNvCxnSpPr/>
              <p:nvPr/>
            </p:nvCxnSpPr>
            <p:spPr>
              <a:xfrm>
                <a:off x="4500936" y="5681495"/>
                <a:ext cx="3190128" cy="0"/>
              </a:xfrm>
              <a:prstGeom prst="line">
                <a:avLst/>
              </a:prstGeom>
              <a:noFill/>
              <a:ln w="12700" cap="flat" cmpd="sng" algn="ctr">
                <a:solidFill>
                  <a:schemeClr val="bg1"/>
                </a:solidFill>
                <a:prstDash val="solid"/>
                <a:miter lim="800000"/>
              </a:ln>
              <a:effectLst/>
            </p:spPr>
          </p:cxnSp>
        </p:grpSp>
      </p:grpSp>
      <p:grpSp>
        <p:nvGrpSpPr>
          <p:cNvPr id="52" name="组合 51"/>
          <p:cNvGrpSpPr/>
          <p:nvPr/>
        </p:nvGrpSpPr>
        <p:grpSpPr>
          <a:xfrm>
            <a:off x="403391" y="296451"/>
            <a:ext cx="2168358" cy="510363"/>
            <a:chOff x="1431162" y="2428249"/>
            <a:chExt cx="2168358" cy="510363"/>
          </a:xfrm>
        </p:grpSpPr>
        <p:grpSp>
          <p:nvGrpSpPr>
            <p:cNvPr id="53" name="组合 52"/>
            <p:cNvGrpSpPr/>
            <p:nvPr/>
          </p:nvGrpSpPr>
          <p:grpSpPr>
            <a:xfrm>
              <a:off x="1431162" y="2428249"/>
              <a:ext cx="601314" cy="498272"/>
              <a:chOff x="1403140" y="2212189"/>
              <a:chExt cx="682636" cy="565659"/>
            </a:xfrm>
          </p:grpSpPr>
          <p:sp>
            <p:nvSpPr>
              <p:cNvPr id="57" name="椭圆 56"/>
              <p:cNvSpPr/>
              <p:nvPr/>
            </p:nvSpPr>
            <p:spPr>
              <a:xfrm>
                <a:off x="1461632" y="2212189"/>
                <a:ext cx="565659" cy="565659"/>
              </a:xfrm>
              <a:prstGeom prst="ellipse">
                <a:avLst/>
              </a:prstGeom>
              <a:gradFill flip="none" rotWithShape="1">
                <a:gsLst>
                  <a:gs pos="0">
                    <a:srgbClr val="E100FF"/>
                  </a:gs>
                  <a:gs pos="100000">
                    <a:srgbClr val="9136AE"/>
                  </a:gs>
                </a:gsLst>
                <a:lin ang="2700000" scaled="1"/>
                <a:tileRect/>
              </a:gra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站酷庆科黄油体" panose="02000803000000020004" pitchFamily="2" charset="-122"/>
                  <a:ea typeface="站酷庆科黄油体" panose="02000803000000020004" pitchFamily="2" charset="-122"/>
                  <a:cs typeface="+mn-cs"/>
                </a:endParaRPr>
              </a:p>
            </p:txBody>
          </p:sp>
          <p:sp>
            <p:nvSpPr>
              <p:cNvPr id="63" name="文本框 62"/>
              <p:cNvSpPr txBox="1"/>
              <p:nvPr/>
            </p:nvSpPr>
            <p:spPr>
              <a:xfrm>
                <a:off x="1403140" y="2285690"/>
                <a:ext cx="682636" cy="4192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LnTx/>
                    <a:uFillTx/>
                    <a:latin typeface="胡晓波男神体" panose="02010600030101010101" pitchFamily="2" charset="-122"/>
                    <a:ea typeface="胡晓波男神体" panose="02010600030101010101" pitchFamily="2" charset="-122"/>
                    <a:cs typeface="胡晓波男神体" panose="02010600030101010101" pitchFamily="2" charset="-122"/>
                  </a:rPr>
                  <a:t>04</a:t>
                </a: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胡晓波男神体" panose="02010600030101010101" pitchFamily="2" charset="-122"/>
                  <a:ea typeface="胡晓波男神体" panose="02010600030101010101" pitchFamily="2" charset="-122"/>
                  <a:cs typeface="胡晓波男神体" panose="02010600030101010101" pitchFamily="2" charset="-122"/>
                </a:endParaRPr>
              </a:p>
            </p:txBody>
          </p:sp>
        </p:grpSp>
        <p:grpSp>
          <p:nvGrpSpPr>
            <p:cNvPr id="54" name="组合 53"/>
            <p:cNvGrpSpPr/>
            <p:nvPr/>
          </p:nvGrpSpPr>
          <p:grpSpPr>
            <a:xfrm>
              <a:off x="2093895" y="2428269"/>
              <a:ext cx="1505625" cy="510343"/>
              <a:chOff x="2017136" y="2220335"/>
              <a:chExt cx="1709246" cy="579362"/>
            </a:xfrm>
          </p:grpSpPr>
          <p:sp>
            <p:nvSpPr>
              <p:cNvPr id="55" name="文本框 54"/>
              <p:cNvSpPr txBox="1"/>
              <p:nvPr/>
            </p:nvSpPr>
            <p:spPr>
              <a:xfrm>
                <a:off x="2017136" y="2220335"/>
                <a:ext cx="1709246" cy="4192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dist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站酷庆科黄油体" panose="02000803000000020004" pitchFamily="2" charset="-122"/>
                    <a:ea typeface="站酷庆科黄油体" panose="02000803000000020004" pitchFamily="2" charset="-122"/>
                    <a:cs typeface="+mn-cs"/>
                  </a:rPr>
                  <a:t>添加标题内容</a:t>
                </a:r>
              </a:p>
            </p:txBody>
          </p:sp>
          <p:sp>
            <p:nvSpPr>
              <p:cNvPr id="56" name="文本框 55"/>
              <p:cNvSpPr txBox="1"/>
              <p:nvPr/>
            </p:nvSpPr>
            <p:spPr>
              <a:xfrm>
                <a:off x="2036089" y="2555116"/>
                <a:ext cx="1601615" cy="2445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dist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800" b="0" i="0" u="none" strike="noStrike" kern="0" cap="none" spc="-30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思源黑体 CN Light" panose="020B0300000000000000" pitchFamily="34" charset="-122"/>
                    <a:ea typeface="思源黑体 CN Light" panose="020B0300000000000000" pitchFamily="34" charset="-122"/>
                    <a:cs typeface="+mn-cs"/>
                  </a:rPr>
                  <a:t>INTRODUCTION</a:t>
                </a:r>
              </a:p>
            </p:txBody>
          </p:sp>
        </p:grp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A-空心符 27"/>
          <p:cNvSpPr/>
          <p:nvPr>
            <p:custDataLst>
              <p:tags r:id="rId1"/>
            </p:custDataLst>
          </p:nvPr>
        </p:nvSpPr>
        <p:spPr>
          <a:xfrm rot="18900000">
            <a:off x="8854777" y="1782296"/>
            <a:ext cx="398219" cy="398219"/>
          </a:xfrm>
          <a:prstGeom prst="blockArc">
            <a:avLst>
              <a:gd name="adj1" fmla="val 10800000"/>
              <a:gd name="adj2" fmla="val 188997"/>
              <a:gd name="adj3" fmla="val 9273"/>
            </a:avLst>
          </a:prstGeom>
          <a:gradFill>
            <a:gsLst>
              <a:gs pos="0">
                <a:srgbClr val="9136AE"/>
              </a:gs>
              <a:gs pos="100000">
                <a:srgbClr val="D93AA5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pic>
        <p:nvPicPr>
          <p:cNvPr id="4" name="PA-PicturePlaceholder 3"/>
          <p:cNvPicPr>
            <a:picLocks noGrp="1" noChangeAspect="1"/>
          </p:cNvPicPr>
          <p:nvPr>
            <p:ph type="pic" sz="quarter" idx="10"/>
            <p:custDataLst>
              <p:tags r:id="rId2"/>
            </p:custDataLst>
          </p:nvPr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816" r="25816"/>
          <a:stretch>
            <a:fillRect/>
          </a:stretch>
        </p:blipFill>
        <p:spPr/>
      </p:pic>
      <p:sp>
        <p:nvSpPr>
          <p:cNvPr id="9" name="PA-PicturePlaceholder 8"/>
          <p:cNvSpPr>
            <a:spLocks noGrp="1"/>
          </p:cNvSpPr>
          <p:nvPr>
            <p:ph type="pic" sz="quarter" idx="11"/>
            <p:custDataLst>
              <p:tags r:id="rId3"/>
            </p:custDataLst>
          </p:nvPr>
        </p:nvSpPr>
        <p:spPr>
          <a:gradFill>
            <a:gsLst>
              <a:gs pos="0">
                <a:srgbClr val="9136AE">
                  <a:alpha val="88000"/>
                </a:srgbClr>
              </a:gs>
              <a:gs pos="100000">
                <a:srgbClr val="D93AA5">
                  <a:alpha val="64000"/>
                </a:srgbClr>
              </a:gs>
            </a:gsLst>
            <a:lin ang="5400000" scaled="1"/>
          </a:gradFill>
        </p:spPr>
      </p:sp>
      <p:grpSp>
        <p:nvGrpSpPr>
          <p:cNvPr id="7" name="PA-组合 6"/>
          <p:cNvGrpSpPr/>
          <p:nvPr>
            <p:custDataLst>
              <p:tags r:id="rId4"/>
            </p:custDataLst>
          </p:nvPr>
        </p:nvGrpSpPr>
        <p:grpSpPr>
          <a:xfrm>
            <a:off x="10398838" y="0"/>
            <a:ext cx="223545" cy="1451481"/>
            <a:chOff x="6799295" y="0"/>
            <a:chExt cx="223545" cy="1451481"/>
          </a:xfrm>
        </p:grpSpPr>
        <p:cxnSp>
          <p:nvCxnSpPr>
            <p:cNvPr id="14" name="PA-直接连接符 13"/>
            <p:cNvCxnSpPr>
              <a:endCxn id="17" idx="4"/>
            </p:cNvCxnSpPr>
            <p:nvPr>
              <p:custDataLst>
                <p:tags r:id="rId15"/>
              </p:custDataLst>
            </p:nvPr>
          </p:nvCxnSpPr>
          <p:spPr>
            <a:xfrm>
              <a:off x="6911067" y="0"/>
              <a:ext cx="0" cy="1227936"/>
            </a:xfrm>
            <a:prstGeom prst="line">
              <a:avLst/>
            </a:prstGeom>
            <a:noFill/>
            <a:ln w="15875" cap="flat" cmpd="sng" algn="ctr">
              <a:gradFill>
                <a:gsLst>
                  <a:gs pos="0">
                    <a:srgbClr val="DF3AA0"/>
                  </a:gs>
                  <a:gs pos="100000">
                    <a:srgbClr val="6334AF"/>
                  </a:gs>
                </a:gsLst>
                <a:lin ang="5400000" scaled="1"/>
              </a:gradFill>
              <a:prstDash val="sysDash"/>
              <a:miter lim="800000"/>
            </a:ln>
            <a:effectLst/>
          </p:spPr>
        </p:cxnSp>
        <p:grpSp>
          <p:nvGrpSpPr>
            <p:cNvPr id="15" name="组合 14"/>
            <p:cNvGrpSpPr/>
            <p:nvPr/>
          </p:nvGrpSpPr>
          <p:grpSpPr>
            <a:xfrm>
              <a:off x="6799295" y="1227936"/>
              <a:ext cx="223545" cy="223545"/>
              <a:chOff x="964552" y="1687834"/>
              <a:chExt cx="223545" cy="223545"/>
            </a:xfrm>
          </p:grpSpPr>
          <p:sp>
            <p:nvSpPr>
              <p:cNvPr id="16" name="PA-椭圆 15"/>
              <p:cNvSpPr/>
              <p:nvPr>
                <p:custDataLst>
                  <p:tags r:id="rId16"/>
                </p:custDataLst>
              </p:nvPr>
            </p:nvSpPr>
            <p:spPr>
              <a:xfrm rot="900000">
                <a:off x="998168" y="1723406"/>
                <a:ext cx="152400" cy="152400"/>
              </a:xfrm>
              <a:prstGeom prst="ellipse">
                <a:avLst/>
              </a:prstGeom>
              <a:noFill/>
              <a:ln w="15875" cap="flat" cmpd="sng" algn="ctr">
                <a:gradFill>
                  <a:gsLst>
                    <a:gs pos="0">
                      <a:srgbClr val="6334AF"/>
                    </a:gs>
                    <a:gs pos="100000">
                      <a:srgbClr val="DF3AA0">
                        <a:alpha val="0"/>
                      </a:srgbClr>
                    </a:gs>
                  </a:gsLst>
                  <a:lin ang="5400000" scaled="1"/>
                </a:gra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FBFBFB"/>
                  </a:solidFill>
                  <a:effectLst/>
                  <a:uLnTx/>
                  <a:uFillTx/>
                  <a:latin typeface="Arial" panose="020B0604020202020204" pitchFamily="34" charset="0"/>
                  <a:ea typeface="FandolFang R" panose="00000500000000000000" pitchFamily="50" charset="-122"/>
                  <a:cs typeface="+mn-cs"/>
                </a:endParaRPr>
              </a:p>
            </p:txBody>
          </p:sp>
          <p:sp>
            <p:nvSpPr>
              <p:cNvPr id="17" name="PA-椭圆 16"/>
              <p:cNvSpPr/>
              <p:nvPr>
                <p:custDataLst>
                  <p:tags r:id="rId17"/>
                </p:custDataLst>
              </p:nvPr>
            </p:nvSpPr>
            <p:spPr>
              <a:xfrm rot="10800000">
                <a:off x="964552" y="1687834"/>
                <a:ext cx="223545" cy="223545"/>
              </a:xfrm>
              <a:prstGeom prst="ellipse">
                <a:avLst/>
              </a:prstGeom>
              <a:noFill/>
              <a:ln w="15875" cap="flat" cmpd="sng" algn="ctr">
                <a:gradFill>
                  <a:gsLst>
                    <a:gs pos="0">
                      <a:srgbClr val="6334AF"/>
                    </a:gs>
                    <a:gs pos="100000">
                      <a:srgbClr val="DF3AA0">
                        <a:alpha val="0"/>
                      </a:srgbClr>
                    </a:gs>
                  </a:gsLst>
                  <a:lin ang="5400000" scaled="1"/>
                </a:gra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FBFBFB"/>
                  </a:solidFill>
                  <a:effectLst/>
                  <a:uLnTx/>
                  <a:uFillTx/>
                  <a:latin typeface="Arial" panose="020B0604020202020204" pitchFamily="34" charset="0"/>
                  <a:ea typeface="FandolFang R" panose="00000500000000000000" pitchFamily="50" charset="-122"/>
                  <a:cs typeface="+mn-cs"/>
                </a:endParaRPr>
              </a:p>
            </p:txBody>
          </p:sp>
        </p:grpSp>
      </p:grpSp>
      <p:sp>
        <p:nvSpPr>
          <p:cNvPr id="23" name="PA-文本框 22"/>
          <p:cNvSpPr txBox="1"/>
          <p:nvPr>
            <p:custDataLst>
              <p:tags r:id="rId5"/>
            </p:custDataLst>
          </p:nvPr>
        </p:nvSpPr>
        <p:spPr>
          <a:xfrm>
            <a:off x="7855681" y="1880020"/>
            <a:ext cx="29595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sz="4800" b="1" spc="300" dirty="0">
                <a:gradFill flip="none" rotWithShape="1">
                  <a:gsLst>
                    <a:gs pos="0">
                      <a:srgbClr val="6334AF"/>
                    </a:gs>
                    <a:gs pos="100000">
                      <a:srgbClr val="DF3AA0"/>
                    </a:gs>
                  </a:gsLst>
                  <a:lin ang="2700000" scaled="1"/>
                  <a:tileRect/>
                </a:gradFill>
                <a:latin typeface="胡晓波真帅体" panose="02010600030101010101" pitchFamily="2" charset="-122"/>
                <a:ea typeface="胡晓波真帅体" panose="02010600030101010101" pitchFamily="2" charset="-122"/>
              </a:rPr>
              <a:t>紫色渐变</a:t>
            </a:r>
            <a:endParaRPr lang="en-US" altLang="zh-CN" sz="4800" b="1" spc="300" dirty="0">
              <a:gradFill flip="none" rotWithShape="1">
                <a:gsLst>
                  <a:gs pos="0">
                    <a:srgbClr val="6334AF"/>
                  </a:gs>
                  <a:gs pos="100000">
                    <a:srgbClr val="DF3AA0"/>
                  </a:gs>
                </a:gsLst>
                <a:lin ang="2700000" scaled="1"/>
                <a:tileRect/>
              </a:gradFill>
              <a:latin typeface="胡晓波真帅体" panose="02010600030101010101" pitchFamily="2" charset="-122"/>
              <a:ea typeface="胡晓波真帅体" panose="02010600030101010101" pitchFamily="2" charset="-122"/>
            </a:endParaRPr>
          </a:p>
        </p:txBody>
      </p:sp>
      <p:sp>
        <p:nvSpPr>
          <p:cNvPr id="24" name="PA-文本框 23"/>
          <p:cNvSpPr txBox="1"/>
          <p:nvPr>
            <p:custDataLst>
              <p:tags r:id="rId6"/>
            </p:custDataLst>
          </p:nvPr>
        </p:nvSpPr>
        <p:spPr>
          <a:xfrm>
            <a:off x="5631543" y="2645959"/>
            <a:ext cx="518371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6600" b="1" spc="300" dirty="0">
                <a:gradFill flip="none" rotWithShape="1">
                  <a:gsLst>
                    <a:gs pos="0">
                      <a:srgbClr val="6334AF"/>
                    </a:gs>
                    <a:gs pos="100000">
                      <a:srgbClr val="DF3AA0"/>
                    </a:gs>
                  </a:gsLst>
                  <a:lin ang="2700000" scaled="1"/>
                  <a:tileRect/>
                </a:gradFill>
                <a:latin typeface="胡晓波真帅体" panose="02010600030101010101" pitchFamily="2" charset="-122"/>
                <a:ea typeface="胡晓波真帅体" panose="02010600030101010101" pitchFamily="2" charset="-122"/>
              </a:rPr>
              <a:t>感谢各位的聆听</a:t>
            </a:r>
            <a:endParaRPr lang="en-US" altLang="zh-CN" sz="6600" b="1" spc="300" dirty="0">
              <a:gradFill flip="none" rotWithShape="1">
                <a:gsLst>
                  <a:gs pos="0">
                    <a:srgbClr val="6334AF"/>
                  </a:gs>
                  <a:gs pos="100000">
                    <a:srgbClr val="DF3AA0"/>
                  </a:gs>
                </a:gsLst>
                <a:lin ang="2700000" scaled="1"/>
                <a:tileRect/>
              </a:gradFill>
              <a:latin typeface="胡晓波真帅体" panose="02010600030101010101" pitchFamily="2" charset="-122"/>
              <a:ea typeface="胡晓波真帅体" panose="02010600030101010101" pitchFamily="2" charset="-122"/>
            </a:endParaRPr>
          </a:p>
        </p:txBody>
      </p:sp>
      <p:grpSp>
        <p:nvGrpSpPr>
          <p:cNvPr id="6" name="PA-组合 5"/>
          <p:cNvGrpSpPr/>
          <p:nvPr>
            <p:custDataLst>
              <p:tags r:id="rId7"/>
            </p:custDataLst>
          </p:nvPr>
        </p:nvGrpSpPr>
        <p:grpSpPr>
          <a:xfrm>
            <a:off x="9483260" y="5084030"/>
            <a:ext cx="1332000" cy="261610"/>
            <a:chOff x="9573370" y="5782121"/>
            <a:chExt cx="1332000" cy="261610"/>
          </a:xfrm>
        </p:grpSpPr>
        <p:sp>
          <p:nvSpPr>
            <p:cNvPr id="30" name="PA-矩形 29"/>
            <p:cNvSpPr/>
            <p:nvPr>
              <p:custDataLst>
                <p:tags r:id="rId13"/>
              </p:custDataLst>
            </p:nvPr>
          </p:nvSpPr>
          <p:spPr>
            <a:xfrm>
              <a:off x="9573370" y="5782122"/>
              <a:ext cx="1332000" cy="261609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zh-CN" altLang="en-US" dirty="0">
                <a:latin typeface="Arial" panose="020B0604020202020204" pitchFamily="34" charset="0"/>
                <a:ea typeface="FandolFang R" panose="00000500000000000000" pitchFamily="50" charset="-122"/>
              </a:endParaRPr>
            </a:p>
          </p:txBody>
        </p:sp>
        <p:sp>
          <p:nvSpPr>
            <p:cNvPr id="31" name="PA-文本框 30"/>
            <p:cNvSpPr txBox="1"/>
            <p:nvPr>
              <p:custDataLst>
                <p:tags r:id="rId14"/>
              </p:custDataLst>
            </p:nvPr>
          </p:nvSpPr>
          <p:spPr>
            <a:xfrm>
              <a:off x="9573370" y="5782121"/>
              <a:ext cx="13320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1050" spc="200" dirty="0">
                  <a:solidFill>
                    <a:schemeClr val="bg1"/>
                  </a:solidFill>
                  <a:latin typeface="胡晓波真帅体" panose="02010600030101010101" pitchFamily="2" charset="-122"/>
                  <a:ea typeface="胡晓波真帅体" panose="02010600030101010101" pitchFamily="2" charset="-122"/>
                </a:rPr>
                <a:t>20XX.XX.XX</a:t>
              </a:r>
              <a:endParaRPr lang="zh-CN" altLang="en-US" sz="1050" spc="200" dirty="0">
                <a:solidFill>
                  <a:schemeClr val="bg1"/>
                </a:solidFill>
                <a:latin typeface="胡晓波真帅体" panose="02010600030101010101" pitchFamily="2" charset="-122"/>
                <a:ea typeface="胡晓波真帅体" panose="02010600030101010101" pitchFamily="2" charset="-122"/>
              </a:endParaRPr>
            </a:p>
          </p:txBody>
        </p:sp>
      </p:grpSp>
      <p:sp>
        <p:nvSpPr>
          <p:cNvPr id="33" name="PA-文本框 32"/>
          <p:cNvSpPr txBox="1"/>
          <p:nvPr>
            <p:custDataLst>
              <p:tags r:id="rId8"/>
            </p:custDataLst>
          </p:nvPr>
        </p:nvSpPr>
        <p:spPr>
          <a:xfrm>
            <a:off x="6950636" y="3927156"/>
            <a:ext cx="38646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z="1200" b="1" dirty="0">
                <a:solidFill>
                  <a:srgbClr val="2E2E2E">
                    <a:lumMod val="75000"/>
                    <a:lumOff val="25000"/>
                  </a:srgb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</a:rPr>
              <a:t>PURPLE GRADUAL CHANGE BUSINESS REPORT PPT</a:t>
            </a:r>
            <a:endParaRPr lang="zh-CN" altLang="en-US" sz="1200" b="1" dirty="0">
              <a:solidFill>
                <a:srgbClr val="2E2E2E">
                  <a:lumMod val="75000"/>
                  <a:lumOff val="25000"/>
                </a:srgbClr>
              </a:solidFill>
              <a:latin typeface="思源黑体 CN Light" panose="020B0300000000000000" pitchFamily="34" charset="-122"/>
              <a:ea typeface="思源黑体 CN Light" panose="020B0300000000000000" pitchFamily="34" charset="-122"/>
            </a:endParaRPr>
          </a:p>
        </p:txBody>
      </p:sp>
      <p:grpSp>
        <p:nvGrpSpPr>
          <p:cNvPr id="5" name="PA-组合 4"/>
          <p:cNvGrpSpPr/>
          <p:nvPr>
            <p:custDataLst>
              <p:tags r:id="rId9"/>
            </p:custDataLst>
          </p:nvPr>
        </p:nvGrpSpPr>
        <p:grpSpPr>
          <a:xfrm>
            <a:off x="7748236" y="4303850"/>
            <a:ext cx="3067024" cy="276999"/>
            <a:chOff x="6790496" y="4303850"/>
            <a:chExt cx="3067024" cy="276999"/>
          </a:xfrm>
        </p:grpSpPr>
        <p:sp>
          <p:nvSpPr>
            <p:cNvPr id="34" name="PA-矩形 33"/>
            <p:cNvSpPr/>
            <p:nvPr>
              <p:custDataLst>
                <p:tags r:id="rId11"/>
              </p:custDataLst>
            </p:nvPr>
          </p:nvSpPr>
          <p:spPr>
            <a:xfrm>
              <a:off x="6790496" y="4303850"/>
              <a:ext cx="1477450" cy="275590"/>
            </a:xfrm>
            <a:prstGeom prst="rect">
              <a:avLst/>
            </a:prstGeom>
            <a:ln w="6350">
              <a:solidFill>
                <a:schemeClr val="tx1">
                  <a:lumMod val="50000"/>
                  <a:lumOff val="50000"/>
                </a:schemeClr>
              </a:solidFill>
            </a:ln>
          </p:spPr>
          <p:txBody>
            <a:bodyPr wrap="square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zh-CN" altLang="en-US" sz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汇报人：</a:t>
              </a:r>
              <a:r>
                <a:rPr lang="en-US" altLang="zh-CN" sz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xiazaii</a:t>
              </a:r>
              <a:endParaRPr kumimoji="0" lang="zh-CN" altLang="en-US" sz="1200" i="0" u="none" strike="noStrike" kern="1200" cap="none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</a:endParaRPr>
            </a:p>
          </p:txBody>
        </p:sp>
        <p:sp>
          <p:nvSpPr>
            <p:cNvPr id="35" name="PA-文本框 34"/>
            <p:cNvSpPr txBox="1"/>
            <p:nvPr>
              <p:custDataLst>
                <p:tags r:id="rId12"/>
              </p:custDataLst>
            </p:nvPr>
          </p:nvSpPr>
          <p:spPr>
            <a:xfrm>
              <a:off x="8380070" y="4303850"/>
              <a:ext cx="1477450" cy="276999"/>
            </a:xfrm>
            <a:prstGeom prst="rect">
              <a:avLst/>
            </a:prstGeom>
            <a:noFill/>
            <a:ln w="6350">
              <a:solidFill>
                <a:schemeClr val="tx1">
                  <a:lumMod val="50000"/>
                  <a:lumOff val="50000"/>
                </a:schemeClr>
              </a:solidFill>
            </a:ln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r">
                <a:defRPr/>
              </a:pPr>
              <a:r>
                <a:rPr kumimoji="0" lang="zh-CN" altLang="en-US" sz="1200" i="0" u="none" strike="noStrike" kern="1200" cap="none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汇报部门：某部门</a:t>
              </a:r>
            </a:p>
          </p:txBody>
        </p:sp>
      </p:grpSp>
      <p:cxnSp>
        <p:nvCxnSpPr>
          <p:cNvPr id="36" name="PA-直接连接符 35"/>
          <p:cNvCxnSpPr/>
          <p:nvPr>
            <p:custDataLst>
              <p:tags r:id="rId10"/>
            </p:custDataLst>
          </p:nvPr>
        </p:nvCxnSpPr>
        <p:spPr>
          <a:xfrm>
            <a:off x="6794140" y="3839216"/>
            <a:ext cx="402112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ipe/>
  </p:transition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0" presetClass="entr" presetSubtype="0" fill="hold" grpId="0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7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8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0" presetClass="entr" presetSubtype="0" fill="hold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11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12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0" presetClass="entr" presetSubtype="0" fill="hold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15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16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0" presetClass="entr" presetSubtype="0" fill="hold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19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20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1" presetID="0" presetClass="entr" presetSubtype="0" fill="hold" grpId="0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23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24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5" presetID="0" presetClass="entr" presetSubtype="0" fill="hold" grpId="0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27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28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9" presetID="0" presetClass="entr" presetSubtype="0" fill="hold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31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32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3" presetID="0" presetClass="entr" presetSubtype="0" fill="hold" grpId="0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35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36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7" presetID="0" presetClass="entr" presetSubtype="0" fill="hold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39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40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1" presetID="0" presetClass="entr" presetSubtype="0" fill="hold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43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44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8" grpId="0" animBg="1"/>
          <p:bldP spid="23" grpId="0"/>
          <p:bldP spid="24" grpId="0"/>
          <p:bldP spid="33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7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8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11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12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15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16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19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20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1" presetID="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23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24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5" presetID="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27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28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9" presetID="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31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32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3" presetID="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35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36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7" presetID="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39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40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1" presetID="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43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44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8" grpId="0" animBg="1"/>
          <p:bldP spid="23" grpId="0"/>
          <p:bldP spid="24" grpId="0"/>
          <p:bldP spid="33" grpId="0"/>
        </p:bldLst>
      </p:timing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A-PicturePlaceholder 12"/>
          <p:cNvPicPr>
            <a:picLocks noGrp="1" noChangeAspect="1"/>
          </p:cNvPicPr>
          <p:nvPr>
            <p:ph type="pic" sz="quarter" idx="10"/>
            <p:custDataLst>
              <p:tags r:id="rId1"/>
            </p:custDataLst>
          </p:nvPr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848" r="14848"/>
          <a:stretch>
            <a:fillRect/>
          </a:stretch>
        </p:blipFill>
        <p:spPr>
          <a:xfrm>
            <a:off x="867562" y="1144274"/>
            <a:ext cx="4283801" cy="4569451"/>
          </a:xfrm>
        </p:spPr>
      </p:pic>
      <p:sp>
        <p:nvSpPr>
          <p:cNvPr id="22" name="PA-PicturePlaceholder 21"/>
          <p:cNvSpPr>
            <a:spLocks noGrp="1"/>
          </p:cNvSpPr>
          <p:nvPr>
            <p:ph type="pic" sz="quarter" idx="11"/>
            <p:custDataLst>
              <p:tags r:id="rId2"/>
            </p:custDataLst>
          </p:nvPr>
        </p:nvSpPr>
        <p:spPr>
          <a:xfrm>
            <a:off x="867562" y="1144274"/>
            <a:ext cx="4283801" cy="4569451"/>
          </a:xfrm>
          <a:gradFill>
            <a:gsLst>
              <a:gs pos="0">
                <a:srgbClr val="9136AE">
                  <a:alpha val="88000"/>
                </a:srgbClr>
              </a:gs>
              <a:gs pos="100000">
                <a:srgbClr val="D93AA5">
                  <a:alpha val="64000"/>
                </a:srgbClr>
              </a:gs>
            </a:gsLst>
            <a:lin ang="5400000" scaled="1"/>
          </a:gradFill>
        </p:spPr>
      </p:sp>
      <p:grpSp>
        <p:nvGrpSpPr>
          <p:cNvPr id="37" name="PA-组合 36"/>
          <p:cNvGrpSpPr/>
          <p:nvPr>
            <p:custDataLst>
              <p:tags r:id="rId3"/>
            </p:custDataLst>
          </p:nvPr>
        </p:nvGrpSpPr>
        <p:grpSpPr>
          <a:xfrm>
            <a:off x="6941264" y="1228115"/>
            <a:ext cx="2813699" cy="1027160"/>
            <a:chOff x="7561928" y="1082378"/>
            <a:chExt cx="2813699" cy="1027160"/>
          </a:xfrm>
        </p:grpSpPr>
        <p:sp>
          <p:nvSpPr>
            <p:cNvPr id="39" name="PA-文本框 38"/>
            <p:cNvSpPr txBox="1"/>
            <p:nvPr>
              <p:custDataLst>
                <p:tags r:id="rId25"/>
              </p:custDataLst>
            </p:nvPr>
          </p:nvSpPr>
          <p:spPr>
            <a:xfrm>
              <a:off x="7561928" y="1082378"/>
              <a:ext cx="2813699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4400" b="1" spc="300" dirty="0">
                  <a:gradFill flip="none" rotWithShape="1">
                    <a:gsLst>
                      <a:gs pos="0">
                        <a:srgbClr val="6334AF"/>
                      </a:gs>
                      <a:gs pos="100000">
                        <a:srgbClr val="DF3AA0"/>
                      </a:gs>
                    </a:gsLst>
                    <a:lin ang="2700000" scaled="1"/>
                    <a:tileRect/>
                  </a:gradFill>
                  <a:latin typeface="胡晓波真帅体" panose="02010600030101010101" pitchFamily="2" charset="-122"/>
                  <a:ea typeface="FandolFang R" panose="00000500000000000000" pitchFamily="50" charset="-122"/>
                </a:rPr>
                <a:t>CONTENTS</a:t>
              </a:r>
              <a:endParaRPr lang="zh-CN" altLang="en-US" sz="4400" b="1" spc="300" dirty="0">
                <a:gradFill flip="none" rotWithShape="1">
                  <a:gsLst>
                    <a:gs pos="0">
                      <a:srgbClr val="6334AF"/>
                    </a:gs>
                    <a:gs pos="100000">
                      <a:srgbClr val="DF3AA0"/>
                    </a:gs>
                  </a:gsLst>
                  <a:lin ang="2700000" scaled="1"/>
                  <a:tileRect/>
                </a:gradFill>
                <a:latin typeface="胡晓波真帅体" panose="02010600030101010101" pitchFamily="2" charset="-122"/>
                <a:ea typeface="FandolFang R" panose="00000500000000000000" pitchFamily="50" charset="-122"/>
              </a:endParaRPr>
            </a:p>
          </p:txBody>
        </p:sp>
        <p:sp>
          <p:nvSpPr>
            <p:cNvPr id="40" name="PA-矩形 39"/>
            <p:cNvSpPr/>
            <p:nvPr>
              <p:custDataLst>
                <p:tags r:id="rId26"/>
              </p:custDataLst>
            </p:nvPr>
          </p:nvSpPr>
          <p:spPr>
            <a:xfrm>
              <a:off x="7653962" y="2063819"/>
              <a:ext cx="534089" cy="45719"/>
            </a:xfrm>
            <a:prstGeom prst="rect">
              <a:avLst/>
            </a:prstGeom>
            <a:gradFill flip="none" rotWithShape="1">
              <a:gsLst>
                <a:gs pos="0">
                  <a:srgbClr val="6334AF"/>
                </a:gs>
                <a:gs pos="100000">
                  <a:srgbClr val="DF3AA0"/>
                </a:gs>
              </a:gsLst>
              <a:lin ang="2700000" scaled="1"/>
              <a:tileRect/>
            </a:gra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BFBFB"/>
                </a:solidFill>
                <a:effectLst/>
                <a:uLnTx/>
                <a:uFillTx/>
                <a:latin typeface="Arial" panose="020B0604020202020204" pitchFamily="34" charset="0"/>
                <a:ea typeface="FandolFang R" panose="00000500000000000000" pitchFamily="50" charset="-122"/>
                <a:cs typeface="+mn-cs"/>
              </a:endParaRPr>
            </a:p>
          </p:txBody>
        </p:sp>
        <p:sp>
          <p:nvSpPr>
            <p:cNvPr id="41" name="PA-矩形 40"/>
            <p:cNvSpPr/>
            <p:nvPr>
              <p:custDataLst>
                <p:tags r:id="rId27"/>
              </p:custDataLst>
            </p:nvPr>
          </p:nvSpPr>
          <p:spPr>
            <a:xfrm>
              <a:off x="8169003" y="2063309"/>
              <a:ext cx="534089" cy="45719"/>
            </a:xfrm>
            <a:prstGeom prst="rect">
              <a:avLst/>
            </a:prstGeom>
            <a:solidFill>
              <a:srgbClr val="3E3E3E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BFBFB"/>
                </a:solidFill>
                <a:effectLst/>
                <a:uLnTx/>
                <a:uFillTx/>
                <a:latin typeface="Arial" panose="020B0604020202020204" pitchFamily="34" charset="0"/>
                <a:ea typeface="FandolFang R" panose="00000500000000000000" pitchFamily="50" charset="-122"/>
                <a:cs typeface="+mn-cs"/>
              </a:endParaRPr>
            </a:p>
          </p:txBody>
        </p:sp>
      </p:grpSp>
      <p:grpSp>
        <p:nvGrpSpPr>
          <p:cNvPr id="44" name="PA-组合 43"/>
          <p:cNvGrpSpPr/>
          <p:nvPr>
            <p:custDataLst>
              <p:tags r:id="rId4"/>
            </p:custDataLst>
          </p:nvPr>
        </p:nvGrpSpPr>
        <p:grpSpPr>
          <a:xfrm>
            <a:off x="7040639" y="2696231"/>
            <a:ext cx="3392172" cy="400110"/>
            <a:chOff x="7661303" y="2550494"/>
            <a:chExt cx="3392172" cy="400110"/>
          </a:xfrm>
        </p:grpSpPr>
        <p:grpSp>
          <p:nvGrpSpPr>
            <p:cNvPr id="45" name="组合 44"/>
            <p:cNvGrpSpPr/>
            <p:nvPr/>
          </p:nvGrpSpPr>
          <p:grpSpPr>
            <a:xfrm>
              <a:off x="7661303" y="2581272"/>
              <a:ext cx="507700" cy="338554"/>
              <a:chOff x="930575" y="5332992"/>
              <a:chExt cx="507700" cy="338554"/>
            </a:xfrm>
          </p:grpSpPr>
          <p:sp>
            <p:nvSpPr>
              <p:cNvPr id="48" name="PA-矩形 47"/>
              <p:cNvSpPr/>
              <p:nvPr>
                <p:custDataLst>
                  <p:tags r:id="rId23"/>
                </p:custDataLst>
              </p:nvPr>
            </p:nvSpPr>
            <p:spPr>
              <a:xfrm>
                <a:off x="930575" y="5342888"/>
                <a:ext cx="507700" cy="323850"/>
              </a:xfrm>
              <a:prstGeom prst="rect">
                <a:avLst/>
              </a:prstGeom>
              <a:noFill/>
              <a:ln w="15875" cap="flat" cmpd="sng" algn="ctr">
                <a:gradFill flip="none" rotWithShape="1">
                  <a:gsLst>
                    <a:gs pos="0">
                      <a:srgbClr val="6334AF"/>
                    </a:gs>
                    <a:gs pos="100000">
                      <a:srgbClr val="DF3AA0"/>
                    </a:gs>
                  </a:gsLst>
                  <a:lin ang="2700000" scaled="1"/>
                  <a:tileRect/>
                </a:gra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FBFBFB"/>
                  </a:solidFill>
                  <a:effectLst/>
                  <a:uLnTx/>
                  <a:uFillTx/>
                  <a:latin typeface="Arial" panose="020B0604020202020204" pitchFamily="34" charset="0"/>
                  <a:ea typeface="FandolFang R" panose="00000500000000000000" pitchFamily="50" charset="-122"/>
                  <a:cs typeface="+mn-cs"/>
                </a:endParaRPr>
              </a:p>
            </p:txBody>
          </p:sp>
          <p:sp>
            <p:nvSpPr>
              <p:cNvPr id="49" name="PA-文本框 48"/>
              <p:cNvSpPr txBox="1"/>
              <p:nvPr>
                <p:custDataLst>
                  <p:tags r:id="rId24"/>
                </p:custDataLst>
              </p:nvPr>
            </p:nvSpPr>
            <p:spPr>
              <a:xfrm>
                <a:off x="981042" y="5332992"/>
                <a:ext cx="423929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1600" b="1" i="0" u="none" strike="noStrike" kern="0" cap="none" spc="0" normalizeH="0" baseline="0" noProof="0" dirty="0">
                    <a:ln>
                      <a:noFill/>
                    </a:ln>
                    <a:gradFill>
                      <a:gsLst>
                        <a:gs pos="0">
                          <a:srgbClr val="6334AF"/>
                        </a:gs>
                        <a:gs pos="100000">
                          <a:srgbClr val="DF3AA0"/>
                        </a:gs>
                      </a:gsLst>
                      <a:lin ang="2700000" scaled="1"/>
                    </a:gradFill>
                    <a:effectLst/>
                    <a:uLnTx/>
                    <a:uFillTx/>
                    <a:latin typeface="胡晓波真帅体" panose="02010600030101010101" pitchFamily="2" charset="-122"/>
                    <a:ea typeface="FandolFang R" panose="00000500000000000000" pitchFamily="50" charset="-122"/>
                  </a:rPr>
                  <a:t>01</a:t>
                </a:r>
                <a:endParaRPr kumimoji="0" lang="zh-CN" altLang="en-US" sz="1600" b="1" i="0" u="none" strike="noStrike" kern="0" cap="none" spc="0" normalizeH="0" baseline="0" noProof="0" dirty="0">
                  <a:ln>
                    <a:noFill/>
                  </a:ln>
                  <a:gradFill>
                    <a:gsLst>
                      <a:gs pos="0">
                        <a:srgbClr val="6334AF"/>
                      </a:gs>
                      <a:gs pos="100000">
                        <a:srgbClr val="DF3AA0"/>
                      </a:gs>
                    </a:gsLst>
                    <a:lin ang="2700000" scaled="1"/>
                  </a:gradFill>
                  <a:effectLst/>
                  <a:uLnTx/>
                  <a:uFillTx/>
                  <a:latin typeface="胡晓波真帅体" panose="02010600030101010101" pitchFamily="2" charset="-122"/>
                  <a:ea typeface="FandolFang R" panose="00000500000000000000" pitchFamily="50" charset="-122"/>
                </a:endParaRPr>
              </a:p>
            </p:txBody>
          </p:sp>
        </p:grpSp>
        <p:sp>
          <p:nvSpPr>
            <p:cNvPr id="46" name="PA-文本框 45"/>
            <p:cNvSpPr txBox="1"/>
            <p:nvPr>
              <p:custDataLst>
                <p:tags r:id="rId21"/>
              </p:custDataLst>
            </p:nvPr>
          </p:nvSpPr>
          <p:spPr>
            <a:xfrm>
              <a:off x="8402839" y="2550494"/>
              <a:ext cx="114502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胡晓波真帅体" panose="02010600030101010101" pitchFamily="2" charset="-122"/>
                  <a:ea typeface="胡晓波真帅体" panose="02010600030101010101" pitchFamily="2" charset="-122"/>
                </a:rPr>
                <a:t>工作概述</a:t>
              </a:r>
            </a:p>
          </p:txBody>
        </p:sp>
        <p:sp>
          <p:nvSpPr>
            <p:cNvPr id="47" name="PA-文本框 46"/>
            <p:cNvSpPr txBox="1"/>
            <p:nvPr>
              <p:custDataLst>
                <p:tags r:id="rId22"/>
              </p:custDataLst>
            </p:nvPr>
          </p:nvSpPr>
          <p:spPr>
            <a:xfrm>
              <a:off x="9565952" y="2691806"/>
              <a:ext cx="1487523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900" i="1" dirty="0">
                  <a:solidFill>
                    <a:schemeClr val="bg1">
                      <a:lumMod val="65000"/>
                    </a:schemeClr>
                  </a:solidFill>
                  <a:latin typeface="胡晓波真帅体" panose="02010600030101010101" pitchFamily="2" charset="-122"/>
                  <a:ea typeface="胡晓波真帅体" panose="02010600030101010101" pitchFamily="2" charset="-122"/>
                </a:rPr>
                <a:t>JOB SUMMARY</a:t>
              </a:r>
              <a:endParaRPr lang="zh-CN" altLang="en-US" sz="900" i="1" dirty="0">
                <a:solidFill>
                  <a:schemeClr val="bg1">
                    <a:lumMod val="65000"/>
                  </a:schemeClr>
                </a:solidFill>
                <a:latin typeface="胡晓波真帅体" panose="02010600030101010101" pitchFamily="2" charset="-122"/>
                <a:ea typeface="胡晓波真帅体" panose="02010600030101010101" pitchFamily="2" charset="-122"/>
              </a:endParaRPr>
            </a:p>
          </p:txBody>
        </p:sp>
      </p:grpSp>
      <p:grpSp>
        <p:nvGrpSpPr>
          <p:cNvPr id="50" name="PA-组合 49"/>
          <p:cNvGrpSpPr/>
          <p:nvPr>
            <p:custDataLst>
              <p:tags r:id="rId5"/>
            </p:custDataLst>
          </p:nvPr>
        </p:nvGrpSpPr>
        <p:grpSpPr>
          <a:xfrm>
            <a:off x="7040639" y="3577343"/>
            <a:ext cx="3392172" cy="400110"/>
            <a:chOff x="7661303" y="3431606"/>
            <a:chExt cx="3392172" cy="400110"/>
          </a:xfrm>
        </p:grpSpPr>
        <p:grpSp>
          <p:nvGrpSpPr>
            <p:cNvPr id="51" name="组合 50"/>
            <p:cNvGrpSpPr/>
            <p:nvPr/>
          </p:nvGrpSpPr>
          <p:grpSpPr>
            <a:xfrm>
              <a:off x="7661303" y="3462384"/>
              <a:ext cx="507700" cy="338554"/>
              <a:chOff x="930575" y="5332992"/>
              <a:chExt cx="507700" cy="338554"/>
            </a:xfrm>
          </p:grpSpPr>
          <p:sp>
            <p:nvSpPr>
              <p:cNvPr id="54" name="PA-矩形 53"/>
              <p:cNvSpPr/>
              <p:nvPr>
                <p:custDataLst>
                  <p:tags r:id="rId19"/>
                </p:custDataLst>
              </p:nvPr>
            </p:nvSpPr>
            <p:spPr>
              <a:xfrm>
                <a:off x="930575" y="5342888"/>
                <a:ext cx="507700" cy="323850"/>
              </a:xfrm>
              <a:prstGeom prst="rect">
                <a:avLst/>
              </a:prstGeom>
              <a:noFill/>
              <a:ln w="15875" cap="flat" cmpd="sng" algn="ctr">
                <a:gradFill flip="none" rotWithShape="1">
                  <a:gsLst>
                    <a:gs pos="0">
                      <a:srgbClr val="6334AF"/>
                    </a:gs>
                    <a:gs pos="100000">
                      <a:srgbClr val="DF3AA0"/>
                    </a:gs>
                  </a:gsLst>
                  <a:lin ang="2700000" scaled="1"/>
                  <a:tileRect/>
                </a:gra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FBFBFB"/>
                  </a:solidFill>
                  <a:effectLst/>
                  <a:uLnTx/>
                  <a:uFillTx/>
                  <a:latin typeface="Arial" panose="020B0604020202020204" pitchFamily="34" charset="0"/>
                  <a:ea typeface="FandolFang R" panose="00000500000000000000" pitchFamily="50" charset="-122"/>
                  <a:cs typeface="+mn-cs"/>
                </a:endParaRPr>
              </a:p>
            </p:txBody>
          </p:sp>
          <p:sp>
            <p:nvSpPr>
              <p:cNvPr id="55" name="PA-文本框 54"/>
              <p:cNvSpPr txBox="1"/>
              <p:nvPr>
                <p:custDataLst>
                  <p:tags r:id="rId20"/>
                </p:custDataLst>
              </p:nvPr>
            </p:nvSpPr>
            <p:spPr>
              <a:xfrm>
                <a:off x="981042" y="5332992"/>
                <a:ext cx="423929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1600" b="1" i="0" u="none" strike="noStrike" kern="0" cap="none" spc="0" normalizeH="0" baseline="0" noProof="0" dirty="0">
                    <a:ln>
                      <a:noFill/>
                    </a:ln>
                    <a:gradFill>
                      <a:gsLst>
                        <a:gs pos="0">
                          <a:srgbClr val="6334AF"/>
                        </a:gs>
                        <a:gs pos="100000">
                          <a:srgbClr val="DF3AA0"/>
                        </a:gs>
                      </a:gsLst>
                      <a:lin ang="2700000" scaled="1"/>
                    </a:gradFill>
                    <a:effectLst/>
                    <a:uLnTx/>
                    <a:uFillTx/>
                    <a:latin typeface="胡晓波真帅体" panose="02010600030101010101" pitchFamily="2" charset="-122"/>
                    <a:ea typeface="FandolFang R" panose="00000500000000000000" pitchFamily="50" charset="-122"/>
                  </a:rPr>
                  <a:t>02</a:t>
                </a:r>
                <a:endParaRPr kumimoji="0" lang="zh-CN" altLang="en-US" sz="1600" b="1" i="0" u="none" strike="noStrike" kern="0" cap="none" spc="0" normalizeH="0" baseline="0" noProof="0" dirty="0">
                  <a:ln>
                    <a:noFill/>
                  </a:ln>
                  <a:gradFill>
                    <a:gsLst>
                      <a:gs pos="0">
                        <a:srgbClr val="6334AF"/>
                      </a:gs>
                      <a:gs pos="100000">
                        <a:srgbClr val="DF3AA0"/>
                      </a:gs>
                    </a:gsLst>
                    <a:lin ang="2700000" scaled="1"/>
                  </a:gradFill>
                  <a:effectLst/>
                  <a:uLnTx/>
                  <a:uFillTx/>
                  <a:latin typeface="胡晓波真帅体" panose="02010600030101010101" pitchFamily="2" charset="-122"/>
                  <a:ea typeface="FandolFang R" panose="00000500000000000000" pitchFamily="50" charset="-122"/>
                </a:endParaRPr>
              </a:p>
            </p:txBody>
          </p:sp>
        </p:grpSp>
        <p:sp>
          <p:nvSpPr>
            <p:cNvPr id="52" name="PA-文本框 51"/>
            <p:cNvSpPr txBox="1"/>
            <p:nvPr>
              <p:custDataLst>
                <p:tags r:id="rId17"/>
              </p:custDataLst>
            </p:nvPr>
          </p:nvSpPr>
          <p:spPr>
            <a:xfrm>
              <a:off x="8402839" y="3431606"/>
              <a:ext cx="114502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胡晓波真帅体" panose="02010600030101010101" pitchFamily="2" charset="-122"/>
                  <a:ea typeface="胡晓波真帅体" panose="02010600030101010101" pitchFamily="2" charset="-122"/>
                </a:rPr>
                <a:t>业绩展示</a:t>
              </a:r>
            </a:p>
          </p:txBody>
        </p:sp>
        <p:sp>
          <p:nvSpPr>
            <p:cNvPr id="53" name="PA-文本框 52"/>
            <p:cNvSpPr txBox="1"/>
            <p:nvPr>
              <p:custDataLst>
                <p:tags r:id="rId18"/>
              </p:custDataLst>
            </p:nvPr>
          </p:nvSpPr>
          <p:spPr>
            <a:xfrm>
              <a:off x="9565952" y="3572918"/>
              <a:ext cx="1487523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900" i="1" dirty="0">
                  <a:solidFill>
                    <a:schemeClr val="bg1">
                      <a:lumMod val="65000"/>
                    </a:schemeClr>
                  </a:solidFill>
                  <a:latin typeface="胡晓波真帅体" panose="02010600030101010101" pitchFamily="2" charset="-122"/>
                  <a:ea typeface="胡晓波真帅体" panose="02010600030101010101" pitchFamily="2" charset="-122"/>
                </a:rPr>
                <a:t>PERFORMANCE DISPLAY</a:t>
              </a:r>
              <a:endParaRPr lang="zh-CN" altLang="en-US" sz="900" i="1" dirty="0">
                <a:solidFill>
                  <a:schemeClr val="bg1">
                    <a:lumMod val="65000"/>
                  </a:schemeClr>
                </a:solidFill>
                <a:latin typeface="胡晓波真帅体" panose="02010600030101010101" pitchFamily="2" charset="-122"/>
                <a:ea typeface="胡晓波真帅体" panose="02010600030101010101" pitchFamily="2" charset="-122"/>
              </a:endParaRPr>
            </a:p>
          </p:txBody>
        </p:sp>
      </p:grpSp>
      <p:grpSp>
        <p:nvGrpSpPr>
          <p:cNvPr id="56" name="PA-组合 55"/>
          <p:cNvGrpSpPr/>
          <p:nvPr>
            <p:custDataLst>
              <p:tags r:id="rId6"/>
            </p:custDataLst>
          </p:nvPr>
        </p:nvGrpSpPr>
        <p:grpSpPr>
          <a:xfrm>
            <a:off x="7040639" y="4447278"/>
            <a:ext cx="3393333" cy="400110"/>
            <a:chOff x="7661303" y="4301541"/>
            <a:chExt cx="3393333" cy="400110"/>
          </a:xfrm>
        </p:grpSpPr>
        <p:grpSp>
          <p:nvGrpSpPr>
            <p:cNvPr id="57" name="组合 56"/>
            <p:cNvGrpSpPr/>
            <p:nvPr/>
          </p:nvGrpSpPr>
          <p:grpSpPr>
            <a:xfrm>
              <a:off x="7661303" y="4332319"/>
              <a:ext cx="507700" cy="338554"/>
              <a:chOff x="930575" y="5332992"/>
              <a:chExt cx="507700" cy="338554"/>
            </a:xfrm>
          </p:grpSpPr>
          <p:sp>
            <p:nvSpPr>
              <p:cNvPr id="60" name="PA-矩形 59"/>
              <p:cNvSpPr/>
              <p:nvPr>
                <p:custDataLst>
                  <p:tags r:id="rId15"/>
                </p:custDataLst>
              </p:nvPr>
            </p:nvSpPr>
            <p:spPr>
              <a:xfrm>
                <a:off x="930575" y="5342888"/>
                <a:ext cx="507700" cy="323850"/>
              </a:xfrm>
              <a:prstGeom prst="rect">
                <a:avLst/>
              </a:prstGeom>
              <a:noFill/>
              <a:ln w="15875" cap="flat" cmpd="sng" algn="ctr">
                <a:gradFill flip="none" rotWithShape="1">
                  <a:gsLst>
                    <a:gs pos="0">
                      <a:srgbClr val="6334AF"/>
                    </a:gs>
                    <a:gs pos="100000">
                      <a:srgbClr val="DF3AA0"/>
                    </a:gs>
                  </a:gsLst>
                  <a:lin ang="2700000" scaled="1"/>
                  <a:tileRect/>
                </a:gra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FBFBFB"/>
                  </a:solidFill>
                  <a:effectLst/>
                  <a:uLnTx/>
                  <a:uFillTx/>
                  <a:latin typeface="Arial" panose="020B0604020202020204" pitchFamily="34" charset="0"/>
                  <a:ea typeface="FandolFang R" panose="00000500000000000000" pitchFamily="50" charset="-122"/>
                  <a:cs typeface="+mn-cs"/>
                </a:endParaRPr>
              </a:p>
            </p:txBody>
          </p:sp>
          <p:sp>
            <p:nvSpPr>
              <p:cNvPr id="61" name="PA-文本框 60"/>
              <p:cNvSpPr txBox="1"/>
              <p:nvPr>
                <p:custDataLst>
                  <p:tags r:id="rId16"/>
                </p:custDataLst>
              </p:nvPr>
            </p:nvSpPr>
            <p:spPr>
              <a:xfrm>
                <a:off x="981042" y="5332992"/>
                <a:ext cx="423929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1600" b="1" i="0" u="none" strike="noStrike" kern="0" cap="none" spc="0" normalizeH="0" baseline="0" noProof="0" dirty="0">
                    <a:ln>
                      <a:noFill/>
                    </a:ln>
                    <a:gradFill>
                      <a:gsLst>
                        <a:gs pos="0">
                          <a:srgbClr val="6334AF"/>
                        </a:gs>
                        <a:gs pos="100000">
                          <a:srgbClr val="DF3AA0"/>
                        </a:gs>
                      </a:gsLst>
                      <a:lin ang="2700000" scaled="1"/>
                    </a:gradFill>
                    <a:effectLst/>
                    <a:uLnTx/>
                    <a:uFillTx/>
                    <a:latin typeface="胡晓波真帅体" panose="02010600030101010101" pitchFamily="2" charset="-122"/>
                    <a:ea typeface="FandolFang R" panose="00000500000000000000" pitchFamily="50" charset="-122"/>
                  </a:rPr>
                  <a:t>03</a:t>
                </a:r>
                <a:endParaRPr kumimoji="0" lang="zh-CN" altLang="en-US" sz="1600" b="1" i="0" u="none" strike="noStrike" kern="0" cap="none" spc="0" normalizeH="0" baseline="0" noProof="0" dirty="0">
                  <a:ln>
                    <a:noFill/>
                  </a:ln>
                  <a:gradFill>
                    <a:gsLst>
                      <a:gs pos="0">
                        <a:srgbClr val="6334AF"/>
                      </a:gs>
                      <a:gs pos="100000">
                        <a:srgbClr val="DF3AA0"/>
                      </a:gs>
                    </a:gsLst>
                    <a:lin ang="2700000" scaled="1"/>
                  </a:gradFill>
                  <a:effectLst/>
                  <a:uLnTx/>
                  <a:uFillTx/>
                  <a:latin typeface="胡晓波真帅体" panose="02010600030101010101" pitchFamily="2" charset="-122"/>
                  <a:ea typeface="FandolFang R" panose="00000500000000000000" pitchFamily="50" charset="-122"/>
                </a:endParaRPr>
              </a:p>
            </p:txBody>
          </p:sp>
        </p:grpSp>
        <p:sp>
          <p:nvSpPr>
            <p:cNvPr id="58" name="PA-文本框 57"/>
            <p:cNvSpPr txBox="1"/>
            <p:nvPr>
              <p:custDataLst>
                <p:tags r:id="rId13"/>
              </p:custDataLst>
            </p:nvPr>
          </p:nvSpPr>
          <p:spPr>
            <a:xfrm>
              <a:off x="8402839" y="4301541"/>
              <a:ext cx="114574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胡晓波真帅体" panose="02010600030101010101" pitchFamily="2" charset="-122"/>
                  <a:ea typeface="胡晓波真帅体" panose="02010600030101010101" pitchFamily="2" charset="-122"/>
                </a:rPr>
                <a:t>经验总结</a:t>
              </a:r>
            </a:p>
          </p:txBody>
        </p:sp>
        <p:sp>
          <p:nvSpPr>
            <p:cNvPr id="59" name="PA-文本框 58"/>
            <p:cNvSpPr txBox="1"/>
            <p:nvPr>
              <p:custDataLst>
                <p:tags r:id="rId14"/>
              </p:custDataLst>
            </p:nvPr>
          </p:nvSpPr>
          <p:spPr>
            <a:xfrm>
              <a:off x="9565951" y="4442853"/>
              <a:ext cx="1488685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900" i="1" dirty="0">
                  <a:solidFill>
                    <a:schemeClr val="bg1">
                      <a:lumMod val="65000"/>
                    </a:schemeClr>
                  </a:solidFill>
                  <a:latin typeface="胡晓波真帅体" panose="02010600030101010101" pitchFamily="2" charset="-122"/>
                  <a:ea typeface="胡晓波真帅体" panose="02010600030101010101" pitchFamily="2" charset="-122"/>
                </a:rPr>
                <a:t>SUMMARIZE EXPERIENCE</a:t>
              </a:r>
              <a:endParaRPr lang="zh-CN" altLang="en-US" sz="900" i="1" dirty="0">
                <a:solidFill>
                  <a:schemeClr val="bg1">
                    <a:lumMod val="65000"/>
                  </a:schemeClr>
                </a:solidFill>
                <a:latin typeface="胡晓波真帅体" panose="02010600030101010101" pitchFamily="2" charset="-122"/>
                <a:ea typeface="胡晓波真帅体" panose="02010600030101010101" pitchFamily="2" charset="-122"/>
              </a:endParaRPr>
            </a:p>
          </p:txBody>
        </p:sp>
      </p:grpSp>
      <p:grpSp>
        <p:nvGrpSpPr>
          <p:cNvPr id="62" name="PA-组合 61"/>
          <p:cNvGrpSpPr/>
          <p:nvPr>
            <p:custDataLst>
              <p:tags r:id="rId7"/>
            </p:custDataLst>
          </p:nvPr>
        </p:nvGrpSpPr>
        <p:grpSpPr>
          <a:xfrm>
            <a:off x="7040639" y="5313615"/>
            <a:ext cx="3393334" cy="400110"/>
            <a:chOff x="7661303" y="5167878"/>
            <a:chExt cx="3393334" cy="400110"/>
          </a:xfrm>
        </p:grpSpPr>
        <p:grpSp>
          <p:nvGrpSpPr>
            <p:cNvPr id="63" name="组合 62"/>
            <p:cNvGrpSpPr/>
            <p:nvPr/>
          </p:nvGrpSpPr>
          <p:grpSpPr>
            <a:xfrm>
              <a:off x="7661303" y="5198656"/>
              <a:ext cx="507700" cy="338554"/>
              <a:chOff x="930575" y="5332992"/>
              <a:chExt cx="507700" cy="338554"/>
            </a:xfrm>
          </p:grpSpPr>
          <p:sp>
            <p:nvSpPr>
              <p:cNvPr id="66" name="PA-矩形 65"/>
              <p:cNvSpPr/>
              <p:nvPr>
                <p:custDataLst>
                  <p:tags r:id="rId11"/>
                </p:custDataLst>
              </p:nvPr>
            </p:nvSpPr>
            <p:spPr>
              <a:xfrm>
                <a:off x="930575" y="5342888"/>
                <a:ext cx="507700" cy="323850"/>
              </a:xfrm>
              <a:prstGeom prst="rect">
                <a:avLst/>
              </a:prstGeom>
              <a:noFill/>
              <a:ln w="15875" cap="flat" cmpd="sng" algn="ctr">
                <a:gradFill flip="none" rotWithShape="1">
                  <a:gsLst>
                    <a:gs pos="0">
                      <a:srgbClr val="6334AF"/>
                    </a:gs>
                    <a:gs pos="100000">
                      <a:srgbClr val="DF3AA0"/>
                    </a:gs>
                  </a:gsLst>
                  <a:lin ang="2700000" scaled="1"/>
                  <a:tileRect/>
                </a:gra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FBFBFB"/>
                  </a:solidFill>
                  <a:effectLst/>
                  <a:uLnTx/>
                  <a:uFillTx/>
                  <a:latin typeface="Arial" panose="020B0604020202020204" pitchFamily="34" charset="0"/>
                  <a:ea typeface="FandolFang R" panose="00000500000000000000" pitchFamily="50" charset="-122"/>
                  <a:cs typeface="+mn-cs"/>
                </a:endParaRPr>
              </a:p>
            </p:txBody>
          </p:sp>
          <p:sp>
            <p:nvSpPr>
              <p:cNvPr id="67" name="PA-文本框 66"/>
              <p:cNvSpPr txBox="1"/>
              <p:nvPr>
                <p:custDataLst>
                  <p:tags r:id="rId12"/>
                </p:custDataLst>
              </p:nvPr>
            </p:nvSpPr>
            <p:spPr>
              <a:xfrm>
                <a:off x="981042" y="5332992"/>
                <a:ext cx="423929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1600" b="1" i="0" u="none" strike="noStrike" kern="0" cap="none" spc="0" normalizeH="0" baseline="0" noProof="0" dirty="0">
                    <a:ln>
                      <a:noFill/>
                    </a:ln>
                    <a:gradFill>
                      <a:gsLst>
                        <a:gs pos="0">
                          <a:srgbClr val="6334AF"/>
                        </a:gs>
                        <a:gs pos="100000">
                          <a:srgbClr val="DF3AA0"/>
                        </a:gs>
                      </a:gsLst>
                      <a:lin ang="2700000" scaled="1"/>
                    </a:gradFill>
                    <a:effectLst/>
                    <a:uLnTx/>
                    <a:uFillTx/>
                    <a:latin typeface="胡晓波真帅体" panose="02010600030101010101" pitchFamily="2" charset="-122"/>
                    <a:ea typeface="FandolFang R" panose="00000500000000000000" pitchFamily="50" charset="-122"/>
                  </a:rPr>
                  <a:t>04</a:t>
                </a:r>
                <a:endParaRPr kumimoji="0" lang="zh-CN" altLang="en-US" sz="1600" b="1" i="0" u="none" strike="noStrike" kern="0" cap="none" spc="0" normalizeH="0" baseline="0" noProof="0" dirty="0">
                  <a:ln>
                    <a:noFill/>
                  </a:ln>
                  <a:gradFill>
                    <a:gsLst>
                      <a:gs pos="0">
                        <a:srgbClr val="6334AF"/>
                      </a:gs>
                      <a:gs pos="100000">
                        <a:srgbClr val="DF3AA0"/>
                      </a:gs>
                    </a:gsLst>
                    <a:lin ang="2700000" scaled="1"/>
                  </a:gradFill>
                  <a:effectLst/>
                  <a:uLnTx/>
                  <a:uFillTx/>
                  <a:latin typeface="胡晓波真帅体" panose="02010600030101010101" pitchFamily="2" charset="-122"/>
                  <a:ea typeface="FandolFang R" panose="00000500000000000000" pitchFamily="50" charset="-122"/>
                </a:endParaRPr>
              </a:p>
            </p:txBody>
          </p:sp>
        </p:grpSp>
        <p:sp>
          <p:nvSpPr>
            <p:cNvPr id="64" name="PA-文本框 63"/>
            <p:cNvSpPr txBox="1"/>
            <p:nvPr>
              <p:custDataLst>
                <p:tags r:id="rId9"/>
              </p:custDataLst>
            </p:nvPr>
          </p:nvSpPr>
          <p:spPr>
            <a:xfrm>
              <a:off x="8402839" y="5167878"/>
              <a:ext cx="114574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胡晓波真帅体" panose="02010600030101010101" pitchFamily="2" charset="-122"/>
                  <a:ea typeface="胡晓波真帅体" panose="02010600030101010101" pitchFamily="2" charset="-122"/>
                </a:rPr>
                <a:t>工作规划</a:t>
              </a:r>
            </a:p>
          </p:txBody>
        </p:sp>
        <p:sp>
          <p:nvSpPr>
            <p:cNvPr id="65" name="PA-文本框 64"/>
            <p:cNvSpPr txBox="1"/>
            <p:nvPr>
              <p:custDataLst>
                <p:tags r:id="rId10"/>
              </p:custDataLst>
            </p:nvPr>
          </p:nvSpPr>
          <p:spPr>
            <a:xfrm>
              <a:off x="9565952" y="5309190"/>
              <a:ext cx="1488685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900" i="1" dirty="0">
                  <a:solidFill>
                    <a:schemeClr val="bg1">
                      <a:lumMod val="65000"/>
                    </a:schemeClr>
                  </a:solidFill>
                  <a:latin typeface="胡晓波真帅体" panose="02010600030101010101" pitchFamily="2" charset="-122"/>
                  <a:ea typeface="胡晓波真帅体" panose="02010600030101010101" pitchFamily="2" charset="-122"/>
                </a:rPr>
                <a:t>WORK PLAN</a:t>
              </a:r>
              <a:endParaRPr lang="zh-CN" altLang="en-US" sz="900" i="1" dirty="0">
                <a:solidFill>
                  <a:schemeClr val="bg1">
                    <a:lumMod val="65000"/>
                  </a:schemeClr>
                </a:solidFill>
                <a:latin typeface="胡晓波真帅体" panose="02010600030101010101" pitchFamily="2" charset="-122"/>
                <a:ea typeface="胡晓波真帅体" panose="02010600030101010101" pitchFamily="2" charset="-122"/>
              </a:endParaRPr>
            </a:p>
          </p:txBody>
        </p:sp>
      </p:grpSp>
      <p:sp>
        <p:nvSpPr>
          <p:cNvPr id="68" name="PA-矩形 67"/>
          <p:cNvSpPr/>
          <p:nvPr>
            <p:custDataLst>
              <p:tags r:id="rId8"/>
            </p:custDataLst>
          </p:nvPr>
        </p:nvSpPr>
        <p:spPr>
          <a:xfrm>
            <a:off x="9988332" y="382602"/>
            <a:ext cx="134169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di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uLnTx/>
                <a:uFillTx/>
                <a:latin typeface="胡晓波真帅体" panose="02010600030101010101" pitchFamily="2" charset="-122"/>
                <a:ea typeface="胡晓波真帅体" panose="02010600030101010101" pitchFamily="2" charset="-122"/>
              </a:rPr>
              <a:t>YOUR LOGO</a:t>
            </a:r>
            <a:endParaRPr kumimoji="0" lang="zh-CN" altLang="en-US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uLnTx/>
              <a:uFillTx/>
              <a:latin typeface="胡晓波真帅体" panose="02010600030101010101" pitchFamily="2" charset="-122"/>
              <a:ea typeface="胡晓波真帅体" panose="02010600030101010101" pitchFamily="2" charset="-122"/>
            </a:endParaRPr>
          </a:p>
        </p:txBody>
      </p:sp>
    </p:spTree>
  </p:cSld>
  <p:clrMapOvr>
    <a:masterClrMapping/>
  </p:clrMapOvr>
  <p:transition spd="slow">
    <p:wipe/>
  </p:transition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0" presetClass="entr" presetSubtype="0" fill="hold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7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8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0" presetClass="entr" presetSubtype="0" fill="hold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11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12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0" presetClass="entr" presetSubtype="0" fill="hold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15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16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0" presetClass="entr" presetSubtype="0" fill="hold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19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20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1" presetID="0" presetClass="entr" presetSubtype="0" fill="hold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23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24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5" presetID="0" presetClass="entr" presetSubtype="0" fill="hold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27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28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9" presetID="0" presetClass="entr" presetSubtype="0" fill="hold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31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32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3" presetID="0" presetClass="entr" presetSubtype="0" fill="hold" grpId="0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35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36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68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7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8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11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12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15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16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19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20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1" presetID="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23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24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5" presetID="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27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28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9" presetID="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31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32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3" presetID="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35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36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68" grpId="0"/>
        </p:bldLst>
      </p:timing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图片占位符 12"/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848" r="14848"/>
          <a:stretch>
            <a:fillRect/>
          </a:stretch>
        </p:blipFill>
        <p:spPr>
          <a:xfrm>
            <a:off x="867562" y="1144274"/>
            <a:ext cx="4283801" cy="4569451"/>
          </a:xfrm>
        </p:spPr>
      </p:pic>
      <p:sp>
        <p:nvSpPr>
          <p:cNvPr id="22" name="图片占位符 21"/>
          <p:cNvSpPr>
            <a:spLocks noGrp="1"/>
          </p:cNvSpPr>
          <p:nvPr>
            <p:ph type="pic" sz="quarter" idx="11"/>
          </p:nvPr>
        </p:nvSpPr>
        <p:spPr>
          <a:xfrm>
            <a:off x="867562" y="1144274"/>
            <a:ext cx="4283801" cy="4569451"/>
          </a:xfrm>
          <a:gradFill>
            <a:gsLst>
              <a:gs pos="0">
                <a:srgbClr val="9136AE">
                  <a:alpha val="88000"/>
                </a:srgbClr>
              </a:gs>
              <a:gs pos="100000">
                <a:srgbClr val="D93AA5">
                  <a:alpha val="64000"/>
                </a:srgbClr>
              </a:gs>
            </a:gsLst>
            <a:lin ang="5400000" scaled="1"/>
          </a:gradFill>
        </p:spPr>
      </p:sp>
      <p:sp>
        <p:nvSpPr>
          <p:cNvPr id="68" name="矩形 67"/>
          <p:cNvSpPr/>
          <p:nvPr/>
        </p:nvSpPr>
        <p:spPr>
          <a:xfrm>
            <a:off x="9988332" y="382602"/>
            <a:ext cx="134169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di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uLnTx/>
                <a:uFillTx/>
                <a:latin typeface="胡晓波真帅体" panose="02010600030101010101" pitchFamily="2" charset="-122"/>
                <a:ea typeface="胡晓波真帅体" panose="02010600030101010101" pitchFamily="2" charset="-122"/>
              </a:rPr>
              <a:t>YOUR LOGO</a:t>
            </a:r>
            <a:endParaRPr kumimoji="0" lang="zh-CN" altLang="en-US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uLnTx/>
              <a:uFillTx/>
              <a:latin typeface="胡晓波真帅体" panose="02010600030101010101" pitchFamily="2" charset="-122"/>
              <a:ea typeface="胡晓波真帅体" panose="02010600030101010101" pitchFamily="2" charset="-122"/>
            </a:endParaRPr>
          </a:p>
        </p:txBody>
      </p:sp>
      <p:sp>
        <p:nvSpPr>
          <p:cNvPr id="33" name="文本框 32"/>
          <p:cNvSpPr txBox="1"/>
          <p:nvPr/>
        </p:nvSpPr>
        <p:spPr>
          <a:xfrm>
            <a:off x="5905500" y="3181863"/>
            <a:ext cx="481965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6000" b="1" spc="300" dirty="0">
                <a:gradFill flip="none" rotWithShape="1">
                  <a:gsLst>
                    <a:gs pos="0">
                      <a:srgbClr val="6334AF"/>
                    </a:gs>
                    <a:gs pos="100000">
                      <a:srgbClr val="DF3AA0"/>
                    </a:gs>
                  </a:gsLst>
                  <a:lin ang="2700000" scaled="1"/>
                  <a:tileRect/>
                </a:gradFill>
                <a:latin typeface="胡晓波真帅体" panose="02010600030101010101" pitchFamily="2" charset="-122"/>
                <a:ea typeface="胡晓波真帅体" panose="02010600030101010101" pitchFamily="2" charset="-122"/>
              </a:rPr>
              <a:t>添加标题内容</a:t>
            </a:r>
          </a:p>
        </p:txBody>
      </p:sp>
      <p:sp>
        <p:nvSpPr>
          <p:cNvPr id="34" name="矩形 33"/>
          <p:cNvSpPr/>
          <p:nvPr/>
        </p:nvSpPr>
        <p:spPr>
          <a:xfrm>
            <a:off x="5905500" y="4289859"/>
            <a:ext cx="4819650" cy="8281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zh-CN" sz="1100" kern="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FandolFang R" panose="00000500000000000000" pitchFamily="50" charset="-122"/>
              </a:rPr>
              <a:t>PLEASE ENTER YOUR DETAILED TEXT HERE, THE CONTENT SHOULD BE CONCISE AND CLEAR, CONCISE AND CONCISE DO NOT NEED TOO MUCH TEXT MODIFICATION AND EXPRESSION</a:t>
            </a:r>
            <a:r>
              <a:rPr lang="zh-CN" altLang="en-US" sz="1100" kern="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FandolFang R" panose="00000500000000000000" pitchFamily="50" charset="-122"/>
              </a:rPr>
              <a:t>。</a:t>
            </a:r>
          </a:p>
        </p:txBody>
      </p:sp>
      <p:sp>
        <p:nvSpPr>
          <p:cNvPr id="35" name="文本框 34"/>
          <p:cNvSpPr txBox="1"/>
          <p:nvPr/>
        </p:nvSpPr>
        <p:spPr>
          <a:xfrm>
            <a:off x="5905500" y="2349603"/>
            <a:ext cx="3862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dirty="0"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PART 01</a:t>
            </a:r>
            <a:endParaRPr lang="zh-CN" altLang="en-US" sz="4400" dirty="0">
              <a:latin typeface="思源黑体 CN Regular" panose="020B0500000000000000" pitchFamily="34" charset="-122"/>
              <a:ea typeface="思源黑体 CN Regular" panose="020B0500000000000000" pitchFamily="34" charset="-122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/>
      <p:bldP spid="3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444232" y="296451"/>
            <a:ext cx="2127517" cy="510363"/>
            <a:chOff x="1472003" y="2428249"/>
            <a:chExt cx="2127517" cy="510363"/>
          </a:xfrm>
        </p:grpSpPr>
        <p:grpSp>
          <p:nvGrpSpPr>
            <p:cNvPr id="5" name="组合 4"/>
            <p:cNvGrpSpPr/>
            <p:nvPr/>
          </p:nvGrpSpPr>
          <p:grpSpPr>
            <a:xfrm>
              <a:off x="1472003" y="2428249"/>
              <a:ext cx="519632" cy="498272"/>
              <a:chOff x="1449504" y="2212189"/>
              <a:chExt cx="589907" cy="565659"/>
            </a:xfrm>
          </p:grpSpPr>
          <p:sp>
            <p:nvSpPr>
              <p:cNvPr id="9" name="椭圆 8"/>
              <p:cNvSpPr/>
              <p:nvPr/>
            </p:nvSpPr>
            <p:spPr>
              <a:xfrm>
                <a:off x="1461632" y="2212189"/>
                <a:ext cx="565659" cy="565659"/>
              </a:xfrm>
              <a:prstGeom prst="ellipse">
                <a:avLst/>
              </a:prstGeom>
              <a:gradFill flip="none" rotWithShape="1">
                <a:gsLst>
                  <a:gs pos="0">
                    <a:srgbClr val="E100FF"/>
                  </a:gs>
                  <a:gs pos="100000">
                    <a:srgbClr val="9136AE"/>
                  </a:gs>
                </a:gsLst>
                <a:lin ang="2700000" scaled="1"/>
                <a:tileRect/>
              </a:gra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站酷庆科黄油体" panose="02000803000000020004" pitchFamily="2" charset="-122"/>
                  <a:ea typeface="站酷庆科黄油体" panose="02000803000000020004" pitchFamily="2" charset="-122"/>
                  <a:cs typeface="+mn-cs"/>
                </a:endParaRPr>
              </a:p>
            </p:txBody>
          </p:sp>
          <p:sp>
            <p:nvSpPr>
              <p:cNvPr id="10" name="文本框 9"/>
              <p:cNvSpPr txBox="1"/>
              <p:nvPr/>
            </p:nvSpPr>
            <p:spPr>
              <a:xfrm>
                <a:off x="1449504" y="2285690"/>
                <a:ext cx="589907" cy="4192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LnTx/>
                    <a:uFillTx/>
                    <a:latin typeface="胡晓波男神体" panose="02010600030101010101" pitchFamily="2" charset="-122"/>
                    <a:ea typeface="胡晓波男神体" panose="02010600030101010101" pitchFamily="2" charset="-122"/>
                    <a:cs typeface="胡晓波男神体" panose="02010600030101010101" pitchFamily="2" charset="-122"/>
                  </a:rPr>
                  <a:t>01</a:t>
                </a: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胡晓波男神体" panose="02010600030101010101" pitchFamily="2" charset="-122"/>
                  <a:ea typeface="胡晓波男神体" panose="02010600030101010101" pitchFamily="2" charset="-122"/>
                  <a:cs typeface="胡晓波男神体" panose="02010600030101010101" pitchFamily="2" charset="-122"/>
                </a:endParaRPr>
              </a:p>
            </p:txBody>
          </p:sp>
        </p:grpSp>
        <p:grpSp>
          <p:nvGrpSpPr>
            <p:cNvPr id="6" name="组合 5"/>
            <p:cNvGrpSpPr/>
            <p:nvPr/>
          </p:nvGrpSpPr>
          <p:grpSpPr>
            <a:xfrm>
              <a:off x="2093895" y="2428269"/>
              <a:ext cx="1505625" cy="510343"/>
              <a:chOff x="2017136" y="2220335"/>
              <a:chExt cx="1709246" cy="579362"/>
            </a:xfrm>
          </p:grpSpPr>
          <p:sp>
            <p:nvSpPr>
              <p:cNvPr id="7" name="文本框 6"/>
              <p:cNvSpPr txBox="1"/>
              <p:nvPr/>
            </p:nvSpPr>
            <p:spPr>
              <a:xfrm>
                <a:off x="2017136" y="2220335"/>
                <a:ext cx="1709246" cy="4192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dist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站酷庆科黄油体" panose="02000803000000020004" pitchFamily="2" charset="-122"/>
                    <a:ea typeface="站酷庆科黄油体" panose="02000803000000020004" pitchFamily="2" charset="-122"/>
                    <a:cs typeface="+mn-cs"/>
                  </a:rPr>
                  <a:t>添加标题内容</a:t>
                </a:r>
              </a:p>
            </p:txBody>
          </p:sp>
          <p:sp>
            <p:nvSpPr>
              <p:cNvPr id="8" name="文本框 7"/>
              <p:cNvSpPr txBox="1"/>
              <p:nvPr/>
            </p:nvSpPr>
            <p:spPr>
              <a:xfrm>
                <a:off x="2036089" y="2555116"/>
                <a:ext cx="1601615" cy="2445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dist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800" b="0" i="0" u="none" strike="noStrike" kern="0" cap="none" spc="-30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思源黑体 CN Light" panose="020B0300000000000000" pitchFamily="34" charset="-122"/>
                    <a:ea typeface="思源黑体 CN Light" panose="020B0300000000000000" pitchFamily="34" charset="-122"/>
                    <a:cs typeface="+mn-cs"/>
                  </a:rPr>
                  <a:t>INTRODUCTION</a:t>
                </a:r>
              </a:p>
            </p:txBody>
          </p:sp>
        </p:grpSp>
      </p:grpSp>
      <p:grpSp>
        <p:nvGrpSpPr>
          <p:cNvPr id="30" name="组合 29"/>
          <p:cNvGrpSpPr/>
          <p:nvPr/>
        </p:nvGrpSpPr>
        <p:grpSpPr>
          <a:xfrm>
            <a:off x="1528689" y="1879156"/>
            <a:ext cx="3629172" cy="1058519"/>
            <a:chOff x="8359628" y="1735577"/>
            <a:chExt cx="3629172" cy="1058519"/>
          </a:xfrm>
        </p:grpSpPr>
        <p:sp>
          <p:nvSpPr>
            <p:cNvPr id="31" name="文本框 30"/>
            <p:cNvSpPr txBox="1"/>
            <p:nvPr/>
          </p:nvSpPr>
          <p:spPr>
            <a:xfrm>
              <a:off x="8359628" y="1735577"/>
              <a:ext cx="2119261" cy="5099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lnSpc>
                  <a:spcPct val="120000"/>
                </a:lnSpc>
                <a:defRPr sz="2800" b="1" spc="20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pPr marL="0" marR="0" lvl="0" indent="0" algn="l" defTabSz="914400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400" b="0" i="0" u="none" strike="noStrike" kern="1200" cap="none" spc="0" normalizeH="0" baseline="0" noProof="0" dirty="0">
                  <a:ln>
                    <a:noFill/>
                  </a:ln>
                  <a:gradFill>
                    <a:gsLst>
                      <a:gs pos="44000">
                        <a:srgbClr val="E100FF"/>
                      </a:gs>
                      <a:gs pos="100000">
                        <a:srgbClr val="9136AE"/>
                      </a:gs>
                    </a:gsLst>
                    <a:lin ang="2700000" scaled="1"/>
                  </a:gradFill>
                  <a:effectLst/>
                  <a:uLnTx/>
                  <a:uFillTx/>
                  <a:latin typeface="优设标题黑" panose="00000500000000000000" pitchFamily="2" charset="-122"/>
                  <a:ea typeface="优设标题黑" panose="00000500000000000000" pitchFamily="2" charset="-122"/>
                  <a:cs typeface="+mn-cs"/>
                </a:rPr>
                <a:t>标题文字添加</a:t>
              </a:r>
            </a:p>
          </p:txBody>
        </p:sp>
        <p:sp>
          <p:nvSpPr>
            <p:cNvPr id="32" name="矩形 31"/>
            <p:cNvSpPr/>
            <p:nvPr/>
          </p:nvSpPr>
          <p:spPr>
            <a:xfrm>
              <a:off x="8367915" y="2176491"/>
              <a:ext cx="3620885" cy="61760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cs"/>
                </a:rPr>
                <a:t>点击此处添加文本内容，如关键词、部分简单介绍等。点击此处添加文本内容，如关键词、</a:t>
              </a:r>
              <a:endPara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cs"/>
              </a:endParaRPr>
            </a:p>
          </p:txBody>
        </p:sp>
      </p:grpSp>
      <p:grpSp>
        <p:nvGrpSpPr>
          <p:cNvPr id="36" name="组合 35"/>
          <p:cNvGrpSpPr/>
          <p:nvPr/>
        </p:nvGrpSpPr>
        <p:grpSpPr>
          <a:xfrm>
            <a:off x="1528689" y="3217888"/>
            <a:ext cx="3629172" cy="1058519"/>
            <a:chOff x="8359628" y="1735577"/>
            <a:chExt cx="3629172" cy="1058519"/>
          </a:xfrm>
        </p:grpSpPr>
        <p:sp>
          <p:nvSpPr>
            <p:cNvPr id="37" name="文本框 36"/>
            <p:cNvSpPr txBox="1"/>
            <p:nvPr/>
          </p:nvSpPr>
          <p:spPr>
            <a:xfrm>
              <a:off x="8359628" y="1735577"/>
              <a:ext cx="2119261" cy="5099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lnSpc>
                  <a:spcPct val="120000"/>
                </a:lnSpc>
                <a:defRPr sz="2800" b="1" spc="20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pPr marL="0" marR="0" lvl="0" indent="0" algn="l" defTabSz="914400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优设标题黑" panose="00000500000000000000" pitchFamily="2" charset="-122"/>
                  <a:ea typeface="优设标题黑" panose="00000500000000000000" pitchFamily="2" charset="-122"/>
                  <a:cs typeface="+mn-cs"/>
                </a:rPr>
                <a:t>标题文字添加</a:t>
              </a:r>
            </a:p>
          </p:txBody>
        </p:sp>
        <p:sp>
          <p:nvSpPr>
            <p:cNvPr id="38" name="矩形 37"/>
            <p:cNvSpPr/>
            <p:nvPr/>
          </p:nvSpPr>
          <p:spPr>
            <a:xfrm>
              <a:off x="8367915" y="2176491"/>
              <a:ext cx="3620885" cy="61760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cs"/>
                </a:rPr>
                <a:t>点击此处添加文本内容，如关键词、部分简单介绍等。点击此处添加文本内容，如关键词、</a:t>
              </a:r>
              <a:endPara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cs"/>
              </a:endParaRPr>
            </a:p>
          </p:txBody>
        </p:sp>
      </p:grpSp>
      <p:grpSp>
        <p:nvGrpSpPr>
          <p:cNvPr id="39" name="组合 38"/>
          <p:cNvGrpSpPr/>
          <p:nvPr/>
        </p:nvGrpSpPr>
        <p:grpSpPr>
          <a:xfrm>
            <a:off x="1528689" y="4556620"/>
            <a:ext cx="3629172" cy="1058519"/>
            <a:chOff x="8359628" y="1735577"/>
            <a:chExt cx="3629172" cy="1058519"/>
          </a:xfrm>
        </p:grpSpPr>
        <p:sp>
          <p:nvSpPr>
            <p:cNvPr id="40" name="文本框 39"/>
            <p:cNvSpPr txBox="1"/>
            <p:nvPr/>
          </p:nvSpPr>
          <p:spPr>
            <a:xfrm>
              <a:off x="8359628" y="1735577"/>
              <a:ext cx="2119261" cy="5099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lnSpc>
                  <a:spcPct val="120000"/>
                </a:lnSpc>
                <a:defRPr sz="2800" b="1" spc="20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r>
                <a:rPr lang="zh-CN" altLang="en-US" sz="2400" b="0" spc="0" dirty="0">
                  <a:gradFill>
                    <a:gsLst>
                      <a:gs pos="44000">
                        <a:srgbClr val="E100FF"/>
                      </a:gs>
                      <a:gs pos="100000">
                        <a:srgbClr val="9136AE"/>
                      </a:gs>
                    </a:gsLst>
                    <a:lin ang="2700000" scaled="1"/>
                  </a:gradFill>
                  <a:latin typeface="优设标题黑" panose="00000500000000000000" pitchFamily="2" charset="-122"/>
                  <a:ea typeface="优设标题黑" panose="00000500000000000000" pitchFamily="2" charset="-122"/>
                </a:rPr>
                <a:t>标题文字添加</a:t>
              </a:r>
            </a:p>
          </p:txBody>
        </p:sp>
        <p:sp>
          <p:nvSpPr>
            <p:cNvPr id="41" name="矩形 40"/>
            <p:cNvSpPr/>
            <p:nvPr/>
          </p:nvSpPr>
          <p:spPr>
            <a:xfrm>
              <a:off x="8367915" y="2176491"/>
              <a:ext cx="3620885" cy="61760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cs"/>
                </a:rPr>
                <a:t>点击此处添加文本内容，如关键词、部分简单介绍等。点击此处添加文本内容，如关键词、</a:t>
              </a:r>
              <a:endPara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cs"/>
              </a:endParaRPr>
            </a:p>
          </p:txBody>
        </p:sp>
      </p:grpSp>
      <p:grpSp>
        <p:nvGrpSpPr>
          <p:cNvPr id="55" name="组合 54"/>
          <p:cNvGrpSpPr/>
          <p:nvPr/>
        </p:nvGrpSpPr>
        <p:grpSpPr>
          <a:xfrm>
            <a:off x="5622925" y="1825638"/>
            <a:ext cx="5471160" cy="3843019"/>
            <a:chOff x="5622925" y="1825638"/>
            <a:chExt cx="5471160" cy="3843019"/>
          </a:xfrm>
        </p:grpSpPr>
        <p:pic>
          <p:nvPicPr>
            <p:cNvPr id="11" name="图片 10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>
            <a:xfrm>
              <a:off x="5622925" y="1825638"/>
              <a:ext cx="5471160" cy="3158489"/>
            </a:xfrm>
            <a:prstGeom prst="rect">
              <a:avLst/>
            </a:prstGeom>
          </p:spPr>
        </p:pic>
        <p:grpSp>
          <p:nvGrpSpPr>
            <p:cNvPr id="52" name="组合 51"/>
            <p:cNvGrpSpPr/>
            <p:nvPr/>
          </p:nvGrpSpPr>
          <p:grpSpPr>
            <a:xfrm>
              <a:off x="5623560" y="4984127"/>
              <a:ext cx="5470525" cy="684530"/>
              <a:chOff x="5623560" y="5008244"/>
              <a:chExt cx="5470525" cy="684530"/>
            </a:xfrm>
          </p:grpSpPr>
          <p:sp>
            <p:nvSpPr>
              <p:cNvPr id="12" name="矩形 11"/>
              <p:cNvSpPr/>
              <p:nvPr/>
            </p:nvSpPr>
            <p:spPr>
              <a:xfrm>
                <a:off x="5623560" y="5008244"/>
                <a:ext cx="5470525" cy="684530"/>
              </a:xfrm>
              <a:prstGeom prst="rect">
                <a:avLst/>
              </a:prstGeom>
              <a:gradFill flip="none" rotWithShape="0">
                <a:gsLst>
                  <a:gs pos="44000">
                    <a:srgbClr val="E100FF"/>
                  </a:gs>
                  <a:gs pos="100000">
                    <a:srgbClr val="9136AE"/>
                  </a:gs>
                </a:gsLst>
                <a:lin ang="2700000" scaled="1"/>
                <a:tileRect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FBFBFB"/>
                  </a:solidFill>
                  <a:effectLst/>
                  <a:uLnTx/>
                  <a:uFillTx/>
                  <a:latin typeface="Arial" panose="020B0604020202020204" pitchFamily="34" charset="0"/>
                  <a:ea typeface="FandolFang R" panose="00000500000000000000" pitchFamily="50" charset="-122"/>
                  <a:cs typeface="+mn-cs"/>
                </a:endParaRPr>
              </a:p>
            </p:txBody>
          </p:sp>
          <p:sp>
            <p:nvSpPr>
              <p:cNvPr id="51" name="矩形 50"/>
              <p:cNvSpPr/>
              <p:nvPr/>
            </p:nvSpPr>
            <p:spPr>
              <a:xfrm>
                <a:off x="6236018" y="5041707"/>
                <a:ext cx="4245608" cy="61760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思源黑体 CN Light" panose="020B0300000000000000" pitchFamily="34" charset="-122"/>
                    <a:ea typeface="思源黑体 CN Light" panose="020B0300000000000000" pitchFamily="34" charset="-122"/>
                    <a:cs typeface="+mn-cs"/>
                  </a:rPr>
                  <a:t>点击此处添加文本内容，如关键词、部分简单介绍等。点击此处添加文本内容，如关键词、</a:t>
                </a:r>
                <a:endParaRPr kumimoji="0" lang="en-US" altLang="zh-CN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cs"/>
                </a:endParaRPr>
              </a:p>
            </p:txBody>
          </p:sp>
        </p:grp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组合 33"/>
          <p:cNvGrpSpPr/>
          <p:nvPr/>
        </p:nvGrpSpPr>
        <p:grpSpPr>
          <a:xfrm>
            <a:off x="6225431" y="2261806"/>
            <a:ext cx="4468291" cy="1333811"/>
            <a:chOff x="5971431" y="2325306"/>
            <a:chExt cx="4468291" cy="1333811"/>
          </a:xfrm>
        </p:grpSpPr>
        <p:grpSp>
          <p:nvGrpSpPr>
            <p:cNvPr id="33" name="组合 32"/>
            <p:cNvGrpSpPr/>
            <p:nvPr/>
          </p:nvGrpSpPr>
          <p:grpSpPr>
            <a:xfrm>
              <a:off x="5971431" y="2325306"/>
              <a:ext cx="1333812" cy="1333811"/>
              <a:chOff x="5971431" y="2352125"/>
              <a:chExt cx="1333812" cy="1333811"/>
            </a:xfrm>
          </p:grpSpPr>
          <p:sp>
            <p:nvSpPr>
              <p:cNvPr id="12" name="矩形 11"/>
              <p:cNvSpPr/>
              <p:nvPr/>
            </p:nvSpPr>
            <p:spPr>
              <a:xfrm>
                <a:off x="5971431" y="2352125"/>
                <a:ext cx="1333812" cy="133381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FandolFang R" panose="00000500000000000000" pitchFamily="50" charset="-122"/>
                  <a:cs typeface="+mn-cs"/>
                </a:endParaRPr>
              </a:p>
            </p:txBody>
          </p:sp>
          <p:sp>
            <p:nvSpPr>
              <p:cNvPr id="15" name="任意多边形 56"/>
              <p:cNvSpPr/>
              <p:nvPr/>
            </p:nvSpPr>
            <p:spPr>
              <a:xfrm>
                <a:off x="6455112" y="2793480"/>
                <a:ext cx="366450" cy="451101"/>
              </a:xfrm>
              <a:custGeom>
                <a:avLst/>
                <a:gdLst>
                  <a:gd name="adj" fmla="val 16667"/>
                  <a:gd name="a" fmla="pin 0 adj 50000"/>
                  <a:gd name="x1" fmla="*/ ss a 100000"/>
                  <a:gd name="x2" fmla="+- r 0 x1"/>
                  <a:gd name="y2" fmla="+- b 0 x1"/>
                  <a:gd name="il" fmla="*/ x1 29289 100000"/>
                  <a:gd name="ir" fmla="+- r 0 il"/>
                  <a:gd name="ib" fmla="+- b 0 il"/>
                </a:gdLst>
                <a:ahLst/>
                <a:cxnLst>
                  <a:cxn ang="3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3696" h="4550">
                    <a:moveTo>
                      <a:pt x="0" y="616"/>
                    </a:moveTo>
                    <a:lnTo>
                      <a:pt x="0" y="600"/>
                    </a:lnTo>
                    <a:cubicBezTo>
                      <a:pt x="-10" y="262"/>
                      <a:pt x="331" y="-8"/>
                      <a:pt x="601" y="0"/>
                    </a:cubicBezTo>
                    <a:lnTo>
                      <a:pt x="616" y="0"/>
                    </a:lnTo>
                    <a:lnTo>
                      <a:pt x="1010" y="0"/>
                    </a:lnTo>
                    <a:lnTo>
                      <a:pt x="1014" y="0"/>
                    </a:lnTo>
                    <a:lnTo>
                      <a:pt x="1019" y="0"/>
                    </a:lnTo>
                    <a:lnTo>
                      <a:pt x="2677" y="0"/>
                    </a:lnTo>
                    <a:lnTo>
                      <a:pt x="2683" y="0"/>
                    </a:lnTo>
                    <a:lnTo>
                      <a:pt x="2689" y="0"/>
                    </a:lnTo>
                    <a:lnTo>
                      <a:pt x="2689" y="0"/>
                    </a:lnTo>
                    <a:lnTo>
                      <a:pt x="3080" y="0"/>
                    </a:lnTo>
                    <a:lnTo>
                      <a:pt x="3096" y="0"/>
                    </a:lnTo>
                    <a:cubicBezTo>
                      <a:pt x="3434" y="-10"/>
                      <a:pt x="3704" y="331"/>
                      <a:pt x="3696" y="601"/>
                    </a:cubicBezTo>
                    <a:lnTo>
                      <a:pt x="3696" y="616"/>
                    </a:lnTo>
                    <a:lnTo>
                      <a:pt x="3696" y="3934"/>
                    </a:lnTo>
                    <a:lnTo>
                      <a:pt x="3696" y="3950"/>
                    </a:lnTo>
                    <a:cubicBezTo>
                      <a:pt x="3706" y="4288"/>
                      <a:pt x="3365" y="4558"/>
                      <a:pt x="3095" y="4550"/>
                    </a:cubicBezTo>
                    <a:lnTo>
                      <a:pt x="3080" y="4550"/>
                    </a:lnTo>
                    <a:lnTo>
                      <a:pt x="616" y="4550"/>
                    </a:lnTo>
                    <a:lnTo>
                      <a:pt x="600" y="4550"/>
                    </a:lnTo>
                    <a:cubicBezTo>
                      <a:pt x="262" y="4560"/>
                      <a:pt x="-8" y="4219"/>
                      <a:pt x="0" y="3949"/>
                    </a:cubicBezTo>
                    <a:lnTo>
                      <a:pt x="0" y="3934"/>
                    </a:lnTo>
                    <a:lnTo>
                      <a:pt x="0" y="616"/>
                    </a:lnTo>
                    <a:close/>
                    <a:moveTo>
                      <a:pt x="405" y="413"/>
                    </a:moveTo>
                    <a:lnTo>
                      <a:pt x="810" y="413"/>
                    </a:lnTo>
                    <a:lnTo>
                      <a:pt x="810" y="1043"/>
                    </a:lnTo>
                    <a:lnTo>
                      <a:pt x="810" y="1048"/>
                    </a:lnTo>
                    <a:cubicBezTo>
                      <a:pt x="807" y="1152"/>
                      <a:pt x="911" y="1256"/>
                      <a:pt x="1013" y="1252"/>
                    </a:cubicBezTo>
                    <a:lnTo>
                      <a:pt x="1019" y="1252"/>
                    </a:lnTo>
                    <a:lnTo>
                      <a:pt x="2677" y="1252"/>
                    </a:lnTo>
                    <a:lnTo>
                      <a:pt x="2682" y="1252"/>
                    </a:lnTo>
                    <a:cubicBezTo>
                      <a:pt x="2786" y="1256"/>
                      <a:pt x="2890" y="1151"/>
                      <a:pt x="2886" y="1049"/>
                    </a:cubicBezTo>
                    <a:lnTo>
                      <a:pt x="2886" y="1043"/>
                    </a:lnTo>
                    <a:lnTo>
                      <a:pt x="2886" y="413"/>
                    </a:lnTo>
                    <a:lnTo>
                      <a:pt x="3291" y="413"/>
                    </a:lnTo>
                    <a:lnTo>
                      <a:pt x="3291" y="4137"/>
                    </a:lnTo>
                    <a:lnTo>
                      <a:pt x="405" y="4137"/>
                    </a:lnTo>
                    <a:lnTo>
                      <a:pt x="405" y="413"/>
                    </a:lnTo>
                    <a:close/>
                    <a:moveTo>
                      <a:pt x="1149" y="413"/>
                    </a:moveTo>
                    <a:lnTo>
                      <a:pt x="2548" y="413"/>
                    </a:lnTo>
                    <a:lnTo>
                      <a:pt x="2548" y="979"/>
                    </a:lnTo>
                    <a:lnTo>
                      <a:pt x="1149" y="979"/>
                    </a:lnTo>
                    <a:lnTo>
                      <a:pt x="1149" y="413"/>
                    </a:lnTo>
                    <a:close/>
                    <a:moveTo>
                      <a:pt x="876" y="1750"/>
                    </a:moveTo>
                    <a:lnTo>
                      <a:pt x="2887" y="1750"/>
                    </a:lnTo>
                    <a:lnTo>
                      <a:pt x="2887" y="1752"/>
                    </a:lnTo>
                    <a:cubicBezTo>
                      <a:pt x="2977" y="1760"/>
                      <a:pt x="3055" y="1854"/>
                      <a:pt x="3051" y="1942"/>
                    </a:cubicBezTo>
                    <a:cubicBezTo>
                      <a:pt x="3056" y="2040"/>
                      <a:pt x="2967" y="2123"/>
                      <a:pt x="2887" y="2131"/>
                    </a:cubicBezTo>
                    <a:lnTo>
                      <a:pt x="2887" y="2133"/>
                    </a:lnTo>
                    <a:lnTo>
                      <a:pt x="876" y="2133"/>
                    </a:lnTo>
                    <a:lnTo>
                      <a:pt x="876" y="2133"/>
                    </a:lnTo>
                    <a:lnTo>
                      <a:pt x="874" y="2133"/>
                    </a:lnTo>
                    <a:lnTo>
                      <a:pt x="869" y="2133"/>
                    </a:lnTo>
                    <a:lnTo>
                      <a:pt x="864" y="2133"/>
                    </a:lnTo>
                    <a:cubicBezTo>
                      <a:pt x="757" y="2137"/>
                      <a:pt x="671" y="2038"/>
                      <a:pt x="673" y="1942"/>
                    </a:cubicBezTo>
                    <a:cubicBezTo>
                      <a:pt x="670" y="1834"/>
                      <a:pt x="768" y="1748"/>
                      <a:pt x="864" y="1750"/>
                    </a:cubicBezTo>
                    <a:lnTo>
                      <a:pt x="869" y="1750"/>
                    </a:lnTo>
                    <a:lnTo>
                      <a:pt x="874" y="1751"/>
                    </a:lnTo>
                    <a:lnTo>
                      <a:pt x="876" y="1751"/>
                    </a:lnTo>
                    <a:lnTo>
                      <a:pt x="876" y="1750"/>
                    </a:lnTo>
                    <a:close/>
                    <a:moveTo>
                      <a:pt x="876" y="2384"/>
                    </a:moveTo>
                    <a:lnTo>
                      <a:pt x="2887" y="2384"/>
                    </a:lnTo>
                    <a:lnTo>
                      <a:pt x="2887" y="2386"/>
                    </a:lnTo>
                    <a:cubicBezTo>
                      <a:pt x="2977" y="2394"/>
                      <a:pt x="3055" y="2488"/>
                      <a:pt x="3051" y="2576"/>
                    </a:cubicBezTo>
                    <a:cubicBezTo>
                      <a:pt x="3056" y="2674"/>
                      <a:pt x="2967" y="2757"/>
                      <a:pt x="2887" y="2765"/>
                    </a:cubicBezTo>
                    <a:lnTo>
                      <a:pt x="2887" y="2767"/>
                    </a:lnTo>
                    <a:lnTo>
                      <a:pt x="876" y="2767"/>
                    </a:lnTo>
                    <a:lnTo>
                      <a:pt x="876" y="2767"/>
                    </a:lnTo>
                    <a:lnTo>
                      <a:pt x="874" y="2767"/>
                    </a:lnTo>
                    <a:lnTo>
                      <a:pt x="869" y="2767"/>
                    </a:lnTo>
                    <a:lnTo>
                      <a:pt x="864" y="2767"/>
                    </a:lnTo>
                    <a:cubicBezTo>
                      <a:pt x="757" y="2771"/>
                      <a:pt x="671" y="2672"/>
                      <a:pt x="673" y="2576"/>
                    </a:cubicBezTo>
                    <a:cubicBezTo>
                      <a:pt x="670" y="2468"/>
                      <a:pt x="768" y="2382"/>
                      <a:pt x="864" y="2384"/>
                    </a:cubicBezTo>
                    <a:lnTo>
                      <a:pt x="869" y="2384"/>
                    </a:lnTo>
                    <a:lnTo>
                      <a:pt x="874" y="2385"/>
                    </a:lnTo>
                    <a:lnTo>
                      <a:pt x="876" y="2385"/>
                    </a:lnTo>
                    <a:lnTo>
                      <a:pt x="876" y="2384"/>
                    </a:lnTo>
                    <a:close/>
                    <a:moveTo>
                      <a:pt x="877" y="3055"/>
                    </a:moveTo>
                    <a:lnTo>
                      <a:pt x="2039" y="3055"/>
                    </a:lnTo>
                    <a:lnTo>
                      <a:pt x="2039" y="3056"/>
                    </a:lnTo>
                    <a:lnTo>
                      <a:pt x="2043" y="3056"/>
                    </a:lnTo>
                    <a:lnTo>
                      <a:pt x="2048" y="3055"/>
                    </a:lnTo>
                    <a:lnTo>
                      <a:pt x="2053" y="3055"/>
                    </a:lnTo>
                    <a:lnTo>
                      <a:pt x="2058" y="3055"/>
                    </a:lnTo>
                    <a:cubicBezTo>
                      <a:pt x="2163" y="3052"/>
                      <a:pt x="2247" y="3158"/>
                      <a:pt x="2244" y="3242"/>
                    </a:cubicBezTo>
                    <a:lnTo>
                      <a:pt x="2244" y="3247"/>
                    </a:lnTo>
                    <a:lnTo>
                      <a:pt x="2244" y="3252"/>
                    </a:lnTo>
                    <a:cubicBezTo>
                      <a:pt x="2247" y="3357"/>
                      <a:pt x="2142" y="3441"/>
                      <a:pt x="2058" y="3438"/>
                    </a:cubicBezTo>
                    <a:lnTo>
                      <a:pt x="2053" y="3438"/>
                    </a:lnTo>
                    <a:lnTo>
                      <a:pt x="2048" y="3438"/>
                    </a:lnTo>
                    <a:lnTo>
                      <a:pt x="2043" y="3438"/>
                    </a:lnTo>
                    <a:lnTo>
                      <a:pt x="2039" y="3438"/>
                    </a:lnTo>
                    <a:lnTo>
                      <a:pt x="2039" y="3438"/>
                    </a:lnTo>
                    <a:lnTo>
                      <a:pt x="877" y="3438"/>
                    </a:lnTo>
                    <a:lnTo>
                      <a:pt x="877" y="3438"/>
                    </a:lnTo>
                    <a:lnTo>
                      <a:pt x="875" y="3438"/>
                    </a:lnTo>
                    <a:lnTo>
                      <a:pt x="870" y="3438"/>
                    </a:lnTo>
                    <a:lnTo>
                      <a:pt x="865" y="3438"/>
                    </a:lnTo>
                    <a:lnTo>
                      <a:pt x="860" y="3438"/>
                    </a:lnTo>
                    <a:cubicBezTo>
                      <a:pt x="755" y="3441"/>
                      <a:pt x="672" y="3335"/>
                      <a:pt x="674" y="3251"/>
                    </a:cubicBezTo>
                    <a:lnTo>
                      <a:pt x="674" y="3247"/>
                    </a:lnTo>
                    <a:lnTo>
                      <a:pt x="674" y="3242"/>
                    </a:lnTo>
                    <a:cubicBezTo>
                      <a:pt x="671" y="3136"/>
                      <a:pt x="777" y="3053"/>
                      <a:pt x="861" y="3055"/>
                    </a:cubicBezTo>
                    <a:lnTo>
                      <a:pt x="865" y="3055"/>
                    </a:lnTo>
                    <a:lnTo>
                      <a:pt x="870" y="3055"/>
                    </a:lnTo>
                    <a:lnTo>
                      <a:pt x="875" y="3056"/>
                    </a:lnTo>
                    <a:lnTo>
                      <a:pt x="877" y="3056"/>
                    </a:lnTo>
                    <a:lnTo>
                      <a:pt x="877" y="3055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FandolFang R" panose="00000500000000000000" pitchFamily="50" charset="-122"/>
                  <a:cs typeface="+mn-cs"/>
                </a:endParaRPr>
              </a:p>
            </p:txBody>
          </p:sp>
        </p:grpSp>
        <p:grpSp>
          <p:nvGrpSpPr>
            <p:cNvPr id="19" name="组合 18"/>
            <p:cNvGrpSpPr/>
            <p:nvPr/>
          </p:nvGrpSpPr>
          <p:grpSpPr>
            <a:xfrm>
              <a:off x="7600408" y="2462952"/>
              <a:ext cx="2839314" cy="1058519"/>
              <a:chOff x="8359628" y="1735577"/>
              <a:chExt cx="2839314" cy="1058519"/>
            </a:xfrm>
          </p:grpSpPr>
          <p:sp>
            <p:nvSpPr>
              <p:cNvPr id="20" name="文本框 19"/>
              <p:cNvSpPr txBox="1"/>
              <p:nvPr/>
            </p:nvSpPr>
            <p:spPr>
              <a:xfrm>
                <a:off x="8359628" y="1735577"/>
                <a:ext cx="2119261" cy="5099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>
                  <a:lnSpc>
                    <a:spcPct val="120000"/>
                  </a:lnSpc>
                  <a:defRPr sz="2800" b="1" spc="200">
                    <a:solidFill>
                      <a:srgbClr val="00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1pPr>
              </a:lstStyle>
              <a:p>
                <a:pPr marL="0" marR="0" lvl="0" indent="0" algn="l" defTabSz="914400" rtl="0" eaLnBrk="1" fontAlgn="auto" latinLnBrk="0" hangingPunct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lumMod val="75000"/>
                        <a:lumOff val="25000"/>
                      </a:prstClr>
                    </a:solidFill>
                    <a:effectLst/>
                    <a:uLnTx/>
                    <a:uFillTx/>
                    <a:latin typeface="优设标题黑" panose="00000500000000000000" pitchFamily="2" charset="-122"/>
                    <a:ea typeface="优设标题黑" panose="00000500000000000000" pitchFamily="2" charset="-122"/>
                    <a:cs typeface="+mn-cs"/>
                  </a:rPr>
                  <a:t>标题文字添加</a:t>
                </a:r>
              </a:p>
            </p:txBody>
          </p:sp>
          <p:sp>
            <p:nvSpPr>
              <p:cNvPr id="21" name="矩形 20"/>
              <p:cNvSpPr/>
              <p:nvPr/>
            </p:nvSpPr>
            <p:spPr>
              <a:xfrm>
                <a:off x="8367915" y="2176491"/>
                <a:ext cx="2831027" cy="61760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lumMod val="75000"/>
                        <a:lumOff val="25000"/>
                      </a:prstClr>
                    </a:solidFill>
                    <a:effectLst/>
                    <a:uLnTx/>
                    <a:uFillTx/>
                    <a:latin typeface="思源黑体 CN Light" panose="020B0300000000000000" pitchFamily="34" charset="-122"/>
                    <a:ea typeface="思源黑体 CN Light" panose="020B0300000000000000" pitchFamily="34" charset="-122"/>
                    <a:cs typeface="+mn-cs"/>
                  </a:rPr>
                  <a:t>点击此处添加文本内容，如关键词、部分简单介绍等。点击此处</a:t>
                </a:r>
                <a:endParaRPr kumimoji="0" lang="en-US" altLang="zh-CN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cs"/>
                </a:endParaRPr>
              </a:p>
            </p:txBody>
          </p:sp>
        </p:grpSp>
      </p:grpSp>
      <p:grpSp>
        <p:nvGrpSpPr>
          <p:cNvPr id="36" name="组合 35"/>
          <p:cNvGrpSpPr/>
          <p:nvPr/>
        </p:nvGrpSpPr>
        <p:grpSpPr>
          <a:xfrm>
            <a:off x="1468381" y="3691494"/>
            <a:ext cx="4690777" cy="1376137"/>
            <a:chOff x="1214381" y="3754994"/>
            <a:chExt cx="4690777" cy="1376137"/>
          </a:xfrm>
        </p:grpSpPr>
        <p:grpSp>
          <p:nvGrpSpPr>
            <p:cNvPr id="35" name="组合 34"/>
            <p:cNvGrpSpPr/>
            <p:nvPr/>
          </p:nvGrpSpPr>
          <p:grpSpPr>
            <a:xfrm>
              <a:off x="4529021" y="3754994"/>
              <a:ext cx="1376137" cy="1376137"/>
              <a:chOff x="4529021" y="3754994"/>
              <a:chExt cx="1376137" cy="1376137"/>
            </a:xfrm>
          </p:grpSpPr>
          <p:sp>
            <p:nvSpPr>
              <p:cNvPr id="13" name="矩形 12"/>
              <p:cNvSpPr/>
              <p:nvPr/>
            </p:nvSpPr>
            <p:spPr>
              <a:xfrm>
                <a:off x="4529021" y="3754994"/>
                <a:ext cx="1376137" cy="1376137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FandolFang R" panose="00000500000000000000" pitchFamily="50" charset="-122"/>
                  <a:cs typeface="+mn-cs"/>
                </a:endParaRPr>
              </a:p>
            </p:txBody>
          </p:sp>
          <p:sp>
            <p:nvSpPr>
              <p:cNvPr id="17" name="任意多边形 53"/>
              <p:cNvSpPr/>
              <p:nvPr/>
            </p:nvSpPr>
            <p:spPr>
              <a:xfrm>
                <a:off x="5004348" y="4264293"/>
                <a:ext cx="425483" cy="357539"/>
              </a:xfrm>
              <a:custGeom>
                <a:avLst/>
                <a:gdLst>
                  <a:gd name="idx" fmla="cos wd2 2700000"/>
                  <a:gd name="idy" fmla="sin hd2 2700000"/>
                  <a:gd name="il" fmla="+- hc 0 idx"/>
                  <a:gd name="ir" fmla="+- hc idx 0"/>
                  <a:gd name="it" fmla="+- vc 0 idy"/>
                  <a:gd name="ib" fmla="+- vc idy 0"/>
                </a:gdLst>
                <a:ahLst/>
                <a:cxnLst>
                  <a:cxn ang="3">
                    <a:pos x="hc" y="t"/>
                  </a:cxn>
                  <a:cxn ang="3">
                    <a:pos x="il" y="it"/>
                  </a:cxn>
                  <a:cxn ang="cd2">
                    <a:pos x="l" y="vc"/>
                  </a:cxn>
                  <a:cxn ang="cd4">
                    <a:pos x="il" y="ib"/>
                  </a:cxn>
                  <a:cxn ang="cd4">
                    <a:pos x="hc" y="b"/>
                  </a:cxn>
                  <a:cxn ang="cd4">
                    <a:pos x="ir" y="ib"/>
                  </a:cxn>
                  <a:cxn ang="0">
                    <a:pos x="r" y="vc"/>
                  </a:cxn>
                  <a:cxn ang="3">
                    <a:pos x="ir" y="it"/>
                  </a:cxn>
                </a:cxnLst>
                <a:rect l="l" t="t" r="r" b="b"/>
                <a:pathLst>
                  <a:path w="3001" h="2507">
                    <a:moveTo>
                      <a:pt x="5" y="2351"/>
                    </a:moveTo>
                    <a:lnTo>
                      <a:pt x="5" y="2346"/>
                    </a:lnTo>
                    <a:cubicBezTo>
                      <a:pt x="3" y="2261"/>
                      <a:pt x="89" y="2192"/>
                      <a:pt x="158" y="2194"/>
                    </a:cubicBezTo>
                    <a:lnTo>
                      <a:pt x="162" y="2194"/>
                    </a:lnTo>
                    <a:lnTo>
                      <a:pt x="163" y="2194"/>
                    </a:lnTo>
                    <a:cubicBezTo>
                      <a:pt x="171" y="2194"/>
                      <a:pt x="186" y="2196"/>
                      <a:pt x="185" y="2196"/>
                    </a:cubicBezTo>
                    <a:cubicBezTo>
                      <a:pt x="187" y="2195"/>
                      <a:pt x="197" y="2194"/>
                      <a:pt x="198" y="2194"/>
                    </a:cubicBezTo>
                    <a:lnTo>
                      <a:pt x="198" y="2194"/>
                    </a:lnTo>
                    <a:lnTo>
                      <a:pt x="2801" y="2194"/>
                    </a:lnTo>
                    <a:lnTo>
                      <a:pt x="2802" y="2194"/>
                    </a:lnTo>
                    <a:cubicBezTo>
                      <a:pt x="2808" y="2194"/>
                      <a:pt x="2818" y="2197"/>
                      <a:pt x="2817" y="2197"/>
                    </a:cubicBezTo>
                    <a:cubicBezTo>
                      <a:pt x="2824" y="2195"/>
                      <a:pt x="2840" y="2194"/>
                      <a:pt x="2843" y="2194"/>
                    </a:cubicBezTo>
                    <a:lnTo>
                      <a:pt x="2844" y="2194"/>
                    </a:lnTo>
                    <a:lnTo>
                      <a:pt x="2844" y="2194"/>
                    </a:lnTo>
                    <a:lnTo>
                      <a:pt x="2845" y="2194"/>
                    </a:lnTo>
                    <a:lnTo>
                      <a:pt x="2849" y="2194"/>
                    </a:lnTo>
                    <a:cubicBezTo>
                      <a:pt x="2935" y="2192"/>
                      <a:pt x="3003" y="2278"/>
                      <a:pt x="3001" y="2347"/>
                    </a:cubicBezTo>
                    <a:lnTo>
                      <a:pt x="3001" y="2351"/>
                    </a:lnTo>
                    <a:lnTo>
                      <a:pt x="3001" y="2355"/>
                    </a:lnTo>
                    <a:cubicBezTo>
                      <a:pt x="3004" y="2441"/>
                      <a:pt x="2917" y="2509"/>
                      <a:pt x="2848" y="2507"/>
                    </a:cubicBezTo>
                    <a:lnTo>
                      <a:pt x="2845" y="2507"/>
                    </a:lnTo>
                    <a:lnTo>
                      <a:pt x="2843" y="2507"/>
                    </a:lnTo>
                    <a:lnTo>
                      <a:pt x="2842" y="2507"/>
                    </a:lnTo>
                    <a:cubicBezTo>
                      <a:pt x="2833" y="2507"/>
                      <a:pt x="2818" y="2505"/>
                      <a:pt x="2817" y="2505"/>
                    </a:cubicBezTo>
                    <a:cubicBezTo>
                      <a:pt x="2815" y="2506"/>
                      <a:pt x="2804" y="2507"/>
                      <a:pt x="2802" y="2507"/>
                    </a:cubicBezTo>
                    <a:lnTo>
                      <a:pt x="2801" y="2507"/>
                    </a:lnTo>
                    <a:lnTo>
                      <a:pt x="2801" y="2507"/>
                    </a:lnTo>
                    <a:lnTo>
                      <a:pt x="198" y="2507"/>
                    </a:lnTo>
                    <a:lnTo>
                      <a:pt x="197" y="2507"/>
                    </a:lnTo>
                    <a:cubicBezTo>
                      <a:pt x="192" y="2507"/>
                      <a:pt x="184" y="2505"/>
                      <a:pt x="185" y="2505"/>
                    </a:cubicBezTo>
                    <a:cubicBezTo>
                      <a:pt x="180" y="2506"/>
                      <a:pt x="165" y="2507"/>
                      <a:pt x="163" y="2507"/>
                    </a:cubicBezTo>
                    <a:lnTo>
                      <a:pt x="162" y="2507"/>
                    </a:lnTo>
                    <a:lnTo>
                      <a:pt x="162" y="2507"/>
                    </a:lnTo>
                    <a:lnTo>
                      <a:pt x="162" y="2507"/>
                    </a:lnTo>
                    <a:lnTo>
                      <a:pt x="157" y="2507"/>
                    </a:lnTo>
                    <a:cubicBezTo>
                      <a:pt x="72" y="2510"/>
                      <a:pt x="3" y="2423"/>
                      <a:pt x="5" y="2354"/>
                    </a:cubicBezTo>
                    <a:lnTo>
                      <a:pt x="5" y="2351"/>
                    </a:lnTo>
                    <a:close/>
                    <a:moveTo>
                      <a:pt x="0" y="333"/>
                    </a:moveTo>
                    <a:lnTo>
                      <a:pt x="0" y="325"/>
                    </a:lnTo>
                    <a:cubicBezTo>
                      <a:pt x="-5" y="142"/>
                      <a:pt x="179" y="-4"/>
                      <a:pt x="325" y="0"/>
                    </a:cubicBezTo>
                    <a:lnTo>
                      <a:pt x="333" y="0"/>
                    </a:lnTo>
                    <a:lnTo>
                      <a:pt x="2668" y="0"/>
                    </a:lnTo>
                    <a:lnTo>
                      <a:pt x="2676" y="0"/>
                    </a:lnTo>
                    <a:cubicBezTo>
                      <a:pt x="2859" y="-5"/>
                      <a:pt x="3005" y="179"/>
                      <a:pt x="3001" y="325"/>
                    </a:cubicBezTo>
                    <a:lnTo>
                      <a:pt x="3001" y="333"/>
                    </a:lnTo>
                    <a:lnTo>
                      <a:pt x="3001" y="1667"/>
                    </a:lnTo>
                    <a:lnTo>
                      <a:pt x="3001" y="1675"/>
                    </a:lnTo>
                    <a:cubicBezTo>
                      <a:pt x="3006" y="1858"/>
                      <a:pt x="2822" y="2004"/>
                      <a:pt x="2676" y="2000"/>
                    </a:cubicBezTo>
                    <a:lnTo>
                      <a:pt x="2668" y="2000"/>
                    </a:lnTo>
                    <a:lnTo>
                      <a:pt x="333" y="2000"/>
                    </a:lnTo>
                    <a:lnTo>
                      <a:pt x="325" y="2000"/>
                    </a:lnTo>
                    <a:cubicBezTo>
                      <a:pt x="142" y="2005"/>
                      <a:pt x="-4" y="1821"/>
                      <a:pt x="0" y="1675"/>
                    </a:cubicBezTo>
                    <a:lnTo>
                      <a:pt x="0" y="1667"/>
                    </a:lnTo>
                    <a:lnTo>
                      <a:pt x="0" y="333"/>
                    </a:lnTo>
                    <a:close/>
                    <a:moveTo>
                      <a:pt x="276" y="495"/>
                    </a:moveTo>
                    <a:lnTo>
                      <a:pt x="276" y="489"/>
                    </a:lnTo>
                    <a:cubicBezTo>
                      <a:pt x="272" y="350"/>
                      <a:pt x="411" y="240"/>
                      <a:pt x="522" y="243"/>
                    </a:cubicBezTo>
                    <a:lnTo>
                      <a:pt x="528" y="243"/>
                    </a:lnTo>
                    <a:lnTo>
                      <a:pt x="2473" y="243"/>
                    </a:lnTo>
                    <a:lnTo>
                      <a:pt x="2479" y="243"/>
                    </a:lnTo>
                    <a:cubicBezTo>
                      <a:pt x="2618" y="239"/>
                      <a:pt x="2728" y="378"/>
                      <a:pt x="2725" y="489"/>
                    </a:cubicBezTo>
                    <a:lnTo>
                      <a:pt x="2725" y="495"/>
                    </a:lnTo>
                    <a:lnTo>
                      <a:pt x="2725" y="1505"/>
                    </a:lnTo>
                    <a:lnTo>
                      <a:pt x="2725" y="1511"/>
                    </a:lnTo>
                    <a:cubicBezTo>
                      <a:pt x="2729" y="1650"/>
                      <a:pt x="2590" y="1760"/>
                      <a:pt x="2479" y="1757"/>
                    </a:cubicBezTo>
                    <a:lnTo>
                      <a:pt x="2473" y="1757"/>
                    </a:lnTo>
                    <a:lnTo>
                      <a:pt x="528" y="1757"/>
                    </a:lnTo>
                    <a:lnTo>
                      <a:pt x="522" y="1757"/>
                    </a:lnTo>
                    <a:cubicBezTo>
                      <a:pt x="383" y="1761"/>
                      <a:pt x="273" y="1622"/>
                      <a:pt x="276" y="1511"/>
                    </a:cubicBezTo>
                    <a:lnTo>
                      <a:pt x="276" y="1505"/>
                    </a:lnTo>
                    <a:lnTo>
                      <a:pt x="276" y="495"/>
                    </a:lnTo>
                    <a:close/>
                    <a:moveTo>
                      <a:pt x="1331" y="367"/>
                    </a:moveTo>
                    <a:cubicBezTo>
                      <a:pt x="1332" y="367"/>
                      <a:pt x="1340" y="366"/>
                      <a:pt x="1340" y="366"/>
                    </a:cubicBezTo>
                    <a:lnTo>
                      <a:pt x="1340" y="366"/>
                    </a:lnTo>
                    <a:lnTo>
                      <a:pt x="1669" y="366"/>
                    </a:lnTo>
                    <a:cubicBezTo>
                      <a:pt x="1672" y="366"/>
                      <a:pt x="1677" y="367"/>
                      <a:pt x="1676" y="367"/>
                    </a:cubicBezTo>
                    <a:lnTo>
                      <a:pt x="1678" y="366"/>
                    </a:lnTo>
                    <a:lnTo>
                      <a:pt x="1681" y="366"/>
                    </a:lnTo>
                    <a:lnTo>
                      <a:pt x="1684" y="366"/>
                    </a:lnTo>
                    <a:lnTo>
                      <a:pt x="1687" y="366"/>
                    </a:lnTo>
                    <a:lnTo>
                      <a:pt x="1690" y="366"/>
                    </a:lnTo>
                    <a:cubicBezTo>
                      <a:pt x="1752" y="364"/>
                      <a:pt x="1801" y="426"/>
                      <a:pt x="1799" y="475"/>
                    </a:cubicBezTo>
                    <a:lnTo>
                      <a:pt x="1799" y="478"/>
                    </a:lnTo>
                    <a:lnTo>
                      <a:pt x="1799" y="481"/>
                    </a:lnTo>
                    <a:cubicBezTo>
                      <a:pt x="1801" y="543"/>
                      <a:pt x="1739" y="592"/>
                      <a:pt x="1690" y="590"/>
                    </a:cubicBezTo>
                    <a:cubicBezTo>
                      <a:pt x="1685" y="590"/>
                      <a:pt x="1672" y="589"/>
                      <a:pt x="1675" y="589"/>
                    </a:cubicBezTo>
                    <a:lnTo>
                      <a:pt x="1674" y="589"/>
                    </a:lnTo>
                    <a:lnTo>
                      <a:pt x="1673" y="590"/>
                    </a:lnTo>
                    <a:lnTo>
                      <a:pt x="1671" y="590"/>
                    </a:lnTo>
                    <a:lnTo>
                      <a:pt x="1670" y="590"/>
                    </a:lnTo>
                    <a:lnTo>
                      <a:pt x="1669" y="590"/>
                    </a:lnTo>
                    <a:lnTo>
                      <a:pt x="1340" y="590"/>
                    </a:lnTo>
                    <a:lnTo>
                      <a:pt x="1339" y="590"/>
                    </a:lnTo>
                    <a:cubicBezTo>
                      <a:pt x="1336" y="590"/>
                      <a:pt x="1331" y="589"/>
                      <a:pt x="1331" y="589"/>
                    </a:cubicBezTo>
                    <a:cubicBezTo>
                      <a:pt x="1326" y="590"/>
                      <a:pt x="1316" y="590"/>
                      <a:pt x="1315" y="590"/>
                    </a:cubicBezTo>
                    <a:lnTo>
                      <a:pt x="1314" y="590"/>
                    </a:lnTo>
                    <a:lnTo>
                      <a:pt x="1314" y="590"/>
                    </a:lnTo>
                    <a:lnTo>
                      <a:pt x="1311" y="590"/>
                    </a:lnTo>
                    <a:cubicBezTo>
                      <a:pt x="1250" y="592"/>
                      <a:pt x="1201" y="530"/>
                      <a:pt x="1202" y="481"/>
                    </a:cubicBezTo>
                    <a:lnTo>
                      <a:pt x="1202" y="478"/>
                    </a:lnTo>
                    <a:lnTo>
                      <a:pt x="1202" y="475"/>
                    </a:lnTo>
                    <a:cubicBezTo>
                      <a:pt x="1200" y="414"/>
                      <a:pt x="1262" y="365"/>
                      <a:pt x="1311" y="366"/>
                    </a:cubicBezTo>
                    <a:lnTo>
                      <a:pt x="1314" y="366"/>
                    </a:lnTo>
                    <a:lnTo>
                      <a:pt x="1315" y="366"/>
                    </a:lnTo>
                    <a:cubicBezTo>
                      <a:pt x="1322" y="366"/>
                      <a:pt x="1332" y="367"/>
                      <a:pt x="1331" y="367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FandolFang R" panose="00000500000000000000" pitchFamily="50" charset="-122"/>
                  <a:cs typeface="+mn-cs"/>
                </a:endParaRPr>
              </a:p>
            </p:txBody>
          </p:sp>
        </p:grpSp>
        <p:grpSp>
          <p:nvGrpSpPr>
            <p:cNvPr id="22" name="组合 21"/>
            <p:cNvGrpSpPr/>
            <p:nvPr/>
          </p:nvGrpSpPr>
          <p:grpSpPr>
            <a:xfrm flipH="1">
              <a:off x="1214381" y="3913803"/>
              <a:ext cx="2839314" cy="1058519"/>
              <a:chOff x="8359628" y="1735577"/>
              <a:chExt cx="2839314" cy="1058519"/>
            </a:xfrm>
          </p:grpSpPr>
          <p:sp>
            <p:nvSpPr>
              <p:cNvPr id="23" name="文本框 22"/>
              <p:cNvSpPr txBox="1"/>
              <p:nvPr/>
            </p:nvSpPr>
            <p:spPr>
              <a:xfrm>
                <a:off x="8359628" y="1735577"/>
                <a:ext cx="2119261" cy="5099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>
                  <a:lnSpc>
                    <a:spcPct val="120000"/>
                  </a:lnSpc>
                  <a:defRPr sz="2800" b="1" spc="200">
                    <a:solidFill>
                      <a:srgbClr val="00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1pPr>
              </a:lstStyle>
              <a:p>
                <a:pPr marL="0" marR="0" lvl="0" indent="0" algn="r" defTabSz="914400" rtl="0" eaLnBrk="1" fontAlgn="auto" latinLnBrk="0" hangingPunct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lumMod val="75000"/>
                        <a:lumOff val="25000"/>
                      </a:prstClr>
                    </a:solidFill>
                    <a:effectLst/>
                    <a:uLnTx/>
                    <a:uFillTx/>
                    <a:latin typeface="优设标题黑" panose="00000500000000000000" pitchFamily="2" charset="-122"/>
                    <a:ea typeface="优设标题黑" panose="00000500000000000000" pitchFamily="2" charset="-122"/>
                    <a:cs typeface="+mn-cs"/>
                  </a:rPr>
                  <a:t>标题文字添加</a:t>
                </a:r>
              </a:p>
            </p:txBody>
          </p:sp>
          <p:sp>
            <p:nvSpPr>
              <p:cNvPr id="24" name="矩形 23"/>
              <p:cNvSpPr/>
              <p:nvPr/>
            </p:nvSpPr>
            <p:spPr>
              <a:xfrm>
                <a:off x="8367915" y="2176491"/>
                <a:ext cx="2831027" cy="61760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r" defTabSz="9144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lumMod val="75000"/>
                        <a:lumOff val="25000"/>
                      </a:prstClr>
                    </a:solidFill>
                    <a:effectLst/>
                    <a:uLnTx/>
                    <a:uFillTx/>
                    <a:latin typeface="思源黑体 CN Light" panose="020B0300000000000000" pitchFamily="34" charset="-122"/>
                    <a:ea typeface="思源黑体 CN Light" panose="020B0300000000000000" pitchFamily="34" charset="-122"/>
                    <a:cs typeface="+mn-cs"/>
                  </a:rPr>
                  <a:t>点击此处添加文本内容，如关键词、部分简单介绍等。点击此处</a:t>
                </a:r>
                <a:endParaRPr kumimoji="0" lang="en-US" altLang="zh-CN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cs"/>
                </a:endParaRPr>
              </a:p>
            </p:txBody>
          </p:sp>
        </p:grpSp>
      </p:grpSp>
      <p:grpSp>
        <p:nvGrpSpPr>
          <p:cNvPr id="32" name="组合 31"/>
          <p:cNvGrpSpPr/>
          <p:nvPr/>
        </p:nvGrpSpPr>
        <p:grpSpPr>
          <a:xfrm>
            <a:off x="1207188" y="1993460"/>
            <a:ext cx="4951971" cy="1628976"/>
            <a:chOff x="953188" y="2056960"/>
            <a:chExt cx="4951971" cy="1628976"/>
          </a:xfrm>
        </p:grpSpPr>
        <p:grpSp>
          <p:nvGrpSpPr>
            <p:cNvPr id="31" name="组合 30"/>
            <p:cNvGrpSpPr/>
            <p:nvPr/>
          </p:nvGrpSpPr>
          <p:grpSpPr>
            <a:xfrm>
              <a:off x="4276182" y="2056960"/>
              <a:ext cx="1628977" cy="1628976"/>
              <a:chOff x="4276182" y="2056960"/>
              <a:chExt cx="1628977" cy="1628976"/>
            </a:xfrm>
          </p:grpSpPr>
          <p:sp>
            <p:nvSpPr>
              <p:cNvPr id="11" name="矩形 10"/>
              <p:cNvSpPr/>
              <p:nvPr/>
            </p:nvSpPr>
            <p:spPr>
              <a:xfrm>
                <a:off x="4276182" y="2056960"/>
                <a:ext cx="1628977" cy="1628976"/>
              </a:xfrm>
              <a:prstGeom prst="rect">
                <a:avLst/>
              </a:prstGeom>
              <a:gradFill flip="none" rotWithShape="0">
                <a:gsLst>
                  <a:gs pos="44000">
                    <a:srgbClr val="E100FF"/>
                  </a:gs>
                  <a:gs pos="100000">
                    <a:srgbClr val="9136AE"/>
                  </a:gs>
                </a:gsLst>
                <a:lin ang="2700000" scaled="1"/>
                <a:tileRect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FBFBFB"/>
                  </a:solidFill>
                  <a:effectLst/>
                  <a:uLnTx/>
                  <a:uFillTx/>
                  <a:latin typeface="Arial" panose="020B0604020202020204" pitchFamily="34" charset="0"/>
                  <a:ea typeface="FandolFang R" panose="00000500000000000000" pitchFamily="50" charset="-122"/>
                  <a:cs typeface="+mn-cs"/>
                </a:endParaRPr>
              </a:p>
            </p:txBody>
          </p:sp>
          <p:sp>
            <p:nvSpPr>
              <p:cNvPr id="16" name="Shape 1687"/>
              <p:cNvSpPr/>
              <p:nvPr/>
            </p:nvSpPr>
            <p:spPr>
              <a:xfrm>
                <a:off x="4881549" y="2662327"/>
                <a:ext cx="418243" cy="41824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1679" y="19547"/>
                    </a:moveTo>
                    <a:lnTo>
                      <a:pt x="11679" y="14693"/>
                    </a:lnTo>
                    <a:lnTo>
                      <a:pt x="9921" y="14693"/>
                    </a:lnTo>
                    <a:lnTo>
                      <a:pt x="9921" y="19547"/>
                    </a:lnTo>
                    <a:cubicBezTo>
                      <a:pt x="5768" y="19134"/>
                      <a:pt x="2465" y="15832"/>
                      <a:pt x="2052" y="11679"/>
                    </a:cubicBezTo>
                    <a:lnTo>
                      <a:pt x="6907" y="11679"/>
                    </a:lnTo>
                    <a:lnTo>
                      <a:pt x="6907" y="9921"/>
                    </a:lnTo>
                    <a:lnTo>
                      <a:pt x="2052" y="9921"/>
                    </a:lnTo>
                    <a:cubicBezTo>
                      <a:pt x="2465" y="5768"/>
                      <a:pt x="5768" y="2466"/>
                      <a:pt x="9921" y="2054"/>
                    </a:cubicBezTo>
                    <a:lnTo>
                      <a:pt x="9921" y="6907"/>
                    </a:lnTo>
                    <a:lnTo>
                      <a:pt x="11679" y="6907"/>
                    </a:lnTo>
                    <a:lnTo>
                      <a:pt x="11679" y="2054"/>
                    </a:lnTo>
                    <a:cubicBezTo>
                      <a:pt x="15832" y="2466"/>
                      <a:pt x="19135" y="5768"/>
                      <a:pt x="19548" y="9921"/>
                    </a:cubicBezTo>
                    <a:lnTo>
                      <a:pt x="14693" y="9921"/>
                    </a:lnTo>
                    <a:lnTo>
                      <a:pt x="14693" y="11679"/>
                    </a:lnTo>
                    <a:lnTo>
                      <a:pt x="19548" y="11679"/>
                    </a:lnTo>
                    <a:cubicBezTo>
                      <a:pt x="19135" y="15832"/>
                      <a:pt x="15832" y="19134"/>
                      <a:pt x="11679" y="19547"/>
                    </a:cubicBezTo>
                    <a:close/>
                    <a:moveTo>
                      <a:pt x="10799" y="0"/>
                    </a:moveTo>
                    <a:cubicBezTo>
                      <a:pt x="4835" y="0"/>
                      <a:pt x="0" y="4836"/>
                      <a:pt x="0" y="10800"/>
                    </a:cubicBezTo>
                    <a:cubicBezTo>
                      <a:pt x="0" y="16765"/>
                      <a:pt x="4835" y="21600"/>
                      <a:pt x="10799" y="21600"/>
                    </a:cubicBezTo>
                    <a:cubicBezTo>
                      <a:pt x="16765" y="21600"/>
                      <a:pt x="21600" y="16765"/>
                      <a:pt x="21600" y="10800"/>
                    </a:cubicBezTo>
                    <a:cubicBezTo>
                      <a:pt x="21600" y="4836"/>
                      <a:pt x="16765" y="0"/>
                      <a:pt x="10799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0181" tIns="40181" rIns="40181" bIns="40181" numCol="1" anchor="ctr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 sz="3100" b="1">
                    <a:latin typeface="Kontrapunkt Bob Bold"/>
                    <a:ea typeface="Kontrapunkt Bob Bold"/>
                    <a:cs typeface="Kontrapunkt Bob Bold"/>
                    <a:sym typeface="Kontrapunkt Bob Bold"/>
                  </a:defRPr>
                </a:pPr>
                <a:endParaRPr kumimoji="0" sz="327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印品黑体" panose="00000500000000000000" pitchFamily="2" charset="-122"/>
                  <a:sym typeface="Times New Roman" panose="02020603050405020304" pitchFamily="18" charset="0"/>
                </a:endParaRPr>
              </a:p>
            </p:txBody>
          </p:sp>
        </p:grpSp>
        <p:grpSp>
          <p:nvGrpSpPr>
            <p:cNvPr id="25" name="组合 24"/>
            <p:cNvGrpSpPr/>
            <p:nvPr/>
          </p:nvGrpSpPr>
          <p:grpSpPr>
            <a:xfrm flipH="1">
              <a:off x="953188" y="2342189"/>
              <a:ext cx="2839314" cy="1058519"/>
              <a:chOff x="8359628" y="1735577"/>
              <a:chExt cx="2839314" cy="1058519"/>
            </a:xfrm>
          </p:grpSpPr>
          <p:sp>
            <p:nvSpPr>
              <p:cNvPr id="26" name="文本框 25"/>
              <p:cNvSpPr txBox="1"/>
              <p:nvPr/>
            </p:nvSpPr>
            <p:spPr>
              <a:xfrm>
                <a:off x="8359628" y="1735577"/>
                <a:ext cx="2119261" cy="5099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>
                  <a:lnSpc>
                    <a:spcPct val="120000"/>
                  </a:lnSpc>
                  <a:defRPr sz="2800" b="1" spc="200">
                    <a:solidFill>
                      <a:srgbClr val="00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1pPr>
              </a:lstStyle>
              <a:p>
                <a:pPr marL="0" marR="0" lvl="0" indent="0" algn="r" defTabSz="914400" rtl="0" eaLnBrk="1" fontAlgn="auto" latinLnBrk="0" hangingPunct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400" b="0" i="0" u="none" strike="noStrike" kern="1200" cap="none" spc="0" normalizeH="0" baseline="0" noProof="0" dirty="0">
                    <a:ln>
                      <a:noFill/>
                    </a:ln>
                    <a:gradFill>
                      <a:gsLst>
                        <a:gs pos="100000">
                          <a:srgbClr val="9136AE"/>
                        </a:gs>
                        <a:gs pos="0">
                          <a:srgbClr val="E100FF"/>
                        </a:gs>
                      </a:gsLst>
                      <a:lin ang="2700000" scaled="1"/>
                    </a:gradFill>
                    <a:effectLst/>
                    <a:uLnTx/>
                    <a:uFillTx/>
                    <a:latin typeface="优设标题黑" panose="00000500000000000000" pitchFamily="2" charset="-122"/>
                    <a:ea typeface="优设标题黑" panose="00000500000000000000" pitchFamily="2" charset="-122"/>
                    <a:cs typeface="+mn-cs"/>
                  </a:rPr>
                  <a:t>标题文字添加</a:t>
                </a:r>
              </a:p>
            </p:txBody>
          </p:sp>
          <p:sp>
            <p:nvSpPr>
              <p:cNvPr id="27" name="矩形 26"/>
              <p:cNvSpPr/>
              <p:nvPr/>
            </p:nvSpPr>
            <p:spPr>
              <a:xfrm>
                <a:off x="8367915" y="2176491"/>
                <a:ext cx="2831027" cy="61760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r" defTabSz="9144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lumMod val="75000"/>
                        <a:lumOff val="25000"/>
                      </a:prstClr>
                    </a:solidFill>
                    <a:effectLst/>
                    <a:uLnTx/>
                    <a:uFillTx/>
                    <a:latin typeface="思源黑体 CN Light" panose="020B0300000000000000" pitchFamily="34" charset="-122"/>
                    <a:ea typeface="思源黑体 CN Light" panose="020B0300000000000000" pitchFamily="34" charset="-122"/>
                    <a:cs typeface="+mn-cs"/>
                  </a:rPr>
                  <a:t>点击此处添加文本内容，如关键词、部分简单介绍等。点击此处</a:t>
                </a:r>
                <a:endParaRPr kumimoji="0" lang="en-US" altLang="zh-CN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cs"/>
                </a:endParaRPr>
              </a:p>
            </p:txBody>
          </p:sp>
        </p:grpSp>
      </p:grpSp>
      <p:grpSp>
        <p:nvGrpSpPr>
          <p:cNvPr id="38" name="组合 37"/>
          <p:cNvGrpSpPr/>
          <p:nvPr/>
        </p:nvGrpSpPr>
        <p:grpSpPr>
          <a:xfrm>
            <a:off x="6225431" y="3691494"/>
            <a:ext cx="4844171" cy="1628976"/>
            <a:chOff x="5971431" y="3754994"/>
            <a:chExt cx="4844171" cy="1628976"/>
          </a:xfrm>
        </p:grpSpPr>
        <p:grpSp>
          <p:nvGrpSpPr>
            <p:cNvPr id="37" name="组合 36"/>
            <p:cNvGrpSpPr/>
            <p:nvPr/>
          </p:nvGrpSpPr>
          <p:grpSpPr>
            <a:xfrm>
              <a:off x="5971431" y="3754994"/>
              <a:ext cx="1628977" cy="1628976"/>
              <a:chOff x="5971431" y="3754994"/>
              <a:chExt cx="1628977" cy="1628976"/>
            </a:xfrm>
          </p:grpSpPr>
          <p:sp>
            <p:nvSpPr>
              <p:cNvPr id="14" name="矩形 13"/>
              <p:cNvSpPr/>
              <p:nvPr/>
            </p:nvSpPr>
            <p:spPr>
              <a:xfrm>
                <a:off x="5971431" y="3754994"/>
                <a:ext cx="1628977" cy="1628976"/>
              </a:xfrm>
              <a:prstGeom prst="rect">
                <a:avLst/>
              </a:prstGeom>
              <a:gradFill flip="none" rotWithShape="0">
                <a:gsLst>
                  <a:gs pos="44000">
                    <a:srgbClr val="E100FF"/>
                  </a:gs>
                  <a:gs pos="100000">
                    <a:srgbClr val="9136AE"/>
                  </a:gs>
                </a:gsLst>
                <a:lin ang="2700000" scaled="1"/>
                <a:tileRect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FBFBFB"/>
                  </a:solidFill>
                  <a:effectLst/>
                  <a:uLnTx/>
                  <a:uFillTx/>
                  <a:latin typeface="Arial" panose="020B0604020202020204" pitchFamily="34" charset="0"/>
                  <a:ea typeface="FandolFang R" panose="00000500000000000000" pitchFamily="50" charset="-122"/>
                  <a:cs typeface="+mn-cs"/>
                </a:endParaRPr>
              </a:p>
            </p:txBody>
          </p:sp>
          <p:sp>
            <p:nvSpPr>
              <p:cNvPr id="18" name="任意多边形 54"/>
              <p:cNvSpPr/>
              <p:nvPr/>
            </p:nvSpPr>
            <p:spPr>
              <a:xfrm>
                <a:off x="6636666" y="4337527"/>
                <a:ext cx="298506" cy="463910"/>
              </a:xfrm>
              <a:custGeom>
                <a:avLst/>
                <a:gdLst>
                  <a:gd name="idx" fmla="cos wd2 2700000"/>
                  <a:gd name="idy" fmla="sin hd2 2700000"/>
                  <a:gd name="il" fmla="+- hc 0 idx"/>
                  <a:gd name="ir" fmla="+- hc idx 0"/>
                  <a:gd name="it" fmla="+- vc 0 idy"/>
                  <a:gd name="ib" fmla="+- vc idy 0"/>
                </a:gdLst>
                <a:ahLst/>
                <a:cxnLst>
                  <a:cxn ang="3">
                    <a:pos x="hc" y="t"/>
                  </a:cxn>
                  <a:cxn ang="3">
                    <a:pos x="il" y="it"/>
                  </a:cxn>
                  <a:cxn ang="cd2">
                    <a:pos x="l" y="vc"/>
                  </a:cxn>
                  <a:cxn ang="cd4">
                    <a:pos x="il" y="ib"/>
                  </a:cxn>
                  <a:cxn ang="cd4">
                    <a:pos x="hc" y="b"/>
                  </a:cxn>
                  <a:cxn ang="cd4">
                    <a:pos x="ir" y="ib"/>
                  </a:cxn>
                  <a:cxn ang="0">
                    <a:pos x="r" y="vc"/>
                  </a:cxn>
                  <a:cxn ang="3">
                    <a:pos x="ir" y="it"/>
                  </a:cxn>
                </a:cxnLst>
                <a:rect l="l" t="t" r="r" b="b"/>
                <a:pathLst>
                  <a:path w="1752" h="2715">
                    <a:moveTo>
                      <a:pt x="698" y="2137"/>
                    </a:moveTo>
                    <a:lnTo>
                      <a:pt x="698" y="2132"/>
                    </a:lnTo>
                    <a:cubicBezTo>
                      <a:pt x="695" y="2035"/>
                      <a:pt x="794" y="1957"/>
                      <a:pt x="872" y="1959"/>
                    </a:cubicBezTo>
                    <a:lnTo>
                      <a:pt x="876" y="1959"/>
                    </a:lnTo>
                    <a:lnTo>
                      <a:pt x="881" y="1959"/>
                    </a:lnTo>
                    <a:cubicBezTo>
                      <a:pt x="979" y="1956"/>
                      <a:pt x="1056" y="2055"/>
                      <a:pt x="1054" y="2133"/>
                    </a:cubicBezTo>
                    <a:lnTo>
                      <a:pt x="1054" y="2137"/>
                    </a:lnTo>
                    <a:lnTo>
                      <a:pt x="1054" y="2142"/>
                    </a:lnTo>
                    <a:cubicBezTo>
                      <a:pt x="1057" y="2240"/>
                      <a:pt x="959" y="2317"/>
                      <a:pt x="880" y="2315"/>
                    </a:cubicBezTo>
                    <a:lnTo>
                      <a:pt x="876" y="2315"/>
                    </a:lnTo>
                    <a:lnTo>
                      <a:pt x="871" y="2315"/>
                    </a:lnTo>
                    <a:cubicBezTo>
                      <a:pt x="774" y="2318"/>
                      <a:pt x="696" y="2220"/>
                      <a:pt x="698" y="2141"/>
                    </a:cubicBezTo>
                    <a:lnTo>
                      <a:pt x="698" y="2137"/>
                    </a:lnTo>
                    <a:close/>
                    <a:moveTo>
                      <a:pt x="0" y="292"/>
                    </a:moveTo>
                    <a:lnTo>
                      <a:pt x="0" y="284"/>
                    </a:lnTo>
                    <a:lnTo>
                      <a:pt x="0" y="277"/>
                    </a:lnTo>
                    <a:cubicBezTo>
                      <a:pt x="-3" y="120"/>
                      <a:pt x="167" y="-3"/>
                      <a:pt x="279" y="0"/>
                    </a:cubicBezTo>
                    <a:lnTo>
                      <a:pt x="285" y="0"/>
                    </a:lnTo>
                    <a:lnTo>
                      <a:pt x="292" y="0"/>
                    </a:lnTo>
                    <a:lnTo>
                      <a:pt x="1460" y="0"/>
                    </a:lnTo>
                    <a:lnTo>
                      <a:pt x="1468" y="0"/>
                    </a:lnTo>
                    <a:lnTo>
                      <a:pt x="1475" y="0"/>
                    </a:lnTo>
                    <a:cubicBezTo>
                      <a:pt x="1632" y="-3"/>
                      <a:pt x="1755" y="167"/>
                      <a:pt x="1752" y="279"/>
                    </a:cubicBezTo>
                    <a:lnTo>
                      <a:pt x="1752" y="285"/>
                    </a:lnTo>
                    <a:lnTo>
                      <a:pt x="1752" y="292"/>
                    </a:lnTo>
                    <a:lnTo>
                      <a:pt x="1752" y="2423"/>
                    </a:lnTo>
                    <a:lnTo>
                      <a:pt x="1752" y="2431"/>
                    </a:lnTo>
                    <a:lnTo>
                      <a:pt x="1752" y="2438"/>
                    </a:lnTo>
                    <a:cubicBezTo>
                      <a:pt x="1755" y="2595"/>
                      <a:pt x="1585" y="2718"/>
                      <a:pt x="1473" y="2715"/>
                    </a:cubicBezTo>
                    <a:lnTo>
                      <a:pt x="1467" y="2715"/>
                    </a:lnTo>
                    <a:lnTo>
                      <a:pt x="1460" y="2715"/>
                    </a:lnTo>
                    <a:lnTo>
                      <a:pt x="292" y="2715"/>
                    </a:lnTo>
                    <a:lnTo>
                      <a:pt x="284" y="2715"/>
                    </a:lnTo>
                    <a:lnTo>
                      <a:pt x="277" y="2715"/>
                    </a:lnTo>
                    <a:cubicBezTo>
                      <a:pt x="120" y="2718"/>
                      <a:pt x="-3" y="2548"/>
                      <a:pt x="0" y="2436"/>
                    </a:cubicBezTo>
                    <a:lnTo>
                      <a:pt x="0" y="2430"/>
                    </a:lnTo>
                    <a:lnTo>
                      <a:pt x="0" y="2423"/>
                    </a:lnTo>
                    <a:lnTo>
                      <a:pt x="0" y="292"/>
                    </a:lnTo>
                    <a:close/>
                    <a:moveTo>
                      <a:pt x="254" y="474"/>
                    </a:moveTo>
                    <a:lnTo>
                      <a:pt x="254" y="469"/>
                    </a:lnTo>
                    <a:lnTo>
                      <a:pt x="254" y="464"/>
                    </a:lnTo>
                    <a:cubicBezTo>
                      <a:pt x="252" y="352"/>
                      <a:pt x="372" y="265"/>
                      <a:pt x="452" y="267"/>
                    </a:cubicBezTo>
                    <a:lnTo>
                      <a:pt x="456" y="267"/>
                    </a:lnTo>
                    <a:lnTo>
                      <a:pt x="461" y="267"/>
                    </a:lnTo>
                    <a:lnTo>
                      <a:pt x="1291" y="267"/>
                    </a:lnTo>
                    <a:lnTo>
                      <a:pt x="1296" y="267"/>
                    </a:lnTo>
                    <a:lnTo>
                      <a:pt x="1301" y="267"/>
                    </a:lnTo>
                    <a:cubicBezTo>
                      <a:pt x="1413" y="265"/>
                      <a:pt x="1500" y="386"/>
                      <a:pt x="1498" y="465"/>
                    </a:cubicBezTo>
                    <a:lnTo>
                      <a:pt x="1498" y="470"/>
                    </a:lnTo>
                    <a:lnTo>
                      <a:pt x="1498" y="474"/>
                    </a:lnTo>
                    <a:lnTo>
                      <a:pt x="1498" y="2241"/>
                    </a:lnTo>
                    <a:lnTo>
                      <a:pt x="1498" y="2246"/>
                    </a:lnTo>
                    <a:lnTo>
                      <a:pt x="1498" y="2251"/>
                    </a:lnTo>
                    <a:cubicBezTo>
                      <a:pt x="1500" y="2363"/>
                      <a:pt x="1380" y="2450"/>
                      <a:pt x="1300" y="2448"/>
                    </a:cubicBezTo>
                    <a:lnTo>
                      <a:pt x="1296" y="2448"/>
                    </a:lnTo>
                    <a:lnTo>
                      <a:pt x="1291" y="2448"/>
                    </a:lnTo>
                    <a:lnTo>
                      <a:pt x="461" y="2448"/>
                    </a:lnTo>
                    <a:lnTo>
                      <a:pt x="456" y="2448"/>
                    </a:lnTo>
                    <a:lnTo>
                      <a:pt x="451" y="2448"/>
                    </a:lnTo>
                    <a:cubicBezTo>
                      <a:pt x="339" y="2450"/>
                      <a:pt x="252" y="2329"/>
                      <a:pt x="254" y="2250"/>
                    </a:cubicBezTo>
                    <a:lnTo>
                      <a:pt x="254" y="2245"/>
                    </a:lnTo>
                    <a:lnTo>
                      <a:pt x="254" y="2241"/>
                    </a:lnTo>
                    <a:lnTo>
                      <a:pt x="254" y="474"/>
                    </a:lnTo>
                    <a:close/>
                    <a:moveTo>
                      <a:pt x="512" y="483"/>
                    </a:moveTo>
                    <a:cubicBezTo>
                      <a:pt x="511" y="462"/>
                      <a:pt x="532" y="445"/>
                      <a:pt x="549" y="446"/>
                    </a:cubicBezTo>
                    <a:lnTo>
                      <a:pt x="1203" y="446"/>
                    </a:lnTo>
                    <a:cubicBezTo>
                      <a:pt x="1224" y="445"/>
                      <a:pt x="1241" y="466"/>
                      <a:pt x="1240" y="483"/>
                    </a:cubicBezTo>
                    <a:lnTo>
                      <a:pt x="1240" y="631"/>
                    </a:lnTo>
                    <a:cubicBezTo>
                      <a:pt x="1241" y="652"/>
                      <a:pt x="1220" y="669"/>
                      <a:pt x="1203" y="668"/>
                    </a:cubicBezTo>
                    <a:lnTo>
                      <a:pt x="549" y="668"/>
                    </a:lnTo>
                    <a:cubicBezTo>
                      <a:pt x="528" y="669"/>
                      <a:pt x="511" y="649"/>
                      <a:pt x="512" y="631"/>
                    </a:cubicBezTo>
                    <a:lnTo>
                      <a:pt x="512" y="483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FandolFang R" panose="00000500000000000000" pitchFamily="50" charset="-122"/>
                  <a:cs typeface="+mn-cs"/>
                </a:endParaRPr>
              </a:p>
            </p:txBody>
          </p:sp>
        </p:grpSp>
        <p:grpSp>
          <p:nvGrpSpPr>
            <p:cNvPr id="28" name="组合 27"/>
            <p:cNvGrpSpPr/>
            <p:nvPr/>
          </p:nvGrpSpPr>
          <p:grpSpPr>
            <a:xfrm>
              <a:off x="7976288" y="4040223"/>
              <a:ext cx="2839314" cy="1058519"/>
              <a:chOff x="8359628" y="1735577"/>
              <a:chExt cx="2839314" cy="1058519"/>
            </a:xfrm>
          </p:grpSpPr>
          <p:sp>
            <p:nvSpPr>
              <p:cNvPr id="29" name="文本框 28"/>
              <p:cNvSpPr txBox="1"/>
              <p:nvPr/>
            </p:nvSpPr>
            <p:spPr>
              <a:xfrm>
                <a:off x="8359628" y="1735577"/>
                <a:ext cx="2119261" cy="5099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>
                  <a:lnSpc>
                    <a:spcPct val="120000"/>
                  </a:lnSpc>
                  <a:defRPr sz="2800" b="1" spc="200">
                    <a:solidFill>
                      <a:srgbClr val="00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1pPr>
              </a:lstStyle>
              <a:p>
                <a:pPr marL="0" marR="0" lvl="0" indent="0" algn="l" defTabSz="914400" rtl="0" eaLnBrk="1" fontAlgn="auto" latinLnBrk="0" hangingPunct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400" b="0" i="0" u="none" strike="noStrike" kern="1200" cap="none" spc="0" normalizeH="0" baseline="0" noProof="0" dirty="0">
                    <a:ln>
                      <a:noFill/>
                    </a:ln>
                    <a:gradFill>
                      <a:gsLst>
                        <a:gs pos="100000">
                          <a:srgbClr val="9136AE"/>
                        </a:gs>
                        <a:gs pos="0">
                          <a:srgbClr val="E100FF"/>
                        </a:gs>
                      </a:gsLst>
                      <a:lin ang="2700000" scaled="1"/>
                    </a:gradFill>
                    <a:effectLst/>
                    <a:uLnTx/>
                    <a:uFillTx/>
                    <a:latin typeface="优设标题黑" panose="00000500000000000000" pitchFamily="2" charset="-122"/>
                    <a:ea typeface="优设标题黑" panose="00000500000000000000" pitchFamily="2" charset="-122"/>
                    <a:cs typeface="+mn-cs"/>
                  </a:rPr>
                  <a:t>标题文字添加</a:t>
                </a:r>
              </a:p>
            </p:txBody>
          </p:sp>
          <p:sp>
            <p:nvSpPr>
              <p:cNvPr id="30" name="矩形 29"/>
              <p:cNvSpPr/>
              <p:nvPr/>
            </p:nvSpPr>
            <p:spPr>
              <a:xfrm>
                <a:off x="8367915" y="2176491"/>
                <a:ext cx="2831027" cy="61760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lumMod val="75000"/>
                        <a:lumOff val="25000"/>
                      </a:prstClr>
                    </a:solidFill>
                    <a:effectLst/>
                    <a:uLnTx/>
                    <a:uFillTx/>
                    <a:latin typeface="思源黑体 CN Light" panose="020B0300000000000000" pitchFamily="34" charset="-122"/>
                    <a:ea typeface="思源黑体 CN Light" panose="020B0300000000000000" pitchFamily="34" charset="-122"/>
                    <a:cs typeface="+mn-cs"/>
                  </a:rPr>
                  <a:t>点击此处添加文本内容，如关键词、部分简单介绍等。点击此处</a:t>
                </a:r>
                <a:endParaRPr kumimoji="0" lang="en-US" altLang="zh-CN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cs"/>
                </a:endParaRPr>
              </a:p>
            </p:txBody>
          </p:sp>
        </p:grpSp>
      </p:grpSp>
      <p:grpSp>
        <p:nvGrpSpPr>
          <p:cNvPr id="39" name="组合 38"/>
          <p:cNvGrpSpPr/>
          <p:nvPr/>
        </p:nvGrpSpPr>
        <p:grpSpPr>
          <a:xfrm>
            <a:off x="444232" y="296451"/>
            <a:ext cx="2127517" cy="510363"/>
            <a:chOff x="1472003" y="2428249"/>
            <a:chExt cx="2127517" cy="510363"/>
          </a:xfrm>
        </p:grpSpPr>
        <p:grpSp>
          <p:nvGrpSpPr>
            <p:cNvPr id="40" name="组合 39"/>
            <p:cNvGrpSpPr/>
            <p:nvPr/>
          </p:nvGrpSpPr>
          <p:grpSpPr>
            <a:xfrm>
              <a:off x="1472003" y="2428249"/>
              <a:ext cx="519632" cy="498272"/>
              <a:chOff x="1449504" y="2212189"/>
              <a:chExt cx="589907" cy="565659"/>
            </a:xfrm>
          </p:grpSpPr>
          <p:sp>
            <p:nvSpPr>
              <p:cNvPr id="44" name="椭圆 43"/>
              <p:cNvSpPr/>
              <p:nvPr/>
            </p:nvSpPr>
            <p:spPr>
              <a:xfrm>
                <a:off x="1461632" y="2212189"/>
                <a:ext cx="565659" cy="565659"/>
              </a:xfrm>
              <a:prstGeom prst="ellipse">
                <a:avLst/>
              </a:prstGeom>
              <a:gradFill flip="none" rotWithShape="1">
                <a:gsLst>
                  <a:gs pos="0">
                    <a:srgbClr val="E100FF"/>
                  </a:gs>
                  <a:gs pos="100000">
                    <a:srgbClr val="9136AE"/>
                  </a:gs>
                </a:gsLst>
                <a:lin ang="2700000" scaled="1"/>
                <a:tileRect/>
              </a:gra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站酷庆科黄油体" panose="02000803000000020004" pitchFamily="2" charset="-122"/>
                  <a:ea typeface="站酷庆科黄油体" panose="02000803000000020004" pitchFamily="2" charset="-122"/>
                  <a:cs typeface="+mn-cs"/>
                </a:endParaRPr>
              </a:p>
            </p:txBody>
          </p:sp>
          <p:sp>
            <p:nvSpPr>
              <p:cNvPr id="45" name="文本框 44"/>
              <p:cNvSpPr txBox="1"/>
              <p:nvPr/>
            </p:nvSpPr>
            <p:spPr>
              <a:xfrm>
                <a:off x="1449504" y="2285690"/>
                <a:ext cx="589907" cy="4192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LnTx/>
                    <a:uFillTx/>
                    <a:latin typeface="胡晓波男神体" panose="02010600030101010101" pitchFamily="2" charset="-122"/>
                    <a:ea typeface="胡晓波男神体" panose="02010600030101010101" pitchFamily="2" charset="-122"/>
                    <a:cs typeface="胡晓波男神体" panose="02010600030101010101" pitchFamily="2" charset="-122"/>
                  </a:rPr>
                  <a:t>01</a:t>
                </a: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胡晓波男神体" panose="02010600030101010101" pitchFamily="2" charset="-122"/>
                  <a:ea typeface="胡晓波男神体" panose="02010600030101010101" pitchFamily="2" charset="-122"/>
                  <a:cs typeface="胡晓波男神体" panose="02010600030101010101" pitchFamily="2" charset="-122"/>
                </a:endParaRPr>
              </a:p>
            </p:txBody>
          </p:sp>
        </p:grpSp>
        <p:grpSp>
          <p:nvGrpSpPr>
            <p:cNvPr id="41" name="组合 40"/>
            <p:cNvGrpSpPr/>
            <p:nvPr/>
          </p:nvGrpSpPr>
          <p:grpSpPr>
            <a:xfrm>
              <a:off x="2093895" y="2428269"/>
              <a:ext cx="1505625" cy="510343"/>
              <a:chOff x="2017136" y="2220335"/>
              <a:chExt cx="1709246" cy="579362"/>
            </a:xfrm>
          </p:grpSpPr>
          <p:sp>
            <p:nvSpPr>
              <p:cNvPr id="42" name="文本框 41"/>
              <p:cNvSpPr txBox="1"/>
              <p:nvPr/>
            </p:nvSpPr>
            <p:spPr>
              <a:xfrm>
                <a:off x="2017136" y="2220335"/>
                <a:ext cx="1709246" cy="4192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dist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站酷庆科黄油体" panose="02000803000000020004" pitchFamily="2" charset="-122"/>
                    <a:ea typeface="站酷庆科黄油体" panose="02000803000000020004" pitchFamily="2" charset="-122"/>
                    <a:cs typeface="+mn-cs"/>
                  </a:rPr>
                  <a:t>添加标题内容</a:t>
                </a:r>
              </a:p>
            </p:txBody>
          </p:sp>
          <p:sp>
            <p:nvSpPr>
              <p:cNvPr id="43" name="文本框 42"/>
              <p:cNvSpPr txBox="1"/>
              <p:nvPr/>
            </p:nvSpPr>
            <p:spPr>
              <a:xfrm>
                <a:off x="2036089" y="2555116"/>
                <a:ext cx="1601615" cy="2445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dist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800" b="0" i="0" u="none" strike="noStrike" kern="0" cap="none" spc="-30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思源黑体 CN Light" panose="020B0300000000000000" pitchFamily="34" charset="-122"/>
                    <a:ea typeface="思源黑体 CN Light" panose="020B0300000000000000" pitchFamily="34" charset="-122"/>
                    <a:cs typeface="+mn-cs"/>
                  </a:rPr>
                  <a:t>INTRODUCTION</a:t>
                </a:r>
              </a:p>
            </p:txBody>
          </p:sp>
        </p:grp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0" name="组合 89"/>
          <p:cNvGrpSpPr/>
          <p:nvPr/>
        </p:nvGrpSpPr>
        <p:grpSpPr>
          <a:xfrm>
            <a:off x="780685" y="1376458"/>
            <a:ext cx="2618246" cy="2110961"/>
            <a:chOff x="690570" y="1718310"/>
            <a:chExt cx="2618246" cy="2110961"/>
          </a:xfrm>
        </p:grpSpPr>
        <p:grpSp>
          <p:nvGrpSpPr>
            <p:cNvPr id="53" name="组合 52"/>
            <p:cNvGrpSpPr/>
            <p:nvPr/>
          </p:nvGrpSpPr>
          <p:grpSpPr>
            <a:xfrm>
              <a:off x="1457086" y="1718310"/>
              <a:ext cx="1085215" cy="1085215"/>
              <a:chOff x="2110740" y="1718310"/>
              <a:chExt cx="1085215" cy="1085215"/>
            </a:xfrm>
          </p:grpSpPr>
          <p:sp>
            <p:nvSpPr>
              <p:cNvPr id="31" name="椭圆 30"/>
              <p:cNvSpPr/>
              <p:nvPr/>
            </p:nvSpPr>
            <p:spPr>
              <a:xfrm>
                <a:off x="2110740" y="1718310"/>
                <a:ext cx="1085215" cy="1085215"/>
              </a:xfrm>
              <a:prstGeom prst="ellipse">
                <a:avLst/>
              </a:prstGeom>
              <a:gradFill flip="none" rotWithShape="0">
                <a:gsLst>
                  <a:gs pos="44000">
                    <a:srgbClr val="E100FF"/>
                  </a:gs>
                  <a:gs pos="100000">
                    <a:srgbClr val="7A00FF"/>
                  </a:gs>
                </a:gsLst>
                <a:lin ang="2700000" scaled="1"/>
                <a:tileRect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FBFBFB"/>
                  </a:solidFill>
                  <a:effectLst/>
                  <a:uLnTx/>
                  <a:uFillTx/>
                  <a:latin typeface="Arial" panose="020B0604020202020204" pitchFamily="34" charset="0"/>
                  <a:ea typeface="FandolFang R" panose="00000500000000000000" pitchFamily="50" charset="-122"/>
                  <a:cs typeface="+mn-cs"/>
                </a:endParaRPr>
              </a:p>
            </p:txBody>
          </p:sp>
          <p:sp>
            <p:nvSpPr>
              <p:cNvPr id="35" name="任意多边形 109"/>
              <p:cNvSpPr/>
              <p:nvPr/>
            </p:nvSpPr>
            <p:spPr>
              <a:xfrm>
                <a:off x="2384425" y="2025332"/>
                <a:ext cx="537845" cy="471170"/>
              </a:xfrm>
              <a:custGeom>
                <a:avLst/>
                <a:gdLst>
                  <a:gd name="adj" fmla="val 16667"/>
                  <a:gd name="a" fmla="pin 0 adj 50000"/>
                  <a:gd name="x1" fmla="*/ ss a 100000"/>
                  <a:gd name="x2" fmla="+- r 0 x1"/>
                  <a:gd name="y2" fmla="+- b 0 x1"/>
                  <a:gd name="il" fmla="*/ x1 29289 100000"/>
                  <a:gd name="ir" fmla="+- r 0 il"/>
                  <a:gd name="ib" fmla="+- b 0 il"/>
                </a:gdLst>
                <a:ahLst/>
                <a:cxnLst>
                  <a:cxn ang="3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5601" h="4907">
                    <a:moveTo>
                      <a:pt x="4624" y="4357"/>
                    </a:moveTo>
                    <a:lnTo>
                      <a:pt x="4624" y="4797"/>
                    </a:lnTo>
                    <a:lnTo>
                      <a:pt x="4624" y="4800"/>
                    </a:lnTo>
                    <a:lnTo>
                      <a:pt x="4624" y="4803"/>
                    </a:lnTo>
                    <a:cubicBezTo>
                      <a:pt x="4625" y="4862"/>
                      <a:pt x="4561" y="4908"/>
                      <a:pt x="4519" y="4907"/>
                    </a:cubicBezTo>
                    <a:lnTo>
                      <a:pt x="4516" y="4907"/>
                    </a:lnTo>
                    <a:lnTo>
                      <a:pt x="4514" y="4907"/>
                    </a:lnTo>
                    <a:lnTo>
                      <a:pt x="3180" y="4907"/>
                    </a:lnTo>
                    <a:lnTo>
                      <a:pt x="3180" y="3567"/>
                    </a:lnTo>
                    <a:lnTo>
                      <a:pt x="2380" y="3567"/>
                    </a:lnTo>
                    <a:lnTo>
                      <a:pt x="2380" y="4907"/>
                    </a:lnTo>
                    <a:lnTo>
                      <a:pt x="1049" y="4907"/>
                    </a:lnTo>
                    <a:lnTo>
                      <a:pt x="1046" y="4907"/>
                    </a:lnTo>
                    <a:lnTo>
                      <a:pt x="1043" y="4907"/>
                    </a:lnTo>
                    <a:cubicBezTo>
                      <a:pt x="984" y="4908"/>
                      <a:pt x="937" y="4844"/>
                      <a:pt x="939" y="4802"/>
                    </a:cubicBezTo>
                    <a:lnTo>
                      <a:pt x="939" y="4799"/>
                    </a:lnTo>
                    <a:lnTo>
                      <a:pt x="939" y="4797"/>
                    </a:lnTo>
                    <a:lnTo>
                      <a:pt x="939" y="2817"/>
                    </a:lnTo>
                    <a:lnTo>
                      <a:pt x="2781" y="1217"/>
                    </a:lnTo>
                    <a:lnTo>
                      <a:pt x="4624" y="2817"/>
                    </a:lnTo>
                    <a:lnTo>
                      <a:pt x="4624" y="4357"/>
                    </a:lnTo>
                    <a:close/>
                    <a:moveTo>
                      <a:pt x="4230" y="825"/>
                    </a:moveTo>
                    <a:cubicBezTo>
                      <a:pt x="4228" y="770"/>
                      <a:pt x="4279" y="726"/>
                      <a:pt x="4328" y="727"/>
                    </a:cubicBezTo>
                    <a:lnTo>
                      <a:pt x="4721" y="727"/>
                    </a:lnTo>
                    <a:cubicBezTo>
                      <a:pt x="4777" y="725"/>
                      <a:pt x="4821" y="776"/>
                      <a:pt x="4820" y="825"/>
                    </a:cubicBezTo>
                    <a:lnTo>
                      <a:pt x="4820" y="1678"/>
                    </a:lnTo>
                    <a:lnTo>
                      <a:pt x="5568" y="2352"/>
                    </a:lnTo>
                    <a:cubicBezTo>
                      <a:pt x="5593" y="2370"/>
                      <a:pt x="5602" y="2403"/>
                      <a:pt x="5601" y="2427"/>
                    </a:cubicBezTo>
                    <a:cubicBezTo>
                      <a:pt x="5602" y="2454"/>
                      <a:pt x="5589" y="2483"/>
                      <a:pt x="5577" y="2494"/>
                    </a:cubicBezTo>
                    <a:lnTo>
                      <a:pt x="5576" y="2495"/>
                    </a:lnTo>
                    <a:lnTo>
                      <a:pt x="5304" y="2798"/>
                    </a:lnTo>
                    <a:cubicBezTo>
                      <a:pt x="5286" y="2822"/>
                      <a:pt x="5252" y="2831"/>
                      <a:pt x="5229" y="2831"/>
                    </a:cubicBezTo>
                    <a:cubicBezTo>
                      <a:pt x="5202" y="2831"/>
                      <a:pt x="5173" y="2819"/>
                      <a:pt x="5162" y="2807"/>
                    </a:cubicBezTo>
                    <a:lnTo>
                      <a:pt x="5160" y="2805"/>
                    </a:lnTo>
                    <a:lnTo>
                      <a:pt x="2801" y="681"/>
                    </a:lnTo>
                    <a:lnTo>
                      <a:pt x="441" y="2805"/>
                    </a:lnTo>
                    <a:cubicBezTo>
                      <a:pt x="424" y="2824"/>
                      <a:pt x="394" y="2832"/>
                      <a:pt x="374" y="2831"/>
                    </a:cubicBezTo>
                    <a:cubicBezTo>
                      <a:pt x="347" y="2832"/>
                      <a:pt x="318" y="2818"/>
                      <a:pt x="305" y="2805"/>
                    </a:cubicBezTo>
                    <a:lnTo>
                      <a:pt x="303" y="2803"/>
                    </a:lnTo>
                    <a:lnTo>
                      <a:pt x="302" y="2801"/>
                    </a:lnTo>
                    <a:lnTo>
                      <a:pt x="300" y="2800"/>
                    </a:lnTo>
                    <a:lnTo>
                      <a:pt x="298" y="2798"/>
                    </a:lnTo>
                    <a:lnTo>
                      <a:pt x="26" y="2495"/>
                    </a:lnTo>
                    <a:cubicBezTo>
                      <a:pt x="7" y="2478"/>
                      <a:pt x="-1" y="2447"/>
                      <a:pt x="0" y="2428"/>
                    </a:cubicBezTo>
                    <a:cubicBezTo>
                      <a:pt x="-1" y="2401"/>
                      <a:pt x="13" y="2372"/>
                      <a:pt x="26" y="2359"/>
                    </a:cubicBezTo>
                    <a:lnTo>
                      <a:pt x="28" y="2357"/>
                    </a:lnTo>
                    <a:lnTo>
                      <a:pt x="29" y="2356"/>
                    </a:lnTo>
                    <a:lnTo>
                      <a:pt x="31" y="2354"/>
                    </a:lnTo>
                    <a:lnTo>
                      <a:pt x="33" y="2352"/>
                    </a:lnTo>
                    <a:lnTo>
                      <a:pt x="2140" y="455"/>
                    </a:lnTo>
                    <a:lnTo>
                      <a:pt x="2463" y="132"/>
                    </a:lnTo>
                    <a:cubicBezTo>
                      <a:pt x="2542" y="36"/>
                      <a:pt x="2687" y="-3"/>
                      <a:pt x="2783" y="0"/>
                    </a:cubicBezTo>
                    <a:cubicBezTo>
                      <a:pt x="2908" y="-4"/>
                      <a:pt x="3046" y="60"/>
                      <a:pt x="3103" y="124"/>
                    </a:cubicBezTo>
                    <a:lnTo>
                      <a:pt x="3110" y="132"/>
                    </a:lnTo>
                    <a:lnTo>
                      <a:pt x="3175" y="197"/>
                    </a:lnTo>
                    <a:lnTo>
                      <a:pt x="4230" y="1147"/>
                    </a:lnTo>
                    <a:lnTo>
                      <a:pt x="4230" y="825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FandolFang R" panose="00000500000000000000" pitchFamily="50" charset="-122"/>
                  <a:cs typeface="+mn-cs"/>
                </a:endParaRPr>
              </a:p>
            </p:txBody>
          </p:sp>
        </p:grpSp>
        <p:grpSp>
          <p:nvGrpSpPr>
            <p:cNvPr id="2" name="组合 1"/>
            <p:cNvGrpSpPr/>
            <p:nvPr/>
          </p:nvGrpSpPr>
          <p:grpSpPr>
            <a:xfrm>
              <a:off x="690570" y="2895853"/>
              <a:ext cx="2618246" cy="933418"/>
              <a:chOff x="1309518" y="2895853"/>
              <a:chExt cx="2618246" cy="933418"/>
            </a:xfrm>
          </p:grpSpPr>
          <p:sp>
            <p:nvSpPr>
              <p:cNvPr id="51" name="矩形 50"/>
              <p:cNvSpPr/>
              <p:nvPr/>
            </p:nvSpPr>
            <p:spPr>
              <a:xfrm>
                <a:off x="1309518" y="3276299"/>
                <a:ext cx="2618246" cy="55297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lumMod val="85000"/>
                        <a:lumOff val="15000"/>
                      </a:prstClr>
                    </a:solidFill>
                    <a:effectLst/>
                    <a:uLnTx/>
                    <a:uFillTx/>
                    <a:latin typeface="思源黑体 CN Light" panose="020B0300000000000000" pitchFamily="34" charset="-122"/>
                    <a:ea typeface="思源黑体 CN Light" panose="020B0300000000000000" pitchFamily="34" charset="-122"/>
                    <a:cs typeface="+mn-cs"/>
                  </a:rPr>
                  <a:t>点击此处添加文本内容，如关键词</a:t>
                </a:r>
                <a:endParaRPr kumimoji="0" lang="en-US" altLang="zh-CN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cs"/>
                </a:endParaRPr>
              </a:p>
              <a:p>
                <a:pPr marL="0" marR="0" lvl="0" indent="0" algn="ctr" defTabSz="914400" rtl="0" eaLnBrk="1" fontAlgn="auto" latinLnBrk="0" hangingPunct="1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lumMod val="85000"/>
                        <a:lumOff val="15000"/>
                      </a:prstClr>
                    </a:solidFill>
                    <a:effectLst/>
                    <a:uLnTx/>
                    <a:uFillTx/>
                    <a:latin typeface="思源黑体 CN Light" panose="020B0300000000000000" pitchFamily="34" charset="-122"/>
                    <a:ea typeface="思源黑体 CN Light" panose="020B0300000000000000" pitchFamily="34" charset="-122"/>
                    <a:cs typeface="+mn-cs"/>
                  </a:rPr>
                  <a:t>部分简单介绍等。点击此处</a:t>
                </a:r>
                <a:endParaRPr kumimoji="1" lang="zh-CN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cs"/>
                </a:endParaRPr>
              </a:p>
            </p:txBody>
          </p:sp>
          <p:sp>
            <p:nvSpPr>
              <p:cNvPr id="52" name="TextBox 32"/>
              <p:cNvSpPr txBox="1"/>
              <p:nvPr/>
            </p:nvSpPr>
            <p:spPr>
              <a:xfrm>
                <a:off x="1680407" y="2895853"/>
                <a:ext cx="1876470" cy="461665"/>
              </a:xfrm>
              <a:prstGeom prst="rect">
                <a:avLst/>
              </a:prstGeom>
              <a:noFill/>
              <a:effectLst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400" b="0" i="0" u="none" strike="noStrike" kern="1200" cap="none" spc="0" normalizeH="0" baseline="0" noProof="0" dirty="0">
                    <a:ln>
                      <a:noFill/>
                    </a:ln>
                    <a:gradFill>
                      <a:gsLst>
                        <a:gs pos="0">
                          <a:srgbClr val="E100FF"/>
                        </a:gs>
                        <a:gs pos="100000">
                          <a:srgbClr val="7A00FF"/>
                        </a:gs>
                      </a:gsLst>
                      <a:lin ang="2040000" scaled="0"/>
                    </a:gradFill>
                    <a:effectLst/>
                    <a:uLnTx/>
                    <a:uFillTx/>
                    <a:latin typeface="优设标题黑" panose="00000500000000000000" pitchFamily="2" charset="-122"/>
                    <a:ea typeface="优设标题黑" panose="00000500000000000000" pitchFamily="2" charset="-122"/>
                    <a:cs typeface="+mn-cs"/>
                  </a:rPr>
                  <a:t>标题文字添加</a:t>
                </a:r>
              </a:p>
            </p:txBody>
          </p:sp>
        </p:grpSp>
      </p:grpSp>
      <p:grpSp>
        <p:nvGrpSpPr>
          <p:cNvPr id="92" name="组合 91"/>
          <p:cNvGrpSpPr/>
          <p:nvPr/>
        </p:nvGrpSpPr>
        <p:grpSpPr>
          <a:xfrm>
            <a:off x="6122275" y="1376458"/>
            <a:ext cx="2618246" cy="2110961"/>
            <a:chOff x="6032160" y="1718310"/>
            <a:chExt cx="2618246" cy="2110961"/>
          </a:xfrm>
        </p:grpSpPr>
        <p:grpSp>
          <p:nvGrpSpPr>
            <p:cNvPr id="55" name="组合 54"/>
            <p:cNvGrpSpPr/>
            <p:nvPr/>
          </p:nvGrpSpPr>
          <p:grpSpPr>
            <a:xfrm>
              <a:off x="6798676" y="1718310"/>
              <a:ext cx="1085215" cy="1085215"/>
              <a:chOff x="6553200" y="1718310"/>
              <a:chExt cx="1085215" cy="1085215"/>
            </a:xfrm>
          </p:grpSpPr>
          <p:sp>
            <p:nvSpPr>
              <p:cNvPr id="33" name="椭圆 32"/>
              <p:cNvSpPr/>
              <p:nvPr/>
            </p:nvSpPr>
            <p:spPr>
              <a:xfrm>
                <a:off x="6553200" y="1718310"/>
                <a:ext cx="1085215" cy="1085215"/>
              </a:xfrm>
              <a:prstGeom prst="ellipse">
                <a:avLst/>
              </a:prstGeom>
              <a:gradFill flip="none" rotWithShape="0">
                <a:gsLst>
                  <a:gs pos="44000">
                    <a:srgbClr val="E100FF"/>
                  </a:gs>
                  <a:gs pos="100000">
                    <a:srgbClr val="7A00FF"/>
                  </a:gs>
                </a:gsLst>
                <a:lin ang="2700000" scaled="1"/>
                <a:tileRect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FBFBFB"/>
                  </a:solidFill>
                  <a:effectLst/>
                  <a:uLnTx/>
                  <a:uFillTx/>
                  <a:latin typeface="Arial" panose="020B0604020202020204" pitchFamily="34" charset="0"/>
                  <a:ea typeface="FandolFang R" panose="00000500000000000000" pitchFamily="50" charset="-122"/>
                  <a:cs typeface="+mn-cs"/>
                </a:endParaRPr>
              </a:p>
            </p:txBody>
          </p:sp>
          <p:sp>
            <p:nvSpPr>
              <p:cNvPr id="41" name="任意多边形 46"/>
              <p:cNvSpPr/>
              <p:nvPr/>
            </p:nvSpPr>
            <p:spPr>
              <a:xfrm>
                <a:off x="6851967" y="2056765"/>
                <a:ext cx="487680" cy="408305"/>
              </a:xfrm>
              <a:custGeom>
                <a:avLst/>
                <a:gdLst>
                  <a:gd name="idx" fmla="cos wd2 2700000"/>
                  <a:gd name="idy" fmla="sin hd2 2700000"/>
                  <a:gd name="il" fmla="+- hc 0 idx"/>
                  <a:gd name="ir" fmla="+- hc idx 0"/>
                  <a:gd name="it" fmla="+- vc 0 idy"/>
                  <a:gd name="ib" fmla="+- vc idy 0"/>
                </a:gdLst>
                <a:ahLst/>
                <a:cxnLst>
                  <a:cxn ang="3">
                    <a:pos x="hc" y="t"/>
                  </a:cxn>
                  <a:cxn ang="3">
                    <a:pos x="il" y="it"/>
                  </a:cxn>
                  <a:cxn ang="cd2">
                    <a:pos x="l" y="vc"/>
                  </a:cxn>
                  <a:cxn ang="cd4">
                    <a:pos x="il" y="ib"/>
                  </a:cxn>
                  <a:cxn ang="cd4">
                    <a:pos x="hc" y="b"/>
                  </a:cxn>
                  <a:cxn ang="cd4">
                    <a:pos x="ir" y="ib"/>
                  </a:cxn>
                  <a:cxn ang="0">
                    <a:pos x="r" y="vc"/>
                  </a:cxn>
                  <a:cxn ang="3">
                    <a:pos x="ir" y="it"/>
                  </a:cxn>
                </a:cxnLst>
                <a:rect l="l" t="t" r="r" b="b"/>
                <a:pathLst>
                  <a:path w="3001" h="2507">
                    <a:moveTo>
                      <a:pt x="5" y="2351"/>
                    </a:moveTo>
                    <a:lnTo>
                      <a:pt x="5" y="2346"/>
                    </a:lnTo>
                    <a:cubicBezTo>
                      <a:pt x="3" y="2261"/>
                      <a:pt x="89" y="2192"/>
                      <a:pt x="158" y="2194"/>
                    </a:cubicBezTo>
                    <a:lnTo>
                      <a:pt x="162" y="2194"/>
                    </a:lnTo>
                    <a:lnTo>
                      <a:pt x="163" y="2194"/>
                    </a:lnTo>
                    <a:cubicBezTo>
                      <a:pt x="171" y="2194"/>
                      <a:pt x="186" y="2196"/>
                      <a:pt x="185" y="2196"/>
                    </a:cubicBezTo>
                    <a:cubicBezTo>
                      <a:pt x="187" y="2195"/>
                      <a:pt x="197" y="2194"/>
                      <a:pt x="198" y="2194"/>
                    </a:cubicBezTo>
                    <a:lnTo>
                      <a:pt x="198" y="2194"/>
                    </a:lnTo>
                    <a:lnTo>
                      <a:pt x="2801" y="2194"/>
                    </a:lnTo>
                    <a:lnTo>
                      <a:pt x="2802" y="2194"/>
                    </a:lnTo>
                    <a:cubicBezTo>
                      <a:pt x="2808" y="2194"/>
                      <a:pt x="2818" y="2197"/>
                      <a:pt x="2817" y="2197"/>
                    </a:cubicBezTo>
                    <a:cubicBezTo>
                      <a:pt x="2824" y="2195"/>
                      <a:pt x="2840" y="2194"/>
                      <a:pt x="2843" y="2194"/>
                    </a:cubicBezTo>
                    <a:lnTo>
                      <a:pt x="2844" y="2194"/>
                    </a:lnTo>
                    <a:lnTo>
                      <a:pt x="2844" y="2194"/>
                    </a:lnTo>
                    <a:lnTo>
                      <a:pt x="2845" y="2194"/>
                    </a:lnTo>
                    <a:lnTo>
                      <a:pt x="2849" y="2194"/>
                    </a:lnTo>
                    <a:cubicBezTo>
                      <a:pt x="2935" y="2192"/>
                      <a:pt x="3003" y="2278"/>
                      <a:pt x="3001" y="2347"/>
                    </a:cubicBezTo>
                    <a:lnTo>
                      <a:pt x="3001" y="2351"/>
                    </a:lnTo>
                    <a:lnTo>
                      <a:pt x="3001" y="2355"/>
                    </a:lnTo>
                    <a:cubicBezTo>
                      <a:pt x="3004" y="2441"/>
                      <a:pt x="2917" y="2509"/>
                      <a:pt x="2848" y="2507"/>
                    </a:cubicBezTo>
                    <a:lnTo>
                      <a:pt x="2845" y="2507"/>
                    </a:lnTo>
                    <a:lnTo>
                      <a:pt x="2843" y="2507"/>
                    </a:lnTo>
                    <a:lnTo>
                      <a:pt x="2842" y="2507"/>
                    </a:lnTo>
                    <a:cubicBezTo>
                      <a:pt x="2833" y="2507"/>
                      <a:pt x="2818" y="2505"/>
                      <a:pt x="2817" y="2505"/>
                    </a:cubicBezTo>
                    <a:cubicBezTo>
                      <a:pt x="2815" y="2506"/>
                      <a:pt x="2804" y="2507"/>
                      <a:pt x="2802" y="2507"/>
                    </a:cubicBezTo>
                    <a:lnTo>
                      <a:pt x="2801" y="2507"/>
                    </a:lnTo>
                    <a:lnTo>
                      <a:pt x="2801" y="2507"/>
                    </a:lnTo>
                    <a:lnTo>
                      <a:pt x="198" y="2507"/>
                    </a:lnTo>
                    <a:lnTo>
                      <a:pt x="197" y="2507"/>
                    </a:lnTo>
                    <a:cubicBezTo>
                      <a:pt x="192" y="2507"/>
                      <a:pt x="184" y="2505"/>
                      <a:pt x="185" y="2505"/>
                    </a:cubicBezTo>
                    <a:cubicBezTo>
                      <a:pt x="180" y="2506"/>
                      <a:pt x="165" y="2507"/>
                      <a:pt x="163" y="2507"/>
                    </a:cubicBezTo>
                    <a:lnTo>
                      <a:pt x="162" y="2507"/>
                    </a:lnTo>
                    <a:lnTo>
                      <a:pt x="162" y="2507"/>
                    </a:lnTo>
                    <a:lnTo>
                      <a:pt x="162" y="2507"/>
                    </a:lnTo>
                    <a:lnTo>
                      <a:pt x="157" y="2507"/>
                    </a:lnTo>
                    <a:cubicBezTo>
                      <a:pt x="72" y="2510"/>
                      <a:pt x="3" y="2423"/>
                      <a:pt x="5" y="2354"/>
                    </a:cubicBezTo>
                    <a:lnTo>
                      <a:pt x="5" y="2351"/>
                    </a:lnTo>
                    <a:close/>
                    <a:moveTo>
                      <a:pt x="0" y="333"/>
                    </a:moveTo>
                    <a:lnTo>
                      <a:pt x="0" y="325"/>
                    </a:lnTo>
                    <a:cubicBezTo>
                      <a:pt x="-5" y="142"/>
                      <a:pt x="179" y="-4"/>
                      <a:pt x="325" y="0"/>
                    </a:cubicBezTo>
                    <a:lnTo>
                      <a:pt x="333" y="0"/>
                    </a:lnTo>
                    <a:lnTo>
                      <a:pt x="2668" y="0"/>
                    </a:lnTo>
                    <a:lnTo>
                      <a:pt x="2676" y="0"/>
                    </a:lnTo>
                    <a:cubicBezTo>
                      <a:pt x="2859" y="-5"/>
                      <a:pt x="3005" y="179"/>
                      <a:pt x="3001" y="325"/>
                    </a:cubicBezTo>
                    <a:lnTo>
                      <a:pt x="3001" y="333"/>
                    </a:lnTo>
                    <a:lnTo>
                      <a:pt x="3001" y="1667"/>
                    </a:lnTo>
                    <a:lnTo>
                      <a:pt x="3001" y="1675"/>
                    </a:lnTo>
                    <a:cubicBezTo>
                      <a:pt x="3006" y="1858"/>
                      <a:pt x="2822" y="2004"/>
                      <a:pt x="2676" y="2000"/>
                    </a:cubicBezTo>
                    <a:lnTo>
                      <a:pt x="2668" y="2000"/>
                    </a:lnTo>
                    <a:lnTo>
                      <a:pt x="333" y="2000"/>
                    </a:lnTo>
                    <a:lnTo>
                      <a:pt x="325" y="2000"/>
                    </a:lnTo>
                    <a:cubicBezTo>
                      <a:pt x="142" y="2005"/>
                      <a:pt x="-4" y="1821"/>
                      <a:pt x="0" y="1675"/>
                    </a:cubicBezTo>
                    <a:lnTo>
                      <a:pt x="0" y="1667"/>
                    </a:lnTo>
                    <a:lnTo>
                      <a:pt x="0" y="333"/>
                    </a:lnTo>
                    <a:close/>
                    <a:moveTo>
                      <a:pt x="276" y="495"/>
                    </a:moveTo>
                    <a:lnTo>
                      <a:pt x="276" y="489"/>
                    </a:lnTo>
                    <a:cubicBezTo>
                      <a:pt x="272" y="350"/>
                      <a:pt x="411" y="240"/>
                      <a:pt x="522" y="243"/>
                    </a:cubicBezTo>
                    <a:lnTo>
                      <a:pt x="528" y="243"/>
                    </a:lnTo>
                    <a:lnTo>
                      <a:pt x="2473" y="243"/>
                    </a:lnTo>
                    <a:lnTo>
                      <a:pt x="2479" y="243"/>
                    </a:lnTo>
                    <a:cubicBezTo>
                      <a:pt x="2618" y="239"/>
                      <a:pt x="2728" y="378"/>
                      <a:pt x="2725" y="489"/>
                    </a:cubicBezTo>
                    <a:lnTo>
                      <a:pt x="2725" y="495"/>
                    </a:lnTo>
                    <a:lnTo>
                      <a:pt x="2725" y="1505"/>
                    </a:lnTo>
                    <a:lnTo>
                      <a:pt x="2725" y="1511"/>
                    </a:lnTo>
                    <a:cubicBezTo>
                      <a:pt x="2729" y="1650"/>
                      <a:pt x="2590" y="1760"/>
                      <a:pt x="2479" y="1757"/>
                    </a:cubicBezTo>
                    <a:lnTo>
                      <a:pt x="2473" y="1757"/>
                    </a:lnTo>
                    <a:lnTo>
                      <a:pt x="528" y="1757"/>
                    </a:lnTo>
                    <a:lnTo>
                      <a:pt x="522" y="1757"/>
                    </a:lnTo>
                    <a:cubicBezTo>
                      <a:pt x="383" y="1761"/>
                      <a:pt x="273" y="1622"/>
                      <a:pt x="276" y="1511"/>
                    </a:cubicBezTo>
                    <a:lnTo>
                      <a:pt x="276" y="1505"/>
                    </a:lnTo>
                    <a:lnTo>
                      <a:pt x="276" y="495"/>
                    </a:lnTo>
                    <a:close/>
                    <a:moveTo>
                      <a:pt x="1331" y="367"/>
                    </a:moveTo>
                    <a:cubicBezTo>
                      <a:pt x="1332" y="367"/>
                      <a:pt x="1340" y="366"/>
                      <a:pt x="1340" y="366"/>
                    </a:cubicBezTo>
                    <a:lnTo>
                      <a:pt x="1340" y="366"/>
                    </a:lnTo>
                    <a:lnTo>
                      <a:pt x="1669" y="366"/>
                    </a:lnTo>
                    <a:cubicBezTo>
                      <a:pt x="1672" y="366"/>
                      <a:pt x="1677" y="367"/>
                      <a:pt x="1676" y="367"/>
                    </a:cubicBezTo>
                    <a:lnTo>
                      <a:pt x="1678" y="366"/>
                    </a:lnTo>
                    <a:lnTo>
                      <a:pt x="1681" y="366"/>
                    </a:lnTo>
                    <a:lnTo>
                      <a:pt x="1684" y="366"/>
                    </a:lnTo>
                    <a:lnTo>
                      <a:pt x="1687" y="366"/>
                    </a:lnTo>
                    <a:lnTo>
                      <a:pt x="1690" y="366"/>
                    </a:lnTo>
                    <a:cubicBezTo>
                      <a:pt x="1752" y="364"/>
                      <a:pt x="1801" y="426"/>
                      <a:pt x="1799" y="475"/>
                    </a:cubicBezTo>
                    <a:lnTo>
                      <a:pt x="1799" y="478"/>
                    </a:lnTo>
                    <a:lnTo>
                      <a:pt x="1799" y="481"/>
                    </a:lnTo>
                    <a:cubicBezTo>
                      <a:pt x="1801" y="543"/>
                      <a:pt x="1739" y="592"/>
                      <a:pt x="1690" y="590"/>
                    </a:cubicBezTo>
                    <a:cubicBezTo>
                      <a:pt x="1685" y="590"/>
                      <a:pt x="1672" y="589"/>
                      <a:pt x="1675" y="589"/>
                    </a:cubicBezTo>
                    <a:lnTo>
                      <a:pt x="1674" y="589"/>
                    </a:lnTo>
                    <a:lnTo>
                      <a:pt x="1673" y="590"/>
                    </a:lnTo>
                    <a:lnTo>
                      <a:pt x="1671" y="590"/>
                    </a:lnTo>
                    <a:lnTo>
                      <a:pt x="1670" y="590"/>
                    </a:lnTo>
                    <a:lnTo>
                      <a:pt x="1669" y="590"/>
                    </a:lnTo>
                    <a:lnTo>
                      <a:pt x="1340" y="590"/>
                    </a:lnTo>
                    <a:lnTo>
                      <a:pt x="1339" y="590"/>
                    </a:lnTo>
                    <a:cubicBezTo>
                      <a:pt x="1336" y="590"/>
                      <a:pt x="1331" y="589"/>
                      <a:pt x="1331" y="589"/>
                    </a:cubicBezTo>
                    <a:cubicBezTo>
                      <a:pt x="1326" y="590"/>
                      <a:pt x="1316" y="590"/>
                      <a:pt x="1315" y="590"/>
                    </a:cubicBezTo>
                    <a:lnTo>
                      <a:pt x="1314" y="590"/>
                    </a:lnTo>
                    <a:lnTo>
                      <a:pt x="1314" y="590"/>
                    </a:lnTo>
                    <a:lnTo>
                      <a:pt x="1311" y="590"/>
                    </a:lnTo>
                    <a:cubicBezTo>
                      <a:pt x="1250" y="592"/>
                      <a:pt x="1201" y="530"/>
                      <a:pt x="1202" y="481"/>
                    </a:cubicBezTo>
                    <a:lnTo>
                      <a:pt x="1202" y="478"/>
                    </a:lnTo>
                    <a:lnTo>
                      <a:pt x="1202" y="475"/>
                    </a:lnTo>
                    <a:cubicBezTo>
                      <a:pt x="1200" y="414"/>
                      <a:pt x="1262" y="365"/>
                      <a:pt x="1311" y="366"/>
                    </a:cubicBezTo>
                    <a:lnTo>
                      <a:pt x="1314" y="366"/>
                    </a:lnTo>
                    <a:lnTo>
                      <a:pt x="1315" y="366"/>
                    </a:lnTo>
                    <a:cubicBezTo>
                      <a:pt x="1322" y="366"/>
                      <a:pt x="1332" y="367"/>
                      <a:pt x="1331" y="367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FandolFang R" panose="00000500000000000000" pitchFamily="50" charset="-122"/>
                  <a:cs typeface="+mn-cs"/>
                </a:endParaRPr>
              </a:p>
            </p:txBody>
          </p:sp>
        </p:grpSp>
        <p:grpSp>
          <p:nvGrpSpPr>
            <p:cNvPr id="61" name="组合 60"/>
            <p:cNvGrpSpPr/>
            <p:nvPr/>
          </p:nvGrpSpPr>
          <p:grpSpPr>
            <a:xfrm>
              <a:off x="6032160" y="2895853"/>
              <a:ext cx="2618246" cy="933418"/>
              <a:chOff x="1309518" y="2895853"/>
              <a:chExt cx="2618246" cy="933418"/>
            </a:xfrm>
          </p:grpSpPr>
          <p:sp>
            <p:nvSpPr>
              <p:cNvPr id="62" name="矩形 61"/>
              <p:cNvSpPr/>
              <p:nvPr/>
            </p:nvSpPr>
            <p:spPr>
              <a:xfrm>
                <a:off x="1309518" y="3276299"/>
                <a:ext cx="2618246" cy="55297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lumMod val="85000"/>
                        <a:lumOff val="15000"/>
                      </a:prstClr>
                    </a:solidFill>
                    <a:effectLst/>
                    <a:uLnTx/>
                    <a:uFillTx/>
                    <a:latin typeface="思源黑体 CN Light" panose="020B0300000000000000" pitchFamily="34" charset="-122"/>
                    <a:ea typeface="思源黑体 CN Light" panose="020B0300000000000000" pitchFamily="34" charset="-122"/>
                    <a:cs typeface="+mn-cs"/>
                  </a:rPr>
                  <a:t>点击此处添加文本内容，如关键词</a:t>
                </a:r>
                <a:endParaRPr kumimoji="0" lang="en-US" altLang="zh-CN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cs"/>
                </a:endParaRPr>
              </a:p>
              <a:p>
                <a:pPr marL="0" marR="0" lvl="0" indent="0" algn="ctr" defTabSz="914400" rtl="0" eaLnBrk="1" fontAlgn="auto" latinLnBrk="0" hangingPunct="1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lumMod val="85000"/>
                        <a:lumOff val="15000"/>
                      </a:prstClr>
                    </a:solidFill>
                    <a:effectLst/>
                    <a:uLnTx/>
                    <a:uFillTx/>
                    <a:latin typeface="思源黑体 CN Light" panose="020B0300000000000000" pitchFamily="34" charset="-122"/>
                    <a:ea typeface="思源黑体 CN Light" panose="020B0300000000000000" pitchFamily="34" charset="-122"/>
                    <a:cs typeface="+mn-cs"/>
                  </a:rPr>
                  <a:t>部分简单介绍等。点击此处</a:t>
                </a:r>
                <a:endParaRPr kumimoji="1" lang="zh-CN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cs"/>
                </a:endParaRPr>
              </a:p>
            </p:txBody>
          </p:sp>
          <p:sp>
            <p:nvSpPr>
              <p:cNvPr id="63" name="TextBox 32"/>
              <p:cNvSpPr txBox="1"/>
              <p:nvPr/>
            </p:nvSpPr>
            <p:spPr>
              <a:xfrm>
                <a:off x="1680407" y="2895853"/>
                <a:ext cx="1876470" cy="461665"/>
              </a:xfrm>
              <a:prstGeom prst="rect">
                <a:avLst/>
              </a:prstGeom>
              <a:noFill/>
              <a:effectLst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400" b="0" i="0" u="none" strike="noStrike" kern="1200" cap="none" spc="0" normalizeH="0" baseline="0" noProof="0" dirty="0">
                    <a:ln>
                      <a:noFill/>
                    </a:ln>
                    <a:gradFill>
                      <a:gsLst>
                        <a:gs pos="0">
                          <a:srgbClr val="E100FF"/>
                        </a:gs>
                        <a:gs pos="100000">
                          <a:srgbClr val="7A00FF"/>
                        </a:gs>
                      </a:gsLst>
                      <a:lin ang="2040000" scaled="0"/>
                    </a:gradFill>
                    <a:effectLst/>
                    <a:uLnTx/>
                    <a:uFillTx/>
                    <a:latin typeface="优设标题黑" panose="00000500000000000000" pitchFamily="2" charset="-122"/>
                    <a:ea typeface="优设标题黑" panose="00000500000000000000" pitchFamily="2" charset="-122"/>
                    <a:cs typeface="+mn-cs"/>
                  </a:rPr>
                  <a:t>标题文字添加</a:t>
                </a:r>
              </a:p>
            </p:txBody>
          </p:sp>
        </p:grpSp>
      </p:grpSp>
      <p:grpSp>
        <p:nvGrpSpPr>
          <p:cNvPr id="91" name="组合 90"/>
          <p:cNvGrpSpPr/>
          <p:nvPr/>
        </p:nvGrpSpPr>
        <p:grpSpPr>
          <a:xfrm>
            <a:off x="3451480" y="1376458"/>
            <a:ext cx="2618246" cy="2110961"/>
            <a:chOff x="3361365" y="1718310"/>
            <a:chExt cx="2618246" cy="2110961"/>
          </a:xfrm>
        </p:grpSpPr>
        <p:grpSp>
          <p:nvGrpSpPr>
            <p:cNvPr id="54" name="组合 53"/>
            <p:cNvGrpSpPr/>
            <p:nvPr/>
          </p:nvGrpSpPr>
          <p:grpSpPr>
            <a:xfrm>
              <a:off x="4127881" y="1718310"/>
              <a:ext cx="1085215" cy="1085215"/>
              <a:chOff x="4408170" y="1718310"/>
              <a:chExt cx="1085215" cy="1085215"/>
            </a:xfrm>
          </p:grpSpPr>
          <p:sp>
            <p:nvSpPr>
              <p:cNvPr id="32" name="椭圆 31"/>
              <p:cNvSpPr/>
              <p:nvPr/>
            </p:nvSpPr>
            <p:spPr>
              <a:xfrm>
                <a:off x="4408170" y="1718310"/>
                <a:ext cx="1085215" cy="1085215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FandolFang R" panose="00000500000000000000" pitchFamily="50" charset="-122"/>
                  <a:cs typeface="+mn-cs"/>
                </a:endParaRPr>
              </a:p>
            </p:txBody>
          </p:sp>
          <p:sp>
            <p:nvSpPr>
              <p:cNvPr id="40" name="Shape 1687"/>
              <p:cNvSpPr/>
              <p:nvPr/>
            </p:nvSpPr>
            <p:spPr>
              <a:xfrm>
                <a:off x="4691380" y="2001520"/>
                <a:ext cx="518795" cy="51879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1679" y="19547"/>
                    </a:moveTo>
                    <a:lnTo>
                      <a:pt x="11679" y="14693"/>
                    </a:lnTo>
                    <a:lnTo>
                      <a:pt x="9921" y="14693"/>
                    </a:lnTo>
                    <a:lnTo>
                      <a:pt x="9921" y="19547"/>
                    </a:lnTo>
                    <a:cubicBezTo>
                      <a:pt x="5768" y="19134"/>
                      <a:pt x="2465" y="15832"/>
                      <a:pt x="2052" y="11679"/>
                    </a:cubicBezTo>
                    <a:lnTo>
                      <a:pt x="6907" y="11679"/>
                    </a:lnTo>
                    <a:lnTo>
                      <a:pt x="6907" y="9921"/>
                    </a:lnTo>
                    <a:lnTo>
                      <a:pt x="2052" y="9921"/>
                    </a:lnTo>
                    <a:cubicBezTo>
                      <a:pt x="2465" y="5768"/>
                      <a:pt x="5768" y="2466"/>
                      <a:pt x="9921" y="2054"/>
                    </a:cubicBezTo>
                    <a:lnTo>
                      <a:pt x="9921" y="6907"/>
                    </a:lnTo>
                    <a:lnTo>
                      <a:pt x="11679" y="6907"/>
                    </a:lnTo>
                    <a:lnTo>
                      <a:pt x="11679" y="2054"/>
                    </a:lnTo>
                    <a:cubicBezTo>
                      <a:pt x="15832" y="2466"/>
                      <a:pt x="19135" y="5768"/>
                      <a:pt x="19548" y="9921"/>
                    </a:cubicBezTo>
                    <a:lnTo>
                      <a:pt x="14693" y="9921"/>
                    </a:lnTo>
                    <a:lnTo>
                      <a:pt x="14693" y="11679"/>
                    </a:lnTo>
                    <a:lnTo>
                      <a:pt x="19548" y="11679"/>
                    </a:lnTo>
                    <a:cubicBezTo>
                      <a:pt x="19135" y="15832"/>
                      <a:pt x="15832" y="19134"/>
                      <a:pt x="11679" y="19547"/>
                    </a:cubicBezTo>
                    <a:close/>
                    <a:moveTo>
                      <a:pt x="10799" y="0"/>
                    </a:moveTo>
                    <a:cubicBezTo>
                      <a:pt x="4835" y="0"/>
                      <a:pt x="0" y="4836"/>
                      <a:pt x="0" y="10800"/>
                    </a:cubicBezTo>
                    <a:cubicBezTo>
                      <a:pt x="0" y="16765"/>
                      <a:pt x="4835" y="21600"/>
                      <a:pt x="10799" y="21600"/>
                    </a:cubicBezTo>
                    <a:cubicBezTo>
                      <a:pt x="16765" y="21600"/>
                      <a:pt x="21600" y="16765"/>
                      <a:pt x="21600" y="10800"/>
                    </a:cubicBezTo>
                    <a:cubicBezTo>
                      <a:pt x="21600" y="4836"/>
                      <a:pt x="16765" y="0"/>
                      <a:pt x="10799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0181" tIns="40181" rIns="40181" bIns="40181" numCol="1" anchor="ctr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 sz="3100" b="1">
                    <a:latin typeface="Kontrapunkt Bob Bold"/>
                    <a:ea typeface="Kontrapunkt Bob Bold"/>
                    <a:cs typeface="Kontrapunkt Bob Bold"/>
                    <a:sym typeface="Kontrapunkt Bob Bold"/>
                  </a:defRPr>
                </a:pPr>
                <a:endParaRPr kumimoji="0" sz="327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印品黑体" panose="00000500000000000000" pitchFamily="2" charset="-122"/>
                  <a:sym typeface="Times New Roman" panose="02020603050405020304" pitchFamily="18" charset="0"/>
                </a:endParaRPr>
              </a:p>
            </p:txBody>
          </p:sp>
        </p:grpSp>
        <p:grpSp>
          <p:nvGrpSpPr>
            <p:cNvPr id="64" name="组合 63"/>
            <p:cNvGrpSpPr/>
            <p:nvPr/>
          </p:nvGrpSpPr>
          <p:grpSpPr>
            <a:xfrm>
              <a:off x="3361365" y="2895853"/>
              <a:ext cx="2618246" cy="933418"/>
              <a:chOff x="1309518" y="2895853"/>
              <a:chExt cx="2618246" cy="933418"/>
            </a:xfrm>
          </p:grpSpPr>
          <p:sp>
            <p:nvSpPr>
              <p:cNvPr id="65" name="矩形 64"/>
              <p:cNvSpPr/>
              <p:nvPr/>
            </p:nvSpPr>
            <p:spPr>
              <a:xfrm>
                <a:off x="1309518" y="3276299"/>
                <a:ext cx="2618246" cy="55297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lumMod val="75000"/>
                        <a:lumOff val="25000"/>
                      </a:prstClr>
                    </a:solidFill>
                    <a:effectLst/>
                    <a:uLnTx/>
                    <a:uFillTx/>
                    <a:latin typeface="思源黑体 CN Light" panose="020B0300000000000000" pitchFamily="34" charset="-122"/>
                    <a:ea typeface="思源黑体 CN Light" panose="020B0300000000000000" pitchFamily="34" charset="-122"/>
                    <a:cs typeface="+mn-cs"/>
                  </a:rPr>
                  <a:t>点击此处添加文本内容，如关键词</a:t>
                </a:r>
                <a:endParaRPr kumimoji="0" lang="en-US" altLang="zh-CN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cs"/>
                </a:endParaRPr>
              </a:p>
              <a:p>
                <a:pPr marL="0" marR="0" lvl="0" indent="0" algn="ctr" defTabSz="914400" rtl="0" eaLnBrk="1" fontAlgn="auto" latinLnBrk="0" hangingPunct="1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lumMod val="75000"/>
                        <a:lumOff val="25000"/>
                      </a:prstClr>
                    </a:solidFill>
                    <a:effectLst/>
                    <a:uLnTx/>
                    <a:uFillTx/>
                    <a:latin typeface="思源黑体 CN Light" panose="020B0300000000000000" pitchFamily="34" charset="-122"/>
                    <a:ea typeface="思源黑体 CN Light" panose="020B0300000000000000" pitchFamily="34" charset="-122"/>
                    <a:cs typeface="+mn-cs"/>
                  </a:rPr>
                  <a:t>部分简单介绍等。点击此处</a:t>
                </a:r>
                <a:endParaRPr kumimoji="1" lang="zh-CN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cs"/>
                </a:endParaRPr>
              </a:p>
            </p:txBody>
          </p:sp>
          <p:sp>
            <p:nvSpPr>
              <p:cNvPr id="66" name="TextBox 32"/>
              <p:cNvSpPr txBox="1"/>
              <p:nvPr/>
            </p:nvSpPr>
            <p:spPr>
              <a:xfrm>
                <a:off x="1680407" y="2895853"/>
                <a:ext cx="1876470" cy="461665"/>
              </a:xfrm>
              <a:prstGeom prst="rect">
                <a:avLst/>
              </a:prstGeom>
              <a:noFill/>
              <a:effectLst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lumMod val="75000"/>
                        <a:lumOff val="25000"/>
                      </a:prstClr>
                    </a:solidFill>
                    <a:effectLst/>
                    <a:uLnTx/>
                    <a:uFillTx/>
                    <a:latin typeface="优设标题黑" panose="00000500000000000000" pitchFamily="2" charset="-122"/>
                    <a:ea typeface="优设标题黑" panose="00000500000000000000" pitchFamily="2" charset="-122"/>
                    <a:cs typeface="+mn-cs"/>
                  </a:rPr>
                  <a:t>标题文字添加</a:t>
                </a:r>
              </a:p>
            </p:txBody>
          </p:sp>
        </p:grpSp>
      </p:grpSp>
      <p:grpSp>
        <p:nvGrpSpPr>
          <p:cNvPr id="93" name="组合 92"/>
          <p:cNvGrpSpPr/>
          <p:nvPr/>
        </p:nvGrpSpPr>
        <p:grpSpPr>
          <a:xfrm>
            <a:off x="8793069" y="1376458"/>
            <a:ext cx="2618246" cy="2110961"/>
            <a:chOff x="8702954" y="1718310"/>
            <a:chExt cx="2618246" cy="2110961"/>
          </a:xfrm>
        </p:grpSpPr>
        <p:grpSp>
          <p:nvGrpSpPr>
            <p:cNvPr id="56" name="组合 55"/>
            <p:cNvGrpSpPr/>
            <p:nvPr/>
          </p:nvGrpSpPr>
          <p:grpSpPr>
            <a:xfrm>
              <a:off x="9469470" y="1718310"/>
              <a:ext cx="1085215" cy="1085215"/>
              <a:chOff x="9039225" y="1718310"/>
              <a:chExt cx="1085215" cy="1085215"/>
            </a:xfrm>
          </p:grpSpPr>
          <p:sp>
            <p:nvSpPr>
              <p:cNvPr id="34" name="椭圆 33"/>
              <p:cNvSpPr/>
              <p:nvPr/>
            </p:nvSpPr>
            <p:spPr>
              <a:xfrm>
                <a:off x="9039225" y="1718310"/>
                <a:ext cx="1085215" cy="1085215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FandolFang R" panose="00000500000000000000" pitchFamily="50" charset="-122"/>
                  <a:cs typeface="+mn-cs"/>
                </a:endParaRPr>
              </a:p>
            </p:txBody>
          </p:sp>
          <p:sp>
            <p:nvSpPr>
              <p:cNvPr id="42" name="任意多边形 47"/>
              <p:cNvSpPr/>
              <p:nvPr/>
            </p:nvSpPr>
            <p:spPr>
              <a:xfrm>
                <a:off x="9421177" y="2011362"/>
                <a:ext cx="321310" cy="499110"/>
              </a:xfrm>
              <a:custGeom>
                <a:avLst/>
                <a:gdLst>
                  <a:gd name="idx" fmla="cos wd2 2700000"/>
                  <a:gd name="idy" fmla="sin hd2 2700000"/>
                  <a:gd name="il" fmla="+- hc 0 idx"/>
                  <a:gd name="ir" fmla="+- hc idx 0"/>
                  <a:gd name="it" fmla="+- vc 0 idy"/>
                  <a:gd name="ib" fmla="+- vc idy 0"/>
                </a:gdLst>
                <a:ahLst/>
                <a:cxnLst>
                  <a:cxn ang="3">
                    <a:pos x="hc" y="t"/>
                  </a:cxn>
                  <a:cxn ang="3">
                    <a:pos x="il" y="it"/>
                  </a:cxn>
                  <a:cxn ang="cd2">
                    <a:pos x="l" y="vc"/>
                  </a:cxn>
                  <a:cxn ang="cd4">
                    <a:pos x="il" y="ib"/>
                  </a:cxn>
                  <a:cxn ang="cd4">
                    <a:pos x="hc" y="b"/>
                  </a:cxn>
                  <a:cxn ang="cd4">
                    <a:pos x="ir" y="ib"/>
                  </a:cxn>
                  <a:cxn ang="0">
                    <a:pos x="r" y="vc"/>
                  </a:cxn>
                  <a:cxn ang="3">
                    <a:pos x="ir" y="it"/>
                  </a:cxn>
                </a:cxnLst>
                <a:rect l="l" t="t" r="r" b="b"/>
                <a:pathLst>
                  <a:path w="1752" h="2715">
                    <a:moveTo>
                      <a:pt x="698" y="2137"/>
                    </a:moveTo>
                    <a:lnTo>
                      <a:pt x="698" y="2132"/>
                    </a:lnTo>
                    <a:cubicBezTo>
                      <a:pt x="695" y="2035"/>
                      <a:pt x="794" y="1957"/>
                      <a:pt x="872" y="1959"/>
                    </a:cubicBezTo>
                    <a:lnTo>
                      <a:pt x="876" y="1959"/>
                    </a:lnTo>
                    <a:lnTo>
                      <a:pt x="881" y="1959"/>
                    </a:lnTo>
                    <a:cubicBezTo>
                      <a:pt x="979" y="1956"/>
                      <a:pt x="1056" y="2055"/>
                      <a:pt x="1054" y="2133"/>
                    </a:cubicBezTo>
                    <a:lnTo>
                      <a:pt x="1054" y="2137"/>
                    </a:lnTo>
                    <a:lnTo>
                      <a:pt x="1054" y="2142"/>
                    </a:lnTo>
                    <a:cubicBezTo>
                      <a:pt x="1057" y="2240"/>
                      <a:pt x="959" y="2317"/>
                      <a:pt x="880" y="2315"/>
                    </a:cubicBezTo>
                    <a:lnTo>
                      <a:pt x="876" y="2315"/>
                    </a:lnTo>
                    <a:lnTo>
                      <a:pt x="871" y="2315"/>
                    </a:lnTo>
                    <a:cubicBezTo>
                      <a:pt x="774" y="2318"/>
                      <a:pt x="696" y="2220"/>
                      <a:pt x="698" y="2141"/>
                    </a:cubicBezTo>
                    <a:lnTo>
                      <a:pt x="698" y="2137"/>
                    </a:lnTo>
                    <a:close/>
                    <a:moveTo>
                      <a:pt x="0" y="292"/>
                    </a:moveTo>
                    <a:lnTo>
                      <a:pt x="0" y="284"/>
                    </a:lnTo>
                    <a:lnTo>
                      <a:pt x="0" y="277"/>
                    </a:lnTo>
                    <a:cubicBezTo>
                      <a:pt x="-3" y="120"/>
                      <a:pt x="167" y="-3"/>
                      <a:pt x="279" y="0"/>
                    </a:cubicBezTo>
                    <a:lnTo>
                      <a:pt x="285" y="0"/>
                    </a:lnTo>
                    <a:lnTo>
                      <a:pt x="292" y="0"/>
                    </a:lnTo>
                    <a:lnTo>
                      <a:pt x="1460" y="0"/>
                    </a:lnTo>
                    <a:lnTo>
                      <a:pt x="1468" y="0"/>
                    </a:lnTo>
                    <a:lnTo>
                      <a:pt x="1475" y="0"/>
                    </a:lnTo>
                    <a:cubicBezTo>
                      <a:pt x="1632" y="-3"/>
                      <a:pt x="1755" y="167"/>
                      <a:pt x="1752" y="279"/>
                    </a:cubicBezTo>
                    <a:lnTo>
                      <a:pt x="1752" y="285"/>
                    </a:lnTo>
                    <a:lnTo>
                      <a:pt x="1752" y="292"/>
                    </a:lnTo>
                    <a:lnTo>
                      <a:pt x="1752" y="2423"/>
                    </a:lnTo>
                    <a:lnTo>
                      <a:pt x="1752" y="2431"/>
                    </a:lnTo>
                    <a:lnTo>
                      <a:pt x="1752" y="2438"/>
                    </a:lnTo>
                    <a:cubicBezTo>
                      <a:pt x="1755" y="2595"/>
                      <a:pt x="1585" y="2718"/>
                      <a:pt x="1473" y="2715"/>
                    </a:cubicBezTo>
                    <a:lnTo>
                      <a:pt x="1467" y="2715"/>
                    </a:lnTo>
                    <a:lnTo>
                      <a:pt x="1460" y="2715"/>
                    </a:lnTo>
                    <a:lnTo>
                      <a:pt x="292" y="2715"/>
                    </a:lnTo>
                    <a:lnTo>
                      <a:pt x="284" y="2715"/>
                    </a:lnTo>
                    <a:lnTo>
                      <a:pt x="277" y="2715"/>
                    </a:lnTo>
                    <a:cubicBezTo>
                      <a:pt x="120" y="2718"/>
                      <a:pt x="-3" y="2548"/>
                      <a:pt x="0" y="2436"/>
                    </a:cubicBezTo>
                    <a:lnTo>
                      <a:pt x="0" y="2430"/>
                    </a:lnTo>
                    <a:lnTo>
                      <a:pt x="0" y="2423"/>
                    </a:lnTo>
                    <a:lnTo>
                      <a:pt x="0" y="292"/>
                    </a:lnTo>
                    <a:close/>
                    <a:moveTo>
                      <a:pt x="254" y="474"/>
                    </a:moveTo>
                    <a:lnTo>
                      <a:pt x="254" y="469"/>
                    </a:lnTo>
                    <a:lnTo>
                      <a:pt x="254" y="464"/>
                    </a:lnTo>
                    <a:cubicBezTo>
                      <a:pt x="252" y="352"/>
                      <a:pt x="372" y="265"/>
                      <a:pt x="452" y="267"/>
                    </a:cubicBezTo>
                    <a:lnTo>
                      <a:pt x="456" y="267"/>
                    </a:lnTo>
                    <a:lnTo>
                      <a:pt x="461" y="267"/>
                    </a:lnTo>
                    <a:lnTo>
                      <a:pt x="1291" y="267"/>
                    </a:lnTo>
                    <a:lnTo>
                      <a:pt x="1296" y="267"/>
                    </a:lnTo>
                    <a:lnTo>
                      <a:pt x="1301" y="267"/>
                    </a:lnTo>
                    <a:cubicBezTo>
                      <a:pt x="1413" y="265"/>
                      <a:pt x="1500" y="386"/>
                      <a:pt x="1498" y="465"/>
                    </a:cubicBezTo>
                    <a:lnTo>
                      <a:pt x="1498" y="470"/>
                    </a:lnTo>
                    <a:lnTo>
                      <a:pt x="1498" y="474"/>
                    </a:lnTo>
                    <a:lnTo>
                      <a:pt x="1498" y="2241"/>
                    </a:lnTo>
                    <a:lnTo>
                      <a:pt x="1498" y="2246"/>
                    </a:lnTo>
                    <a:lnTo>
                      <a:pt x="1498" y="2251"/>
                    </a:lnTo>
                    <a:cubicBezTo>
                      <a:pt x="1500" y="2363"/>
                      <a:pt x="1380" y="2450"/>
                      <a:pt x="1300" y="2448"/>
                    </a:cubicBezTo>
                    <a:lnTo>
                      <a:pt x="1296" y="2448"/>
                    </a:lnTo>
                    <a:lnTo>
                      <a:pt x="1291" y="2448"/>
                    </a:lnTo>
                    <a:lnTo>
                      <a:pt x="461" y="2448"/>
                    </a:lnTo>
                    <a:lnTo>
                      <a:pt x="456" y="2448"/>
                    </a:lnTo>
                    <a:lnTo>
                      <a:pt x="451" y="2448"/>
                    </a:lnTo>
                    <a:cubicBezTo>
                      <a:pt x="339" y="2450"/>
                      <a:pt x="252" y="2329"/>
                      <a:pt x="254" y="2250"/>
                    </a:cubicBezTo>
                    <a:lnTo>
                      <a:pt x="254" y="2245"/>
                    </a:lnTo>
                    <a:lnTo>
                      <a:pt x="254" y="2241"/>
                    </a:lnTo>
                    <a:lnTo>
                      <a:pt x="254" y="474"/>
                    </a:lnTo>
                    <a:close/>
                    <a:moveTo>
                      <a:pt x="512" y="483"/>
                    </a:moveTo>
                    <a:cubicBezTo>
                      <a:pt x="511" y="462"/>
                      <a:pt x="532" y="445"/>
                      <a:pt x="549" y="446"/>
                    </a:cubicBezTo>
                    <a:lnTo>
                      <a:pt x="1203" y="446"/>
                    </a:lnTo>
                    <a:cubicBezTo>
                      <a:pt x="1224" y="445"/>
                      <a:pt x="1241" y="466"/>
                      <a:pt x="1240" y="483"/>
                    </a:cubicBezTo>
                    <a:lnTo>
                      <a:pt x="1240" y="631"/>
                    </a:lnTo>
                    <a:cubicBezTo>
                      <a:pt x="1241" y="652"/>
                      <a:pt x="1220" y="669"/>
                      <a:pt x="1203" y="668"/>
                    </a:cubicBezTo>
                    <a:lnTo>
                      <a:pt x="549" y="668"/>
                    </a:lnTo>
                    <a:cubicBezTo>
                      <a:pt x="528" y="669"/>
                      <a:pt x="511" y="649"/>
                      <a:pt x="512" y="631"/>
                    </a:cubicBezTo>
                    <a:lnTo>
                      <a:pt x="512" y="483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FandolFang R" panose="00000500000000000000" pitchFamily="50" charset="-122"/>
                  <a:cs typeface="+mn-cs"/>
                </a:endParaRPr>
              </a:p>
            </p:txBody>
          </p:sp>
        </p:grpSp>
        <p:grpSp>
          <p:nvGrpSpPr>
            <p:cNvPr id="67" name="组合 66"/>
            <p:cNvGrpSpPr/>
            <p:nvPr/>
          </p:nvGrpSpPr>
          <p:grpSpPr>
            <a:xfrm>
              <a:off x="8702954" y="2895853"/>
              <a:ext cx="2618246" cy="933418"/>
              <a:chOff x="1309518" y="2895853"/>
              <a:chExt cx="2618246" cy="933418"/>
            </a:xfrm>
          </p:grpSpPr>
          <p:sp>
            <p:nvSpPr>
              <p:cNvPr id="68" name="矩形 67"/>
              <p:cNvSpPr/>
              <p:nvPr/>
            </p:nvSpPr>
            <p:spPr>
              <a:xfrm>
                <a:off x="1309518" y="3276299"/>
                <a:ext cx="2618246" cy="55297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lumMod val="75000"/>
                        <a:lumOff val="25000"/>
                      </a:prstClr>
                    </a:solidFill>
                    <a:effectLst/>
                    <a:uLnTx/>
                    <a:uFillTx/>
                    <a:latin typeface="思源黑体 CN Light" panose="020B0300000000000000" pitchFamily="34" charset="-122"/>
                    <a:ea typeface="思源黑体 CN Light" panose="020B0300000000000000" pitchFamily="34" charset="-122"/>
                    <a:cs typeface="+mn-cs"/>
                  </a:rPr>
                  <a:t>点击此处添加文本内容，如关键词</a:t>
                </a:r>
                <a:endParaRPr kumimoji="0" lang="en-US" altLang="zh-CN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cs"/>
                </a:endParaRPr>
              </a:p>
              <a:p>
                <a:pPr marL="0" marR="0" lvl="0" indent="0" algn="ctr" defTabSz="914400" rtl="0" eaLnBrk="1" fontAlgn="auto" latinLnBrk="0" hangingPunct="1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lumMod val="75000"/>
                        <a:lumOff val="25000"/>
                      </a:prstClr>
                    </a:solidFill>
                    <a:effectLst/>
                    <a:uLnTx/>
                    <a:uFillTx/>
                    <a:latin typeface="思源黑体 CN Light" panose="020B0300000000000000" pitchFamily="34" charset="-122"/>
                    <a:ea typeface="思源黑体 CN Light" panose="020B0300000000000000" pitchFamily="34" charset="-122"/>
                    <a:cs typeface="+mn-cs"/>
                  </a:rPr>
                  <a:t>部分简单介绍等。点击此处</a:t>
                </a:r>
                <a:endParaRPr kumimoji="1" lang="zh-CN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cs"/>
                </a:endParaRPr>
              </a:p>
            </p:txBody>
          </p:sp>
          <p:sp>
            <p:nvSpPr>
              <p:cNvPr id="69" name="TextBox 32"/>
              <p:cNvSpPr txBox="1"/>
              <p:nvPr/>
            </p:nvSpPr>
            <p:spPr>
              <a:xfrm>
                <a:off x="1680407" y="2895853"/>
                <a:ext cx="1876470" cy="461665"/>
              </a:xfrm>
              <a:prstGeom prst="rect">
                <a:avLst/>
              </a:prstGeom>
              <a:noFill/>
              <a:effectLst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lumMod val="75000"/>
                        <a:lumOff val="25000"/>
                      </a:prstClr>
                    </a:solidFill>
                    <a:effectLst/>
                    <a:uLnTx/>
                    <a:uFillTx/>
                    <a:latin typeface="优设标题黑" panose="00000500000000000000" pitchFamily="2" charset="-122"/>
                    <a:ea typeface="优设标题黑" panose="00000500000000000000" pitchFamily="2" charset="-122"/>
                    <a:cs typeface="+mn-cs"/>
                  </a:rPr>
                  <a:t>标题文字添加</a:t>
                </a:r>
              </a:p>
            </p:txBody>
          </p:sp>
        </p:grpSp>
      </p:grpSp>
      <p:grpSp>
        <p:nvGrpSpPr>
          <p:cNvPr id="86" name="组合 85"/>
          <p:cNvGrpSpPr/>
          <p:nvPr/>
        </p:nvGrpSpPr>
        <p:grpSpPr>
          <a:xfrm>
            <a:off x="780685" y="3997960"/>
            <a:ext cx="2618246" cy="2174876"/>
            <a:chOff x="690570" y="3997960"/>
            <a:chExt cx="2618246" cy="2174876"/>
          </a:xfrm>
        </p:grpSpPr>
        <p:grpSp>
          <p:nvGrpSpPr>
            <p:cNvPr id="60" name="组合 59"/>
            <p:cNvGrpSpPr/>
            <p:nvPr/>
          </p:nvGrpSpPr>
          <p:grpSpPr>
            <a:xfrm>
              <a:off x="1457086" y="3997960"/>
              <a:ext cx="1085215" cy="1085215"/>
              <a:chOff x="2110740" y="3997960"/>
              <a:chExt cx="1085215" cy="1085215"/>
            </a:xfrm>
          </p:grpSpPr>
          <p:sp>
            <p:nvSpPr>
              <p:cNvPr id="36" name="椭圆 35"/>
              <p:cNvSpPr/>
              <p:nvPr/>
            </p:nvSpPr>
            <p:spPr>
              <a:xfrm>
                <a:off x="2110740" y="3997960"/>
                <a:ext cx="1085215" cy="1085215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FandolFang R" panose="00000500000000000000" pitchFamily="50" charset="-122"/>
                  <a:cs typeface="+mn-cs"/>
                </a:endParaRPr>
              </a:p>
            </p:txBody>
          </p:sp>
          <p:grpSp>
            <p:nvGrpSpPr>
              <p:cNvPr id="43" name="Group 4688"/>
              <p:cNvGrpSpPr>
                <a:grpSpLocks noChangeAspect="1"/>
              </p:cNvGrpSpPr>
              <p:nvPr/>
            </p:nvGrpSpPr>
            <p:grpSpPr bwMode="auto">
              <a:xfrm>
                <a:off x="2420213" y="4318983"/>
                <a:ext cx="466269" cy="443168"/>
                <a:chOff x="1835150" y="2800349"/>
                <a:chExt cx="382588" cy="363538"/>
              </a:xfrm>
              <a:solidFill>
                <a:schemeClr val="bg1"/>
              </a:solidFill>
            </p:grpSpPr>
            <p:sp>
              <p:nvSpPr>
                <p:cNvPr id="44" name="Freeform 291"/>
                <p:cNvSpPr>
                  <a:spLocks noChangeArrowheads="1"/>
                </p:cNvSpPr>
                <p:nvPr/>
              </p:nvSpPr>
              <p:spPr bwMode="auto">
                <a:xfrm>
                  <a:off x="1868488" y="3140074"/>
                  <a:ext cx="271462" cy="23813"/>
                </a:xfrm>
                <a:custGeom>
                  <a:avLst/>
                  <a:gdLst>
                    <a:gd name="T0" fmla="*/ 41 w 753"/>
                    <a:gd name="T1" fmla="*/ 42 h 68"/>
                    <a:gd name="T2" fmla="*/ 192 w 753"/>
                    <a:gd name="T3" fmla="*/ 42 h 68"/>
                    <a:gd name="T4" fmla="*/ 217 w 753"/>
                    <a:gd name="T5" fmla="*/ 67 h 68"/>
                    <a:gd name="T6" fmla="*/ 543 w 753"/>
                    <a:gd name="T7" fmla="*/ 67 h 68"/>
                    <a:gd name="T8" fmla="*/ 568 w 753"/>
                    <a:gd name="T9" fmla="*/ 42 h 68"/>
                    <a:gd name="T10" fmla="*/ 710 w 753"/>
                    <a:gd name="T11" fmla="*/ 42 h 68"/>
                    <a:gd name="T12" fmla="*/ 752 w 753"/>
                    <a:gd name="T13" fmla="*/ 0 h 68"/>
                    <a:gd name="T14" fmla="*/ 0 w 753"/>
                    <a:gd name="T15" fmla="*/ 0 h 68"/>
                    <a:gd name="T16" fmla="*/ 41 w 753"/>
                    <a:gd name="T17" fmla="*/ 42 h 68"/>
                    <a:gd name="T18" fmla="*/ 41 w 753"/>
                    <a:gd name="T19" fmla="*/ 42 h 68"/>
                    <a:gd name="T20" fmla="*/ 41 w 753"/>
                    <a:gd name="T21" fmla="*/ 42 h 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753" h="68">
                      <a:moveTo>
                        <a:pt x="41" y="42"/>
                      </a:moveTo>
                      <a:cubicBezTo>
                        <a:pt x="192" y="42"/>
                        <a:pt x="192" y="42"/>
                        <a:pt x="192" y="42"/>
                      </a:cubicBezTo>
                      <a:cubicBezTo>
                        <a:pt x="192" y="50"/>
                        <a:pt x="200" y="67"/>
                        <a:pt x="217" y="67"/>
                      </a:cubicBezTo>
                      <a:cubicBezTo>
                        <a:pt x="543" y="67"/>
                        <a:pt x="543" y="67"/>
                        <a:pt x="543" y="67"/>
                      </a:cubicBezTo>
                      <a:cubicBezTo>
                        <a:pt x="552" y="67"/>
                        <a:pt x="568" y="50"/>
                        <a:pt x="568" y="42"/>
                      </a:cubicBezTo>
                      <a:cubicBezTo>
                        <a:pt x="710" y="42"/>
                        <a:pt x="710" y="42"/>
                        <a:pt x="710" y="42"/>
                      </a:cubicBezTo>
                      <a:cubicBezTo>
                        <a:pt x="735" y="42"/>
                        <a:pt x="752" y="17"/>
                        <a:pt x="752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7"/>
                        <a:pt x="16" y="42"/>
                        <a:pt x="41" y="42"/>
                      </a:cubicBezTo>
                      <a:close/>
                      <a:moveTo>
                        <a:pt x="41" y="42"/>
                      </a:moveTo>
                      <a:lnTo>
                        <a:pt x="41" y="4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808080"/>
                      </a:solidFill>
                      <a:bevel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思源黑体 CN Regular" panose="020B0500000000000000" pitchFamily="34" charset="-122"/>
                    <a:ea typeface="思源黑体 CN Regular" panose="020B0500000000000000" pitchFamily="34" charset="-122"/>
                    <a:cs typeface="+mn-cs"/>
                  </a:endParaRPr>
                </a:p>
              </p:txBody>
            </p:sp>
            <p:sp>
              <p:nvSpPr>
                <p:cNvPr id="45" name="Freeform 292"/>
                <p:cNvSpPr>
                  <a:spLocks noChangeArrowheads="1"/>
                </p:cNvSpPr>
                <p:nvPr/>
              </p:nvSpPr>
              <p:spPr bwMode="auto">
                <a:xfrm>
                  <a:off x="1835150" y="2955924"/>
                  <a:ext cx="382588" cy="174625"/>
                </a:xfrm>
                <a:custGeom>
                  <a:avLst/>
                  <a:gdLst>
                    <a:gd name="T0" fmla="*/ 1020 w 1062"/>
                    <a:gd name="T1" fmla="*/ 100 h 486"/>
                    <a:gd name="T2" fmla="*/ 894 w 1062"/>
                    <a:gd name="T3" fmla="*/ 75 h 486"/>
                    <a:gd name="T4" fmla="*/ 894 w 1062"/>
                    <a:gd name="T5" fmla="*/ 0 h 486"/>
                    <a:gd name="T6" fmla="*/ 0 w 1062"/>
                    <a:gd name="T7" fmla="*/ 0 h 486"/>
                    <a:gd name="T8" fmla="*/ 267 w 1062"/>
                    <a:gd name="T9" fmla="*/ 485 h 486"/>
                    <a:gd name="T10" fmla="*/ 627 w 1062"/>
                    <a:gd name="T11" fmla="*/ 485 h 486"/>
                    <a:gd name="T12" fmla="*/ 819 w 1062"/>
                    <a:gd name="T13" fmla="*/ 351 h 486"/>
                    <a:gd name="T14" fmla="*/ 1061 w 1062"/>
                    <a:gd name="T15" fmla="*/ 192 h 486"/>
                    <a:gd name="T16" fmla="*/ 1020 w 1062"/>
                    <a:gd name="T17" fmla="*/ 100 h 486"/>
                    <a:gd name="T18" fmla="*/ 861 w 1062"/>
                    <a:gd name="T19" fmla="*/ 284 h 486"/>
                    <a:gd name="T20" fmla="*/ 894 w 1062"/>
                    <a:gd name="T21" fmla="*/ 142 h 486"/>
                    <a:gd name="T22" fmla="*/ 978 w 1062"/>
                    <a:gd name="T23" fmla="*/ 151 h 486"/>
                    <a:gd name="T24" fmla="*/ 995 w 1062"/>
                    <a:gd name="T25" fmla="*/ 192 h 486"/>
                    <a:gd name="T26" fmla="*/ 861 w 1062"/>
                    <a:gd name="T27" fmla="*/ 284 h 486"/>
                    <a:gd name="T28" fmla="*/ 861 w 1062"/>
                    <a:gd name="T29" fmla="*/ 284 h 486"/>
                    <a:gd name="T30" fmla="*/ 861 w 1062"/>
                    <a:gd name="T31" fmla="*/ 284 h 4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1062" h="486">
                      <a:moveTo>
                        <a:pt x="1020" y="100"/>
                      </a:moveTo>
                      <a:cubicBezTo>
                        <a:pt x="986" y="67"/>
                        <a:pt x="928" y="67"/>
                        <a:pt x="894" y="75"/>
                      </a:cubicBezTo>
                      <a:cubicBezTo>
                        <a:pt x="894" y="50"/>
                        <a:pt x="894" y="25"/>
                        <a:pt x="894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243"/>
                        <a:pt x="42" y="418"/>
                        <a:pt x="267" y="485"/>
                      </a:cubicBezTo>
                      <a:cubicBezTo>
                        <a:pt x="627" y="485"/>
                        <a:pt x="627" y="485"/>
                        <a:pt x="627" y="485"/>
                      </a:cubicBezTo>
                      <a:cubicBezTo>
                        <a:pt x="719" y="452"/>
                        <a:pt x="786" y="410"/>
                        <a:pt x="819" y="351"/>
                      </a:cubicBezTo>
                      <a:cubicBezTo>
                        <a:pt x="911" y="351"/>
                        <a:pt x="1053" y="318"/>
                        <a:pt x="1061" y="192"/>
                      </a:cubicBezTo>
                      <a:cubicBezTo>
                        <a:pt x="1061" y="142"/>
                        <a:pt x="1036" y="117"/>
                        <a:pt x="1020" y="100"/>
                      </a:cubicBezTo>
                      <a:close/>
                      <a:moveTo>
                        <a:pt x="861" y="284"/>
                      </a:moveTo>
                      <a:cubicBezTo>
                        <a:pt x="878" y="243"/>
                        <a:pt x="886" y="192"/>
                        <a:pt x="894" y="142"/>
                      </a:cubicBezTo>
                      <a:cubicBezTo>
                        <a:pt x="919" y="134"/>
                        <a:pt x="961" y="134"/>
                        <a:pt x="978" y="151"/>
                      </a:cubicBezTo>
                      <a:cubicBezTo>
                        <a:pt x="978" y="151"/>
                        <a:pt x="995" y="159"/>
                        <a:pt x="995" y="192"/>
                      </a:cubicBezTo>
                      <a:cubicBezTo>
                        <a:pt x="986" y="259"/>
                        <a:pt x="911" y="276"/>
                        <a:pt x="861" y="284"/>
                      </a:cubicBezTo>
                      <a:close/>
                      <a:moveTo>
                        <a:pt x="861" y="284"/>
                      </a:moveTo>
                      <a:lnTo>
                        <a:pt x="861" y="28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808080"/>
                      </a:solidFill>
                      <a:bevel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思源黑体 CN Regular" panose="020B0500000000000000" pitchFamily="34" charset="-122"/>
                    <a:ea typeface="思源黑体 CN Regular" panose="020B0500000000000000" pitchFamily="34" charset="-122"/>
                    <a:cs typeface="+mn-cs"/>
                  </a:endParaRPr>
                </a:p>
              </p:txBody>
            </p:sp>
            <p:sp>
              <p:nvSpPr>
                <p:cNvPr id="46" name="Freeform 293"/>
                <p:cNvSpPr>
                  <a:spLocks noChangeArrowheads="1"/>
                </p:cNvSpPr>
                <p:nvPr/>
              </p:nvSpPr>
              <p:spPr bwMode="auto">
                <a:xfrm>
                  <a:off x="1916113" y="2800349"/>
                  <a:ext cx="112712" cy="144463"/>
                </a:xfrm>
                <a:custGeom>
                  <a:avLst/>
                  <a:gdLst>
                    <a:gd name="T0" fmla="*/ 142 w 311"/>
                    <a:gd name="T1" fmla="*/ 401 h 402"/>
                    <a:gd name="T2" fmla="*/ 234 w 311"/>
                    <a:gd name="T3" fmla="*/ 243 h 402"/>
                    <a:gd name="T4" fmla="*/ 268 w 311"/>
                    <a:gd name="T5" fmla="*/ 0 h 402"/>
                    <a:gd name="T6" fmla="*/ 159 w 311"/>
                    <a:gd name="T7" fmla="*/ 276 h 402"/>
                    <a:gd name="T8" fmla="*/ 142 w 311"/>
                    <a:gd name="T9" fmla="*/ 401 h 402"/>
                    <a:gd name="T10" fmla="*/ 142 w 311"/>
                    <a:gd name="T11" fmla="*/ 401 h 402"/>
                    <a:gd name="T12" fmla="*/ 142 w 311"/>
                    <a:gd name="T13" fmla="*/ 401 h 40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11" h="402">
                      <a:moveTo>
                        <a:pt x="142" y="401"/>
                      </a:moveTo>
                      <a:cubicBezTo>
                        <a:pt x="142" y="401"/>
                        <a:pt x="310" y="385"/>
                        <a:pt x="234" y="243"/>
                      </a:cubicBezTo>
                      <a:cubicBezTo>
                        <a:pt x="168" y="126"/>
                        <a:pt x="184" y="59"/>
                        <a:pt x="268" y="0"/>
                      </a:cubicBezTo>
                      <a:cubicBezTo>
                        <a:pt x="268" y="0"/>
                        <a:pt x="0" y="67"/>
                        <a:pt x="159" y="276"/>
                      </a:cubicBezTo>
                      <a:cubicBezTo>
                        <a:pt x="209" y="360"/>
                        <a:pt x="142" y="401"/>
                        <a:pt x="142" y="401"/>
                      </a:cubicBezTo>
                      <a:close/>
                      <a:moveTo>
                        <a:pt x="142" y="401"/>
                      </a:moveTo>
                      <a:lnTo>
                        <a:pt x="142" y="401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808080"/>
                      </a:solidFill>
                      <a:bevel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思源黑体 CN Regular" panose="020B0500000000000000" pitchFamily="34" charset="-122"/>
                    <a:ea typeface="思源黑体 CN Regular" panose="020B0500000000000000" pitchFamily="34" charset="-122"/>
                    <a:cs typeface="+mn-cs"/>
                  </a:endParaRPr>
                </a:p>
              </p:txBody>
            </p:sp>
            <p:sp>
              <p:nvSpPr>
                <p:cNvPr id="47" name="Freeform 294"/>
                <p:cNvSpPr>
                  <a:spLocks noChangeArrowheads="1"/>
                </p:cNvSpPr>
                <p:nvPr/>
              </p:nvSpPr>
              <p:spPr bwMode="auto">
                <a:xfrm>
                  <a:off x="2003425" y="2867024"/>
                  <a:ext cx="53975" cy="73025"/>
                </a:xfrm>
                <a:custGeom>
                  <a:avLst/>
                  <a:gdLst>
                    <a:gd name="T0" fmla="*/ 17 w 151"/>
                    <a:gd name="T1" fmla="*/ 201 h 202"/>
                    <a:gd name="T2" fmla="*/ 75 w 151"/>
                    <a:gd name="T3" fmla="*/ 67 h 202"/>
                    <a:gd name="T4" fmla="*/ 84 w 151"/>
                    <a:gd name="T5" fmla="*/ 0 h 202"/>
                    <a:gd name="T6" fmla="*/ 33 w 151"/>
                    <a:gd name="T7" fmla="*/ 75 h 202"/>
                    <a:gd name="T8" fmla="*/ 17 w 151"/>
                    <a:gd name="T9" fmla="*/ 201 h 202"/>
                    <a:gd name="T10" fmla="*/ 17 w 151"/>
                    <a:gd name="T11" fmla="*/ 201 h 202"/>
                    <a:gd name="T12" fmla="*/ 17 w 151"/>
                    <a:gd name="T13" fmla="*/ 201 h 20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51" h="202">
                      <a:moveTo>
                        <a:pt x="17" y="201"/>
                      </a:moveTo>
                      <a:cubicBezTo>
                        <a:pt x="17" y="201"/>
                        <a:pt x="150" y="176"/>
                        <a:pt x="75" y="67"/>
                      </a:cubicBezTo>
                      <a:cubicBezTo>
                        <a:pt x="50" y="17"/>
                        <a:pt x="84" y="0"/>
                        <a:pt x="84" y="0"/>
                      </a:cubicBezTo>
                      <a:cubicBezTo>
                        <a:pt x="84" y="0"/>
                        <a:pt x="0" y="0"/>
                        <a:pt x="33" y="75"/>
                      </a:cubicBezTo>
                      <a:cubicBezTo>
                        <a:pt x="67" y="142"/>
                        <a:pt x="58" y="176"/>
                        <a:pt x="17" y="201"/>
                      </a:cubicBezTo>
                      <a:close/>
                      <a:moveTo>
                        <a:pt x="17" y="201"/>
                      </a:moveTo>
                      <a:lnTo>
                        <a:pt x="17" y="201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808080"/>
                      </a:solidFill>
                      <a:bevel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思源黑体 CN Regular" panose="020B0500000000000000" pitchFamily="34" charset="-122"/>
                    <a:ea typeface="思源黑体 CN Regular" panose="020B0500000000000000" pitchFamily="34" charset="-122"/>
                    <a:cs typeface="+mn-cs"/>
                  </a:endParaRPr>
                </a:p>
              </p:txBody>
            </p:sp>
          </p:grpSp>
        </p:grpSp>
        <p:grpSp>
          <p:nvGrpSpPr>
            <p:cNvPr id="74" name="组合 73"/>
            <p:cNvGrpSpPr/>
            <p:nvPr/>
          </p:nvGrpSpPr>
          <p:grpSpPr>
            <a:xfrm>
              <a:off x="690570" y="5239418"/>
              <a:ext cx="2618246" cy="933418"/>
              <a:chOff x="1309518" y="2895853"/>
              <a:chExt cx="2618246" cy="933418"/>
            </a:xfrm>
          </p:grpSpPr>
          <p:sp>
            <p:nvSpPr>
              <p:cNvPr id="75" name="矩形 74"/>
              <p:cNvSpPr/>
              <p:nvPr/>
            </p:nvSpPr>
            <p:spPr>
              <a:xfrm>
                <a:off x="1309518" y="3276299"/>
                <a:ext cx="2618246" cy="55297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lumMod val="75000"/>
                        <a:lumOff val="25000"/>
                      </a:prstClr>
                    </a:solidFill>
                    <a:effectLst/>
                    <a:uLnTx/>
                    <a:uFillTx/>
                    <a:latin typeface="思源黑体 CN Light" panose="020B0300000000000000" pitchFamily="34" charset="-122"/>
                    <a:ea typeface="思源黑体 CN Light" panose="020B0300000000000000" pitchFamily="34" charset="-122"/>
                    <a:cs typeface="+mn-cs"/>
                  </a:rPr>
                  <a:t>点击此处添加文本内容，如关键词</a:t>
                </a:r>
                <a:endParaRPr kumimoji="0" lang="en-US" altLang="zh-CN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cs"/>
                </a:endParaRPr>
              </a:p>
              <a:p>
                <a:pPr marL="0" marR="0" lvl="0" indent="0" algn="ctr" defTabSz="914400" rtl="0" eaLnBrk="1" fontAlgn="auto" latinLnBrk="0" hangingPunct="1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lumMod val="75000"/>
                        <a:lumOff val="25000"/>
                      </a:prstClr>
                    </a:solidFill>
                    <a:effectLst/>
                    <a:uLnTx/>
                    <a:uFillTx/>
                    <a:latin typeface="思源黑体 CN Light" panose="020B0300000000000000" pitchFamily="34" charset="-122"/>
                    <a:ea typeface="思源黑体 CN Light" panose="020B0300000000000000" pitchFamily="34" charset="-122"/>
                    <a:cs typeface="+mn-cs"/>
                  </a:rPr>
                  <a:t>部分简单介绍等。点击此处</a:t>
                </a:r>
                <a:endParaRPr kumimoji="1" lang="zh-CN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cs"/>
                </a:endParaRPr>
              </a:p>
            </p:txBody>
          </p:sp>
          <p:sp>
            <p:nvSpPr>
              <p:cNvPr id="76" name="TextBox 32"/>
              <p:cNvSpPr txBox="1"/>
              <p:nvPr/>
            </p:nvSpPr>
            <p:spPr>
              <a:xfrm>
                <a:off x="1680407" y="2895853"/>
                <a:ext cx="1876470" cy="461665"/>
              </a:xfrm>
              <a:prstGeom prst="rect">
                <a:avLst/>
              </a:prstGeom>
              <a:noFill/>
              <a:effectLst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lumMod val="75000"/>
                        <a:lumOff val="25000"/>
                      </a:prstClr>
                    </a:solidFill>
                    <a:effectLst/>
                    <a:uLnTx/>
                    <a:uFillTx/>
                    <a:latin typeface="优设标题黑" panose="00000500000000000000" pitchFamily="2" charset="-122"/>
                    <a:ea typeface="优设标题黑" panose="00000500000000000000" pitchFamily="2" charset="-122"/>
                    <a:cs typeface="+mn-cs"/>
                  </a:rPr>
                  <a:t>标题文字添加</a:t>
                </a:r>
              </a:p>
            </p:txBody>
          </p:sp>
        </p:grpSp>
      </p:grpSp>
      <p:grpSp>
        <p:nvGrpSpPr>
          <p:cNvPr id="88" name="组合 87"/>
          <p:cNvGrpSpPr/>
          <p:nvPr/>
        </p:nvGrpSpPr>
        <p:grpSpPr>
          <a:xfrm>
            <a:off x="6122275" y="3997960"/>
            <a:ext cx="2618246" cy="2174876"/>
            <a:chOff x="6032160" y="3997960"/>
            <a:chExt cx="2618246" cy="2174876"/>
          </a:xfrm>
        </p:grpSpPr>
        <p:grpSp>
          <p:nvGrpSpPr>
            <p:cNvPr id="58" name="组合 57"/>
            <p:cNvGrpSpPr/>
            <p:nvPr/>
          </p:nvGrpSpPr>
          <p:grpSpPr>
            <a:xfrm>
              <a:off x="6798676" y="3997960"/>
              <a:ext cx="1085215" cy="1085215"/>
              <a:chOff x="6553200" y="3997960"/>
              <a:chExt cx="1085215" cy="1085215"/>
            </a:xfrm>
          </p:grpSpPr>
          <p:sp>
            <p:nvSpPr>
              <p:cNvPr id="38" name="椭圆 37"/>
              <p:cNvSpPr/>
              <p:nvPr/>
            </p:nvSpPr>
            <p:spPr>
              <a:xfrm>
                <a:off x="6553200" y="3997960"/>
                <a:ext cx="1085215" cy="1085215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FandolFang R" panose="00000500000000000000" pitchFamily="50" charset="-122"/>
                  <a:cs typeface="+mn-cs"/>
                </a:endParaRPr>
              </a:p>
            </p:txBody>
          </p:sp>
          <p:sp>
            <p:nvSpPr>
              <p:cNvPr id="49" name="AutoShape 29"/>
              <p:cNvSpPr>
                <a:spLocks noChangeAspect="1"/>
              </p:cNvSpPr>
              <p:nvPr/>
            </p:nvSpPr>
            <p:spPr bwMode="auto">
              <a:xfrm>
                <a:off x="6917770" y="4362484"/>
                <a:ext cx="356075" cy="356167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3598" y="2167"/>
                    </a:moveTo>
                    <a:cubicBezTo>
                      <a:pt x="3598" y="2549"/>
                      <a:pt x="3517" y="2902"/>
                      <a:pt x="3358" y="3213"/>
                    </a:cubicBezTo>
                    <a:cubicBezTo>
                      <a:pt x="3197" y="3525"/>
                      <a:pt x="2981" y="3792"/>
                      <a:pt x="2707" y="4006"/>
                    </a:cubicBezTo>
                    <a:lnTo>
                      <a:pt x="2707" y="21050"/>
                    </a:lnTo>
                    <a:cubicBezTo>
                      <a:pt x="2707" y="21203"/>
                      <a:pt x="2663" y="21329"/>
                      <a:pt x="2580" y="21438"/>
                    </a:cubicBezTo>
                    <a:cubicBezTo>
                      <a:pt x="2492" y="21547"/>
                      <a:pt x="2386" y="21599"/>
                      <a:pt x="2262" y="21599"/>
                    </a:cubicBezTo>
                    <a:lnTo>
                      <a:pt x="1348" y="21599"/>
                    </a:lnTo>
                    <a:cubicBezTo>
                      <a:pt x="1221" y="21599"/>
                      <a:pt x="1118" y="21544"/>
                      <a:pt x="1038" y="21438"/>
                    </a:cubicBezTo>
                    <a:cubicBezTo>
                      <a:pt x="954" y="21329"/>
                      <a:pt x="913" y="21203"/>
                      <a:pt x="913" y="21050"/>
                    </a:cubicBezTo>
                    <a:lnTo>
                      <a:pt x="913" y="4006"/>
                    </a:lnTo>
                    <a:cubicBezTo>
                      <a:pt x="641" y="3792"/>
                      <a:pt x="421" y="3525"/>
                      <a:pt x="252" y="3213"/>
                    </a:cubicBezTo>
                    <a:cubicBezTo>
                      <a:pt x="83" y="2902"/>
                      <a:pt x="0" y="2549"/>
                      <a:pt x="0" y="2167"/>
                    </a:cubicBezTo>
                    <a:cubicBezTo>
                      <a:pt x="0" y="1574"/>
                      <a:pt x="176" y="1069"/>
                      <a:pt x="528" y="640"/>
                    </a:cubicBezTo>
                    <a:cubicBezTo>
                      <a:pt x="878" y="211"/>
                      <a:pt x="1304" y="0"/>
                      <a:pt x="1804" y="0"/>
                    </a:cubicBezTo>
                    <a:cubicBezTo>
                      <a:pt x="2296" y="0"/>
                      <a:pt x="2719" y="211"/>
                      <a:pt x="3069" y="640"/>
                    </a:cubicBezTo>
                    <a:cubicBezTo>
                      <a:pt x="3422" y="1069"/>
                      <a:pt x="3598" y="1571"/>
                      <a:pt x="3598" y="2167"/>
                    </a:cubicBezTo>
                    <a:moveTo>
                      <a:pt x="20838" y="2476"/>
                    </a:moveTo>
                    <a:cubicBezTo>
                      <a:pt x="21063" y="2323"/>
                      <a:pt x="21247" y="2297"/>
                      <a:pt x="21389" y="2391"/>
                    </a:cubicBezTo>
                    <a:cubicBezTo>
                      <a:pt x="21529" y="2485"/>
                      <a:pt x="21599" y="2684"/>
                      <a:pt x="21599" y="2996"/>
                    </a:cubicBezTo>
                    <a:lnTo>
                      <a:pt x="21599" y="13515"/>
                    </a:lnTo>
                    <a:cubicBezTo>
                      <a:pt x="21599" y="13803"/>
                      <a:pt x="21526" y="14106"/>
                      <a:pt x="21382" y="14420"/>
                    </a:cubicBezTo>
                    <a:cubicBezTo>
                      <a:pt x="21237" y="14737"/>
                      <a:pt x="21056" y="14966"/>
                      <a:pt x="20838" y="15119"/>
                    </a:cubicBezTo>
                    <a:cubicBezTo>
                      <a:pt x="19954" y="15757"/>
                      <a:pt x="19146" y="16165"/>
                      <a:pt x="18412" y="16350"/>
                    </a:cubicBezTo>
                    <a:cubicBezTo>
                      <a:pt x="17678" y="16529"/>
                      <a:pt x="17036" y="16606"/>
                      <a:pt x="16490" y="16567"/>
                    </a:cubicBezTo>
                    <a:cubicBezTo>
                      <a:pt x="15849" y="16526"/>
                      <a:pt x="15281" y="16371"/>
                      <a:pt x="14791" y="16103"/>
                    </a:cubicBezTo>
                    <a:cubicBezTo>
                      <a:pt x="14392" y="15851"/>
                      <a:pt x="14003" y="15607"/>
                      <a:pt x="13623" y="15378"/>
                    </a:cubicBezTo>
                    <a:cubicBezTo>
                      <a:pt x="13244" y="15146"/>
                      <a:pt x="12857" y="14946"/>
                      <a:pt x="12458" y="14773"/>
                    </a:cubicBezTo>
                    <a:cubicBezTo>
                      <a:pt x="12059" y="14599"/>
                      <a:pt x="11640" y="14461"/>
                      <a:pt x="11197" y="14358"/>
                    </a:cubicBezTo>
                    <a:cubicBezTo>
                      <a:pt x="10757" y="14256"/>
                      <a:pt x="10269" y="14203"/>
                      <a:pt x="9738" y="14203"/>
                    </a:cubicBezTo>
                    <a:cubicBezTo>
                      <a:pt x="9310" y="14220"/>
                      <a:pt x="8825" y="14306"/>
                      <a:pt x="8286" y="14455"/>
                    </a:cubicBezTo>
                    <a:cubicBezTo>
                      <a:pt x="7824" y="14588"/>
                      <a:pt x="7266" y="14799"/>
                      <a:pt x="6605" y="15090"/>
                    </a:cubicBezTo>
                    <a:cubicBezTo>
                      <a:pt x="5944" y="15381"/>
                      <a:pt x="5207" y="15792"/>
                      <a:pt x="4394" y="16327"/>
                    </a:cubicBezTo>
                    <a:cubicBezTo>
                      <a:pt x="4169" y="16476"/>
                      <a:pt x="3978" y="16494"/>
                      <a:pt x="3826" y="16382"/>
                    </a:cubicBezTo>
                    <a:cubicBezTo>
                      <a:pt x="3674" y="16268"/>
                      <a:pt x="3598" y="16059"/>
                      <a:pt x="3598" y="15751"/>
                    </a:cubicBezTo>
                    <a:lnTo>
                      <a:pt x="3598" y="5273"/>
                    </a:lnTo>
                    <a:cubicBezTo>
                      <a:pt x="3598" y="4964"/>
                      <a:pt x="3674" y="4653"/>
                      <a:pt x="3826" y="4347"/>
                    </a:cubicBezTo>
                    <a:cubicBezTo>
                      <a:pt x="3978" y="4036"/>
                      <a:pt x="4169" y="3807"/>
                      <a:pt x="4394" y="3654"/>
                    </a:cubicBezTo>
                    <a:cubicBezTo>
                      <a:pt x="5207" y="3143"/>
                      <a:pt x="5941" y="2737"/>
                      <a:pt x="6597" y="2447"/>
                    </a:cubicBezTo>
                    <a:cubicBezTo>
                      <a:pt x="7253" y="2156"/>
                      <a:pt x="7816" y="1944"/>
                      <a:pt x="8286" y="1812"/>
                    </a:cubicBezTo>
                    <a:cubicBezTo>
                      <a:pt x="8832" y="1665"/>
                      <a:pt x="9317" y="1580"/>
                      <a:pt x="9738" y="1559"/>
                    </a:cubicBezTo>
                    <a:cubicBezTo>
                      <a:pt x="10269" y="1559"/>
                      <a:pt x="10757" y="1612"/>
                      <a:pt x="11197" y="1715"/>
                    </a:cubicBezTo>
                    <a:cubicBezTo>
                      <a:pt x="11640" y="1818"/>
                      <a:pt x="12059" y="1956"/>
                      <a:pt x="12458" y="2135"/>
                    </a:cubicBezTo>
                    <a:cubicBezTo>
                      <a:pt x="12857" y="2306"/>
                      <a:pt x="13242" y="2508"/>
                      <a:pt x="13619" y="2737"/>
                    </a:cubicBezTo>
                    <a:cubicBezTo>
                      <a:pt x="13993" y="2967"/>
                      <a:pt x="14385" y="3207"/>
                      <a:pt x="14791" y="3463"/>
                    </a:cubicBezTo>
                    <a:cubicBezTo>
                      <a:pt x="15281" y="3736"/>
                      <a:pt x="15849" y="3889"/>
                      <a:pt x="16490" y="3924"/>
                    </a:cubicBezTo>
                    <a:cubicBezTo>
                      <a:pt x="17036" y="3965"/>
                      <a:pt x="17678" y="3889"/>
                      <a:pt x="18412" y="3707"/>
                    </a:cubicBezTo>
                    <a:cubicBezTo>
                      <a:pt x="19146" y="3522"/>
                      <a:pt x="19957" y="3113"/>
                      <a:pt x="20838" y="2476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</p:spPr>
            <p:txBody>
              <a:bodyPr lIns="101579" tIns="101579" rIns="101579" bIns="101579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s-ES" sz="6665" b="0" i="0" u="none" strike="noStrike" kern="1200" cap="none" spc="0" normalizeH="0" baseline="0" noProof="0" dirty="0">
                  <a:ln>
                    <a:noFill/>
                  </a:ln>
                  <a:solidFill>
                    <a:srgbClr val="44CEB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Gill Sans" charset="0"/>
                  <a:sym typeface="Gill Sans" charset="0"/>
                </a:endParaRPr>
              </a:p>
            </p:txBody>
          </p:sp>
        </p:grpSp>
        <p:grpSp>
          <p:nvGrpSpPr>
            <p:cNvPr id="77" name="组合 76"/>
            <p:cNvGrpSpPr/>
            <p:nvPr/>
          </p:nvGrpSpPr>
          <p:grpSpPr>
            <a:xfrm>
              <a:off x="6032160" y="5239418"/>
              <a:ext cx="2618246" cy="933418"/>
              <a:chOff x="1309518" y="2895853"/>
              <a:chExt cx="2618246" cy="933418"/>
            </a:xfrm>
          </p:grpSpPr>
          <p:sp>
            <p:nvSpPr>
              <p:cNvPr id="78" name="矩形 77"/>
              <p:cNvSpPr/>
              <p:nvPr/>
            </p:nvSpPr>
            <p:spPr>
              <a:xfrm>
                <a:off x="1309518" y="3276299"/>
                <a:ext cx="2618246" cy="55297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lumMod val="75000"/>
                        <a:lumOff val="25000"/>
                      </a:prstClr>
                    </a:solidFill>
                    <a:effectLst/>
                    <a:uLnTx/>
                    <a:uFillTx/>
                    <a:latin typeface="思源黑体 CN Light" panose="020B0300000000000000" pitchFamily="34" charset="-122"/>
                    <a:ea typeface="思源黑体 CN Light" panose="020B0300000000000000" pitchFamily="34" charset="-122"/>
                    <a:cs typeface="+mn-cs"/>
                  </a:rPr>
                  <a:t>点击此处添加文本内容，如关键词</a:t>
                </a:r>
                <a:endParaRPr kumimoji="0" lang="en-US" altLang="zh-CN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cs"/>
                </a:endParaRPr>
              </a:p>
              <a:p>
                <a:pPr marL="0" marR="0" lvl="0" indent="0" algn="ctr" defTabSz="914400" rtl="0" eaLnBrk="1" fontAlgn="auto" latinLnBrk="0" hangingPunct="1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lumMod val="75000"/>
                        <a:lumOff val="25000"/>
                      </a:prstClr>
                    </a:solidFill>
                    <a:effectLst/>
                    <a:uLnTx/>
                    <a:uFillTx/>
                    <a:latin typeface="思源黑体 CN Light" panose="020B0300000000000000" pitchFamily="34" charset="-122"/>
                    <a:ea typeface="思源黑体 CN Light" panose="020B0300000000000000" pitchFamily="34" charset="-122"/>
                    <a:cs typeface="+mn-cs"/>
                  </a:rPr>
                  <a:t>部分简单介绍等。点击此处</a:t>
                </a:r>
                <a:endParaRPr kumimoji="1" lang="zh-CN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cs"/>
                </a:endParaRPr>
              </a:p>
            </p:txBody>
          </p:sp>
          <p:sp>
            <p:nvSpPr>
              <p:cNvPr id="79" name="TextBox 32"/>
              <p:cNvSpPr txBox="1"/>
              <p:nvPr/>
            </p:nvSpPr>
            <p:spPr>
              <a:xfrm>
                <a:off x="1680407" y="2895853"/>
                <a:ext cx="1876470" cy="461665"/>
              </a:xfrm>
              <a:prstGeom prst="rect">
                <a:avLst/>
              </a:prstGeom>
              <a:noFill/>
              <a:effectLst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lumMod val="75000"/>
                        <a:lumOff val="25000"/>
                      </a:prstClr>
                    </a:solidFill>
                    <a:effectLst/>
                    <a:uLnTx/>
                    <a:uFillTx/>
                    <a:latin typeface="优设标题黑" panose="00000500000000000000" pitchFamily="2" charset="-122"/>
                    <a:ea typeface="优设标题黑" panose="00000500000000000000" pitchFamily="2" charset="-122"/>
                    <a:cs typeface="+mn-cs"/>
                  </a:rPr>
                  <a:t>标题文字添加</a:t>
                </a:r>
              </a:p>
            </p:txBody>
          </p:sp>
        </p:grpSp>
      </p:grpSp>
      <p:grpSp>
        <p:nvGrpSpPr>
          <p:cNvPr id="87" name="组合 86"/>
          <p:cNvGrpSpPr/>
          <p:nvPr/>
        </p:nvGrpSpPr>
        <p:grpSpPr>
          <a:xfrm>
            <a:off x="3451480" y="3997960"/>
            <a:ext cx="2618246" cy="2174876"/>
            <a:chOff x="3361365" y="3997960"/>
            <a:chExt cx="2618246" cy="2174876"/>
          </a:xfrm>
        </p:grpSpPr>
        <p:grpSp>
          <p:nvGrpSpPr>
            <p:cNvPr id="59" name="组合 58"/>
            <p:cNvGrpSpPr/>
            <p:nvPr/>
          </p:nvGrpSpPr>
          <p:grpSpPr>
            <a:xfrm>
              <a:off x="4127881" y="3997960"/>
              <a:ext cx="1085215" cy="1085215"/>
              <a:chOff x="4408170" y="3997960"/>
              <a:chExt cx="1085215" cy="1085215"/>
            </a:xfrm>
          </p:grpSpPr>
          <p:sp>
            <p:nvSpPr>
              <p:cNvPr id="37" name="椭圆 36"/>
              <p:cNvSpPr/>
              <p:nvPr/>
            </p:nvSpPr>
            <p:spPr>
              <a:xfrm>
                <a:off x="4408170" y="3997960"/>
                <a:ext cx="1085215" cy="1085215"/>
              </a:xfrm>
              <a:prstGeom prst="ellipse">
                <a:avLst/>
              </a:prstGeom>
              <a:gradFill flip="none" rotWithShape="0">
                <a:gsLst>
                  <a:gs pos="44000">
                    <a:srgbClr val="E100FF"/>
                  </a:gs>
                  <a:gs pos="100000">
                    <a:srgbClr val="7A00FF"/>
                  </a:gs>
                </a:gsLst>
                <a:lin ang="2700000" scaled="1"/>
                <a:tileRect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FBFBFB"/>
                  </a:solidFill>
                  <a:effectLst/>
                  <a:uLnTx/>
                  <a:uFillTx/>
                  <a:latin typeface="Arial" panose="020B0604020202020204" pitchFamily="34" charset="0"/>
                  <a:ea typeface="FandolFang R" panose="00000500000000000000" pitchFamily="50" charset="-122"/>
                  <a:cs typeface="+mn-cs"/>
                </a:endParaRPr>
              </a:p>
            </p:txBody>
          </p:sp>
          <p:sp>
            <p:nvSpPr>
              <p:cNvPr id="48" name="Freeform 25"/>
              <p:cNvSpPr>
                <a:spLocks noChangeAspect="1" noChangeArrowheads="1"/>
              </p:cNvSpPr>
              <p:nvPr/>
            </p:nvSpPr>
            <p:spPr bwMode="auto">
              <a:xfrm>
                <a:off x="4755550" y="4306910"/>
                <a:ext cx="390455" cy="467315"/>
              </a:xfrm>
              <a:custGeom>
                <a:avLst/>
                <a:gdLst>
                  <a:gd name="connsiteX0" fmla="*/ 206367 w 449768"/>
                  <a:gd name="connsiteY0" fmla="*/ 423375 h 538305"/>
                  <a:gd name="connsiteX1" fmla="*/ 208536 w 449768"/>
                  <a:gd name="connsiteY1" fmla="*/ 434347 h 538305"/>
                  <a:gd name="connsiteX2" fmla="*/ 136133 w 449768"/>
                  <a:gd name="connsiteY2" fmla="*/ 527584 h 538305"/>
                  <a:gd name="connsiteX3" fmla="*/ 120760 w 449768"/>
                  <a:gd name="connsiteY3" fmla="*/ 517169 h 538305"/>
                  <a:gd name="connsiteX4" fmla="*/ 192667 w 449768"/>
                  <a:gd name="connsiteY4" fmla="*/ 423933 h 538305"/>
                  <a:gd name="connsiteX5" fmla="*/ 206367 w 449768"/>
                  <a:gd name="connsiteY5" fmla="*/ 423375 h 538305"/>
                  <a:gd name="connsiteX6" fmla="*/ 158371 w 449768"/>
                  <a:gd name="connsiteY6" fmla="*/ 386315 h 538305"/>
                  <a:gd name="connsiteX7" fmla="*/ 160292 w 449768"/>
                  <a:gd name="connsiteY7" fmla="*/ 397002 h 538305"/>
                  <a:gd name="connsiteX8" fmla="*/ 51725 w 449768"/>
                  <a:gd name="connsiteY8" fmla="*/ 536376 h 538305"/>
                  <a:gd name="connsiteX9" fmla="*/ 41315 w 449768"/>
                  <a:gd name="connsiteY9" fmla="*/ 525997 h 538305"/>
                  <a:gd name="connsiteX10" fmla="*/ 144924 w 449768"/>
                  <a:gd name="connsiteY10" fmla="*/ 387118 h 538305"/>
                  <a:gd name="connsiteX11" fmla="*/ 158371 w 449768"/>
                  <a:gd name="connsiteY11" fmla="*/ 386315 h 538305"/>
                  <a:gd name="connsiteX12" fmla="*/ 112005 w 449768"/>
                  <a:gd name="connsiteY12" fmla="*/ 349971 h 538305"/>
                  <a:gd name="connsiteX13" fmla="*/ 113740 w 449768"/>
                  <a:gd name="connsiteY13" fmla="*/ 362927 h 538305"/>
                  <a:gd name="connsiteX14" fmla="*/ 41338 w 449768"/>
                  <a:gd name="connsiteY14" fmla="*/ 455221 h 538305"/>
                  <a:gd name="connsiteX15" fmla="*/ 25965 w 449768"/>
                  <a:gd name="connsiteY15" fmla="*/ 444857 h 538305"/>
                  <a:gd name="connsiteX16" fmla="*/ 98367 w 449768"/>
                  <a:gd name="connsiteY16" fmla="*/ 352562 h 538305"/>
                  <a:gd name="connsiteX17" fmla="*/ 112005 w 449768"/>
                  <a:gd name="connsiteY17" fmla="*/ 349971 h 538305"/>
                  <a:gd name="connsiteX18" fmla="*/ 287508 w 449768"/>
                  <a:gd name="connsiteY18" fmla="*/ 153269 h 538305"/>
                  <a:gd name="connsiteX19" fmla="*/ 261020 w 449768"/>
                  <a:gd name="connsiteY19" fmla="*/ 165441 h 538305"/>
                  <a:gd name="connsiteX20" fmla="*/ 255548 w 449768"/>
                  <a:gd name="connsiteY20" fmla="*/ 175874 h 538305"/>
                  <a:gd name="connsiteX21" fmla="*/ 276441 w 449768"/>
                  <a:gd name="connsiteY21" fmla="*/ 232511 h 538305"/>
                  <a:gd name="connsiteX22" fmla="*/ 328174 w 449768"/>
                  <a:gd name="connsiteY22" fmla="*/ 227543 h 538305"/>
                  <a:gd name="connsiteX23" fmla="*/ 333645 w 449768"/>
                  <a:gd name="connsiteY23" fmla="*/ 217110 h 538305"/>
                  <a:gd name="connsiteX24" fmla="*/ 317727 w 449768"/>
                  <a:gd name="connsiteY24" fmla="*/ 160472 h 538305"/>
                  <a:gd name="connsiteX25" fmla="*/ 287508 w 449768"/>
                  <a:gd name="connsiteY25" fmla="*/ 153269 h 538305"/>
                  <a:gd name="connsiteX26" fmla="*/ 437111 w 449768"/>
                  <a:gd name="connsiteY26" fmla="*/ 0 h 538305"/>
                  <a:gd name="connsiteX27" fmla="*/ 442086 w 449768"/>
                  <a:gd name="connsiteY27" fmla="*/ 0 h 538305"/>
                  <a:gd name="connsiteX28" fmla="*/ 447557 w 449768"/>
                  <a:gd name="connsiteY28" fmla="*/ 4968 h 538305"/>
                  <a:gd name="connsiteX29" fmla="*/ 447557 w 449768"/>
                  <a:gd name="connsiteY29" fmla="*/ 9937 h 538305"/>
                  <a:gd name="connsiteX30" fmla="*/ 447557 w 449768"/>
                  <a:gd name="connsiteY30" fmla="*/ 20370 h 538305"/>
                  <a:gd name="connsiteX31" fmla="*/ 447557 w 449768"/>
                  <a:gd name="connsiteY31" fmla="*/ 46204 h 538305"/>
                  <a:gd name="connsiteX32" fmla="*/ 442086 w 449768"/>
                  <a:gd name="connsiteY32" fmla="*/ 103338 h 538305"/>
                  <a:gd name="connsiteX33" fmla="*/ 442086 w 449768"/>
                  <a:gd name="connsiteY33" fmla="*/ 113771 h 538305"/>
                  <a:gd name="connsiteX34" fmla="*/ 437111 w 449768"/>
                  <a:gd name="connsiteY34" fmla="*/ 134141 h 538305"/>
                  <a:gd name="connsiteX35" fmla="*/ 421194 w 449768"/>
                  <a:gd name="connsiteY35" fmla="*/ 175874 h 538305"/>
                  <a:gd name="connsiteX36" fmla="*/ 354040 w 449768"/>
                  <a:gd name="connsiteY36" fmla="*/ 289645 h 538305"/>
                  <a:gd name="connsiteX37" fmla="*/ 344091 w 449768"/>
                  <a:gd name="connsiteY37" fmla="*/ 325913 h 538305"/>
                  <a:gd name="connsiteX38" fmla="*/ 276441 w 449768"/>
                  <a:gd name="connsiteY38" fmla="*/ 506754 h 538305"/>
                  <a:gd name="connsiteX39" fmla="*/ 261020 w 449768"/>
                  <a:gd name="connsiteY39" fmla="*/ 496321 h 538305"/>
                  <a:gd name="connsiteX40" fmla="*/ 17278 w 449768"/>
                  <a:gd name="connsiteY40" fmla="*/ 310511 h 538305"/>
                  <a:gd name="connsiteX41" fmla="*/ 1858 w 449768"/>
                  <a:gd name="connsiteY41" fmla="*/ 289645 h 538305"/>
                  <a:gd name="connsiteX42" fmla="*/ 162528 w 449768"/>
                  <a:gd name="connsiteY42" fmla="*/ 186307 h 538305"/>
                  <a:gd name="connsiteX43" fmla="*/ 193369 w 449768"/>
                  <a:gd name="connsiteY43" fmla="*/ 165441 h 538305"/>
                  <a:gd name="connsiteX44" fmla="*/ 312753 w 449768"/>
                  <a:gd name="connsiteY44" fmla="*/ 51669 h 538305"/>
                  <a:gd name="connsiteX45" fmla="*/ 400799 w 449768"/>
                  <a:gd name="connsiteY45" fmla="*/ 9937 h 538305"/>
                  <a:gd name="connsiteX46" fmla="*/ 426665 w 449768"/>
                  <a:gd name="connsiteY46" fmla="*/ 4968 h 538305"/>
                  <a:gd name="connsiteX47" fmla="*/ 437111 w 449768"/>
                  <a:gd name="connsiteY47" fmla="*/ 0 h 5383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449768" h="538305">
                    <a:moveTo>
                      <a:pt x="206367" y="423375"/>
                    </a:moveTo>
                    <a:cubicBezTo>
                      <a:pt x="209652" y="425297"/>
                      <a:pt x="211016" y="429140"/>
                      <a:pt x="208536" y="434347"/>
                    </a:cubicBezTo>
                    <a:cubicBezTo>
                      <a:pt x="198122" y="460136"/>
                      <a:pt x="172335" y="506754"/>
                      <a:pt x="136133" y="527584"/>
                    </a:cubicBezTo>
                    <a:cubicBezTo>
                      <a:pt x="125719" y="532543"/>
                      <a:pt x="115305" y="527584"/>
                      <a:pt x="120760" y="517169"/>
                    </a:cubicBezTo>
                    <a:cubicBezTo>
                      <a:pt x="130678" y="491380"/>
                      <a:pt x="151507" y="450217"/>
                      <a:pt x="192667" y="423933"/>
                    </a:cubicBezTo>
                    <a:cubicBezTo>
                      <a:pt x="197874" y="421453"/>
                      <a:pt x="203081" y="421453"/>
                      <a:pt x="206367" y="423375"/>
                    </a:cubicBezTo>
                    <a:close/>
                    <a:moveTo>
                      <a:pt x="158371" y="386315"/>
                    </a:moveTo>
                    <a:cubicBezTo>
                      <a:pt x="161532" y="388230"/>
                      <a:pt x="162771" y="392060"/>
                      <a:pt x="160292" y="397002"/>
                    </a:cubicBezTo>
                    <a:cubicBezTo>
                      <a:pt x="144924" y="433081"/>
                      <a:pt x="113693" y="500297"/>
                      <a:pt x="51725" y="536376"/>
                    </a:cubicBezTo>
                    <a:cubicBezTo>
                      <a:pt x="41315" y="541318"/>
                      <a:pt x="36357" y="536376"/>
                      <a:pt x="41315" y="525997"/>
                    </a:cubicBezTo>
                    <a:cubicBezTo>
                      <a:pt x="51725" y="489918"/>
                      <a:pt x="82957" y="422702"/>
                      <a:pt x="144924" y="387118"/>
                    </a:cubicBezTo>
                    <a:cubicBezTo>
                      <a:pt x="150130" y="384399"/>
                      <a:pt x="155211" y="384399"/>
                      <a:pt x="158371" y="386315"/>
                    </a:cubicBezTo>
                    <a:close/>
                    <a:moveTo>
                      <a:pt x="112005" y="349971"/>
                    </a:moveTo>
                    <a:cubicBezTo>
                      <a:pt x="115228" y="352562"/>
                      <a:pt x="116468" y="357744"/>
                      <a:pt x="113740" y="362927"/>
                    </a:cubicBezTo>
                    <a:cubicBezTo>
                      <a:pt x="103326" y="388591"/>
                      <a:pt x="77539" y="429556"/>
                      <a:pt x="41338" y="455221"/>
                    </a:cubicBezTo>
                    <a:cubicBezTo>
                      <a:pt x="25965" y="460157"/>
                      <a:pt x="21006" y="455221"/>
                      <a:pt x="25965" y="444857"/>
                    </a:cubicBezTo>
                    <a:cubicBezTo>
                      <a:pt x="36379" y="419192"/>
                      <a:pt x="57207" y="378227"/>
                      <a:pt x="98367" y="352562"/>
                    </a:cubicBezTo>
                    <a:cubicBezTo>
                      <a:pt x="103574" y="347380"/>
                      <a:pt x="108781" y="347380"/>
                      <a:pt x="112005" y="349971"/>
                    </a:cubicBezTo>
                    <a:close/>
                    <a:moveTo>
                      <a:pt x="287508" y="153269"/>
                    </a:moveTo>
                    <a:cubicBezTo>
                      <a:pt x="277809" y="153890"/>
                      <a:pt x="268730" y="157740"/>
                      <a:pt x="261020" y="165441"/>
                    </a:cubicBezTo>
                    <a:cubicBezTo>
                      <a:pt x="261020" y="170409"/>
                      <a:pt x="261020" y="170409"/>
                      <a:pt x="255548" y="175874"/>
                    </a:cubicBezTo>
                    <a:cubicBezTo>
                      <a:pt x="245600" y="196243"/>
                      <a:pt x="250574" y="222575"/>
                      <a:pt x="276441" y="232511"/>
                    </a:cubicBezTo>
                    <a:cubicBezTo>
                      <a:pt x="291861" y="242944"/>
                      <a:pt x="317727" y="242944"/>
                      <a:pt x="328174" y="227543"/>
                    </a:cubicBezTo>
                    <a:cubicBezTo>
                      <a:pt x="333645" y="222575"/>
                      <a:pt x="333645" y="222575"/>
                      <a:pt x="333645" y="217110"/>
                    </a:cubicBezTo>
                    <a:cubicBezTo>
                      <a:pt x="349066" y="196243"/>
                      <a:pt x="338620" y="170409"/>
                      <a:pt x="317727" y="160472"/>
                    </a:cubicBezTo>
                    <a:cubicBezTo>
                      <a:pt x="307530" y="155256"/>
                      <a:pt x="297208" y="152648"/>
                      <a:pt x="287508" y="153269"/>
                    </a:cubicBezTo>
                    <a:close/>
                    <a:moveTo>
                      <a:pt x="437111" y="0"/>
                    </a:moveTo>
                    <a:lnTo>
                      <a:pt x="442086" y="0"/>
                    </a:lnTo>
                    <a:cubicBezTo>
                      <a:pt x="447557" y="0"/>
                      <a:pt x="452532" y="0"/>
                      <a:pt x="447557" y="4968"/>
                    </a:cubicBezTo>
                    <a:lnTo>
                      <a:pt x="447557" y="9937"/>
                    </a:lnTo>
                    <a:cubicBezTo>
                      <a:pt x="452532" y="15402"/>
                      <a:pt x="447557" y="15402"/>
                      <a:pt x="447557" y="20370"/>
                    </a:cubicBezTo>
                    <a:cubicBezTo>
                      <a:pt x="447557" y="25835"/>
                      <a:pt x="447557" y="36268"/>
                      <a:pt x="447557" y="46204"/>
                    </a:cubicBezTo>
                    <a:cubicBezTo>
                      <a:pt x="447557" y="62102"/>
                      <a:pt x="447557" y="82472"/>
                      <a:pt x="442086" y="103338"/>
                    </a:cubicBezTo>
                    <a:cubicBezTo>
                      <a:pt x="442086" y="108306"/>
                      <a:pt x="442086" y="108306"/>
                      <a:pt x="442086" y="113771"/>
                    </a:cubicBezTo>
                    <a:cubicBezTo>
                      <a:pt x="437111" y="124205"/>
                      <a:pt x="437111" y="129173"/>
                      <a:pt x="437111" y="134141"/>
                    </a:cubicBezTo>
                    <a:cubicBezTo>
                      <a:pt x="431640" y="150039"/>
                      <a:pt x="426665" y="165441"/>
                      <a:pt x="421194" y="175874"/>
                    </a:cubicBezTo>
                    <a:cubicBezTo>
                      <a:pt x="406271" y="212141"/>
                      <a:pt x="385378" y="248409"/>
                      <a:pt x="354040" y="289645"/>
                    </a:cubicBezTo>
                    <a:cubicBezTo>
                      <a:pt x="349066" y="294613"/>
                      <a:pt x="344091" y="315479"/>
                      <a:pt x="344091" y="325913"/>
                    </a:cubicBezTo>
                    <a:cubicBezTo>
                      <a:pt x="354040" y="367148"/>
                      <a:pt x="359512" y="460053"/>
                      <a:pt x="276441" y="506754"/>
                    </a:cubicBezTo>
                    <a:cubicBezTo>
                      <a:pt x="265994" y="517187"/>
                      <a:pt x="255548" y="512219"/>
                      <a:pt x="261020" y="496321"/>
                    </a:cubicBezTo>
                    <a:cubicBezTo>
                      <a:pt x="261020" y="439684"/>
                      <a:pt x="240128" y="305046"/>
                      <a:pt x="17278" y="310511"/>
                    </a:cubicBezTo>
                    <a:cubicBezTo>
                      <a:pt x="1858" y="310511"/>
                      <a:pt x="-3117" y="300078"/>
                      <a:pt x="1858" y="289645"/>
                    </a:cubicBezTo>
                    <a:cubicBezTo>
                      <a:pt x="17278" y="253377"/>
                      <a:pt x="59062" y="180842"/>
                      <a:pt x="162528" y="186307"/>
                    </a:cubicBezTo>
                    <a:cubicBezTo>
                      <a:pt x="172975" y="186307"/>
                      <a:pt x="188395" y="175874"/>
                      <a:pt x="193369" y="165441"/>
                    </a:cubicBezTo>
                    <a:cubicBezTo>
                      <a:pt x="214261" y="139606"/>
                      <a:pt x="250574" y="87937"/>
                      <a:pt x="312753" y="51669"/>
                    </a:cubicBezTo>
                    <a:cubicBezTo>
                      <a:pt x="349066" y="25835"/>
                      <a:pt x="379907" y="15402"/>
                      <a:pt x="400799" y="9937"/>
                    </a:cubicBezTo>
                    <a:cubicBezTo>
                      <a:pt x="416219" y="9937"/>
                      <a:pt x="426665" y="9937"/>
                      <a:pt x="426665" y="4968"/>
                    </a:cubicBezTo>
                    <a:cubicBezTo>
                      <a:pt x="431640" y="4968"/>
                      <a:pt x="431640" y="0"/>
                      <a:pt x="437111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808080"/>
                    </a:solidFill>
                    <a:bevel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square" lIns="91440" tIns="45720" rIns="91440" bIns="45720" anchor="ctr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+mn-cs"/>
                </a:endParaRPr>
              </a:p>
            </p:txBody>
          </p:sp>
        </p:grpSp>
        <p:grpSp>
          <p:nvGrpSpPr>
            <p:cNvPr id="80" name="组合 79"/>
            <p:cNvGrpSpPr/>
            <p:nvPr/>
          </p:nvGrpSpPr>
          <p:grpSpPr>
            <a:xfrm>
              <a:off x="3361365" y="5239418"/>
              <a:ext cx="2618246" cy="933418"/>
              <a:chOff x="1309518" y="2895853"/>
              <a:chExt cx="2618246" cy="933418"/>
            </a:xfrm>
          </p:grpSpPr>
          <p:sp>
            <p:nvSpPr>
              <p:cNvPr id="81" name="矩形 80"/>
              <p:cNvSpPr/>
              <p:nvPr/>
            </p:nvSpPr>
            <p:spPr>
              <a:xfrm>
                <a:off x="1309518" y="3276299"/>
                <a:ext cx="2618246" cy="55297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lumMod val="85000"/>
                        <a:lumOff val="15000"/>
                      </a:prstClr>
                    </a:solidFill>
                    <a:effectLst/>
                    <a:uLnTx/>
                    <a:uFillTx/>
                    <a:latin typeface="思源黑体 CN Light" panose="020B0300000000000000" pitchFamily="34" charset="-122"/>
                    <a:ea typeface="思源黑体 CN Light" panose="020B0300000000000000" pitchFamily="34" charset="-122"/>
                    <a:cs typeface="+mn-cs"/>
                  </a:rPr>
                  <a:t>点击此处添加文本内容，如关键词</a:t>
                </a:r>
                <a:endParaRPr kumimoji="0" lang="en-US" altLang="zh-CN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cs"/>
                </a:endParaRPr>
              </a:p>
              <a:p>
                <a:pPr marL="0" marR="0" lvl="0" indent="0" algn="ctr" defTabSz="914400" rtl="0" eaLnBrk="1" fontAlgn="auto" latinLnBrk="0" hangingPunct="1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lumMod val="85000"/>
                        <a:lumOff val="15000"/>
                      </a:prstClr>
                    </a:solidFill>
                    <a:effectLst/>
                    <a:uLnTx/>
                    <a:uFillTx/>
                    <a:latin typeface="思源黑体 CN Light" panose="020B0300000000000000" pitchFamily="34" charset="-122"/>
                    <a:ea typeface="思源黑体 CN Light" panose="020B0300000000000000" pitchFamily="34" charset="-122"/>
                    <a:cs typeface="+mn-cs"/>
                  </a:rPr>
                  <a:t>部分简单介绍等。点击此处</a:t>
                </a:r>
                <a:endParaRPr kumimoji="1" lang="zh-CN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cs"/>
                </a:endParaRPr>
              </a:p>
            </p:txBody>
          </p:sp>
          <p:sp>
            <p:nvSpPr>
              <p:cNvPr id="82" name="TextBox 32"/>
              <p:cNvSpPr txBox="1"/>
              <p:nvPr/>
            </p:nvSpPr>
            <p:spPr>
              <a:xfrm>
                <a:off x="1680407" y="2895853"/>
                <a:ext cx="1876470" cy="461665"/>
              </a:xfrm>
              <a:prstGeom prst="rect">
                <a:avLst/>
              </a:prstGeom>
              <a:noFill/>
              <a:effectLst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400" b="0" i="0" u="none" strike="noStrike" kern="1200" cap="none" spc="0" normalizeH="0" baseline="0" noProof="0" dirty="0">
                    <a:ln>
                      <a:noFill/>
                    </a:ln>
                    <a:gradFill>
                      <a:gsLst>
                        <a:gs pos="0">
                          <a:srgbClr val="E100FF"/>
                        </a:gs>
                        <a:gs pos="100000">
                          <a:srgbClr val="7A00FF"/>
                        </a:gs>
                      </a:gsLst>
                      <a:lin ang="2040000" scaled="0"/>
                    </a:gradFill>
                    <a:effectLst/>
                    <a:uLnTx/>
                    <a:uFillTx/>
                    <a:latin typeface="优设标题黑" panose="00000500000000000000" pitchFamily="2" charset="-122"/>
                    <a:ea typeface="优设标题黑" panose="00000500000000000000" pitchFamily="2" charset="-122"/>
                    <a:cs typeface="+mn-cs"/>
                  </a:rPr>
                  <a:t>标题文字添加</a:t>
                </a:r>
              </a:p>
            </p:txBody>
          </p:sp>
        </p:grpSp>
      </p:grpSp>
      <p:grpSp>
        <p:nvGrpSpPr>
          <p:cNvPr id="89" name="组合 88"/>
          <p:cNvGrpSpPr/>
          <p:nvPr/>
        </p:nvGrpSpPr>
        <p:grpSpPr>
          <a:xfrm>
            <a:off x="8793069" y="3997960"/>
            <a:ext cx="2618246" cy="2174876"/>
            <a:chOff x="8702954" y="3997960"/>
            <a:chExt cx="2618246" cy="2174876"/>
          </a:xfrm>
        </p:grpSpPr>
        <p:grpSp>
          <p:nvGrpSpPr>
            <p:cNvPr id="57" name="组合 56"/>
            <p:cNvGrpSpPr/>
            <p:nvPr/>
          </p:nvGrpSpPr>
          <p:grpSpPr>
            <a:xfrm>
              <a:off x="9469470" y="3997960"/>
              <a:ext cx="1085215" cy="1085215"/>
              <a:chOff x="9039225" y="3997960"/>
              <a:chExt cx="1085215" cy="1085215"/>
            </a:xfrm>
          </p:grpSpPr>
          <p:sp>
            <p:nvSpPr>
              <p:cNvPr id="39" name="椭圆 38"/>
              <p:cNvSpPr/>
              <p:nvPr/>
            </p:nvSpPr>
            <p:spPr>
              <a:xfrm>
                <a:off x="9039225" y="3997960"/>
                <a:ext cx="1085215" cy="1085215"/>
              </a:xfrm>
              <a:prstGeom prst="ellipse">
                <a:avLst/>
              </a:prstGeom>
              <a:gradFill flip="none" rotWithShape="0">
                <a:gsLst>
                  <a:gs pos="44000">
                    <a:srgbClr val="E100FF"/>
                  </a:gs>
                  <a:gs pos="100000">
                    <a:srgbClr val="7A00FF"/>
                  </a:gs>
                </a:gsLst>
                <a:lin ang="2700000" scaled="1"/>
                <a:tileRect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FBFBFB"/>
                  </a:solidFill>
                  <a:effectLst/>
                  <a:uLnTx/>
                  <a:uFillTx/>
                  <a:latin typeface="Arial" panose="020B0604020202020204" pitchFamily="34" charset="0"/>
                  <a:ea typeface="FandolFang R" panose="00000500000000000000" pitchFamily="50" charset="-122"/>
                  <a:cs typeface="+mn-cs"/>
                </a:endParaRPr>
              </a:p>
            </p:txBody>
          </p:sp>
          <p:sp>
            <p:nvSpPr>
              <p:cNvPr id="50" name="AutoShape 122"/>
              <p:cNvSpPr>
                <a:spLocks noChangeAspect="1"/>
              </p:cNvSpPr>
              <p:nvPr/>
            </p:nvSpPr>
            <p:spPr bwMode="auto">
              <a:xfrm>
                <a:off x="9410808" y="4352392"/>
                <a:ext cx="342049" cy="376351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21599" y="4921"/>
                    </a:moveTo>
                    <a:lnTo>
                      <a:pt x="21599" y="5871"/>
                    </a:lnTo>
                    <a:cubicBezTo>
                      <a:pt x="21192" y="6052"/>
                      <a:pt x="20518" y="6202"/>
                      <a:pt x="19564" y="6320"/>
                    </a:cubicBezTo>
                    <a:cubicBezTo>
                      <a:pt x="18617" y="6436"/>
                      <a:pt x="17593" y="6522"/>
                      <a:pt x="16494" y="6579"/>
                    </a:cubicBezTo>
                    <a:cubicBezTo>
                      <a:pt x="15398" y="6643"/>
                      <a:pt x="14330" y="6677"/>
                      <a:pt x="13290" y="6683"/>
                    </a:cubicBezTo>
                    <a:cubicBezTo>
                      <a:pt x="12253" y="6692"/>
                      <a:pt x="11427" y="6698"/>
                      <a:pt x="10808" y="6698"/>
                    </a:cubicBezTo>
                    <a:cubicBezTo>
                      <a:pt x="10200" y="6698"/>
                      <a:pt x="9374" y="6692"/>
                      <a:pt x="8326" y="6683"/>
                    </a:cubicBezTo>
                    <a:cubicBezTo>
                      <a:pt x="7276" y="6677"/>
                      <a:pt x="6204" y="6643"/>
                      <a:pt x="5105" y="6579"/>
                    </a:cubicBezTo>
                    <a:cubicBezTo>
                      <a:pt x="4009" y="6522"/>
                      <a:pt x="2993" y="6436"/>
                      <a:pt x="2053" y="6326"/>
                    </a:cubicBezTo>
                    <a:cubicBezTo>
                      <a:pt x="1116" y="6214"/>
                      <a:pt x="442" y="6064"/>
                      <a:pt x="34" y="5871"/>
                    </a:cubicBezTo>
                    <a:cubicBezTo>
                      <a:pt x="10" y="5724"/>
                      <a:pt x="0" y="5566"/>
                      <a:pt x="0" y="5393"/>
                    </a:cubicBezTo>
                    <a:lnTo>
                      <a:pt x="0" y="4921"/>
                    </a:lnTo>
                    <a:lnTo>
                      <a:pt x="0" y="4423"/>
                    </a:lnTo>
                    <a:cubicBezTo>
                      <a:pt x="0" y="4258"/>
                      <a:pt x="10" y="4092"/>
                      <a:pt x="34" y="3924"/>
                    </a:cubicBezTo>
                    <a:cubicBezTo>
                      <a:pt x="307" y="3801"/>
                      <a:pt x="701" y="3688"/>
                      <a:pt x="1213" y="3602"/>
                    </a:cubicBezTo>
                    <a:cubicBezTo>
                      <a:pt x="1717" y="3516"/>
                      <a:pt x="2257" y="3444"/>
                      <a:pt x="2830" y="3389"/>
                    </a:cubicBezTo>
                    <a:cubicBezTo>
                      <a:pt x="3404" y="3334"/>
                      <a:pt x="3971" y="3294"/>
                      <a:pt x="4528" y="3265"/>
                    </a:cubicBezTo>
                    <a:cubicBezTo>
                      <a:pt x="5084" y="3239"/>
                      <a:pt x="5516" y="3213"/>
                      <a:pt x="5827" y="3196"/>
                    </a:cubicBezTo>
                    <a:cubicBezTo>
                      <a:pt x="5737" y="2444"/>
                      <a:pt x="5800" y="1857"/>
                      <a:pt x="6017" y="1431"/>
                    </a:cubicBezTo>
                    <a:cubicBezTo>
                      <a:pt x="6232" y="1010"/>
                      <a:pt x="6560" y="693"/>
                      <a:pt x="7003" y="489"/>
                    </a:cubicBezTo>
                    <a:cubicBezTo>
                      <a:pt x="7441" y="282"/>
                      <a:pt x="7984" y="146"/>
                      <a:pt x="8631" y="86"/>
                    </a:cubicBezTo>
                    <a:cubicBezTo>
                      <a:pt x="9280" y="28"/>
                      <a:pt x="9999" y="0"/>
                      <a:pt x="10808" y="0"/>
                    </a:cubicBezTo>
                    <a:cubicBezTo>
                      <a:pt x="11417" y="0"/>
                      <a:pt x="12021" y="11"/>
                      <a:pt x="12619" y="40"/>
                    </a:cubicBezTo>
                    <a:cubicBezTo>
                      <a:pt x="13221" y="69"/>
                      <a:pt x="13757" y="164"/>
                      <a:pt x="14234" y="319"/>
                    </a:cubicBezTo>
                    <a:cubicBezTo>
                      <a:pt x="14707" y="483"/>
                      <a:pt x="15084" y="734"/>
                      <a:pt x="15367" y="1074"/>
                    </a:cubicBezTo>
                    <a:cubicBezTo>
                      <a:pt x="15647" y="1413"/>
                      <a:pt x="15789" y="1894"/>
                      <a:pt x="15789" y="2519"/>
                    </a:cubicBezTo>
                    <a:lnTo>
                      <a:pt x="15789" y="2850"/>
                    </a:lnTo>
                    <a:cubicBezTo>
                      <a:pt x="15789" y="2963"/>
                      <a:pt x="15775" y="3078"/>
                      <a:pt x="15758" y="3196"/>
                    </a:cubicBezTo>
                    <a:cubicBezTo>
                      <a:pt x="16076" y="3213"/>
                      <a:pt x="16511" y="3239"/>
                      <a:pt x="17061" y="3265"/>
                    </a:cubicBezTo>
                    <a:cubicBezTo>
                      <a:pt x="17611" y="3294"/>
                      <a:pt x="18178" y="3334"/>
                      <a:pt x="18758" y="3389"/>
                    </a:cubicBezTo>
                    <a:cubicBezTo>
                      <a:pt x="19335" y="3443"/>
                      <a:pt x="19885" y="3515"/>
                      <a:pt x="20404" y="3602"/>
                    </a:cubicBezTo>
                    <a:cubicBezTo>
                      <a:pt x="20922" y="3688"/>
                      <a:pt x="21323" y="3801"/>
                      <a:pt x="21596" y="3924"/>
                    </a:cubicBezTo>
                    <a:lnTo>
                      <a:pt x="21596" y="4921"/>
                    </a:lnTo>
                    <a:close/>
                    <a:moveTo>
                      <a:pt x="10812" y="8296"/>
                    </a:moveTo>
                    <a:cubicBezTo>
                      <a:pt x="12236" y="8278"/>
                      <a:pt x="13656" y="8250"/>
                      <a:pt x="15080" y="8215"/>
                    </a:cubicBezTo>
                    <a:cubicBezTo>
                      <a:pt x="16501" y="8178"/>
                      <a:pt x="17925" y="8088"/>
                      <a:pt x="19353" y="7939"/>
                    </a:cubicBezTo>
                    <a:lnTo>
                      <a:pt x="19353" y="19477"/>
                    </a:lnTo>
                    <a:cubicBezTo>
                      <a:pt x="19353" y="20056"/>
                      <a:pt x="19107" y="20557"/>
                      <a:pt x="18620" y="20972"/>
                    </a:cubicBezTo>
                    <a:cubicBezTo>
                      <a:pt x="18133" y="21392"/>
                      <a:pt x="17542" y="21599"/>
                      <a:pt x="16847" y="21599"/>
                    </a:cubicBezTo>
                    <a:lnTo>
                      <a:pt x="4752" y="21599"/>
                    </a:lnTo>
                    <a:cubicBezTo>
                      <a:pt x="4058" y="21599"/>
                      <a:pt x="3460" y="21395"/>
                      <a:pt x="2955" y="20977"/>
                    </a:cubicBezTo>
                    <a:cubicBezTo>
                      <a:pt x="2450" y="20569"/>
                      <a:pt x="2201" y="20068"/>
                      <a:pt x="2201" y="19477"/>
                    </a:cubicBezTo>
                    <a:lnTo>
                      <a:pt x="2201" y="7939"/>
                    </a:lnTo>
                    <a:cubicBezTo>
                      <a:pt x="3560" y="8088"/>
                      <a:pt x="4904" y="8183"/>
                      <a:pt x="6239" y="8229"/>
                    </a:cubicBezTo>
                    <a:cubicBezTo>
                      <a:pt x="7576" y="8273"/>
                      <a:pt x="8917" y="8296"/>
                      <a:pt x="10276" y="8296"/>
                    </a:cubicBezTo>
                    <a:lnTo>
                      <a:pt x="10812" y="8296"/>
                    </a:lnTo>
                    <a:close/>
                    <a:moveTo>
                      <a:pt x="6923" y="10395"/>
                    </a:moveTo>
                    <a:cubicBezTo>
                      <a:pt x="6923" y="10248"/>
                      <a:pt x="6857" y="10119"/>
                      <a:pt x="6733" y="10015"/>
                    </a:cubicBezTo>
                    <a:cubicBezTo>
                      <a:pt x="6605" y="9908"/>
                      <a:pt x="6453" y="9854"/>
                      <a:pt x="6277" y="9854"/>
                    </a:cubicBezTo>
                    <a:lnTo>
                      <a:pt x="5630" y="9854"/>
                    </a:lnTo>
                    <a:cubicBezTo>
                      <a:pt x="5450" y="9854"/>
                      <a:pt x="5305" y="9908"/>
                      <a:pt x="5191" y="10015"/>
                    </a:cubicBezTo>
                    <a:cubicBezTo>
                      <a:pt x="5074" y="10119"/>
                      <a:pt x="5015" y="10248"/>
                      <a:pt x="5015" y="10395"/>
                    </a:cubicBezTo>
                    <a:lnTo>
                      <a:pt x="5015" y="18858"/>
                    </a:lnTo>
                    <a:cubicBezTo>
                      <a:pt x="5015" y="19005"/>
                      <a:pt x="5074" y="19126"/>
                      <a:pt x="5191" y="19224"/>
                    </a:cubicBezTo>
                    <a:cubicBezTo>
                      <a:pt x="5305" y="19319"/>
                      <a:pt x="5450" y="19368"/>
                      <a:pt x="5630" y="19368"/>
                    </a:cubicBezTo>
                    <a:lnTo>
                      <a:pt x="6277" y="19368"/>
                    </a:lnTo>
                    <a:cubicBezTo>
                      <a:pt x="6453" y="19368"/>
                      <a:pt x="6605" y="19319"/>
                      <a:pt x="6733" y="19230"/>
                    </a:cubicBezTo>
                    <a:cubicBezTo>
                      <a:pt x="6857" y="19137"/>
                      <a:pt x="6923" y="19014"/>
                      <a:pt x="6923" y="18858"/>
                    </a:cubicBezTo>
                    <a:lnTo>
                      <a:pt x="6923" y="10395"/>
                    </a:lnTo>
                    <a:close/>
                    <a:moveTo>
                      <a:pt x="8416" y="3141"/>
                    </a:moveTo>
                    <a:cubicBezTo>
                      <a:pt x="10006" y="3121"/>
                      <a:pt x="11607" y="3121"/>
                      <a:pt x="13231" y="3141"/>
                    </a:cubicBezTo>
                    <a:cubicBezTo>
                      <a:pt x="13231" y="3032"/>
                      <a:pt x="13242" y="2925"/>
                      <a:pt x="13266" y="2819"/>
                    </a:cubicBezTo>
                    <a:cubicBezTo>
                      <a:pt x="13286" y="2712"/>
                      <a:pt x="13286" y="2611"/>
                      <a:pt x="13266" y="2519"/>
                    </a:cubicBezTo>
                    <a:lnTo>
                      <a:pt x="13266" y="2315"/>
                    </a:lnTo>
                    <a:cubicBezTo>
                      <a:pt x="12879" y="2222"/>
                      <a:pt x="12471" y="2171"/>
                      <a:pt x="12042" y="2162"/>
                    </a:cubicBezTo>
                    <a:cubicBezTo>
                      <a:pt x="11610" y="2153"/>
                      <a:pt x="11202" y="2148"/>
                      <a:pt x="10819" y="2148"/>
                    </a:cubicBezTo>
                    <a:cubicBezTo>
                      <a:pt x="10411" y="2148"/>
                      <a:pt x="9996" y="2153"/>
                      <a:pt x="9574" y="2162"/>
                    </a:cubicBezTo>
                    <a:cubicBezTo>
                      <a:pt x="9149" y="2171"/>
                      <a:pt x="8741" y="2222"/>
                      <a:pt x="8354" y="2315"/>
                    </a:cubicBezTo>
                    <a:lnTo>
                      <a:pt x="8354" y="2519"/>
                    </a:lnTo>
                    <a:cubicBezTo>
                      <a:pt x="8354" y="2611"/>
                      <a:pt x="8357" y="2715"/>
                      <a:pt x="8371" y="2824"/>
                    </a:cubicBezTo>
                    <a:cubicBezTo>
                      <a:pt x="8375" y="2937"/>
                      <a:pt x="8392" y="3040"/>
                      <a:pt x="8416" y="3141"/>
                    </a:cubicBezTo>
                    <a:moveTo>
                      <a:pt x="11769" y="10395"/>
                    </a:moveTo>
                    <a:cubicBezTo>
                      <a:pt x="11769" y="10248"/>
                      <a:pt x="11707" y="10119"/>
                      <a:pt x="11582" y="10015"/>
                    </a:cubicBezTo>
                    <a:cubicBezTo>
                      <a:pt x="11451" y="9908"/>
                      <a:pt x="11299" y="9854"/>
                      <a:pt x="11123" y="9854"/>
                    </a:cubicBezTo>
                    <a:lnTo>
                      <a:pt x="10476" y="9854"/>
                    </a:lnTo>
                    <a:cubicBezTo>
                      <a:pt x="10300" y="9854"/>
                      <a:pt x="10151" y="9908"/>
                      <a:pt x="10037" y="10015"/>
                    </a:cubicBezTo>
                    <a:cubicBezTo>
                      <a:pt x="9923" y="10119"/>
                      <a:pt x="9865" y="10248"/>
                      <a:pt x="9865" y="10395"/>
                    </a:cubicBezTo>
                    <a:lnTo>
                      <a:pt x="9865" y="18858"/>
                    </a:lnTo>
                    <a:cubicBezTo>
                      <a:pt x="9865" y="19005"/>
                      <a:pt x="9920" y="19126"/>
                      <a:pt x="10030" y="19224"/>
                    </a:cubicBezTo>
                    <a:cubicBezTo>
                      <a:pt x="10141" y="19319"/>
                      <a:pt x="10286" y="19368"/>
                      <a:pt x="10476" y="19368"/>
                    </a:cubicBezTo>
                    <a:lnTo>
                      <a:pt x="11123" y="19368"/>
                    </a:lnTo>
                    <a:cubicBezTo>
                      <a:pt x="11299" y="19368"/>
                      <a:pt x="11451" y="19319"/>
                      <a:pt x="11582" y="19230"/>
                    </a:cubicBezTo>
                    <a:cubicBezTo>
                      <a:pt x="11707" y="19137"/>
                      <a:pt x="11769" y="19014"/>
                      <a:pt x="11769" y="18858"/>
                    </a:cubicBezTo>
                    <a:lnTo>
                      <a:pt x="11769" y="10395"/>
                    </a:lnTo>
                    <a:close/>
                    <a:moveTo>
                      <a:pt x="14683" y="18858"/>
                    </a:moveTo>
                    <a:cubicBezTo>
                      <a:pt x="14683" y="19005"/>
                      <a:pt x="14745" y="19126"/>
                      <a:pt x="14866" y="19224"/>
                    </a:cubicBezTo>
                    <a:cubicBezTo>
                      <a:pt x="14987" y="19319"/>
                      <a:pt x="15143" y="19368"/>
                      <a:pt x="15333" y="19368"/>
                    </a:cubicBezTo>
                    <a:lnTo>
                      <a:pt x="15979" y="19368"/>
                    </a:lnTo>
                    <a:cubicBezTo>
                      <a:pt x="16155" y="19368"/>
                      <a:pt x="16308" y="19319"/>
                      <a:pt x="16432" y="19230"/>
                    </a:cubicBezTo>
                    <a:cubicBezTo>
                      <a:pt x="16560" y="19137"/>
                      <a:pt x="16629" y="19014"/>
                      <a:pt x="16629" y="18858"/>
                    </a:cubicBezTo>
                    <a:lnTo>
                      <a:pt x="16629" y="10395"/>
                    </a:lnTo>
                    <a:cubicBezTo>
                      <a:pt x="16629" y="10248"/>
                      <a:pt x="16560" y="10119"/>
                      <a:pt x="16432" y="10015"/>
                    </a:cubicBezTo>
                    <a:cubicBezTo>
                      <a:pt x="16308" y="9908"/>
                      <a:pt x="16155" y="9854"/>
                      <a:pt x="15979" y="9854"/>
                    </a:cubicBezTo>
                    <a:lnTo>
                      <a:pt x="15333" y="9854"/>
                    </a:lnTo>
                    <a:cubicBezTo>
                      <a:pt x="15153" y="9854"/>
                      <a:pt x="15001" y="9908"/>
                      <a:pt x="14877" y="10015"/>
                    </a:cubicBezTo>
                    <a:cubicBezTo>
                      <a:pt x="14752" y="10119"/>
                      <a:pt x="14683" y="10248"/>
                      <a:pt x="14683" y="10395"/>
                    </a:cubicBezTo>
                    <a:lnTo>
                      <a:pt x="14683" y="18858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</p:spPr>
            <p:txBody>
              <a:bodyPr lIns="50789" tIns="50789" rIns="50789" bIns="50789" anchor="ctr"/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s-ES" sz="3600" b="0" i="0" u="none" strike="noStrike" kern="1200" cap="none" spc="0" normalizeH="0" baseline="0" noProof="0" dirty="0">
                  <a:ln>
                    <a:noFill/>
                  </a:ln>
                  <a:solidFill>
                    <a:srgbClr val="44CEB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Gill Sans" charset="0"/>
                  <a:sym typeface="Gill Sans" charset="0"/>
                </a:endParaRPr>
              </a:p>
            </p:txBody>
          </p:sp>
        </p:grpSp>
        <p:grpSp>
          <p:nvGrpSpPr>
            <p:cNvPr id="83" name="组合 82"/>
            <p:cNvGrpSpPr/>
            <p:nvPr/>
          </p:nvGrpSpPr>
          <p:grpSpPr>
            <a:xfrm>
              <a:off x="8702954" y="5239418"/>
              <a:ext cx="2618246" cy="933418"/>
              <a:chOff x="1309518" y="2895853"/>
              <a:chExt cx="2618246" cy="933418"/>
            </a:xfrm>
          </p:grpSpPr>
          <p:sp>
            <p:nvSpPr>
              <p:cNvPr id="84" name="矩形 83"/>
              <p:cNvSpPr/>
              <p:nvPr/>
            </p:nvSpPr>
            <p:spPr>
              <a:xfrm>
                <a:off x="1309518" y="3276299"/>
                <a:ext cx="2618246" cy="55297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lumMod val="85000"/>
                        <a:lumOff val="15000"/>
                      </a:prstClr>
                    </a:solidFill>
                    <a:effectLst/>
                    <a:uLnTx/>
                    <a:uFillTx/>
                    <a:latin typeface="思源黑体 CN Light" panose="020B0300000000000000" pitchFamily="34" charset="-122"/>
                    <a:ea typeface="思源黑体 CN Light" panose="020B0300000000000000" pitchFamily="34" charset="-122"/>
                    <a:cs typeface="+mn-cs"/>
                  </a:rPr>
                  <a:t>点击此处添加文本内容，如关键词</a:t>
                </a:r>
                <a:endParaRPr kumimoji="0" lang="en-US" altLang="zh-CN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cs"/>
                </a:endParaRPr>
              </a:p>
              <a:p>
                <a:pPr marL="0" marR="0" lvl="0" indent="0" algn="ctr" defTabSz="914400" rtl="0" eaLnBrk="1" fontAlgn="auto" latinLnBrk="0" hangingPunct="1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lumMod val="85000"/>
                        <a:lumOff val="15000"/>
                      </a:prstClr>
                    </a:solidFill>
                    <a:effectLst/>
                    <a:uLnTx/>
                    <a:uFillTx/>
                    <a:latin typeface="思源黑体 CN Light" panose="020B0300000000000000" pitchFamily="34" charset="-122"/>
                    <a:ea typeface="思源黑体 CN Light" panose="020B0300000000000000" pitchFamily="34" charset="-122"/>
                    <a:cs typeface="+mn-cs"/>
                  </a:rPr>
                  <a:t>部分简单介绍等。点击此处</a:t>
                </a:r>
                <a:endParaRPr kumimoji="1" lang="zh-CN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cs"/>
                </a:endParaRPr>
              </a:p>
            </p:txBody>
          </p:sp>
          <p:sp>
            <p:nvSpPr>
              <p:cNvPr id="85" name="TextBox 32"/>
              <p:cNvSpPr txBox="1"/>
              <p:nvPr/>
            </p:nvSpPr>
            <p:spPr>
              <a:xfrm>
                <a:off x="1680407" y="2895853"/>
                <a:ext cx="1876470" cy="461665"/>
              </a:xfrm>
              <a:prstGeom prst="rect">
                <a:avLst/>
              </a:prstGeom>
              <a:noFill/>
              <a:effectLst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400" b="0" i="0" u="none" strike="noStrike" kern="1200" cap="none" spc="0" normalizeH="0" baseline="0" noProof="0" dirty="0">
                    <a:ln>
                      <a:noFill/>
                    </a:ln>
                    <a:gradFill>
                      <a:gsLst>
                        <a:gs pos="0">
                          <a:srgbClr val="E100FF"/>
                        </a:gs>
                        <a:gs pos="100000">
                          <a:srgbClr val="7A00FF"/>
                        </a:gs>
                      </a:gsLst>
                      <a:lin ang="2040000" scaled="0"/>
                    </a:gradFill>
                    <a:effectLst/>
                    <a:uLnTx/>
                    <a:uFillTx/>
                    <a:latin typeface="优设标题黑" panose="00000500000000000000" pitchFamily="2" charset="-122"/>
                    <a:ea typeface="优设标题黑" panose="00000500000000000000" pitchFamily="2" charset="-122"/>
                    <a:cs typeface="+mn-cs"/>
                  </a:rPr>
                  <a:t>标题文字添加</a:t>
                </a:r>
              </a:p>
            </p:txBody>
          </p:sp>
        </p:grpSp>
      </p:grpSp>
      <p:grpSp>
        <p:nvGrpSpPr>
          <p:cNvPr id="70" name="组合 69"/>
          <p:cNvGrpSpPr/>
          <p:nvPr/>
        </p:nvGrpSpPr>
        <p:grpSpPr>
          <a:xfrm>
            <a:off x="444232" y="296451"/>
            <a:ext cx="2127517" cy="510363"/>
            <a:chOff x="1472003" y="2428249"/>
            <a:chExt cx="2127517" cy="510363"/>
          </a:xfrm>
        </p:grpSpPr>
        <p:grpSp>
          <p:nvGrpSpPr>
            <p:cNvPr id="71" name="组合 70"/>
            <p:cNvGrpSpPr/>
            <p:nvPr/>
          </p:nvGrpSpPr>
          <p:grpSpPr>
            <a:xfrm>
              <a:off x="1472003" y="2428249"/>
              <a:ext cx="519632" cy="498272"/>
              <a:chOff x="1449504" y="2212189"/>
              <a:chExt cx="589907" cy="565659"/>
            </a:xfrm>
          </p:grpSpPr>
          <p:sp>
            <p:nvSpPr>
              <p:cNvPr id="95" name="椭圆 94"/>
              <p:cNvSpPr/>
              <p:nvPr/>
            </p:nvSpPr>
            <p:spPr>
              <a:xfrm>
                <a:off x="1461632" y="2212189"/>
                <a:ext cx="565659" cy="565659"/>
              </a:xfrm>
              <a:prstGeom prst="ellipse">
                <a:avLst/>
              </a:prstGeom>
              <a:gradFill flip="none" rotWithShape="1">
                <a:gsLst>
                  <a:gs pos="0">
                    <a:srgbClr val="E100FF"/>
                  </a:gs>
                  <a:gs pos="100000">
                    <a:srgbClr val="9136AE"/>
                  </a:gs>
                </a:gsLst>
                <a:lin ang="2700000" scaled="1"/>
                <a:tileRect/>
              </a:gra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站酷庆科黄油体" panose="02000803000000020004" pitchFamily="2" charset="-122"/>
                  <a:ea typeface="站酷庆科黄油体" panose="02000803000000020004" pitchFamily="2" charset="-122"/>
                  <a:cs typeface="+mn-cs"/>
                </a:endParaRPr>
              </a:p>
            </p:txBody>
          </p:sp>
          <p:sp>
            <p:nvSpPr>
              <p:cNvPr id="96" name="文本框 95"/>
              <p:cNvSpPr txBox="1"/>
              <p:nvPr/>
            </p:nvSpPr>
            <p:spPr>
              <a:xfrm>
                <a:off x="1449504" y="2285690"/>
                <a:ext cx="589907" cy="4192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LnTx/>
                    <a:uFillTx/>
                    <a:latin typeface="胡晓波男神体" panose="02010600030101010101" pitchFamily="2" charset="-122"/>
                    <a:ea typeface="胡晓波男神体" panose="02010600030101010101" pitchFamily="2" charset="-122"/>
                    <a:cs typeface="胡晓波男神体" panose="02010600030101010101" pitchFamily="2" charset="-122"/>
                  </a:rPr>
                  <a:t>01</a:t>
                </a: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胡晓波男神体" panose="02010600030101010101" pitchFamily="2" charset="-122"/>
                  <a:ea typeface="胡晓波男神体" panose="02010600030101010101" pitchFamily="2" charset="-122"/>
                  <a:cs typeface="胡晓波男神体" panose="02010600030101010101" pitchFamily="2" charset="-122"/>
                </a:endParaRPr>
              </a:p>
            </p:txBody>
          </p:sp>
        </p:grpSp>
        <p:grpSp>
          <p:nvGrpSpPr>
            <p:cNvPr id="72" name="组合 71"/>
            <p:cNvGrpSpPr/>
            <p:nvPr/>
          </p:nvGrpSpPr>
          <p:grpSpPr>
            <a:xfrm>
              <a:off x="2093895" y="2428269"/>
              <a:ext cx="1505625" cy="510343"/>
              <a:chOff x="2017136" y="2220335"/>
              <a:chExt cx="1709246" cy="579362"/>
            </a:xfrm>
          </p:grpSpPr>
          <p:sp>
            <p:nvSpPr>
              <p:cNvPr id="73" name="文本框 72"/>
              <p:cNvSpPr txBox="1"/>
              <p:nvPr/>
            </p:nvSpPr>
            <p:spPr>
              <a:xfrm>
                <a:off x="2017136" y="2220335"/>
                <a:ext cx="1709246" cy="4192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dist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站酷庆科黄油体" panose="02000803000000020004" pitchFamily="2" charset="-122"/>
                    <a:ea typeface="站酷庆科黄油体" panose="02000803000000020004" pitchFamily="2" charset="-122"/>
                    <a:cs typeface="+mn-cs"/>
                  </a:rPr>
                  <a:t>添加标题内容</a:t>
                </a:r>
              </a:p>
            </p:txBody>
          </p:sp>
          <p:sp>
            <p:nvSpPr>
              <p:cNvPr id="94" name="文本框 93"/>
              <p:cNvSpPr txBox="1"/>
              <p:nvPr/>
            </p:nvSpPr>
            <p:spPr>
              <a:xfrm>
                <a:off x="2036089" y="2555116"/>
                <a:ext cx="1601615" cy="2445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dist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800" b="0" i="0" u="none" strike="noStrike" kern="0" cap="none" spc="-30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思源黑体 CN Light" panose="020B0300000000000000" pitchFamily="34" charset="-122"/>
                    <a:ea typeface="思源黑体 CN Light" panose="020B0300000000000000" pitchFamily="34" charset="-122"/>
                    <a:cs typeface="+mn-cs"/>
                  </a:rPr>
                  <a:t>INTRODUCTION</a:t>
                </a:r>
              </a:p>
            </p:txBody>
          </p:sp>
        </p:grp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000"/>
                            </p:stCondLst>
                            <p:childTnLst>
                              <p:par>
                                <p:cTn id="5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图片占位符 12"/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848" r="14848"/>
          <a:stretch>
            <a:fillRect/>
          </a:stretch>
        </p:blipFill>
        <p:spPr>
          <a:xfrm>
            <a:off x="867562" y="1144274"/>
            <a:ext cx="4283801" cy="4569451"/>
          </a:xfrm>
        </p:spPr>
      </p:pic>
      <p:sp>
        <p:nvSpPr>
          <p:cNvPr id="22" name="图片占位符 21"/>
          <p:cNvSpPr>
            <a:spLocks noGrp="1"/>
          </p:cNvSpPr>
          <p:nvPr>
            <p:ph type="pic" sz="quarter" idx="11"/>
          </p:nvPr>
        </p:nvSpPr>
        <p:spPr>
          <a:xfrm>
            <a:off x="867562" y="1144274"/>
            <a:ext cx="4283801" cy="4569451"/>
          </a:xfrm>
          <a:gradFill>
            <a:gsLst>
              <a:gs pos="0">
                <a:srgbClr val="9136AE">
                  <a:alpha val="88000"/>
                </a:srgbClr>
              </a:gs>
              <a:gs pos="100000">
                <a:srgbClr val="D93AA5">
                  <a:alpha val="64000"/>
                </a:srgbClr>
              </a:gs>
            </a:gsLst>
            <a:lin ang="5400000" scaled="1"/>
          </a:gradFill>
        </p:spPr>
      </p:sp>
      <p:sp>
        <p:nvSpPr>
          <p:cNvPr id="68" name="矩形 67"/>
          <p:cNvSpPr/>
          <p:nvPr/>
        </p:nvSpPr>
        <p:spPr>
          <a:xfrm>
            <a:off x="9988332" y="382602"/>
            <a:ext cx="134169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di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uLnTx/>
                <a:uFillTx/>
                <a:latin typeface="胡晓波真帅体" panose="02010600030101010101" pitchFamily="2" charset="-122"/>
                <a:ea typeface="胡晓波真帅体" panose="02010600030101010101" pitchFamily="2" charset="-122"/>
              </a:rPr>
              <a:t>YOUR LOGO</a:t>
            </a:r>
            <a:endParaRPr kumimoji="0" lang="zh-CN" altLang="en-US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uLnTx/>
              <a:uFillTx/>
              <a:latin typeface="胡晓波真帅体" panose="02010600030101010101" pitchFamily="2" charset="-122"/>
              <a:ea typeface="胡晓波真帅体" panose="02010600030101010101" pitchFamily="2" charset="-122"/>
            </a:endParaRPr>
          </a:p>
        </p:txBody>
      </p:sp>
      <p:sp>
        <p:nvSpPr>
          <p:cNvPr id="33" name="文本框 32"/>
          <p:cNvSpPr txBox="1"/>
          <p:nvPr/>
        </p:nvSpPr>
        <p:spPr>
          <a:xfrm>
            <a:off x="5905500" y="3181863"/>
            <a:ext cx="481965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6000" b="1" spc="300" dirty="0">
                <a:gradFill flip="none" rotWithShape="1">
                  <a:gsLst>
                    <a:gs pos="0">
                      <a:srgbClr val="6334AF"/>
                    </a:gs>
                    <a:gs pos="100000">
                      <a:srgbClr val="DF3AA0"/>
                    </a:gs>
                  </a:gsLst>
                  <a:lin ang="2700000" scaled="1"/>
                  <a:tileRect/>
                </a:gradFill>
                <a:latin typeface="胡晓波真帅体" panose="02010600030101010101" pitchFamily="2" charset="-122"/>
                <a:ea typeface="胡晓波真帅体" panose="02010600030101010101" pitchFamily="2" charset="-122"/>
              </a:rPr>
              <a:t>添加标题内容</a:t>
            </a:r>
          </a:p>
        </p:txBody>
      </p:sp>
      <p:sp>
        <p:nvSpPr>
          <p:cNvPr id="34" name="矩形 33"/>
          <p:cNvSpPr/>
          <p:nvPr/>
        </p:nvSpPr>
        <p:spPr>
          <a:xfrm>
            <a:off x="5905500" y="4289859"/>
            <a:ext cx="4819650" cy="8281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zh-CN" sz="1100" kern="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FandolFang R" panose="00000500000000000000" pitchFamily="50" charset="-122"/>
              </a:rPr>
              <a:t>PLEASE ENTER YOUR DETAILED TEXT HERE, THE CONTENT SHOULD BE CONCISE AND CLEAR, CONCISE AND CONCISE DO NOT NEED TOO MUCH TEXT MODIFICATION AND EXPRESSION</a:t>
            </a:r>
            <a:r>
              <a:rPr lang="zh-CN" altLang="en-US" sz="1100" kern="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FandolFang R" panose="00000500000000000000" pitchFamily="50" charset="-122"/>
              </a:rPr>
              <a:t>。</a:t>
            </a:r>
          </a:p>
        </p:txBody>
      </p:sp>
      <p:sp>
        <p:nvSpPr>
          <p:cNvPr id="35" name="文本框 34"/>
          <p:cNvSpPr txBox="1"/>
          <p:nvPr/>
        </p:nvSpPr>
        <p:spPr>
          <a:xfrm>
            <a:off x="5905500" y="2349603"/>
            <a:ext cx="3862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dirty="0"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PART 02</a:t>
            </a:r>
            <a:endParaRPr lang="zh-CN" altLang="en-US" sz="4400" dirty="0">
              <a:latin typeface="思源黑体 CN Regular" panose="020B0500000000000000" pitchFamily="34" charset="-122"/>
              <a:ea typeface="思源黑体 CN Regular" panose="020B0500000000000000" pitchFamily="34" charset="-122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/>
      <p:bldP spid="3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图片 2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946301" y="3855344"/>
            <a:ext cx="2684787" cy="2012584"/>
          </a:xfrm>
          <a:custGeom>
            <a:avLst/>
            <a:gdLst>
              <a:gd name="connsiteX0" fmla="*/ 0 w 2686424"/>
              <a:gd name="connsiteY0" fmla="*/ 0 h 2012584"/>
              <a:gd name="connsiteX1" fmla="*/ 2686424 w 2686424"/>
              <a:gd name="connsiteY1" fmla="*/ 0 h 2012584"/>
              <a:gd name="connsiteX2" fmla="*/ 2686424 w 2686424"/>
              <a:gd name="connsiteY2" fmla="*/ 2012584 h 2012584"/>
              <a:gd name="connsiteX3" fmla="*/ 0 w 2686424"/>
              <a:gd name="connsiteY3" fmla="*/ 2012584 h 2012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86424" h="2012584">
                <a:moveTo>
                  <a:pt x="0" y="0"/>
                </a:moveTo>
                <a:lnTo>
                  <a:pt x="2686424" y="0"/>
                </a:lnTo>
                <a:lnTo>
                  <a:pt x="2686424" y="2012584"/>
                </a:lnTo>
                <a:lnTo>
                  <a:pt x="0" y="2012584"/>
                </a:lnTo>
                <a:close/>
              </a:path>
            </a:pathLst>
          </a:custGeom>
        </p:spPr>
      </p:pic>
      <p:pic>
        <p:nvPicPr>
          <p:cNvPr id="27" name="图片 2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7561" y="1787454"/>
            <a:ext cx="2672511" cy="2003381"/>
          </a:xfrm>
          <a:custGeom>
            <a:avLst/>
            <a:gdLst>
              <a:gd name="connsiteX0" fmla="*/ 0 w 2672511"/>
              <a:gd name="connsiteY0" fmla="*/ 0 h 2012585"/>
              <a:gd name="connsiteX1" fmla="*/ 2672511 w 2672511"/>
              <a:gd name="connsiteY1" fmla="*/ 0 h 2012585"/>
              <a:gd name="connsiteX2" fmla="*/ 2672511 w 2672511"/>
              <a:gd name="connsiteY2" fmla="*/ 2012585 h 2012585"/>
              <a:gd name="connsiteX3" fmla="*/ 0 w 2672511"/>
              <a:gd name="connsiteY3" fmla="*/ 2012585 h 20125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72511" h="2012585">
                <a:moveTo>
                  <a:pt x="0" y="0"/>
                </a:moveTo>
                <a:lnTo>
                  <a:pt x="2672511" y="0"/>
                </a:lnTo>
                <a:lnTo>
                  <a:pt x="2672511" y="2012585"/>
                </a:lnTo>
                <a:lnTo>
                  <a:pt x="0" y="2012585"/>
                </a:lnTo>
                <a:close/>
              </a:path>
            </a:pathLst>
          </a:cu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5" name="组合 44"/>
          <p:cNvGrpSpPr/>
          <p:nvPr/>
        </p:nvGrpSpPr>
        <p:grpSpPr>
          <a:xfrm>
            <a:off x="1182134" y="3855343"/>
            <a:ext cx="2687938" cy="2012584"/>
            <a:chOff x="1182134" y="3855343"/>
            <a:chExt cx="2687938" cy="2012584"/>
          </a:xfrm>
        </p:grpSpPr>
        <p:sp>
          <p:nvSpPr>
            <p:cNvPr id="22" name="Rectangle 11"/>
            <p:cNvSpPr/>
            <p:nvPr/>
          </p:nvSpPr>
          <p:spPr>
            <a:xfrm>
              <a:off x="1182134" y="3855343"/>
              <a:ext cx="2687938" cy="2012584"/>
            </a:xfrm>
            <a:prstGeom prst="rect">
              <a:avLst/>
            </a:prstGeom>
            <a:gradFill flip="none" rotWithShape="0">
              <a:gsLst>
                <a:gs pos="44000">
                  <a:srgbClr val="E100FF"/>
                </a:gs>
                <a:gs pos="100000">
                  <a:srgbClr val="7A00FF"/>
                </a:gs>
              </a:gsLst>
              <a:lin ang="2700000" scaled="1"/>
              <a:tileRect/>
            </a:gra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BFBFB"/>
                </a:solidFill>
                <a:effectLst/>
                <a:uLnTx/>
                <a:uFillTx/>
                <a:latin typeface="Arial" panose="020B0604020202020204" pitchFamily="34" charset="0"/>
                <a:ea typeface="FandolFang R" panose="00000500000000000000" pitchFamily="50" charset="-122"/>
                <a:cs typeface="+mn-cs"/>
              </a:endParaRPr>
            </a:p>
          </p:txBody>
        </p:sp>
        <p:grpSp>
          <p:nvGrpSpPr>
            <p:cNvPr id="2" name="组合 1"/>
            <p:cNvGrpSpPr/>
            <p:nvPr/>
          </p:nvGrpSpPr>
          <p:grpSpPr>
            <a:xfrm>
              <a:off x="1597135" y="4205236"/>
              <a:ext cx="1857936" cy="1312799"/>
              <a:chOff x="1564667" y="4248255"/>
              <a:chExt cx="1857936" cy="1312799"/>
            </a:xfrm>
          </p:grpSpPr>
          <p:sp>
            <p:nvSpPr>
              <p:cNvPr id="30" name="文本框 29"/>
              <p:cNvSpPr txBox="1"/>
              <p:nvPr/>
            </p:nvSpPr>
            <p:spPr>
              <a:xfrm>
                <a:off x="1564667" y="4248255"/>
                <a:ext cx="185793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优设标题黑" panose="00000500000000000000" pitchFamily="2" charset="-122"/>
                    <a:ea typeface="优设标题黑" panose="00000500000000000000" pitchFamily="2" charset="-122"/>
                    <a:cs typeface="+mn-cs"/>
                  </a:rPr>
                  <a:t>输入标题</a:t>
                </a:r>
              </a:p>
            </p:txBody>
          </p:sp>
          <p:sp>
            <p:nvSpPr>
              <p:cNvPr id="31" name="矩形 30"/>
              <p:cNvSpPr/>
              <p:nvPr/>
            </p:nvSpPr>
            <p:spPr>
              <a:xfrm>
                <a:off x="1564667" y="4767888"/>
                <a:ext cx="1857936" cy="7931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思源黑体 CN Light" panose="020B0300000000000000" pitchFamily="34" charset="-122"/>
                    <a:ea typeface="思源黑体 CN Light" panose="020B0300000000000000" pitchFamily="34" charset="-122"/>
                    <a:cs typeface="+mn-cs"/>
                  </a:rPr>
                  <a:t>点击此处添加文本内容，如关键词</a:t>
                </a:r>
                <a:endParaRPr kumimoji="0" lang="en-US" altLang="zh-CN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cs"/>
                </a:endParaRPr>
              </a:p>
              <a:p>
                <a:pPr marL="0" marR="0" lvl="0" indent="0" algn="ctr" defTabSz="914400" rtl="0" eaLnBrk="1" fontAlgn="auto" latinLnBrk="0" hangingPunct="1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思源黑体 CN Light" panose="020B0300000000000000" pitchFamily="34" charset="-122"/>
                    <a:ea typeface="思源黑体 CN Light" panose="020B0300000000000000" pitchFamily="34" charset="-122"/>
                    <a:cs typeface="+mn-cs"/>
                  </a:rPr>
                  <a:t>部分简单介绍等。</a:t>
                </a:r>
                <a:endParaRPr kumimoji="0" lang="zh-CN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FandolFang R" panose="00000500000000000000" pitchFamily="50" charset="-122"/>
                  <a:cs typeface="+mn-cs"/>
                </a:endParaRPr>
              </a:p>
            </p:txBody>
          </p:sp>
        </p:grpSp>
      </p:grpSp>
      <p:grpSp>
        <p:nvGrpSpPr>
          <p:cNvPr id="44" name="组合 43"/>
          <p:cNvGrpSpPr/>
          <p:nvPr/>
        </p:nvGrpSpPr>
        <p:grpSpPr>
          <a:xfrm>
            <a:off x="3943969" y="1782851"/>
            <a:ext cx="2687938" cy="2012584"/>
            <a:chOff x="3943969" y="1782851"/>
            <a:chExt cx="2687938" cy="2012584"/>
          </a:xfrm>
        </p:grpSpPr>
        <p:sp>
          <p:nvSpPr>
            <p:cNvPr id="16" name="Rectangle 18"/>
            <p:cNvSpPr/>
            <p:nvPr/>
          </p:nvSpPr>
          <p:spPr>
            <a:xfrm>
              <a:off x="3943969" y="1782851"/>
              <a:ext cx="2687938" cy="2012584"/>
            </a:xfrm>
            <a:prstGeom prst="rect">
              <a:avLst/>
            </a:prstGeom>
            <a:gradFill flip="none" rotWithShape="0">
              <a:gsLst>
                <a:gs pos="44000">
                  <a:srgbClr val="E100FF"/>
                </a:gs>
                <a:gs pos="100000">
                  <a:srgbClr val="7A00FF"/>
                </a:gs>
              </a:gsLst>
              <a:lin ang="2700000" scaled="1"/>
              <a:tileRect/>
            </a:gra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BFBFB"/>
                </a:solidFill>
                <a:effectLst/>
                <a:uLnTx/>
                <a:uFillTx/>
                <a:latin typeface="Arial" panose="020B0604020202020204" pitchFamily="34" charset="0"/>
                <a:ea typeface="FandolFang R" panose="00000500000000000000" pitchFamily="50" charset="-122"/>
                <a:cs typeface="+mn-cs"/>
              </a:endParaRPr>
            </a:p>
          </p:txBody>
        </p:sp>
        <p:grpSp>
          <p:nvGrpSpPr>
            <p:cNvPr id="34" name="组合 33"/>
            <p:cNvGrpSpPr/>
            <p:nvPr/>
          </p:nvGrpSpPr>
          <p:grpSpPr>
            <a:xfrm>
              <a:off x="4358970" y="2132744"/>
              <a:ext cx="1857936" cy="1312799"/>
              <a:chOff x="4238064" y="2153461"/>
              <a:chExt cx="1857936" cy="1312799"/>
            </a:xfrm>
          </p:grpSpPr>
          <p:sp>
            <p:nvSpPr>
              <p:cNvPr id="32" name="文本框 31"/>
              <p:cNvSpPr txBox="1"/>
              <p:nvPr/>
            </p:nvSpPr>
            <p:spPr>
              <a:xfrm>
                <a:off x="4238064" y="2153461"/>
                <a:ext cx="185793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优设标题黑" panose="00000500000000000000" pitchFamily="2" charset="-122"/>
                    <a:ea typeface="优设标题黑" panose="00000500000000000000" pitchFamily="2" charset="-122"/>
                    <a:cs typeface="+mn-cs"/>
                  </a:rPr>
                  <a:t>输入标题</a:t>
                </a:r>
              </a:p>
            </p:txBody>
          </p:sp>
          <p:sp>
            <p:nvSpPr>
              <p:cNvPr id="33" name="矩形 32"/>
              <p:cNvSpPr/>
              <p:nvPr/>
            </p:nvSpPr>
            <p:spPr>
              <a:xfrm>
                <a:off x="4238064" y="2673094"/>
                <a:ext cx="1857936" cy="7931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思源黑体 CN Light" panose="020B0300000000000000" pitchFamily="34" charset="-122"/>
                    <a:ea typeface="思源黑体 CN Light" panose="020B0300000000000000" pitchFamily="34" charset="-122"/>
                    <a:cs typeface="+mn-cs"/>
                  </a:rPr>
                  <a:t>点击此处添加文本内容，如关键词</a:t>
                </a:r>
                <a:endParaRPr kumimoji="0" lang="en-US" altLang="zh-CN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cs"/>
                </a:endParaRPr>
              </a:p>
              <a:p>
                <a:pPr marL="0" marR="0" lvl="0" indent="0" algn="ctr" defTabSz="914400" rtl="0" eaLnBrk="1" fontAlgn="auto" latinLnBrk="0" hangingPunct="1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思源黑体 CN Light" panose="020B0300000000000000" pitchFamily="34" charset="-122"/>
                    <a:ea typeface="思源黑体 CN Light" panose="020B0300000000000000" pitchFamily="34" charset="-122"/>
                    <a:cs typeface="+mn-cs"/>
                  </a:rPr>
                  <a:t>部分简单介绍等。</a:t>
                </a:r>
                <a:endParaRPr kumimoji="0" lang="zh-CN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FandolFang R" panose="00000500000000000000" pitchFamily="50" charset="-122"/>
                  <a:cs typeface="+mn-cs"/>
                </a:endParaRPr>
              </a:p>
            </p:txBody>
          </p:sp>
        </p:grpSp>
      </p:grpSp>
      <p:grpSp>
        <p:nvGrpSpPr>
          <p:cNvPr id="35" name="组合 34"/>
          <p:cNvGrpSpPr/>
          <p:nvPr/>
        </p:nvGrpSpPr>
        <p:grpSpPr>
          <a:xfrm>
            <a:off x="7256389" y="1879156"/>
            <a:ext cx="3629172" cy="1058519"/>
            <a:chOff x="8359628" y="1735577"/>
            <a:chExt cx="3629172" cy="1058519"/>
          </a:xfrm>
        </p:grpSpPr>
        <p:sp>
          <p:nvSpPr>
            <p:cNvPr id="36" name="文本框 35"/>
            <p:cNvSpPr txBox="1"/>
            <p:nvPr/>
          </p:nvSpPr>
          <p:spPr>
            <a:xfrm>
              <a:off x="8359628" y="1735577"/>
              <a:ext cx="2119261" cy="5099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lnSpc>
                  <a:spcPct val="120000"/>
                </a:lnSpc>
                <a:defRPr sz="2800" b="1" spc="20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pPr marL="0" marR="0" lvl="0" indent="0" algn="l" defTabSz="914400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400" b="0" i="0" u="none" strike="noStrike" kern="1200" cap="none" spc="0" normalizeH="0" baseline="0" noProof="0" dirty="0">
                  <a:ln>
                    <a:noFill/>
                  </a:ln>
                  <a:gradFill>
                    <a:gsLst>
                      <a:gs pos="44000">
                        <a:srgbClr val="E100FF"/>
                      </a:gs>
                      <a:gs pos="100000">
                        <a:srgbClr val="1C46F2"/>
                      </a:gs>
                    </a:gsLst>
                    <a:lin ang="2700000" scaled="1"/>
                  </a:gradFill>
                  <a:effectLst/>
                  <a:uLnTx/>
                  <a:uFillTx/>
                  <a:latin typeface="优设标题黑" panose="00000500000000000000" pitchFamily="2" charset="-122"/>
                  <a:ea typeface="优设标题黑" panose="00000500000000000000" pitchFamily="2" charset="-122"/>
                  <a:cs typeface="+mn-cs"/>
                </a:rPr>
                <a:t>标题文字添加</a:t>
              </a:r>
            </a:p>
          </p:txBody>
        </p:sp>
        <p:sp>
          <p:nvSpPr>
            <p:cNvPr id="37" name="矩形 36"/>
            <p:cNvSpPr/>
            <p:nvPr/>
          </p:nvSpPr>
          <p:spPr>
            <a:xfrm>
              <a:off x="8367915" y="2176491"/>
              <a:ext cx="3620885" cy="61760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cs"/>
                </a:rPr>
                <a:t>点击此处添加文本内容，如关键词、部分简单介绍等。点击此处添加文本内容，如关键词、</a:t>
              </a:r>
              <a:endPara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cs"/>
              </a:endParaRPr>
            </a:p>
          </p:txBody>
        </p:sp>
      </p:grpSp>
      <p:grpSp>
        <p:nvGrpSpPr>
          <p:cNvPr id="38" name="组合 37"/>
          <p:cNvGrpSpPr/>
          <p:nvPr/>
        </p:nvGrpSpPr>
        <p:grpSpPr>
          <a:xfrm>
            <a:off x="7256389" y="3217888"/>
            <a:ext cx="3629172" cy="1058519"/>
            <a:chOff x="8359628" y="1735577"/>
            <a:chExt cx="3629172" cy="1058519"/>
          </a:xfrm>
        </p:grpSpPr>
        <p:sp>
          <p:nvSpPr>
            <p:cNvPr id="39" name="文本框 38"/>
            <p:cNvSpPr txBox="1"/>
            <p:nvPr/>
          </p:nvSpPr>
          <p:spPr>
            <a:xfrm>
              <a:off x="8359628" y="1735577"/>
              <a:ext cx="2119261" cy="5099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lnSpc>
                  <a:spcPct val="120000"/>
                </a:lnSpc>
                <a:defRPr sz="2800" b="1" spc="20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pPr marL="0" marR="0" lvl="0" indent="0" algn="l" defTabSz="914400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优设标题黑" panose="00000500000000000000" pitchFamily="2" charset="-122"/>
                  <a:ea typeface="优设标题黑" panose="00000500000000000000" pitchFamily="2" charset="-122"/>
                  <a:cs typeface="+mn-cs"/>
                </a:rPr>
                <a:t>标题文字添加</a:t>
              </a:r>
            </a:p>
          </p:txBody>
        </p:sp>
        <p:sp>
          <p:nvSpPr>
            <p:cNvPr id="40" name="矩形 39"/>
            <p:cNvSpPr/>
            <p:nvPr/>
          </p:nvSpPr>
          <p:spPr>
            <a:xfrm>
              <a:off x="8367915" y="2176491"/>
              <a:ext cx="3620885" cy="61760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cs"/>
                </a:rPr>
                <a:t>点击此处添加文本内容，如关键词、部分简单介绍等。点击此处添加文本内容，如关键词、</a:t>
              </a:r>
              <a:endPara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cs"/>
              </a:endParaRPr>
            </a:p>
          </p:txBody>
        </p:sp>
      </p:grpSp>
      <p:grpSp>
        <p:nvGrpSpPr>
          <p:cNvPr id="41" name="组合 40"/>
          <p:cNvGrpSpPr/>
          <p:nvPr/>
        </p:nvGrpSpPr>
        <p:grpSpPr>
          <a:xfrm>
            <a:off x="7256389" y="4556620"/>
            <a:ext cx="3629172" cy="1058519"/>
            <a:chOff x="8359628" y="1735577"/>
            <a:chExt cx="3629172" cy="1058519"/>
          </a:xfrm>
        </p:grpSpPr>
        <p:sp>
          <p:nvSpPr>
            <p:cNvPr id="42" name="文本框 41"/>
            <p:cNvSpPr txBox="1"/>
            <p:nvPr/>
          </p:nvSpPr>
          <p:spPr>
            <a:xfrm>
              <a:off x="8359628" y="1735577"/>
              <a:ext cx="2119261" cy="5099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lnSpc>
                  <a:spcPct val="120000"/>
                </a:lnSpc>
                <a:defRPr sz="2800" b="1" spc="20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pPr marL="0" marR="0" lvl="0" indent="0" algn="l" defTabSz="914400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400" b="0" i="0" u="none" strike="noStrike" kern="1200" cap="none" spc="0" normalizeH="0" baseline="0" noProof="0" dirty="0">
                  <a:ln>
                    <a:noFill/>
                  </a:ln>
                  <a:gradFill>
                    <a:gsLst>
                      <a:gs pos="44000">
                        <a:srgbClr val="E100FF"/>
                      </a:gs>
                      <a:gs pos="100000">
                        <a:srgbClr val="1C46F2"/>
                      </a:gs>
                    </a:gsLst>
                    <a:lin ang="2700000" scaled="1"/>
                  </a:gradFill>
                  <a:effectLst/>
                  <a:uLnTx/>
                  <a:uFillTx/>
                  <a:latin typeface="优设标题黑" panose="00000500000000000000" pitchFamily="2" charset="-122"/>
                  <a:ea typeface="优设标题黑" panose="00000500000000000000" pitchFamily="2" charset="-122"/>
                  <a:cs typeface="+mn-cs"/>
                </a:rPr>
                <a:t>标题文字添加</a:t>
              </a:r>
            </a:p>
          </p:txBody>
        </p:sp>
        <p:sp>
          <p:nvSpPr>
            <p:cNvPr id="43" name="矩形 42"/>
            <p:cNvSpPr/>
            <p:nvPr/>
          </p:nvSpPr>
          <p:spPr>
            <a:xfrm>
              <a:off x="8367915" y="2176491"/>
              <a:ext cx="3620885" cy="61760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cs"/>
                </a:rPr>
                <a:t>点击此处添加文本内容，如关键词、部分简单介绍等。点击此处添加文本内容，如关键词、</a:t>
              </a:r>
              <a:endPara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cs"/>
              </a:endParaRPr>
            </a:p>
          </p:txBody>
        </p:sp>
      </p:grpSp>
      <p:grpSp>
        <p:nvGrpSpPr>
          <p:cNvPr id="46" name="组合 45"/>
          <p:cNvGrpSpPr/>
          <p:nvPr/>
        </p:nvGrpSpPr>
        <p:grpSpPr>
          <a:xfrm>
            <a:off x="444232" y="296451"/>
            <a:ext cx="2127517" cy="510363"/>
            <a:chOff x="1472003" y="2428249"/>
            <a:chExt cx="2127517" cy="510363"/>
          </a:xfrm>
        </p:grpSpPr>
        <p:grpSp>
          <p:nvGrpSpPr>
            <p:cNvPr id="47" name="组合 46"/>
            <p:cNvGrpSpPr/>
            <p:nvPr/>
          </p:nvGrpSpPr>
          <p:grpSpPr>
            <a:xfrm>
              <a:off x="1472003" y="2428249"/>
              <a:ext cx="519632" cy="498272"/>
              <a:chOff x="1449504" y="2212189"/>
              <a:chExt cx="589907" cy="565659"/>
            </a:xfrm>
          </p:grpSpPr>
          <p:sp>
            <p:nvSpPr>
              <p:cNvPr id="51" name="椭圆 50"/>
              <p:cNvSpPr/>
              <p:nvPr/>
            </p:nvSpPr>
            <p:spPr>
              <a:xfrm>
                <a:off x="1461632" y="2212189"/>
                <a:ext cx="565659" cy="565659"/>
              </a:xfrm>
              <a:prstGeom prst="ellipse">
                <a:avLst/>
              </a:prstGeom>
              <a:gradFill flip="none" rotWithShape="1">
                <a:gsLst>
                  <a:gs pos="0">
                    <a:srgbClr val="E100FF"/>
                  </a:gs>
                  <a:gs pos="100000">
                    <a:srgbClr val="9136AE"/>
                  </a:gs>
                </a:gsLst>
                <a:lin ang="2700000" scaled="1"/>
                <a:tileRect/>
              </a:gra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站酷庆科黄油体" panose="02000803000000020004" pitchFamily="2" charset="-122"/>
                  <a:ea typeface="站酷庆科黄油体" panose="02000803000000020004" pitchFamily="2" charset="-122"/>
                  <a:cs typeface="+mn-cs"/>
                </a:endParaRPr>
              </a:p>
            </p:txBody>
          </p:sp>
          <p:sp>
            <p:nvSpPr>
              <p:cNvPr id="52" name="文本框 51"/>
              <p:cNvSpPr txBox="1"/>
              <p:nvPr/>
            </p:nvSpPr>
            <p:spPr>
              <a:xfrm>
                <a:off x="1449504" y="2285690"/>
                <a:ext cx="589907" cy="4192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LnTx/>
                    <a:uFillTx/>
                    <a:latin typeface="胡晓波男神体" panose="02010600030101010101" pitchFamily="2" charset="-122"/>
                    <a:ea typeface="胡晓波男神体" panose="02010600030101010101" pitchFamily="2" charset="-122"/>
                    <a:cs typeface="胡晓波男神体" panose="02010600030101010101" pitchFamily="2" charset="-122"/>
                  </a:rPr>
                  <a:t>02</a:t>
                </a: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胡晓波男神体" panose="02010600030101010101" pitchFamily="2" charset="-122"/>
                  <a:ea typeface="胡晓波男神体" panose="02010600030101010101" pitchFamily="2" charset="-122"/>
                  <a:cs typeface="胡晓波男神体" panose="02010600030101010101" pitchFamily="2" charset="-122"/>
                </a:endParaRPr>
              </a:p>
            </p:txBody>
          </p:sp>
        </p:grpSp>
        <p:grpSp>
          <p:nvGrpSpPr>
            <p:cNvPr id="48" name="组合 47"/>
            <p:cNvGrpSpPr/>
            <p:nvPr/>
          </p:nvGrpSpPr>
          <p:grpSpPr>
            <a:xfrm>
              <a:off x="2093895" y="2428269"/>
              <a:ext cx="1505625" cy="510343"/>
              <a:chOff x="2017136" y="2220335"/>
              <a:chExt cx="1709246" cy="579362"/>
            </a:xfrm>
          </p:grpSpPr>
          <p:sp>
            <p:nvSpPr>
              <p:cNvPr id="49" name="文本框 48"/>
              <p:cNvSpPr txBox="1"/>
              <p:nvPr/>
            </p:nvSpPr>
            <p:spPr>
              <a:xfrm>
                <a:off x="2017136" y="2220335"/>
                <a:ext cx="1709246" cy="4192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dist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站酷庆科黄油体" panose="02000803000000020004" pitchFamily="2" charset="-122"/>
                    <a:ea typeface="站酷庆科黄油体" panose="02000803000000020004" pitchFamily="2" charset="-122"/>
                    <a:cs typeface="+mn-cs"/>
                  </a:rPr>
                  <a:t>添加标题内容</a:t>
                </a:r>
              </a:p>
            </p:txBody>
          </p:sp>
          <p:sp>
            <p:nvSpPr>
              <p:cNvPr id="50" name="文本框 49"/>
              <p:cNvSpPr txBox="1"/>
              <p:nvPr/>
            </p:nvSpPr>
            <p:spPr>
              <a:xfrm>
                <a:off x="2036089" y="2555116"/>
                <a:ext cx="1601615" cy="2445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dist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800" b="0" i="0" u="none" strike="noStrike" kern="0" cap="none" spc="-30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思源黑体 CN Light" panose="020B0300000000000000" pitchFamily="34" charset="-122"/>
                    <a:ea typeface="思源黑体 CN Light" panose="020B0300000000000000" pitchFamily="34" charset="-122"/>
                    <a:cs typeface="+mn-cs"/>
                  </a:rPr>
                  <a:t>INTRODUCTION</a:t>
                </a:r>
              </a:p>
            </p:txBody>
          </p:sp>
        </p:grp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组合 43"/>
          <p:cNvGrpSpPr/>
          <p:nvPr/>
        </p:nvGrpSpPr>
        <p:grpSpPr>
          <a:xfrm>
            <a:off x="746672" y="1966604"/>
            <a:ext cx="2618246" cy="3616315"/>
            <a:chOff x="831485" y="2246004"/>
            <a:chExt cx="2618246" cy="3616315"/>
          </a:xfrm>
        </p:grpSpPr>
        <p:sp>
          <p:nvSpPr>
            <p:cNvPr id="11" name="Shape 136"/>
            <p:cNvSpPr/>
            <p:nvPr/>
          </p:nvSpPr>
          <p:spPr>
            <a:xfrm>
              <a:off x="1092858" y="2246004"/>
              <a:ext cx="2095500" cy="23659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3300" h="3726">
                  <a:moveTo>
                    <a:pt x="0" y="1939"/>
                  </a:moveTo>
                  <a:cubicBezTo>
                    <a:pt x="118" y="1876"/>
                    <a:pt x="196" y="1840"/>
                    <a:pt x="379" y="1834"/>
                  </a:cubicBezTo>
                  <a:cubicBezTo>
                    <a:pt x="510" y="1831"/>
                    <a:pt x="656" y="1876"/>
                    <a:pt x="757" y="1937"/>
                  </a:cubicBezTo>
                  <a:cubicBezTo>
                    <a:pt x="898" y="1868"/>
                    <a:pt x="995" y="1829"/>
                    <a:pt x="1205" y="1823"/>
                  </a:cubicBezTo>
                  <a:cubicBezTo>
                    <a:pt x="1340" y="1818"/>
                    <a:pt x="1512" y="1864"/>
                    <a:pt x="1609" y="1911"/>
                  </a:cubicBezTo>
                  <a:lnTo>
                    <a:pt x="1609" y="3107"/>
                  </a:lnTo>
                  <a:lnTo>
                    <a:pt x="1592" y="3107"/>
                  </a:lnTo>
                  <a:lnTo>
                    <a:pt x="1587" y="3480"/>
                  </a:lnTo>
                  <a:cubicBezTo>
                    <a:pt x="1585" y="3553"/>
                    <a:pt x="1517" y="3611"/>
                    <a:pt x="1451" y="3610"/>
                  </a:cubicBezTo>
                  <a:cubicBezTo>
                    <a:pt x="1376" y="3613"/>
                    <a:pt x="1314" y="3547"/>
                    <a:pt x="1312" y="3480"/>
                  </a:cubicBezTo>
                  <a:lnTo>
                    <a:pt x="1312" y="3392"/>
                  </a:lnTo>
                  <a:cubicBezTo>
                    <a:pt x="1295" y="3381"/>
                    <a:pt x="1274" y="3375"/>
                    <a:pt x="1255" y="3375"/>
                  </a:cubicBezTo>
                  <a:cubicBezTo>
                    <a:pt x="1235" y="3375"/>
                    <a:pt x="1212" y="3382"/>
                    <a:pt x="1197" y="3392"/>
                  </a:cubicBezTo>
                  <a:lnTo>
                    <a:pt x="1197" y="3468"/>
                  </a:lnTo>
                  <a:cubicBezTo>
                    <a:pt x="1191" y="3613"/>
                    <a:pt x="1324" y="3731"/>
                    <a:pt x="1455" y="3726"/>
                  </a:cubicBezTo>
                  <a:cubicBezTo>
                    <a:pt x="1596" y="3729"/>
                    <a:pt x="1709" y="3600"/>
                    <a:pt x="1707" y="3474"/>
                  </a:cubicBezTo>
                  <a:lnTo>
                    <a:pt x="1707" y="3468"/>
                  </a:lnTo>
                  <a:lnTo>
                    <a:pt x="1707" y="3107"/>
                  </a:lnTo>
                  <a:lnTo>
                    <a:pt x="1694" y="3107"/>
                  </a:lnTo>
                  <a:lnTo>
                    <a:pt x="1694" y="1910"/>
                  </a:lnTo>
                  <a:cubicBezTo>
                    <a:pt x="1815" y="1851"/>
                    <a:pt x="1975" y="1821"/>
                    <a:pt x="2095" y="1823"/>
                  </a:cubicBezTo>
                  <a:cubicBezTo>
                    <a:pt x="2317" y="1829"/>
                    <a:pt x="2408" y="1873"/>
                    <a:pt x="2543" y="1937"/>
                  </a:cubicBezTo>
                  <a:cubicBezTo>
                    <a:pt x="2655" y="1868"/>
                    <a:pt x="2804" y="1833"/>
                    <a:pt x="2921" y="1834"/>
                  </a:cubicBezTo>
                  <a:cubicBezTo>
                    <a:pt x="3115" y="1840"/>
                    <a:pt x="3188" y="1881"/>
                    <a:pt x="3300" y="1939"/>
                  </a:cubicBezTo>
                  <a:cubicBezTo>
                    <a:pt x="3276" y="845"/>
                    <a:pt x="2251" y="238"/>
                    <a:pt x="1670" y="298"/>
                  </a:cubicBezTo>
                  <a:lnTo>
                    <a:pt x="1650" y="0"/>
                  </a:lnTo>
                  <a:lnTo>
                    <a:pt x="1629" y="298"/>
                  </a:lnTo>
                  <a:cubicBezTo>
                    <a:pt x="977" y="234"/>
                    <a:pt x="24" y="911"/>
                    <a:pt x="0" y="1939"/>
                  </a:cubicBezTo>
                  <a:close/>
                </a:path>
              </a:pathLst>
            </a:custGeom>
            <a:gradFill flip="none" rotWithShape="0">
              <a:gsLst>
                <a:gs pos="44000">
                  <a:srgbClr val="E100FF"/>
                </a:gs>
                <a:gs pos="100000">
                  <a:srgbClr val="7A00FF"/>
                </a:gs>
              </a:gsLst>
              <a:lin ang="2700000" scaled="1"/>
              <a:tileRect/>
            </a:gra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0" cap="none" spc="0" normalizeH="0" baseline="0" noProof="0" dirty="0">
                <a:ln>
                  <a:noFill/>
                </a:ln>
                <a:solidFill>
                  <a:srgbClr val="FBFBFB"/>
                </a:solidFill>
                <a:effectLst/>
                <a:uLnTx/>
                <a:uFillTx/>
                <a:latin typeface="Arial" panose="020B0604020202020204" pitchFamily="34" charset="0"/>
                <a:ea typeface="FandolFang R" panose="00000500000000000000" pitchFamily="50" charset="-122"/>
                <a:cs typeface="+mn-cs"/>
              </a:endParaRPr>
            </a:p>
          </p:txBody>
        </p:sp>
        <p:grpSp>
          <p:nvGrpSpPr>
            <p:cNvPr id="2" name="组合 1"/>
            <p:cNvGrpSpPr/>
            <p:nvPr/>
          </p:nvGrpSpPr>
          <p:grpSpPr>
            <a:xfrm>
              <a:off x="831485" y="4928901"/>
              <a:ext cx="2618246" cy="933418"/>
              <a:chOff x="780685" y="2554001"/>
              <a:chExt cx="2618246" cy="933418"/>
            </a:xfrm>
          </p:grpSpPr>
          <p:sp>
            <p:nvSpPr>
              <p:cNvPr id="31" name="矩形 30"/>
              <p:cNvSpPr/>
              <p:nvPr/>
            </p:nvSpPr>
            <p:spPr>
              <a:xfrm>
                <a:off x="780685" y="2934447"/>
                <a:ext cx="2618246" cy="55297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lumMod val="85000"/>
                        <a:lumOff val="15000"/>
                      </a:prstClr>
                    </a:solidFill>
                    <a:effectLst/>
                    <a:uLnTx/>
                    <a:uFillTx/>
                    <a:latin typeface="思源黑体 CN Light" panose="020B0300000000000000" pitchFamily="34" charset="-122"/>
                    <a:ea typeface="思源黑体 CN Light" panose="020B0300000000000000" pitchFamily="34" charset="-122"/>
                    <a:cs typeface="+mn-cs"/>
                  </a:rPr>
                  <a:t>点击此处添加文本内容，如关键词</a:t>
                </a:r>
                <a:endParaRPr kumimoji="0" lang="en-US" altLang="zh-CN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cs"/>
                </a:endParaRPr>
              </a:p>
              <a:p>
                <a:pPr marL="0" marR="0" lvl="0" indent="0" algn="ctr" defTabSz="914400" rtl="0" eaLnBrk="1" fontAlgn="auto" latinLnBrk="0" hangingPunct="1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lumMod val="85000"/>
                        <a:lumOff val="15000"/>
                      </a:prstClr>
                    </a:solidFill>
                    <a:effectLst/>
                    <a:uLnTx/>
                    <a:uFillTx/>
                    <a:latin typeface="思源黑体 CN Light" panose="020B0300000000000000" pitchFamily="34" charset="-122"/>
                    <a:ea typeface="思源黑体 CN Light" panose="020B0300000000000000" pitchFamily="34" charset="-122"/>
                    <a:cs typeface="+mn-cs"/>
                  </a:rPr>
                  <a:t>部分简单介绍等。点击此处</a:t>
                </a:r>
                <a:endParaRPr kumimoji="1" lang="zh-CN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cs"/>
                </a:endParaRPr>
              </a:p>
            </p:txBody>
          </p:sp>
          <p:sp>
            <p:nvSpPr>
              <p:cNvPr id="32" name="TextBox 32"/>
              <p:cNvSpPr txBox="1"/>
              <p:nvPr/>
            </p:nvSpPr>
            <p:spPr>
              <a:xfrm>
                <a:off x="1151574" y="2554001"/>
                <a:ext cx="1876470" cy="461665"/>
              </a:xfrm>
              <a:prstGeom prst="rect">
                <a:avLst/>
              </a:prstGeom>
              <a:noFill/>
              <a:effectLst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400" b="0" i="0" u="none" strike="noStrike" kern="1200" cap="none" spc="0" normalizeH="0" baseline="0" noProof="0" dirty="0">
                    <a:ln>
                      <a:noFill/>
                    </a:ln>
                    <a:gradFill>
                      <a:gsLst>
                        <a:gs pos="0">
                          <a:srgbClr val="E100FF"/>
                        </a:gs>
                        <a:gs pos="100000">
                          <a:srgbClr val="7A00FF"/>
                        </a:gs>
                      </a:gsLst>
                      <a:lin ang="2040000" scaled="0"/>
                    </a:gradFill>
                    <a:effectLst/>
                    <a:uLnTx/>
                    <a:uFillTx/>
                    <a:latin typeface="优设标题黑" panose="00000500000000000000" pitchFamily="2" charset="-122"/>
                    <a:ea typeface="优设标题黑" panose="00000500000000000000" pitchFamily="2" charset="-122"/>
                    <a:cs typeface="+mn-cs"/>
                  </a:rPr>
                  <a:t>标题文字添加</a:t>
                </a:r>
              </a:p>
            </p:txBody>
          </p:sp>
        </p:grpSp>
      </p:grpSp>
      <p:grpSp>
        <p:nvGrpSpPr>
          <p:cNvPr id="43" name="组合 42"/>
          <p:cNvGrpSpPr/>
          <p:nvPr/>
        </p:nvGrpSpPr>
        <p:grpSpPr>
          <a:xfrm>
            <a:off x="3440142" y="1966604"/>
            <a:ext cx="2618246" cy="3616315"/>
            <a:chOff x="3573651" y="2246004"/>
            <a:chExt cx="2618246" cy="3616315"/>
          </a:xfrm>
        </p:grpSpPr>
        <p:sp>
          <p:nvSpPr>
            <p:cNvPr id="12" name="Shape 136"/>
            <p:cNvSpPr/>
            <p:nvPr/>
          </p:nvSpPr>
          <p:spPr>
            <a:xfrm>
              <a:off x="3835024" y="2246004"/>
              <a:ext cx="2095500" cy="23659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3300" h="3726">
                  <a:moveTo>
                    <a:pt x="0" y="1939"/>
                  </a:moveTo>
                  <a:cubicBezTo>
                    <a:pt x="118" y="1876"/>
                    <a:pt x="196" y="1840"/>
                    <a:pt x="379" y="1834"/>
                  </a:cubicBezTo>
                  <a:cubicBezTo>
                    <a:pt x="510" y="1831"/>
                    <a:pt x="656" y="1876"/>
                    <a:pt x="757" y="1937"/>
                  </a:cubicBezTo>
                  <a:cubicBezTo>
                    <a:pt x="898" y="1868"/>
                    <a:pt x="995" y="1829"/>
                    <a:pt x="1205" y="1823"/>
                  </a:cubicBezTo>
                  <a:cubicBezTo>
                    <a:pt x="1340" y="1818"/>
                    <a:pt x="1512" y="1864"/>
                    <a:pt x="1609" y="1911"/>
                  </a:cubicBezTo>
                  <a:lnTo>
                    <a:pt x="1609" y="3107"/>
                  </a:lnTo>
                  <a:lnTo>
                    <a:pt x="1592" y="3107"/>
                  </a:lnTo>
                  <a:lnTo>
                    <a:pt x="1587" y="3480"/>
                  </a:lnTo>
                  <a:cubicBezTo>
                    <a:pt x="1585" y="3553"/>
                    <a:pt x="1517" y="3611"/>
                    <a:pt x="1451" y="3610"/>
                  </a:cubicBezTo>
                  <a:cubicBezTo>
                    <a:pt x="1376" y="3613"/>
                    <a:pt x="1314" y="3547"/>
                    <a:pt x="1312" y="3480"/>
                  </a:cubicBezTo>
                  <a:lnTo>
                    <a:pt x="1312" y="3392"/>
                  </a:lnTo>
                  <a:cubicBezTo>
                    <a:pt x="1295" y="3381"/>
                    <a:pt x="1274" y="3375"/>
                    <a:pt x="1255" y="3375"/>
                  </a:cubicBezTo>
                  <a:cubicBezTo>
                    <a:pt x="1235" y="3375"/>
                    <a:pt x="1212" y="3382"/>
                    <a:pt x="1197" y="3392"/>
                  </a:cubicBezTo>
                  <a:lnTo>
                    <a:pt x="1197" y="3468"/>
                  </a:lnTo>
                  <a:cubicBezTo>
                    <a:pt x="1191" y="3613"/>
                    <a:pt x="1324" y="3731"/>
                    <a:pt x="1455" y="3726"/>
                  </a:cubicBezTo>
                  <a:cubicBezTo>
                    <a:pt x="1596" y="3729"/>
                    <a:pt x="1709" y="3600"/>
                    <a:pt x="1707" y="3474"/>
                  </a:cubicBezTo>
                  <a:lnTo>
                    <a:pt x="1707" y="3468"/>
                  </a:lnTo>
                  <a:lnTo>
                    <a:pt x="1707" y="3107"/>
                  </a:lnTo>
                  <a:lnTo>
                    <a:pt x="1694" y="3107"/>
                  </a:lnTo>
                  <a:lnTo>
                    <a:pt x="1694" y="1910"/>
                  </a:lnTo>
                  <a:cubicBezTo>
                    <a:pt x="1815" y="1851"/>
                    <a:pt x="1975" y="1821"/>
                    <a:pt x="2095" y="1823"/>
                  </a:cubicBezTo>
                  <a:cubicBezTo>
                    <a:pt x="2317" y="1829"/>
                    <a:pt x="2408" y="1873"/>
                    <a:pt x="2543" y="1937"/>
                  </a:cubicBezTo>
                  <a:cubicBezTo>
                    <a:pt x="2655" y="1868"/>
                    <a:pt x="2804" y="1833"/>
                    <a:pt x="2921" y="1834"/>
                  </a:cubicBezTo>
                  <a:cubicBezTo>
                    <a:pt x="3115" y="1840"/>
                    <a:pt x="3188" y="1881"/>
                    <a:pt x="3300" y="1939"/>
                  </a:cubicBezTo>
                  <a:cubicBezTo>
                    <a:pt x="3276" y="845"/>
                    <a:pt x="2251" y="238"/>
                    <a:pt x="1670" y="298"/>
                  </a:cubicBezTo>
                  <a:lnTo>
                    <a:pt x="1650" y="0"/>
                  </a:lnTo>
                  <a:lnTo>
                    <a:pt x="1629" y="298"/>
                  </a:lnTo>
                  <a:cubicBezTo>
                    <a:pt x="977" y="234"/>
                    <a:pt x="24" y="911"/>
                    <a:pt x="0" y="1939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sz="2400"/>
              </a:pPr>
              <a:endParaRPr kumimoji="0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grpSp>
          <p:nvGrpSpPr>
            <p:cNvPr id="33" name="组合 32"/>
            <p:cNvGrpSpPr/>
            <p:nvPr/>
          </p:nvGrpSpPr>
          <p:grpSpPr>
            <a:xfrm>
              <a:off x="3573651" y="4928901"/>
              <a:ext cx="2618246" cy="933418"/>
              <a:chOff x="780685" y="2554001"/>
              <a:chExt cx="2618246" cy="933418"/>
            </a:xfrm>
          </p:grpSpPr>
          <p:sp>
            <p:nvSpPr>
              <p:cNvPr id="34" name="矩形 33"/>
              <p:cNvSpPr/>
              <p:nvPr/>
            </p:nvSpPr>
            <p:spPr>
              <a:xfrm>
                <a:off x="780685" y="2934447"/>
                <a:ext cx="2618246" cy="55297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lumMod val="75000"/>
                        <a:lumOff val="25000"/>
                      </a:prstClr>
                    </a:solidFill>
                    <a:effectLst/>
                    <a:uLnTx/>
                    <a:uFillTx/>
                    <a:latin typeface="思源黑体 CN Light" panose="020B0300000000000000" pitchFamily="34" charset="-122"/>
                    <a:ea typeface="思源黑体 CN Light" panose="020B0300000000000000" pitchFamily="34" charset="-122"/>
                    <a:cs typeface="+mn-cs"/>
                  </a:rPr>
                  <a:t>点击此处添加文本内容，如关键词</a:t>
                </a:r>
                <a:endParaRPr kumimoji="0" lang="en-US" altLang="zh-CN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cs"/>
                </a:endParaRPr>
              </a:p>
              <a:p>
                <a:pPr marL="0" marR="0" lvl="0" indent="0" algn="ctr" defTabSz="914400" rtl="0" eaLnBrk="1" fontAlgn="auto" latinLnBrk="0" hangingPunct="1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lumMod val="75000"/>
                        <a:lumOff val="25000"/>
                      </a:prstClr>
                    </a:solidFill>
                    <a:effectLst/>
                    <a:uLnTx/>
                    <a:uFillTx/>
                    <a:latin typeface="思源黑体 CN Light" panose="020B0300000000000000" pitchFamily="34" charset="-122"/>
                    <a:ea typeface="思源黑体 CN Light" panose="020B0300000000000000" pitchFamily="34" charset="-122"/>
                    <a:cs typeface="+mn-cs"/>
                  </a:rPr>
                  <a:t>部分简单介绍等。点击此处</a:t>
                </a:r>
                <a:endParaRPr kumimoji="1" lang="zh-CN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cs"/>
                </a:endParaRPr>
              </a:p>
            </p:txBody>
          </p:sp>
          <p:sp>
            <p:nvSpPr>
              <p:cNvPr id="35" name="TextBox 32"/>
              <p:cNvSpPr txBox="1"/>
              <p:nvPr/>
            </p:nvSpPr>
            <p:spPr>
              <a:xfrm>
                <a:off x="1151574" y="2554001"/>
                <a:ext cx="1876470" cy="461665"/>
              </a:xfrm>
              <a:prstGeom prst="rect">
                <a:avLst/>
              </a:prstGeom>
              <a:noFill/>
              <a:effectLst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lumMod val="75000"/>
                        <a:lumOff val="25000"/>
                      </a:prstClr>
                    </a:solidFill>
                    <a:effectLst/>
                    <a:uLnTx/>
                    <a:uFillTx/>
                    <a:latin typeface="优设标题黑" panose="00000500000000000000" pitchFamily="2" charset="-122"/>
                    <a:ea typeface="优设标题黑" panose="00000500000000000000" pitchFamily="2" charset="-122"/>
                    <a:cs typeface="+mn-cs"/>
                  </a:rPr>
                  <a:t>标题文字添加</a:t>
                </a:r>
              </a:p>
            </p:txBody>
          </p:sp>
        </p:grpSp>
      </p:grpSp>
      <p:grpSp>
        <p:nvGrpSpPr>
          <p:cNvPr id="45" name="组合 44"/>
          <p:cNvGrpSpPr/>
          <p:nvPr/>
        </p:nvGrpSpPr>
        <p:grpSpPr>
          <a:xfrm>
            <a:off x="6133612" y="1966604"/>
            <a:ext cx="2618246" cy="3616315"/>
            <a:chOff x="6096000" y="2246004"/>
            <a:chExt cx="2618246" cy="3616315"/>
          </a:xfrm>
        </p:grpSpPr>
        <p:sp>
          <p:nvSpPr>
            <p:cNvPr id="13" name="Shape 136"/>
            <p:cNvSpPr/>
            <p:nvPr/>
          </p:nvSpPr>
          <p:spPr>
            <a:xfrm>
              <a:off x="6357373" y="2246004"/>
              <a:ext cx="2095500" cy="23659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3300" h="3726">
                  <a:moveTo>
                    <a:pt x="0" y="1939"/>
                  </a:moveTo>
                  <a:cubicBezTo>
                    <a:pt x="118" y="1876"/>
                    <a:pt x="196" y="1840"/>
                    <a:pt x="379" y="1834"/>
                  </a:cubicBezTo>
                  <a:cubicBezTo>
                    <a:pt x="510" y="1831"/>
                    <a:pt x="656" y="1876"/>
                    <a:pt x="757" y="1937"/>
                  </a:cubicBezTo>
                  <a:cubicBezTo>
                    <a:pt x="898" y="1868"/>
                    <a:pt x="995" y="1829"/>
                    <a:pt x="1205" y="1823"/>
                  </a:cubicBezTo>
                  <a:cubicBezTo>
                    <a:pt x="1340" y="1818"/>
                    <a:pt x="1512" y="1864"/>
                    <a:pt x="1609" y="1911"/>
                  </a:cubicBezTo>
                  <a:lnTo>
                    <a:pt x="1609" y="3107"/>
                  </a:lnTo>
                  <a:lnTo>
                    <a:pt x="1592" y="3107"/>
                  </a:lnTo>
                  <a:lnTo>
                    <a:pt x="1587" y="3480"/>
                  </a:lnTo>
                  <a:cubicBezTo>
                    <a:pt x="1585" y="3553"/>
                    <a:pt x="1517" y="3611"/>
                    <a:pt x="1451" y="3610"/>
                  </a:cubicBezTo>
                  <a:cubicBezTo>
                    <a:pt x="1376" y="3613"/>
                    <a:pt x="1314" y="3547"/>
                    <a:pt x="1312" y="3480"/>
                  </a:cubicBezTo>
                  <a:lnTo>
                    <a:pt x="1312" y="3392"/>
                  </a:lnTo>
                  <a:cubicBezTo>
                    <a:pt x="1295" y="3381"/>
                    <a:pt x="1274" y="3375"/>
                    <a:pt x="1255" y="3375"/>
                  </a:cubicBezTo>
                  <a:cubicBezTo>
                    <a:pt x="1235" y="3375"/>
                    <a:pt x="1212" y="3382"/>
                    <a:pt x="1197" y="3392"/>
                  </a:cubicBezTo>
                  <a:lnTo>
                    <a:pt x="1197" y="3468"/>
                  </a:lnTo>
                  <a:cubicBezTo>
                    <a:pt x="1191" y="3613"/>
                    <a:pt x="1324" y="3731"/>
                    <a:pt x="1455" y="3726"/>
                  </a:cubicBezTo>
                  <a:cubicBezTo>
                    <a:pt x="1596" y="3729"/>
                    <a:pt x="1709" y="3600"/>
                    <a:pt x="1707" y="3474"/>
                  </a:cubicBezTo>
                  <a:lnTo>
                    <a:pt x="1707" y="3468"/>
                  </a:lnTo>
                  <a:lnTo>
                    <a:pt x="1707" y="3107"/>
                  </a:lnTo>
                  <a:lnTo>
                    <a:pt x="1694" y="3107"/>
                  </a:lnTo>
                  <a:lnTo>
                    <a:pt x="1694" y="1910"/>
                  </a:lnTo>
                  <a:cubicBezTo>
                    <a:pt x="1815" y="1851"/>
                    <a:pt x="1975" y="1821"/>
                    <a:pt x="2095" y="1823"/>
                  </a:cubicBezTo>
                  <a:cubicBezTo>
                    <a:pt x="2317" y="1829"/>
                    <a:pt x="2408" y="1873"/>
                    <a:pt x="2543" y="1937"/>
                  </a:cubicBezTo>
                  <a:cubicBezTo>
                    <a:pt x="2655" y="1868"/>
                    <a:pt x="2804" y="1833"/>
                    <a:pt x="2921" y="1834"/>
                  </a:cubicBezTo>
                  <a:cubicBezTo>
                    <a:pt x="3115" y="1840"/>
                    <a:pt x="3188" y="1881"/>
                    <a:pt x="3300" y="1939"/>
                  </a:cubicBezTo>
                  <a:cubicBezTo>
                    <a:pt x="3276" y="845"/>
                    <a:pt x="2251" y="238"/>
                    <a:pt x="1670" y="298"/>
                  </a:cubicBezTo>
                  <a:lnTo>
                    <a:pt x="1650" y="0"/>
                  </a:lnTo>
                  <a:lnTo>
                    <a:pt x="1629" y="298"/>
                  </a:lnTo>
                  <a:cubicBezTo>
                    <a:pt x="977" y="234"/>
                    <a:pt x="24" y="911"/>
                    <a:pt x="0" y="1939"/>
                  </a:cubicBezTo>
                  <a:close/>
                </a:path>
              </a:pathLst>
            </a:custGeom>
            <a:gradFill flip="none" rotWithShape="0">
              <a:gsLst>
                <a:gs pos="44000">
                  <a:srgbClr val="E100FF"/>
                </a:gs>
                <a:gs pos="100000">
                  <a:srgbClr val="7A00FF"/>
                </a:gs>
              </a:gsLst>
              <a:lin ang="2700000" scaled="1"/>
              <a:tileRect/>
            </a:gra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0" cap="none" spc="0" normalizeH="0" baseline="0" noProof="0" dirty="0">
                <a:ln>
                  <a:noFill/>
                </a:ln>
                <a:solidFill>
                  <a:srgbClr val="FBFBFB"/>
                </a:solidFill>
                <a:effectLst/>
                <a:uLnTx/>
                <a:uFillTx/>
                <a:latin typeface="Arial" panose="020B0604020202020204" pitchFamily="34" charset="0"/>
                <a:ea typeface="FandolFang R" panose="00000500000000000000" pitchFamily="50" charset="-122"/>
                <a:cs typeface="+mn-cs"/>
              </a:endParaRPr>
            </a:p>
          </p:txBody>
        </p:sp>
        <p:grpSp>
          <p:nvGrpSpPr>
            <p:cNvPr id="36" name="组合 35"/>
            <p:cNvGrpSpPr/>
            <p:nvPr/>
          </p:nvGrpSpPr>
          <p:grpSpPr>
            <a:xfrm>
              <a:off x="6096000" y="4928901"/>
              <a:ext cx="2618246" cy="933418"/>
              <a:chOff x="780685" y="2554001"/>
              <a:chExt cx="2618246" cy="933418"/>
            </a:xfrm>
          </p:grpSpPr>
          <p:sp>
            <p:nvSpPr>
              <p:cNvPr id="37" name="矩形 36"/>
              <p:cNvSpPr/>
              <p:nvPr/>
            </p:nvSpPr>
            <p:spPr>
              <a:xfrm>
                <a:off x="780685" y="2934447"/>
                <a:ext cx="2618246" cy="55297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lumMod val="85000"/>
                        <a:lumOff val="15000"/>
                      </a:prstClr>
                    </a:solidFill>
                    <a:effectLst/>
                    <a:uLnTx/>
                    <a:uFillTx/>
                    <a:latin typeface="思源黑体 CN Light" panose="020B0300000000000000" pitchFamily="34" charset="-122"/>
                    <a:ea typeface="思源黑体 CN Light" panose="020B0300000000000000" pitchFamily="34" charset="-122"/>
                    <a:cs typeface="+mn-cs"/>
                  </a:rPr>
                  <a:t>点击此处添加文本内容，如关键词</a:t>
                </a:r>
                <a:endParaRPr kumimoji="0" lang="en-US" altLang="zh-CN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cs"/>
                </a:endParaRPr>
              </a:p>
              <a:p>
                <a:pPr marL="0" marR="0" lvl="0" indent="0" algn="ctr" defTabSz="914400" rtl="0" eaLnBrk="1" fontAlgn="auto" latinLnBrk="0" hangingPunct="1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lumMod val="85000"/>
                        <a:lumOff val="15000"/>
                      </a:prstClr>
                    </a:solidFill>
                    <a:effectLst/>
                    <a:uLnTx/>
                    <a:uFillTx/>
                    <a:latin typeface="思源黑体 CN Light" panose="020B0300000000000000" pitchFamily="34" charset="-122"/>
                    <a:ea typeface="思源黑体 CN Light" panose="020B0300000000000000" pitchFamily="34" charset="-122"/>
                    <a:cs typeface="+mn-cs"/>
                  </a:rPr>
                  <a:t>部分简单介绍等。点击此处</a:t>
                </a:r>
                <a:endParaRPr kumimoji="1" lang="zh-CN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cs"/>
                </a:endParaRPr>
              </a:p>
            </p:txBody>
          </p:sp>
          <p:sp>
            <p:nvSpPr>
              <p:cNvPr id="38" name="TextBox 32"/>
              <p:cNvSpPr txBox="1"/>
              <p:nvPr/>
            </p:nvSpPr>
            <p:spPr>
              <a:xfrm>
                <a:off x="1151574" y="2554001"/>
                <a:ext cx="1876470" cy="461665"/>
              </a:xfrm>
              <a:prstGeom prst="rect">
                <a:avLst/>
              </a:prstGeom>
              <a:noFill/>
              <a:effectLst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400" b="0" i="0" u="none" strike="noStrike" kern="1200" cap="none" spc="0" normalizeH="0" baseline="0" noProof="0" dirty="0">
                    <a:ln>
                      <a:noFill/>
                    </a:ln>
                    <a:gradFill>
                      <a:gsLst>
                        <a:gs pos="0">
                          <a:srgbClr val="E100FF"/>
                        </a:gs>
                        <a:gs pos="100000">
                          <a:srgbClr val="7A00FF"/>
                        </a:gs>
                      </a:gsLst>
                      <a:lin ang="2040000" scaled="0"/>
                    </a:gradFill>
                    <a:effectLst/>
                    <a:uLnTx/>
                    <a:uFillTx/>
                    <a:latin typeface="优设标题黑" panose="00000500000000000000" pitchFamily="2" charset="-122"/>
                    <a:ea typeface="优设标题黑" panose="00000500000000000000" pitchFamily="2" charset="-122"/>
                    <a:cs typeface="+mn-cs"/>
                  </a:rPr>
                  <a:t>标题文字添加</a:t>
                </a:r>
              </a:p>
            </p:txBody>
          </p:sp>
        </p:grpSp>
      </p:grpSp>
      <p:grpSp>
        <p:nvGrpSpPr>
          <p:cNvPr id="42" name="组合 41"/>
          <p:cNvGrpSpPr/>
          <p:nvPr/>
        </p:nvGrpSpPr>
        <p:grpSpPr>
          <a:xfrm>
            <a:off x="8827082" y="1966604"/>
            <a:ext cx="2618246" cy="3616315"/>
            <a:chOff x="8541009" y="2246004"/>
            <a:chExt cx="2618246" cy="3616315"/>
          </a:xfrm>
        </p:grpSpPr>
        <p:sp>
          <p:nvSpPr>
            <p:cNvPr id="14" name="Shape 136"/>
            <p:cNvSpPr/>
            <p:nvPr/>
          </p:nvSpPr>
          <p:spPr>
            <a:xfrm>
              <a:off x="8802382" y="2246004"/>
              <a:ext cx="2095500" cy="23659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3300" h="3726">
                  <a:moveTo>
                    <a:pt x="0" y="1939"/>
                  </a:moveTo>
                  <a:cubicBezTo>
                    <a:pt x="118" y="1876"/>
                    <a:pt x="196" y="1840"/>
                    <a:pt x="379" y="1834"/>
                  </a:cubicBezTo>
                  <a:cubicBezTo>
                    <a:pt x="510" y="1831"/>
                    <a:pt x="656" y="1876"/>
                    <a:pt x="757" y="1937"/>
                  </a:cubicBezTo>
                  <a:cubicBezTo>
                    <a:pt x="898" y="1868"/>
                    <a:pt x="995" y="1829"/>
                    <a:pt x="1205" y="1823"/>
                  </a:cubicBezTo>
                  <a:cubicBezTo>
                    <a:pt x="1340" y="1818"/>
                    <a:pt x="1512" y="1864"/>
                    <a:pt x="1609" y="1911"/>
                  </a:cubicBezTo>
                  <a:lnTo>
                    <a:pt x="1609" y="3107"/>
                  </a:lnTo>
                  <a:lnTo>
                    <a:pt x="1592" y="3107"/>
                  </a:lnTo>
                  <a:lnTo>
                    <a:pt x="1587" y="3480"/>
                  </a:lnTo>
                  <a:cubicBezTo>
                    <a:pt x="1585" y="3553"/>
                    <a:pt x="1517" y="3611"/>
                    <a:pt x="1451" y="3610"/>
                  </a:cubicBezTo>
                  <a:cubicBezTo>
                    <a:pt x="1376" y="3613"/>
                    <a:pt x="1314" y="3547"/>
                    <a:pt x="1312" y="3480"/>
                  </a:cubicBezTo>
                  <a:lnTo>
                    <a:pt x="1312" y="3392"/>
                  </a:lnTo>
                  <a:cubicBezTo>
                    <a:pt x="1295" y="3381"/>
                    <a:pt x="1274" y="3375"/>
                    <a:pt x="1255" y="3375"/>
                  </a:cubicBezTo>
                  <a:cubicBezTo>
                    <a:pt x="1235" y="3375"/>
                    <a:pt x="1212" y="3382"/>
                    <a:pt x="1197" y="3392"/>
                  </a:cubicBezTo>
                  <a:lnTo>
                    <a:pt x="1197" y="3468"/>
                  </a:lnTo>
                  <a:cubicBezTo>
                    <a:pt x="1191" y="3613"/>
                    <a:pt x="1324" y="3731"/>
                    <a:pt x="1455" y="3726"/>
                  </a:cubicBezTo>
                  <a:cubicBezTo>
                    <a:pt x="1596" y="3729"/>
                    <a:pt x="1709" y="3600"/>
                    <a:pt x="1707" y="3474"/>
                  </a:cubicBezTo>
                  <a:lnTo>
                    <a:pt x="1707" y="3468"/>
                  </a:lnTo>
                  <a:lnTo>
                    <a:pt x="1707" y="3107"/>
                  </a:lnTo>
                  <a:lnTo>
                    <a:pt x="1694" y="3107"/>
                  </a:lnTo>
                  <a:lnTo>
                    <a:pt x="1694" y="1910"/>
                  </a:lnTo>
                  <a:cubicBezTo>
                    <a:pt x="1815" y="1851"/>
                    <a:pt x="1975" y="1821"/>
                    <a:pt x="2095" y="1823"/>
                  </a:cubicBezTo>
                  <a:cubicBezTo>
                    <a:pt x="2317" y="1829"/>
                    <a:pt x="2408" y="1873"/>
                    <a:pt x="2543" y="1937"/>
                  </a:cubicBezTo>
                  <a:cubicBezTo>
                    <a:pt x="2655" y="1868"/>
                    <a:pt x="2804" y="1833"/>
                    <a:pt x="2921" y="1834"/>
                  </a:cubicBezTo>
                  <a:cubicBezTo>
                    <a:pt x="3115" y="1840"/>
                    <a:pt x="3188" y="1881"/>
                    <a:pt x="3300" y="1939"/>
                  </a:cubicBezTo>
                  <a:cubicBezTo>
                    <a:pt x="3276" y="845"/>
                    <a:pt x="2251" y="238"/>
                    <a:pt x="1670" y="298"/>
                  </a:cubicBezTo>
                  <a:lnTo>
                    <a:pt x="1650" y="0"/>
                  </a:lnTo>
                  <a:lnTo>
                    <a:pt x="1629" y="298"/>
                  </a:lnTo>
                  <a:cubicBezTo>
                    <a:pt x="977" y="234"/>
                    <a:pt x="24" y="911"/>
                    <a:pt x="0" y="1939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sz="2400"/>
              </a:pPr>
              <a:endParaRPr kumimoji="0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grpSp>
          <p:nvGrpSpPr>
            <p:cNvPr id="39" name="组合 38"/>
            <p:cNvGrpSpPr/>
            <p:nvPr/>
          </p:nvGrpSpPr>
          <p:grpSpPr>
            <a:xfrm>
              <a:off x="8541009" y="4928901"/>
              <a:ext cx="2618246" cy="933418"/>
              <a:chOff x="780685" y="2554001"/>
              <a:chExt cx="2618246" cy="933418"/>
            </a:xfrm>
          </p:grpSpPr>
          <p:sp>
            <p:nvSpPr>
              <p:cNvPr id="40" name="矩形 39"/>
              <p:cNvSpPr/>
              <p:nvPr/>
            </p:nvSpPr>
            <p:spPr>
              <a:xfrm>
                <a:off x="780685" y="2934447"/>
                <a:ext cx="2618246" cy="55297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lumMod val="75000"/>
                        <a:lumOff val="25000"/>
                      </a:prstClr>
                    </a:solidFill>
                    <a:effectLst/>
                    <a:uLnTx/>
                    <a:uFillTx/>
                    <a:latin typeface="思源黑体 CN Light" panose="020B0300000000000000" pitchFamily="34" charset="-122"/>
                    <a:ea typeface="思源黑体 CN Light" panose="020B0300000000000000" pitchFamily="34" charset="-122"/>
                    <a:cs typeface="+mn-cs"/>
                  </a:rPr>
                  <a:t>点击此处添加文本内容，如关键词</a:t>
                </a:r>
                <a:endParaRPr kumimoji="0" lang="en-US" altLang="zh-CN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cs"/>
                </a:endParaRPr>
              </a:p>
              <a:p>
                <a:pPr marL="0" marR="0" lvl="0" indent="0" algn="ctr" defTabSz="914400" rtl="0" eaLnBrk="1" fontAlgn="auto" latinLnBrk="0" hangingPunct="1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lumMod val="75000"/>
                        <a:lumOff val="25000"/>
                      </a:prstClr>
                    </a:solidFill>
                    <a:effectLst/>
                    <a:uLnTx/>
                    <a:uFillTx/>
                    <a:latin typeface="思源黑体 CN Light" panose="020B0300000000000000" pitchFamily="34" charset="-122"/>
                    <a:ea typeface="思源黑体 CN Light" panose="020B0300000000000000" pitchFamily="34" charset="-122"/>
                    <a:cs typeface="+mn-cs"/>
                  </a:rPr>
                  <a:t>部分简单介绍等。点击此处</a:t>
                </a:r>
                <a:endParaRPr kumimoji="1" lang="zh-CN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cs"/>
                </a:endParaRPr>
              </a:p>
            </p:txBody>
          </p:sp>
          <p:sp>
            <p:nvSpPr>
              <p:cNvPr id="41" name="TextBox 32"/>
              <p:cNvSpPr txBox="1"/>
              <p:nvPr/>
            </p:nvSpPr>
            <p:spPr>
              <a:xfrm>
                <a:off x="1151574" y="2554001"/>
                <a:ext cx="1876470" cy="461665"/>
              </a:xfrm>
              <a:prstGeom prst="rect">
                <a:avLst/>
              </a:prstGeom>
              <a:noFill/>
              <a:effectLst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lumMod val="75000"/>
                        <a:lumOff val="25000"/>
                      </a:prstClr>
                    </a:solidFill>
                    <a:effectLst/>
                    <a:uLnTx/>
                    <a:uFillTx/>
                    <a:latin typeface="优设标题黑" panose="00000500000000000000" pitchFamily="2" charset="-122"/>
                    <a:ea typeface="优设标题黑" panose="00000500000000000000" pitchFamily="2" charset="-122"/>
                    <a:cs typeface="+mn-cs"/>
                  </a:rPr>
                  <a:t>标题文字添加</a:t>
                </a:r>
              </a:p>
            </p:txBody>
          </p:sp>
        </p:grpSp>
      </p:grpSp>
      <p:grpSp>
        <p:nvGrpSpPr>
          <p:cNvPr id="30" name="组合 29"/>
          <p:cNvGrpSpPr/>
          <p:nvPr/>
        </p:nvGrpSpPr>
        <p:grpSpPr>
          <a:xfrm>
            <a:off x="444232" y="296451"/>
            <a:ext cx="2127517" cy="510363"/>
            <a:chOff x="1472003" y="2428249"/>
            <a:chExt cx="2127517" cy="510363"/>
          </a:xfrm>
        </p:grpSpPr>
        <p:grpSp>
          <p:nvGrpSpPr>
            <p:cNvPr id="46" name="组合 45"/>
            <p:cNvGrpSpPr/>
            <p:nvPr/>
          </p:nvGrpSpPr>
          <p:grpSpPr>
            <a:xfrm>
              <a:off x="1472003" y="2428249"/>
              <a:ext cx="519632" cy="498272"/>
              <a:chOff x="1449504" y="2212189"/>
              <a:chExt cx="589907" cy="565659"/>
            </a:xfrm>
          </p:grpSpPr>
          <p:sp>
            <p:nvSpPr>
              <p:cNvPr id="50" name="椭圆 49"/>
              <p:cNvSpPr/>
              <p:nvPr/>
            </p:nvSpPr>
            <p:spPr>
              <a:xfrm>
                <a:off x="1461632" y="2212189"/>
                <a:ext cx="565659" cy="565659"/>
              </a:xfrm>
              <a:prstGeom prst="ellipse">
                <a:avLst/>
              </a:prstGeom>
              <a:gradFill flip="none" rotWithShape="1">
                <a:gsLst>
                  <a:gs pos="0">
                    <a:srgbClr val="E100FF"/>
                  </a:gs>
                  <a:gs pos="100000">
                    <a:srgbClr val="9136AE"/>
                  </a:gs>
                </a:gsLst>
                <a:lin ang="2700000" scaled="1"/>
                <a:tileRect/>
              </a:gra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站酷庆科黄油体" panose="02000803000000020004" pitchFamily="2" charset="-122"/>
                  <a:ea typeface="站酷庆科黄油体" panose="02000803000000020004" pitchFamily="2" charset="-122"/>
                  <a:cs typeface="+mn-cs"/>
                </a:endParaRPr>
              </a:p>
            </p:txBody>
          </p:sp>
          <p:sp>
            <p:nvSpPr>
              <p:cNvPr id="51" name="文本框 50"/>
              <p:cNvSpPr txBox="1"/>
              <p:nvPr/>
            </p:nvSpPr>
            <p:spPr>
              <a:xfrm>
                <a:off x="1449504" y="2285690"/>
                <a:ext cx="589907" cy="4192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LnTx/>
                    <a:uFillTx/>
                    <a:latin typeface="胡晓波男神体" panose="02010600030101010101" pitchFamily="2" charset="-122"/>
                    <a:ea typeface="胡晓波男神体" panose="02010600030101010101" pitchFamily="2" charset="-122"/>
                    <a:cs typeface="胡晓波男神体" panose="02010600030101010101" pitchFamily="2" charset="-122"/>
                  </a:rPr>
                  <a:t>02</a:t>
                </a: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胡晓波男神体" panose="02010600030101010101" pitchFamily="2" charset="-122"/>
                  <a:ea typeface="胡晓波男神体" panose="02010600030101010101" pitchFamily="2" charset="-122"/>
                  <a:cs typeface="胡晓波男神体" panose="02010600030101010101" pitchFamily="2" charset="-122"/>
                </a:endParaRPr>
              </a:p>
            </p:txBody>
          </p:sp>
        </p:grpSp>
        <p:grpSp>
          <p:nvGrpSpPr>
            <p:cNvPr id="47" name="组合 46"/>
            <p:cNvGrpSpPr/>
            <p:nvPr/>
          </p:nvGrpSpPr>
          <p:grpSpPr>
            <a:xfrm>
              <a:off x="2093895" y="2428269"/>
              <a:ext cx="1505625" cy="510343"/>
              <a:chOff x="2017136" y="2220335"/>
              <a:chExt cx="1709246" cy="579362"/>
            </a:xfrm>
          </p:grpSpPr>
          <p:sp>
            <p:nvSpPr>
              <p:cNvPr id="48" name="文本框 47"/>
              <p:cNvSpPr txBox="1"/>
              <p:nvPr/>
            </p:nvSpPr>
            <p:spPr>
              <a:xfrm>
                <a:off x="2017136" y="2220335"/>
                <a:ext cx="1709246" cy="4192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dist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站酷庆科黄油体" panose="02000803000000020004" pitchFamily="2" charset="-122"/>
                    <a:ea typeface="站酷庆科黄油体" panose="02000803000000020004" pitchFamily="2" charset="-122"/>
                    <a:cs typeface="+mn-cs"/>
                  </a:rPr>
                  <a:t>添加标题内容</a:t>
                </a:r>
              </a:p>
            </p:txBody>
          </p:sp>
          <p:sp>
            <p:nvSpPr>
              <p:cNvPr id="49" name="文本框 48"/>
              <p:cNvSpPr txBox="1"/>
              <p:nvPr/>
            </p:nvSpPr>
            <p:spPr>
              <a:xfrm>
                <a:off x="2036089" y="2555116"/>
                <a:ext cx="1601615" cy="2445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dist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800" b="0" i="0" u="none" strike="noStrike" kern="0" cap="none" spc="-30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思源黑体 CN Light" panose="020B0300000000000000" pitchFamily="34" charset="-122"/>
                    <a:ea typeface="思源黑体 CN Light" panose="020B0300000000000000" pitchFamily="34" charset="-122"/>
                    <a:cs typeface="+mn-cs"/>
                  </a:rPr>
                  <a:t>INTRODUCTION</a:t>
                </a:r>
              </a:p>
            </p:txBody>
          </p:sp>
        </p:grp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  <p:tag name="RESOURCELIBID_ANIM" val="55375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  <p:tag name="RESOURCELIBID_ANIM" val="55375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  <p:tag name="RESOURCELIBID_ANIM" val="553752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  <p:tag name="RESOURCELIBID_ANIM" val="55375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  <p:tag name="RESOURCELIBID_ANIM" val="553752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  <p:tag name="RESOURCELIBID_ANIM" val="553752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  <p:tag name="RESOURCELIBID_ANIM" val="553752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  <p:tag name="RESOURCELIBID_ANIM" val="553752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  <p:tag name="RESOURCELIBID_ANIM" val="553752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  <p:tag name="RESOURCELIBID_ANIM" val="553752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  <p:tag name="RESOURCELIBID_ANIM" val="553752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  <p:tag name="RESOURCELIBID_ANIM" val="553752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  <p:tag name="RESOURCELIBID_ANIM" val="553752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  <p:tag name="RESOURCELIBID_ANIM" val="553752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  <p:tag name="RESOURCELIBID_ANIM" val="553752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  <p:tag name="RESOURCELIBID_ANIM" val="553752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  <p:tag name="RESOURCELIBID_ANIM" val="553752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  <p:tag name="RESOURCELIBID_ANIM" val="55375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  <p:tag name="RESOURCELIBID_ANIM" val="553752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  <p:tag name="RESOURCELIBID_ANIM" val="553752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  <p:tag name="RESOURCELIBID_ANIM" val="553752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  <p:tag name="RESOURCELIBID_ANIM" val="553752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  <p:tag name="RESOURCELIBID_ANIM" val="553752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  <p:tag name="RESOURCELIBID_ANIM" val="553752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  <p:tag name="RESOURCELIBID_ANIM" val="553752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  <p:tag name="RESOURCELIBID_ANIM" val="55375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  <p:tag name="RESOURCELIBID_ANIM" val="55375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  <p:tag name="RESOURCELIBID_ANIM" val="553752"/>
</p:tagLst>
</file>

<file path=ppt/theme/theme1.xml><?xml version="1.0" encoding="utf-8"?>
<a:theme xmlns:a="http://schemas.openxmlformats.org/drawingml/2006/main" name="办公资源网：www.bangongziyuan.com">
  <a:themeElements>
    <a:clrScheme name="Custom 3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BFBFBF"/>
      </a:accent1>
      <a:accent2>
        <a:srgbClr val="A5A5A5"/>
      </a:accent2>
      <a:accent3>
        <a:srgbClr val="A5A5A5"/>
      </a:accent3>
      <a:accent4>
        <a:srgbClr val="FF0066"/>
      </a:accent4>
      <a:accent5>
        <a:srgbClr val="7F7F7F"/>
      </a:accent5>
      <a:accent6>
        <a:srgbClr val="A5A5A5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1385</Words>
  <Application>Microsoft Office PowerPoint</Application>
  <PresentationFormat>宽屏</PresentationFormat>
  <Paragraphs>218</Paragraphs>
  <Slides>17</Slides>
  <Notes>17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5" baseType="lpstr">
      <vt:lpstr>胡晓波男神体</vt:lpstr>
      <vt:lpstr>胡晓波真帅体</vt:lpstr>
      <vt:lpstr>思源黑体 CN Light</vt:lpstr>
      <vt:lpstr>思源黑体 CN Regular</vt:lpstr>
      <vt:lpstr>优设标题黑</vt:lpstr>
      <vt:lpstr>站酷庆科黄油体</vt:lpstr>
      <vt:lpstr>Arial</vt:lpstr>
      <vt:lpstr>办公资源网：www.bangongziyuan.com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>办公资源</Manager>
  <Company>办公资源网:www.bangongziyuan.com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办公资源网</dc:creator>
  <cp:keywords>www.bangongziyuan.com</cp:keywords>
  <cp:lastModifiedBy>天 下</cp:lastModifiedBy>
  <cp:revision>21</cp:revision>
  <dcterms:created xsi:type="dcterms:W3CDTF">2020-03-31T04:31:00Z</dcterms:created>
  <dcterms:modified xsi:type="dcterms:W3CDTF">2021-01-05T23:40:07Z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2052-11.1.0.9022</vt:lpwstr>
  </property>
</Properties>
</file>