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72" r:id="rId6"/>
    <p:sldId id="273" r:id="rId7"/>
    <p:sldId id="262" r:id="rId8"/>
    <p:sldId id="270" r:id="rId9"/>
    <p:sldId id="263" r:id="rId10"/>
    <p:sldId id="271" r:id="rId11"/>
    <p:sldId id="264" r:id="rId12"/>
    <p:sldId id="265" r:id="rId13"/>
    <p:sldId id="269" r:id="rId14"/>
    <p:sldId id="266" r:id="rId15"/>
    <p:sldId id="267" r:id="rId16"/>
    <p:sldId id="268" r:id="rId17"/>
    <p:sldId id="274"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E3BA"/>
    <a:srgbClr val="22ACF8"/>
    <a:srgbClr val="CAFEFD"/>
    <a:srgbClr val="FEFFFF"/>
    <a:srgbClr val="4D22D3"/>
    <a:srgbClr val="3612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660"/>
  </p:normalViewPr>
  <p:slideViewPr>
    <p:cSldViewPr snapToGrid="0">
      <p:cViewPr varScale="1">
        <p:scale>
          <a:sx n="114" d="100"/>
          <a:sy n="114" d="100"/>
        </p:scale>
        <p:origin x="8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D28A67E2-A9DE-4EBB-83BD-79F61B936547}"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AE0F626B-B10D-4233-B898-0E5CE63ACCE5}"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0">
              <a:srgbClr val="361261"/>
            </a:gs>
            <a:gs pos="85000">
              <a:srgbClr val="4D22D3"/>
            </a:gs>
          </a:gsLst>
          <a:lin ang="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slow"/>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5"/>
          <p:cNvSpPr/>
          <p:nvPr/>
        </p:nvSpPr>
        <p:spPr>
          <a:xfrm>
            <a:off x="-1814" y="3314071"/>
            <a:ext cx="12193814" cy="3543929"/>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Lst>
            <a:rect l="l" t="t" r="r" b="b"/>
            <a:pathLst>
              <a:path w="12193814" h="2392621">
                <a:moveTo>
                  <a:pt x="0" y="211633"/>
                </a:moveTo>
                <a:cubicBezTo>
                  <a:pt x="230717" y="358823"/>
                  <a:pt x="186720" y="358360"/>
                  <a:pt x="636814" y="437707"/>
                </a:cubicBezTo>
                <a:cubicBezTo>
                  <a:pt x="1086908" y="517054"/>
                  <a:pt x="2054981" y="503965"/>
                  <a:pt x="2700564" y="687713"/>
                </a:cubicBezTo>
                <a:cubicBezTo>
                  <a:pt x="3281589" y="780127"/>
                  <a:pt x="3611789" y="1019069"/>
                  <a:pt x="4192814" y="1000019"/>
                </a:cubicBezTo>
                <a:cubicBezTo>
                  <a:pt x="5018314" y="931120"/>
                  <a:pt x="5888264" y="283013"/>
                  <a:pt x="6777264" y="214114"/>
                </a:cubicBezTo>
                <a:cubicBezTo>
                  <a:pt x="7428139" y="128389"/>
                  <a:pt x="8555264" y="424564"/>
                  <a:pt x="9650639" y="510322"/>
                </a:cubicBezTo>
                <a:cubicBezTo>
                  <a:pt x="10604197" y="539013"/>
                  <a:pt x="11604852" y="-17483"/>
                  <a:pt x="12193814" y="424"/>
                </a:cubicBezTo>
                <a:lnTo>
                  <a:pt x="12193814" y="2392621"/>
                </a:lnTo>
                <a:lnTo>
                  <a:pt x="1814" y="2392621"/>
                </a:lnTo>
                <a:cubicBezTo>
                  <a:pt x="1209" y="1665625"/>
                  <a:pt x="605" y="938629"/>
                  <a:pt x="0" y="211633"/>
                </a:cubicBez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flipH="1">
            <a:off x="-14514" y="4324350"/>
            <a:ext cx="12206514" cy="2533650"/>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 ang="0">
                <a:pos x="connsiteX10-131" y="connsiteY10-132"/>
              </a:cxn>
              <a:cxn ang="0">
                <a:pos x="connsiteX11" y="connsiteY11"/>
              </a:cxn>
            </a:cxnLst>
            <a:rect l="l" t="t" r="r" b="b"/>
            <a:pathLst>
              <a:path w="12206514" h="2315029">
                <a:moveTo>
                  <a:pt x="0" y="537028"/>
                </a:moveTo>
                <a:cubicBezTo>
                  <a:pt x="296938" y="520095"/>
                  <a:pt x="527201" y="655562"/>
                  <a:pt x="824139" y="638629"/>
                </a:cubicBezTo>
                <a:cubicBezTo>
                  <a:pt x="1427389" y="606879"/>
                  <a:pt x="2097314" y="298904"/>
                  <a:pt x="2700564" y="267154"/>
                </a:cubicBezTo>
                <a:cubicBezTo>
                  <a:pt x="3281589" y="248104"/>
                  <a:pt x="4005489" y="1181554"/>
                  <a:pt x="4586514" y="1162504"/>
                </a:cubicBezTo>
                <a:cubicBezTo>
                  <a:pt x="5018314" y="1102179"/>
                  <a:pt x="5392964" y="908504"/>
                  <a:pt x="5824764" y="848179"/>
                </a:cubicBezTo>
                <a:cubicBezTo>
                  <a:pt x="6475639" y="762454"/>
                  <a:pt x="7221764" y="1324429"/>
                  <a:pt x="7872639" y="1238704"/>
                </a:cubicBezTo>
                <a:cubicBezTo>
                  <a:pt x="8253639" y="1133929"/>
                  <a:pt x="8691789" y="933904"/>
                  <a:pt x="9072789" y="829129"/>
                </a:cubicBezTo>
                <a:cubicBezTo>
                  <a:pt x="9536339" y="705304"/>
                  <a:pt x="10190389" y="1105354"/>
                  <a:pt x="10653939" y="981529"/>
                </a:cubicBezTo>
                <a:lnTo>
                  <a:pt x="12206514" y="0"/>
                </a:lnTo>
                <a:lnTo>
                  <a:pt x="12206514" y="2315029"/>
                </a:lnTo>
                <a:lnTo>
                  <a:pt x="14514" y="2315029"/>
                </a:lnTo>
                <a:lnTo>
                  <a:pt x="0" y="537028"/>
                </a:lnTo>
                <a:close/>
              </a:path>
            </a:pathLst>
          </a:custGeom>
          <a:gradFill flip="none" rotWithShape="1">
            <a:gsLst>
              <a:gs pos="58000">
                <a:srgbClr val="FEFFFF"/>
              </a:gs>
              <a:gs pos="88000">
                <a:srgbClr val="CAFEFD"/>
              </a:gs>
            </a:gsLst>
            <a:lin ang="16200000" scaled="1"/>
            <a:tileRect/>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5" name="矩形: 圆角 4"/>
          <p:cNvSpPr/>
          <p:nvPr/>
        </p:nvSpPr>
        <p:spPr>
          <a:xfrm>
            <a:off x="581736" y="-511793"/>
            <a:ext cx="470848" cy="1241947"/>
          </a:xfrm>
          <a:prstGeom prst="roundRect">
            <a:avLst>
              <a:gd name="adj" fmla="val 50000"/>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8" name="矩形 259"/>
          <p:cNvSpPr>
            <a:spLocks noChangeArrowheads="1"/>
          </p:cNvSpPr>
          <p:nvPr/>
        </p:nvSpPr>
        <p:spPr bwMode="auto">
          <a:xfrm>
            <a:off x="1323837" y="891408"/>
            <a:ext cx="3440390"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defTabSz="913765">
              <a:spcBef>
                <a:spcPct val="20000"/>
              </a:spcBef>
              <a:buFont typeface="Arial" panose="020B0604020202020204" pitchFamily="34" charset="0"/>
              <a:buNone/>
            </a:pPr>
            <a:r>
              <a:rPr lang="en-US" altLang="zh-CN"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rPr>
              <a:t>NEW MEDIA</a:t>
            </a:r>
            <a:endPar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endParaRPr>
          </a:p>
        </p:txBody>
      </p:sp>
      <p:grpSp>
        <p:nvGrpSpPr>
          <p:cNvPr id="9" name="组合 8"/>
          <p:cNvGrpSpPr/>
          <p:nvPr/>
        </p:nvGrpSpPr>
        <p:grpSpPr>
          <a:xfrm>
            <a:off x="1205838" y="3292607"/>
            <a:ext cx="1319964" cy="301813"/>
            <a:chOff x="6111666" y="4762852"/>
            <a:chExt cx="1319964" cy="301813"/>
          </a:xfrm>
          <a:effectLst>
            <a:outerShdw blurRad="50800" dist="38100" dir="2700000" algn="tl" rotWithShape="0">
              <a:prstClr val="black">
                <a:alpha val="40000"/>
              </a:prstClr>
            </a:outerShdw>
          </a:effectLst>
        </p:grpSpPr>
        <p:sp>
          <p:nvSpPr>
            <p:cNvPr id="10" name="圆角矩形 10"/>
            <p:cNvSpPr/>
            <p:nvPr/>
          </p:nvSpPr>
          <p:spPr>
            <a:xfrm>
              <a:off x="6111666" y="4762852"/>
              <a:ext cx="1319964" cy="301813"/>
            </a:xfrm>
            <a:prstGeom prst="roundRect">
              <a:avLst>
                <a:gd name="adj" fmla="val 50000"/>
              </a:avLst>
            </a:prstGeom>
            <a:gradFill flip="none" rotWithShape="1">
              <a:gsLst>
                <a:gs pos="100000">
                  <a:srgbClr val="22ACF8"/>
                </a:gs>
                <a:gs pos="0">
                  <a:srgbClr val="7AE3BA"/>
                </a:gs>
              </a:gsLst>
              <a:lin ang="2700000" scaled="1"/>
              <a:tileRect/>
            </a:gradFill>
            <a:ln w="12700" cap="flat" cmpd="sng" algn="ctr">
              <a:noFill/>
              <a:prstDash val="solid"/>
              <a:miter lim="800000"/>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chemeClr val="bg1"/>
                </a:solidFill>
                <a:effectLst/>
                <a:uLnTx/>
                <a:uFillTx/>
                <a:latin typeface="Arial" panose="020B0604020202020204" pitchFamily="34" charset="0"/>
                <a:ea typeface="阿里巴巴普惠体 R" panose="00020600040101010101" pitchFamily="18" charset="-122"/>
                <a:cs typeface="+mn-ea"/>
                <a:sym typeface="Arial" panose="020B0604020202020204" pitchFamily="34" charset="0"/>
              </a:endParaRPr>
            </a:p>
          </p:txBody>
        </p:sp>
        <p:sp>
          <p:nvSpPr>
            <p:cNvPr id="11" name="文本框 10"/>
            <p:cNvSpPr txBox="1"/>
            <p:nvPr/>
          </p:nvSpPr>
          <p:spPr>
            <a:xfrm>
              <a:off x="6284386" y="4775552"/>
              <a:ext cx="989330" cy="275590"/>
            </a:xfrm>
            <a:prstGeom prst="rect">
              <a:avLst/>
            </a:prstGeom>
            <a:noFill/>
          </p:spPr>
          <p:txBody>
            <a:bodyPr wrap="square" rtlCol="0">
              <a:spAutoFit/>
            </a:bodyPr>
            <a:lstStyle/>
            <a:p>
              <a:pPr marL="0" marR="0" lvl="0" indent="0" algn="dist" defTabSz="913765" eaLnBrk="1" fontAlgn="auto" latinLnBrk="0" hangingPunct="1">
                <a:lnSpc>
                  <a:spcPct val="100000"/>
                </a:lnSpc>
                <a:spcBef>
                  <a:spcPts val="0"/>
                </a:spcBef>
                <a:spcAft>
                  <a:spcPts val="0"/>
                </a:spcAft>
                <a:buClrTx/>
                <a:buSzTx/>
                <a:buFontTx/>
                <a:buNone/>
                <a:defRPr/>
              </a:pPr>
              <a:r>
                <a:rPr lang="en-US" altLang="zh-CN"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rPr>
                <a:t>xiazaii</a:t>
              </a:r>
              <a:endParaRPr lang="zh-CN" altLang="en-US" sz="1200" b="1" kern="0" dirty="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grpSp>
      <p:grpSp>
        <p:nvGrpSpPr>
          <p:cNvPr id="12" name="组合 11"/>
          <p:cNvGrpSpPr/>
          <p:nvPr/>
        </p:nvGrpSpPr>
        <p:grpSpPr>
          <a:xfrm>
            <a:off x="1195897" y="1361438"/>
            <a:ext cx="6318086" cy="1709639"/>
            <a:chOff x="5932806" y="2356401"/>
            <a:chExt cx="6318086" cy="1709639"/>
          </a:xfrm>
        </p:grpSpPr>
        <p:sp>
          <p:nvSpPr>
            <p:cNvPr id="13" name="矩形 259"/>
            <p:cNvSpPr>
              <a:spLocks noChangeArrowheads="1"/>
            </p:cNvSpPr>
            <p:nvPr/>
          </p:nvSpPr>
          <p:spPr bwMode="auto">
            <a:xfrm>
              <a:off x="6023814" y="2356401"/>
              <a:ext cx="6024507"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dist" defTabSz="913765">
                <a:buFont typeface="Arial" panose="020B0604020202020204" pitchFamily="34" charset="0"/>
                <a:buNone/>
              </a:pPr>
              <a:r>
                <a:rPr lang="zh-CN" altLang="en-US" sz="8000" b="1" cap="all" spc="3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sym typeface="Arial" panose="020B0604020202020204" pitchFamily="34" charset="0"/>
                </a:rPr>
                <a:t>新媒体运营招聘</a:t>
              </a:r>
            </a:p>
          </p:txBody>
        </p:sp>
        <p:sp>
          <p:nvSpPr>
            <p:cNvPr id="14" name="矩形 13"/>
            <p:cNvSpPr/>
            <p:nvPr/>
          </p:nvSpPr>
          <p:spPr>
            <a:xfrm>
              <a:off x="5932806" y="3804430"/>
              <a:ext cx="5214842" cy="261610"/>
            </a:xfrm>
            <a:prstGeom prst="rect">
              <a:avLst/>
            </a:prstGeom>
          </p:spPr>
          <p:txBody>
            <a:bodyPr wrap="square">
              <a:spAutoFit/>
            </a:bodyPr>
            <a:lstStyle/>
            <a:p>
              <a:pPr algn="dist" eaLnBrk="0" fontAlgn="base" hangingPunct="0">
                <a:spcBef>
                  <a:spcPct val="0"/>
                </a:spcBef>
                <a:spcAft>
                  <a:spcPct val="0"/>
                </a:spcAft>
                <a:defRPr/>
              </a:pPr>
              <a:r>
                <a:rPr lang="en-US" altLang="zh-CN" sz="1100" dirty="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rPr>
                <a:t>NEW MEDIA OPERATION RECRUITMENT</a:t>
              </a:r>
              <a:endParaRPr lang="zh-CN" altLang="en-US" sz="1100" dirty="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endParaRPr>
            </a:p>
          </p:txBody>
        </p:sp>
        <p:cxnSp>
          <p:nvCxnSpPr>
            <p:cNvPr id="15" name="直接连接符 14"/>
            <p:cNvCxnSpPr/>
            <p:nvPr/>
          </p:nvCxnSpPr>
          <p:spPr>
            <a:xfrm>
              <a:off x="6034129" y="3674618"/>
              <a:ext cx="6216763" cy="0"/>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7501" y="1519748"/>
            <a:ext cx="5668128" cy="4686393"/>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
                                          </p:val>
                                        </p:tav>
                                        <p:tav tm="100000">
                                          <p:val>
                                            <p:strVal val="#ppt_x"/>
                                          </p:val>
                                        </p:tav>
                                      </p:tavLst>
                                    </p:anim>
                                    <p:anim calcmode="lin" valueType="num">
                                      <p:cBhvr>
                                        <p:cTn id="15" dur="50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p>
          </p:txBody>
        </p:sp>
      </p:grpSp>
      <p:sp>
        <p:nvSpPr>
          <p:cNvPr id="9" name="椭圆 8"/>
          <p:cNvSpPr/>
          <p:nvPr/>
        </p:nvSpPr>
        <p:spPr>
          <a:xfrm>
            <a:off x="5892449" y="2789925"/>
            <a:ext cx="330902" cy="45719"/>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0" name="椭圆 9"/>
          <p:cNvSpPr/>
          <p:nvPr/>
        </p:nvSpPr>
        <p:spPr>
          <a:xfrm flipV="1">
            <a:off x="5707928" y="3131740"/>
            <a:ext cx="699944" cy="45837"/>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1" name="椭圆 10"/>
          <p:cNvSpPr/>
          <p:nvPr/>
        </p:nvSpPr>
        <p:spPr>
          <a:xfrm flipV="1">
            <a:off x="5558746" y="3473673"/>
            <a:ext cx="998309" cy="65377"/>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2" name="椭圆 11"/>
          <p:cNvSpPr/>
          <p:nvPr/>
        </p:nvSpPr>
        <p:spPr>
          <a:xfrm flipV="1">
            <a:off x="5363519" y="3835146"/>
            <a:ext cx="1388762" cy="90947"/>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3" name="椭圆 12"/>
          <p:cNvSpPr/>
          <p:nvPr/>
        </p:nvSpPr>
        <p:spPr>
          <a:xfrm flipV="1">
            <a:off x="5134440" y="4222189"/>
            <a:ext cx="1846921" cy="84519"/>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4" name="椭圆 13"/>
          <p:cNvSpPr/>
          <p:nvPr/>
        </p:nvSpPr>
        <p:spPr>
          <a:xfrm flipV="1">
            <a:off x="4789719" y="4602804"/>
            <a:ext cx="2536362" cy="116069"/>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5" name="椭圆 14"/>
          <p:cNvSpPr/>
          <p:nvPr/>
        </p:nvSpPr>
        <p:spPr>
          <a:xfrm flipV="1">
            <a:off x="4533587" y="5014969"/>
            <a:ext cx="3048627" cy="85355"/>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6" name="椭圆 15"/>
          <p:cNvSpPr/>
          <p:nvPr/>
        </p:nvSpPr>
        <p:spPr>
          <a:xfrm flipV="1">
            <a:off x="4136646" y="5396420"/>
            <a:ext cx="3842508" cy="107583"/>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7" name="椭圆 16"/>
          <p:cNvSpPr/>
          <p:nvPr/>
        </p:nvSpPr>
        <p:spPr>
          <a:xfrm flipV="1">
            <a:off x="3539956" y="5800099"/>
            <a:ext cx="5035888" cy="140995"/>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grpSp>
        <p:nvGrpSpPr>
          <p:cNvPr id="18" name="组合 17"/>
          <p:cNvGrpSpPr/>
          <p:nvPr/>
        </p:nvGrpSpPr>
        <p:grpSpPr>
          <a:xfrm>
            <a:off x="5960011" y="1954121"/>
            <a:ext cx="215673" cy="780462"/>
            <a:chOff x="5960011" y="1585821"/>
            <a:chExt cx="215673" cy="780462"/>
          </a:xfrm>
          <a:solidFill>
            <a:schemeClr val="bg1"/>
          </a:solidFill>
        </p:grpSpPr>
        <p:sp>
          <p:nvSpPr>
            <p:cNvPr id="19" name="KSO_Shape"/>
            <p:cNvSpPr/>
            <p:nvPr/>
          </p:nvSpPr>
          <p:spPr bwMode="auto">
            <a:xfrm>
              <a:off x="5960011" y="1585821"/>
              <a:ext cx="215673" cy="353563"/>
            </a:xfrm>
            <a:custGeom>
              <a:avLst/>
              <a:gdLst>
                <a:gd name="T0" fmla="*/ 1029029 w 3535"/>
                <a:gd name="T1" fmla="*/ 1156466 h 5800"/>
                <a:gd name="T2" fmla="*/ 818493 w 3535"/>
                <a:gd name="T3" fmla="*/ 1179458 h 5800"/>
                <a:gd name="T4" fmla="*/ 848054 w 3535"/>
                <a:gd name="T5" fmla="*/ 1077639 h 5800"/>
                <a:gd name="T6" fmla="*/ 875315 w 3535"/>
                <a:gd name="T7" fmla="*/ 972864 h 5800"/>
                <a:gd name="T8" fmla="*/ 898635 w 3535"/>
                <a:gd name="T9" fmla="*/ 868417 h 5800"/>
                <a:gd name="T10" fmla="*/ 916371 w 3535"/>
                <a:gd name="T11" fmla="*/ 767255 h 5800"/>
                <a:gd name="T12" fmla="*/ 926553 w 3535"/>
                <a:gd name="T13" fmla="*/ 672662 h 5800"/>
                <a:gd name="T14" fmla="*/ 927538 w 3535"/>
                <a:gd name="T15" fmla="*/ 635876 h 5800"/>
                <a:gd name="T16" fmla="*/ 926553 w 3535"/>
                <a:gd name="T17" fmla="*/ 582996 h 5800"/>
                <a:gd name="T18" fmla="*/ 921955 w 3535"/>
                <a:gd name="T19" fmla="*/ 531429 h 5800"/>
                <a:gd name="T20" fmla="*/ 914072 w 3535"/>
                <a:gd name="T21" fmla="*/ 481505 h 5800"/>
                <a:gd name="T22" fmla="*/ 903233 w 3535"/>
                <a:gd name="T23" fmla="*/ 433223 h 5800"/>
                <a:gd name="T24" fmla="*/ 889438 w 3535"/>
                <a:gd name="T25" fmla="*/ 387241 h 5800"/>
                <a:gd name="T26" fmla="*/ 873673 w 3535"/>
                <a:gd name="T27" fmla="*/ 342900 h 5800"/>
                <a:gd name="T28" fmla="*/ 855936 w 3535"/>
                <a:gd name="T29" fmla="*/ 301187 h 5800"/>
                <a:gd name="T30" fmla="*/ 836230 w 3535"/>
                <a:gd name="T31" fmla="*/ 261773 h 5800"/>
                <a:gd name="T32" fmla="*/ 808640 w 3535"/>
                <a:gd name="T33" fmla="*/ 212178 h 5800"/>
                <a:gd name="T34" fmla="*/ 763314 w 3535"/>
                <a:gd name="T35" fmla="*/ 146816 h 5800"/>
                <a:gd name="T36" fmla="*/ 717660 w 3535"/>
                <a:gd name="T37" fmla="*/ 92622 h 5800"/>
                <a:gd name="T38" fmla="*/ 673319 w 3535"/>
                <a:gd name="T39" fmla="*/ 50253 h 5800"/>
                <a:gd name="T40" fmla="*/ 632592 w 3535"/>
                <a:gd name="T41" fmla="*/ 20035 h 5800"/>
                <a:gd name="T42" fmla="*/ 608943 w 3535"/>
                <a:gd name="T43" fmla="*/ 7226 h 5800"/>
                <a:gd name="T44" fmla="*/ 593835 w 3535"/>
                <a:gd name="T45" fmla="*/ 1971 h 5800"/>
                <a:gd name="T46" fmla="*/ 580697 w 3535"/>
                <a:gd name="T47" fmla="*/ 0 h 5800"/>
                <a:gd name="T48" fmla="*/ 572486 w 3535"/>
                <a:gd name="T49" fmla="*/ 657 h 5800"/>
                <a:gd name="T50" fmla="*/ 558034 w 3535"/>
                <a:gd name="T51" fmla="*/ 5255 h 5800"/>
                <a:gd name="T52" fmla="*/ 541283 w 3535"/>
                <a:gd name="T53" fmla="*/ 12809 h 5800"/>
                <a:gd name="T54" fmla="*/ 502526 w 3535"/>
                <a:gd name="T55" fmla="*/ 38428 h 5800"/>
                <a:gd name="T56" fmla="*/ 459171 w 3535"/>
                <a:gd name="T57" fmla="*/ 77185 h 5800"/>
                <a:gd name="T58" fmla="*/ 413517 w 3535"/>
                <a:gd name="T59" fmla="*/ 127438 h 5800"/>
                <a:gd name="T60" fmla="*/ 368191 w 3535"/>
                <a:gd name="T61" fmla="*/ 189515 h 5800"/>
                <a:gd name="T62" fmla="*/ 332390 w 3535"/>
                <a:gd name="T63" fmla="*/ 248635 h 5800"/>
                <a:gd name="T64" fmla="*/ 312026 w 3535"/>
                <a:gd name="T65" fmla="*/ 287721 h 5800"/>
                <a:gd name="T66" fmla="*/ 293633 w 3535"/>
                <a:gd name="T67" fmla="*/ 328777 h 5800"/>
                <a:gd name="T68" fmla="*/ 277210 w 3535"/>
                <a:gd name="T69" fmla="*/ 371803 h 5800"/>
                <a:gd name="T70" fmla="*/ 263087 w 3535"/>
                <a:gd name="T71" fmla="*/ 417458 h 5800"/>
                <a:gd name="T72" fmla="*/ 250935 w 3535"/>
                <a:gd name="T73" fmla="*/ 465083 h 5800"/>
                <a:gd name="T74" fmla="*/ 242066 w 3535"/>
                <a:gd name="T75" fmla="*/ 514350 h 5800"/>
                <a:gd name="T76" fmla="*/ 236483 w 3535"/>
                <a:gd name="T77" fmla="*/ 565588 h 5800"/>
                <a:gd name="T78" fmla="*/ 233855 w 3535"/>
                <a:gd name="T79" fmla="*/ 618468 h 5800"/>
                <a:gd name="T80" fmla="*/ 235169 w 3535"/>
                <a:gd name="T81" fmla="*/ 672662 h 5800"/>
                <a:gd name="T82" fmla="*/ 241410 w 3535"/>
                <a:gd name="T83" fmla="*/ 734739 h 5800"/>
                <a:gd name="T84" fmla="*/ 256190 w 3535"/>
                <a:gd name="T85" fmla="*/ 834259 h 5800"/>
                <a:gd name="T86" fmla="*/ 277867 w 3535"/>
                <a:gd name="T87" fmla="*/ 938048 h 5800"/>
                <a:gd name="T88" fmla="*/ 304143 w 3535"/>
                <a:gd name="T89" fmla="*/ 1043152 h 5800"/>
                <a:gd name="T90" fmla="*/ 333047 w 3535"/>
                <a:gd name="T91" fmla="*/ 1146284 h 5800"/>
                <a:gd name="T92" fmla="*/ 132693 w 3535"/>
                <a:gd name="T93" fmla="*/ 1156466 h 5800"/>
                <a:gd name="T94" fmla="*/ 580697 w 3535"/>
                <a:gd name="T95" fmla="*/ 1905000 h 58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535" h="5800">
                  <a:moveTo>
                    <a:pt x="2174" y="4724"/>
                  </a:moveTo>
                  <a:lnTo>
                    <a:pt x="3535" y="5397"/>
                  </a:lnTo>
                  <a:lnTo>
                    <a:pt x="3133" y="3521"/>
                  </a:lnTo>
                  <a:lnTo>
                    <a:pt x="2462" y="3691"/>
                  </a:lnTo>
                  <a:lnTo>
                    <a:pt x="2492" y="3591"/>
                  </a:lnTo>
                  <a:lnTo>
                    <a:pt x="2523" y="3490"/>
                  </a:lnTo>
                  <a:lnTo>
                    <a:pt x="2552" y="3385"/>
                  </a:lnTo>
                  <a:lnTo>
                    <a:pt x="2582" y="3281"/>
                  </a:lnTo>
                  <a:lnTo>
                    <a:pt x="2611" y="3176"/>
                  </a:lnTo>
                  <a:lnTo>
                    <a:pt x="2638" y="3069"/>
                  </a:lnTo>
                  <a:lnTo>
                    <a:pt x="2665" y="2962"/>
                  </a:lnTo>
                  <a:lnTo>
                    <a:pt x="2691" y="2856"/>
                  </a:lnTo>
                  <a:lnTo>
                    <a:pt x="2714" y="2749"/>
                  </a:lnTo>
                  <a:lnTo>
                    <a:pt x="2736" y="2644"/>
                  </a:lnTo>
                  <a:lnTo>
                    <a:pt x="2757" y="2540"/>
                  </a:lnTo>
                  <a:lnTo>
                    <a:pt x="2774" y="2437"/>
                  </a:lnTo>
                  <a:lnTo>
                    <a:pt x="2790" y="2336"/>
                  </a:lnTo>
                  <a:lnTo>
                    <a:pt x="2802" y="2237"/>
                  </a:lnTo>
                  <a:lnTo>
                    <a:pt x="2813" y="2141"/>
                  </a:lnTo>
                  <a:lnTo>
                    <a:pt x="2821" y="2048"/>
                  </a:lnTo>
                  <a:lnTo>
                    <a:pt x="2823" y="1992"/>
                  </a:lnTo>
                  <a:lnTo>
                    <a:pt x="2824" y="1936"/>
                  </a:lnTo>
                  <a:lnTo>
                    <a:pt x="2824" y="1883"/>
                  </a:lnTo>
                  <a:lnTo>
                    <a:pt x="2823" y="1829"/>
                  </a:lnTo>
                  <a:lnTo>
                    <a:pt x="2821" y="1775"/>
                  </a:lnTo>
                  <a:lnTo>
                    <a:pt x="2817" y="1722"/>
                  </a:lnTo>
                  <a:lnTo>
                    <a:pt x="2813" y="1669"/>
                  </a:lnTo>
                  <a:lnTo>
                    <a:pt x="2807" y="1618"/>
                  </a:lnTo>
                  <a:lnTo>
                    <a:pt x="2800" y="1566"/>
                  </a:lnTo>
                  <a:lnTo>
                    <a:pt x="2791" y="1515"/>
                  </a:lnTo>
                  <a:lnTo>
                    <a:pt x="2783" y="1466"/>
                  </a:lnTo>
                  <a:lnTo>
                    <a:pt x="2773" y="1416"/>
                  </a:lnTo>
                  <a:lnTo>
                    <a:pt x="2762" y="1367"/>
                  </a:lnTo>
                  <a:lnTo>
                    <a:pt x="2750" y="1319"/>
                  </a:lnTo>
                  <a:lnTo>
                    <a:pt x="2736" y="1271"/>
                  </a:lnTo>
                  <a:lnTo>
                    <a:pt x="2723" y="1224"/>
                  </a:lnTo>
                  <a:lnTo>
                    <a:pt x="2708" y="1179"/>
                  </a:lnTo>
                  <a:lnTo>
                    <a:pt x="2693" y="1132"/>
                  </a:lnTo>
                  <a:lnTo>
                    <a:pt x="2677" y="1088"/>
                  </a:lnTo>
                  <a:lnTo>
                    <a:pt x="2660" y="1044"/>
                  </a:lnTo>
                  <a:lnTo>
                    <a:pt x="2643" y="1001"/>
                  </a:lnTo>
                  <a:lnTo>
                    <a:pt x="2625" y="958"/>
                  </a:lnTo>
                  <a:lnTo>
                    <a:pt x="2606" y="917"/>
                  </a:lnTo>
                  <a:lnTo>
                    <a:pt x="2587" y="876"/>
                  </a:lnTo>
                  <a:lnTo>
                    <a:pt x="2567" y="836"/>
                  </a:lnTo>
                  <a:lnTo>
                    <a:pt x="2546" y="797"/>
                  </a:lnTo>
                  <a:lnTo>
                    <a:pt x="2525" y="757"/>
                  </a:lnTo>
                  <a:lnTo>
                    <a:pt x="2505" y="719"/>
                  </a:lnTo>
                  <a:lnTo>
                    <a:pt x="2462" y="646"/>
                  </a:lnTo>
                  <a:lnTo>
                    <a:pt x="2416" y="577"/>
                  </a:lnTo>
                  <a:lnTo>
                    <a:pt x="2371" y="511"/>
                  </a:lnTo>
                  <a:lnTo>
                    <a:pt x="2324" y="447"/>
                  </a:lnTo>
                  <a:lnTo>
                    <a:pt x="2278" y="388"/>
                  </a:lnTo>
                  <a:lnTo>
                    <a:pt x="2231" y="333"/>
                  </a:lnTo>
                  <a:lnTo>
                    <a:pt x="2185" y="282"/>
                  </a:lnTo>
                  <a:lnTo>
                    <a:pt x="2139" y="235"/>
                  </a:lnTo>
                  <a:lnTo>
                    <a:pt x="2094" y="191"/>
                  </a:lnTo>
                  <a:lnTo>
                    <a:pt x="2050" y="153"/>
                  </a:lnTo>
                  <a:lnTo>
                    <a:pt x="2007" y="117"/>
                  </a:lnTo>
                  <a:lnTo>
                    <a:pt x="1965" y="87"/>
                  </a:lnTo>
                  <a:lnTo>
                    <a:pt x="1926" y="61"/>
                  </a:lnTo>
                  <a:lnTo>
                    <a:pt x="1889" y="39"/>
                  </a:lnTo>
                  <a:lnTo>
                    <a:pt x="1871" y="30"/>
                  </a:lnTo>
                  <a:lnTo>
                    <a:pt x="1854" y="22"/>
                  </a:lnTo>
                  <a:lnTo>
                    <a:pt x="1838" y="16"/>
                  </a:lnTo>
                  <a:lnTo>
                    <a:pt x="1823" y="10"/>
                  </a:lnTo>
                  <a:lnTo>
                    <a:pt x="1808" y="6"/>
                  </a:lnTo>
                  <a:lnTo>
                    <a:pt x="1794" y="2"/>
                  </a:lnTo>
                  <a:lnTo>
                    <a:pt x="1780" y="1"/>
                  </a:lnTo>
                  <a:lnTo>
                    <a:pt x="1768" y="0"/>
                  </a:lnTo>
                  <a:lnTo>
                    <a:pt x="1757" y="1"/>
                  </a:lnTo>
                  <a:lnTo>
                    <a:pt x="1743" y="2"/>
                  </a:lnTo>
                  <a:lnTo>
                    <a:pt x="1729" y="6"/>
                  </a:lnTo>
                  <a:lnTo>
                    <a:pt x="1714" y="10"/>
                  </a:lnTo>
                  <a:lnTo>
                    <a:pt x="1699" y="16"/>
                  </a:lnTo>
                  <a:lnTo>
                    <a:pt x="1682" y="22"/>
                  </a:lnTo>
                  <a:lnTo>
                    <a:pt x="1666" y="30"/>
                  </a:lnTo>
                  <a:lnTo>
                    <a:pt x="1648" y="39"/>
                  </a:lnTo>
                  <a:lnTo>
                    <a:pt x="1611" y="61"/>
                  </a:lnTo>
                  <a:lnTo>
                    <a:pt x="1572" y="87"/>
                  </a:lnTo>
                  <a:lnTo>
                    <a:pt x="1530" y="117"/>
                  </a:lnTo>
                  <a:lnTo>
                    <a:pt x="1487" y="153"/>
                  </a:lnTo>
                  <a:lnTo>
                    <a:pt x="1443" y="191"/>
                  </a:lnTo>
                  <a:lnTo>
                    <a:pt x="1398" y="235"/>
                  </a:lnTo>
                  <a:lnTo>
                    <a:pt x="1352" y="282"/>
                  </a:lnTo>
                  <a:lnTo>
                    <a:pt x="1306" y="333"/>
                  </a:lnTo>
                  <a:lnTo>
                    <a:pt x="1259" y="388"/>
                  </a:lnTo>
                  <a:lnTo>
                    <a:pt x="1213" y="447"/>
                  </a:lnTo>
                  <a:lnTo>
                    <a:pt x="1166" y="511"/>
                  </a:lnTo>
                  <a:lnTo>
                    <a:pt x="1121" y="577"/>
                  </a:lnTo>
                  <a:lnTo>
                    <a:pt x="1075" y="646"/>
                  </a:lnTo>
                  <a:lnTo>
                    <a:pt x="1032" y="719"/>
                  </a:lnTo>
                  <a:lnTo>
                    <a:pt x="1012" y="757"/>
                  </a:lnTo>
                  <a:lnTo>
                    <a:pt x="991" y="797"/>
                  </a:lnTo>
                  <a:lnTo>
                    <a:pt x="970" y="836"/>
                  </a:lnTo>
                  <a:lnTo>
                    <a:pt x="950" y="876"/>
                  </a:lnTo>
                  <a:lnTo>
                    <a:pt x="931" y="917"/>
                  </a:lnTo>
                  <a:lnTo>
                    <a:pt x="912" y="958"/>
                  </a:lnTo>
                  <a:lnTo>
                    <a:pt x="894" y="1001"/>
                  </a:lnTo>
                  <a:lnTo>
                    <a:pt x="877" y="1044"/>
                  </a:lnTo>
                  <a:lnTo>
                    <a:pt x="860" y="1088"/>
                  </a:lnTo>
                  <a:lnTo>
                    <a:pt x="844" y="1132"/>
                  </a:lnTo>
                  <a:lnTo>
                    <a:pt x="829" y="1179"/>
                  </a:lnTo>
                  <a:lnTo>
                    <a:pt x="814" y="1224"/>
                  </a:lnTo>
                  <a:lnTo>
                    <a:pt x="801" y="1271"/>
                  </a:lnTo>
                  <a:lnTo>
                    <a:pt x="787" y="1319"/>
                  </a:lnTo>
                  <a:lnTo>
                    <a:pt x="775" y="1367"/>
                  </a:lnTo>
                  <a:lnTo>
                    <a:pt x="764" y="1416"/>
                  </a:lnTo>
                  <a:lnTo>
                    <a:pt x="754" y="1466"/>
                  </a:lnTo>
                  <a:lnTo>
                    <a:pt x="746" y="1515"/>
                  </a:lnTo>
                  <a:lnTo>
                    <a:pt x="737" y="1566"/>
                  </a:lnTo>
                  <a:lnTo>
                    <a:pt x="730" y="1618"/>
                  </a:lnTo>
                  <a:lnTo>
                    <a:pt x="723" y="1669"/>
                  </a:lnTo>
                  <a:lnTo>
                    <a:pt x="720" y="1722"/>
                  </a:lnTo>
                  <a:lnTo>
                    <a:pt x="716" y="1775"/>
                  </a:lnTo>
                  <a:lnTo>
                    <a:pt x="714" y="1829"/>
                  </a:lnTo>
                  <a:lnTo>
                    <a:pt x="712" y="1883"/>
                  </a:lnTo>
                  <a:lnTo>
                    <a:pt x="712" y="1936"/>
                  </a:lnTo>
                  <a:lnTo>
                    <a:pt x="714" y="1992"/>
                  </a:lnTo>
                  <a:lnTo>
                    <a:pt x="716" y="2048"/>
                  </a:lnTo>
                  <a:lnTo>
                    <a:pt x="723" y="2141"/>
                  </a:lnTo>
                  <a:lnTo>
                    <a:pt x="735" y="2237"/>
                  </a:lnTo>
                  <a:lnTo>
                    <a:pt x="747" y="2336"/>
                  </a:lnTo>
                  <a:lnTo>
                    <a:pt x="763" y="2437"/>
                  </a:lnTo>
                  <a:lnTo>
                    <a:pt x="780" y="2540"/>
                  </a:lnTo>
                  <a:lnTo>
                    <a:pt x="801" y="2644"/>
                  </a:lnTo>
                  <a:lnTo>
                    <a:pt x="823" y="2749"/>
                  </a:lnTo>
                  <a:lnTo>
                    <a:pt x="846" y="2856"/>
                  </a:lnTo>
                  <a:lnTo>
                    <a:pt x="872" y="2962"/>
                  </a:lnTo>
                  <a:lnTo>
                    <a:pt x="899" y="3069"/>
                  </a:lnTo>
                  <a:lnTo>
                    <a:pt x="926" y="3176"/>
                  </a:lnTo>
                  <a:lnTo>
                    <a:pt x="955" y="3281"/>
                  </a:lnTo>
                  <a:lnTo>
                    <a:pt x="985" y="3385"/>
                  </a:lnTo>
                  <a:lnTo>
                    <a:pt x="1014" y="3490"/>
                  </a:lnTo>
                  <a:lnTo>
                    <a:pt x="1045" y="3591"/>
                  </a:lnTo>
                  <a:lnTo>
                    <a:pt x="1075" y="3691"/>
                  </a:lnTo>
                  <a:lnTo>
                    <a:pt x="404" y="3521"/>
                  </a:lnTo>
                  <a:lnTo>
                    <a:pt x="0" y="5397"/>
                  </a:lnTo>
                  <a:lnTo>
                    <a:pt x="1362" y="4724"/>
                  </a:lnTo>
                  <a:lnTo>
                    <a:pt x="1768" y="5800"/>
                  </a:lnTo>
                  <a:lnTo>
                    <a:pt x="2174" y="4724"/>
                  </a:lnTo>
                  <a:close/>
                </a:path>
              </a:pathLst>
            </a:custGeom>
            <a:grp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0" name="等腰三角形 24"/>
            <p:cNvSpPr/>
            <p:nvPr/>
          </p:nvSpPr>
          <p:spPr>
            <a:xfrm>
              <a:off x="5978424" y="1913439"/>
              <a:ext cx="178847" cy="452844"/>
            </a:xfrm>
            <a:custGeom>
              <a:avLst/>
              <a:gdLst>
                <a:gd name="connsiteX0" fmla="*/ 0 w 578876"/>
                <a:gd name="connsiteY0" fmla="*/ 4648025 h 4648025"/>
                <a:gd name="connsiteX1" fmla="*/ 289438 w 578876"/>
                <a:gd name="connsiteY1" fmla="*/ 0 h 4648025"/>
                <a:gd name="connsiteX2" fmla="*/ 578876 w 578876"/>
                <a:gd name="connsiteY2" fmla="*/ 4648025 h 4648025"/>
                <a:gd name="connsiteX3" fmla="*/ 0 w 578876"/>
                <a:gd name="connsiteY3" fmla="*/ 4648025 h 4648025"/>
                <a:gd name="connsiteX0-1" fmla="*/ 0 w 578876"/>
                <a:gd name="connsiteY0-2" fmla="*/ 4648025 h 4648025"/>
                <a:gd name="connsiteX1-3" fmla="*/ 289438 w 578876"/>
                <a:gd name="connsiteY1-4" fmla="*/ 0 h 4648025"/>
                <a:gd name="connsiteX2-5" fmla="*/ 578876 w 578876"/>
                <a:gd name="connsiteY2-6" fmla="*/ 4648025 h 4648025"/>
                <a:gd name="connsiteX3-7" fmla="*/ 0 w 578876"/>
                <a:gd name="connsiteY3-8" fmla="*/ 4648025 h 4648025"/>
                <a:gd name="connsiteX0-9" fmla="*/ 0 w 578876"/>
                <a:gd name="connsiteY0-10" fmla="*/ 4648025 h 4648025"/>
                <a:gd name="connsiteX1-11" fmla="*/ 289438 w 578876"/>
                <a:gd name="connsiteY1-12" fmla="*/ 0 h 4648025"/>
                <a:gd name="connsiteX2-13" fmla="*/ 578876 w 578876"/>
                <a:gd name="connsiteY2-14" fmla="*/ 4648025 h 4648025"/>
                <a:gd name="connsiteX3-15" fmla="*/ 0 w 578876"/>
                <a:gd name="connsiteY3-16" fmla="*/ 4648025 h 4648025"/>
                <a:gd name="connsiteX0-17" fmla="*/ 0 w 578876"/>
                <a:gd name="connsiteY0-18" fmla="*/ 4648025 h 4648025"/>
                <a:gd name="connsiteX1-19" fmla="*/ 289438 w 578876"/>
                <a:gd name="connsiteY1-20" fmla="*/ 0 h 4648025"/>
                <a:gd name="connsiteX2-21" fmla="*/ 578876 w 578876"/>
                <a:gd name="connsiteY2-22" fmla="*/ 4648025 h 4648025"/>
                <a:gd name="connsiteX3-23" fmla="*/ 0 w 578876"/>
                <a:gd name="connsiteY3-24" fmla="*/ 4648025 h 4648025"/>
                <a:gd name="connsiteX0-25" fmla="*/ 0 w 578876"/>
                <a:gd name="connsiteY0-26" fmla="*/ 4648025 h 4648025"/>
                <a:gd name="connsiteX1-27" fmla="*/ 289438 w 578876"/>
                <a:gd name="connsiteY1-28" fmla="*/ 0 h 4648025"/>
                <a:gd name="connsiteX2-29" fmla="*/ 578876 w 578876"/>
                <a:gd name="connsiteY2-30" fmla="*/ 4648025 h 4648025"/>
                <a:gd name="connsiteX3-31" fmla="*/ 0 w 578876"/>
                <a:gd name="connsiteY3-32" fmla="*/ 4648025 h 4648025"/>
                <a:gd name="connsiteX0-33" fmla="*/ 0 w 578876"/>
                <a:gd name="connsiteY0-34" fmla="*/ 4648025 h 4648025"/>
                <a:gd name="connsiteX1-35" fmla="*/ 289438 w 578876"/>
                <a:gd name="connsiteY1-36" fmla="*/ 0 h 4648025"/>
                <a:gd name="connsiteX2-37" fmla="*/ 578876 w 578876"/>
                <a:gd name="connsiteY2-38" fmla="*/ 4648025 h 4648025"/>
                <a:gd name="connsiteX3-39" fmla="*/ 0 w 578876"/>
                <a:gd name="connsiteY3-40" fmla="*/ 4648025 h 4648025"/>
                <a:gd name="connsiteX0-41" fmla="*/ 0 w 578876"/>
                <a:gd name="connsiteY0-42" fmla="*/ 4648025 h 4648025"/>
                <a:gd name="connsiteX1-43" fmla="*/ 289438 w 578876"/>
                <a:gd name="connsiteY1-44" fmla="*/ 0 h 4648025"/>
                <a:gd name="connsiteX2-45" fmla="*/ 578876 w 578876"/>
                <a:gd name="connsiteY2-46" fmla="*/ 4648025 h 4648025"/>
                <a:gd name="connsiteX3-47" fmla="*/ 0 w 578876"/>
                <a:gd name="connsiteY3-48" fmla="*/ 4648025 h 4648025"/>
                <a:gd name="connsiteX0-49" fmla="*/ 0 w 578876"/>
                <a:gd name="connsiteY0-50" fmla="*/ 4648025 h 4648025"/>
                <a:gd name="connsiteX1-51" fmla="*/ 289438 w 578876"/>
                <a:gd name="connsiteY1-52" fmla="*/ 0 h 4648025"/>
                <a:gd name="connsiteX2-53" fmla="*/ 578876 w 578876"/>
                <a:gd name="connsiteY2-54" fmla="*/ 4648025 h 4648025"/>
                <a:gd name="connsiteX3-55" fmla="*/ 0 w 578876"/>
                <a:gd name="connsiteY3-56" fmla="*/ 4648025 h 4648025"/>
                <a:gd name="connsiteX0-57" fmla="*/ 0 w 578876"/>
                <a:gd name="connsiteY0-58" fmla="*/ 4648025 h 4648025"/>
                <a:gd name="connsiteX1-59" fmla="*/ 289438 w 578876"/>
                <a:gd name="connsiteY1-60" fmla="*/ 0 h 4648025"/>
                <a:gd name="connsiteX2-61" fmla="*/ 578876 w 578876"/>
                <a:gd name="connsiteY2-62" fmla="*/ 4648025 h 4648025"/>
                <a:gd name="connsiteX3-63" fmla="*/ 0 w 578876"/>
                <a:gd name="connsiteY3-64" fmla="*/ 4648025 h 4648025"/>
                <a:gd name="connsiteX0-65" fmla="*/ 0 w 578876"/>
                <a:gd name="connsiteY0-66" fmla="*/ 4648025 h 4648025"/>
                <a:gd name="connsiteX1-67" fmla="*/ 289438 w 578876"/>
                <a:gd name="connsiteY1-68" fmla="*/ 0 h 4648025"/>
                <a:gd name="connsiteX2-69" fmla="*/ 578876 w 578876"/>
                <a:gd name="connsiteY2-70" fmla="*/ 4648025 h 4648025"/>
                <a:gd name="connsiteX3-71" fmla="*/ 0 w 578876"/>
                <a:gd name="connsiteY3-72" fmla="*/ 4648025 h 4648025"/>
                <a:gd name="connsiteX0-73" fmla="*/ 0 w 578876"/>
                <a:gd name="connsiteY0-74" fmla="*/ 4648025 h 4648025"/>
                <a:gd name="connsiteX1-75" fmla="*/ 289438 w 578876"/>
                <a:gd name="connsiteY1-76" fmla="*/ 0 h 4648025"/>
                <a:gd name="connsiteX2-77" fmla="*/ 578876 w 578876"/>
                <a:gd name="connsiteY2-78" fmla="*/ 4648025 h 4648025"/>
                <a:gd name="connsiteX3-79" fmla="*/ 0 w 578876"/>
                <a:gd name="connsiteY3-80" fmla="*/ 4648025 h 4648025"/>
                <a:gd name="connsiteX0-81" fmla="*/ 0 w 578876"/>
                <a:gd name="connsiteY0-82" fmla="*/ 4648025 h 4648025"/>
                <a:gd name="connsiteX1-83" fmla="*/ 289438 w 578876"/>
                <a:gd name="connsiteY1-84" fmla="*/ 0 h 4648025"/>
                <a:gd name="connsiteX2-85" fmla="*/ 578876 w 578876"/>
                <a:gd name="connsiteY2-86" fmla="*/ 4648025 h 4648025"/>
                <a:gd name="connsiteX3-87" fmla="*/ 0 w 578876"/>
                <a:gd name="connsiteY3-88" fmla="*/ 4648025 h 4648025"/>
                <a:gd name="connsiteX0-89" fmla="*/ 0 w 578876"/>
                <a:gd name="connsiteY0-90" fmla="*/ 4648025 h 4648025"/>
                <a:gd name="connsiteX1-91" fmla="*/ 289438 w 578876"/>
                <a:gd name="connsiteY1-92" fmla="*/ 0 h 4648025"/>
                <a:gd name="connsiteX2-93" fmla="*/ 578876 w 578876"/>
                <a:gd name="connsiteY2-94" fmla="*/ 4648025 h 4648025"/>
                <a:gd name="connsiteX3-95" fmla="*/ 0 w 578876"/>
                <a:gd name="connsiteY3-96" fmla="*/ 4648025 h 4648025"/>
                <a:gd name="connsiteX0-97" fmla="*/ 0 w 578876"/>
                <a:gd name="connsiteY0-98" fmla="*/ 4648025 h 4648025"/>
                <a:gd name="connsiteX1-99" fmla="*/ 289438 w 578876"/>
                <a:gd name="connsiteY1-100" fmla="*/ 0 h 4648025"/>
                <a:gd name="connsiteX2-101" fmla="*/ 578876 w 578876"/>
                <a:gd name="connsiteY2-102" fmla="*/ 4648025 h 4648025"/>
                <a:gd name="connsiteX3-103" fmla="*/ 0 w 578876"/>
                <a:gd name="connsiteY3-104" fmla="*/ 4648025 h 4648025"/>
                <a:gd name="connsiteX0-105" fmla="*/ 0 w 578876"/>
                <a:gd name="connsiteY0-106" fmla="*/ 4648025 h 4648025"/>
                <a:gd name="connsiteX1-107" fmla="*/ 289438 w 578876"/>
                <a:gd name="connsiteY1-108" fmla="*/ 0 h 4648025"/>
                <a:gd name="connsiteX2-109" fmla="*/ 578876 w 578876"/>
                <a:gd name="connsiteY2-110" fmla="*/ 4648025 h 4648025"/>
                <a:gd name="connsiteX3-111" fmla="*/ 0 w 578876"/>
                <a:gd name="connsiteY3-112" fmla="*/ 4648025 h 4648025"/>
              </a:gdLst>
              <a:ahLst/>
              <a:cxnLst>
                <a:cxn ang="0">
                  <a:pos x="connsiteX0-1" y="connsiteY0-2"/>
                </a:cxn>
                <a:cxn ang="0">
                  <a:pos x="connsiteX1-3" y="connsiteY1-4"/>
                </a:cxn>
                <a:cxn ang="0">
                  <a:pos x="connsiteX2-5" y="connsiteY2-6"/>
                </a:cxn>
                <a:cxn ang="0">
                  <a:pos x="connsiteX3-7" y="connsiteY3-8"/>
                </a:cxn>
              </a:cxnLst>
              <a:rect l="l" t="t" r="r" b="b"/>
              <a:pathLst>
                <a:path w="578876" h="4648025">
                  <a:moveTo>
                    <a:pt x="0" y="4648025"/>
                  </a:moveTo>
                  <a:cubicBezTo>
                    <a:pt x="162866" y="3047883"/>
                    <a:pt x="238853" y="1866842"/>
                    <a:pt x="289438" y="0"/>
                  </a:cubicBezTo>
                  <a:cubicBezTo>
                    <a:pt x="343197" y="1879542"/>
                    <a:pt x="403887" y="3035183"/>
                    <a:pt x="578876" y="4648025"/>
                  </a:cubicBezTo>
                  <a:lnTo>
                    <a:pt x="0" y="4648025"/>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grpSp>
      <p:grpSp>
        <p:nvGrpSpPr>
          <p:cNvPr id="21" name="组合 20"/>
          <p:cNvGrpSpPr/>
          <p:nvPr/>
        </p:nvGrpSpPr>
        <p:grpSpPr>
          <a:xfrm>
            <a:off x="1065924" y="2159828"/>
            <a:ext cx="2952874" cy="991389"/>
            <a:chOff x="1065924" y="2159828"/>
            <a:chExt cx="2952874" cy="991389"/>
          </a:xfrm>
        </p:grpSpPr>
        <p:sp>
          <p:nvSpPr>
            <p:cNvPr id="22" name="矩形 21"/>
            <p:cNvSpPr/>
            <p:nvPr/>
          </p:nvSpPr>
          <p:spPr>
            <a:xfrm>
              <a:off x="1065924" y="2532330"/>
              <a:ext cx="2952874" cy="618887"/>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a:t>
              </a:r>
            </a:p>
          </p:txBody>
        </p:sp>
        <p:sp>
          <p:nvSpPr>
            <p:cNvPr id="23" name="矩形 22"/>
            <p:cNvSpPr/>
            <p:nvPr/>
          </p:nvSpPr>
          <p:spPr>
            <a:xfrm>
              <a:off x="2295248" y="2159828"/>
              <a:ext cx="1723550" cy="430567"/>
            </a:xfrm>
            <a:prstGeom prst="rect">
              <a:avLst/>
            </a:prstGeom>
            <a:noFill/>
          </p:spPr>
          <p:txBody>
            <a:bodyPr wrap="none" rtlCol="0">
              <a:spAutoFit/>
              <a:scene3d>
                <a:camera prst="orthographicFront"/>
                <a:lightRig rig="threePt" dir="t"/>
              </a:scene3d>
              <a:sp3d contourW="12700"/>
            </a:bodyPr>
            <a:lstStyle/>
            <a:p>
              <a:pPr algn="r">
                <a:lnSpc>
                  <a:spcPct val="120000"/>
                </a:lnSpc>
              </a:pPr>
              <a:r>
                <a:rPr lang="zh-CN" altLang="en-US" sz="2000" dirty="0">
                  <a:solidFill>
                    <a:prstClr val="white"/>
                  </a:solidFill>
                  <a:latin typeface="思源宋体 CN Heavy" panose="02020900000000000000" pitchFamily="18" charset="-122"/>
                  <a:ea typeface="思源宋体 CN Heavy" panose="02020900000000000000" pitchFamily="18" charset="-122"/>
                </a:rPr>
                <a:t>标题文字添加</a:t>
              </a:r>
            </a:p>
          </p:txBody>
        </p:sp>
      </p:grpSp>
      <p:grpSp>
        <p:nvGrpSpPr>
          <p:cNvPr id="24" name="组合 23"/>
          <p:cNvGrpSpPr/>
          <p:nvPr/>
        </p:nvGrpSpPr>
        <p:grpSpPr>
          <a:xfrm>
            <a:off x="1065924" y="3950070"/>
            <a:ext cx="2952874" cy="991389"/>
            <a:chOff x="1065924" y="3950070"/>
            <a:chExt cx="2952874" cy="991389"/>
          </a:xfrm>
        </p:grpSpPr>
        <p:sp>
          <p:nvSpPr>
            <p:cNvPr id="25" name="矩形 24"/>
            <p:cNvSpPr/>
            <p:nvPr/>
          </p:nvSpPr>
          <p:spPr>
            <a:xfrm>
              <a:off x="1065924" y="4322572"/>
              <a:ext cx="2952874" cy="618887"/>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a:t>
              </a:r>
            </a:p>
          </p:txBody>
        </p:sp>
        <p:sp>
          <p:nvSpPr>
            <p:cNvPr id="26" name="矩形 25"/>
            <p:cNvSpPr/>
            <p:nvPr/>
          </p:nvSpPr>
          <p:spPr>
            <a:xfrm>
              <a:off x="2295248" y="3950070"/>
              <a:ext cx="1723550" cy="430567"/>
            </a:xfrm>
            <a:prstGeom prst="rect">
              <a:avLst/>
            </a:prstGeom>
            <a:noFill/>
          </p:spPr>
          <p:txBody>
            <a:bodyPr wrap="none" rtlCol="0">
              <a:spAutoFit/>
              <a:scene3d>
                <a:camera prst="orthographicFront"/>
                <a:lightRig rig="threePt" dir="t"/>
              </a:scene3d>
              <a:sp3d contourW="12700"/>
            </a:bodyPr>
            <a:lstStyle/>
            <a:p>
              <a:pPr algn="r">
                <a:lnSpc>
                  <a:spcPct val="120000"/>
                </a:lnSpc>
              </a:pPr>
              <a:r>
                <a:rPr lang="zh-CN" altLang="en-US" sz="2000" dirty="0">
                  <a:solidFill>
                    <a:prstClr val="white"/>
                  </a:solidFill>
                  <a:latin typeface="思源宋体 CN Heavy" panose="02020900000000000000" pitchFamily="18" charset="-122"/>
                  <a:ea typeface="思源宋体 CN Heavy" panose="02020900000000000000" pitchFamily="18" charset="-122"/>
                </a:rPr>
                <a:t>标题文字添加</a:t>
              </a:r>
            </a:p>
          </p:txBody>
        </p:sp>
      </p:grpSp>
      <p:grpSp>
        <p:nvGrpSpPr>
          <p:cNvPr id="27" name="组合 26"/>
          <p:cNvGrpSpPr/>
          <p:nvPr/>
        </p:nvGrpSpPr>
        <p:grpSpPr>
          <a:xfrm>
            <a:off x="8241424" y="2159828"/>
            <a:ext cx="2952874" cy="991389"/>
            <a:chOff x="8241424" y="2159828"/>
            <a:chExt cx="2952874" cy="991389"/>
          </a:xfrm>
        </p:grpSpPr>
        <p:sp>
          <p:nvSpPr>
            <p:cNvPr id="28" name="矩形 27"/>
            <p:cNvSpPr/>
            <p:nvPr/>
          </p:nvSpPr>
          <p:spPr>
            <a:xfrm>
              <a:off x="8241424" y="2532330"/>
              <a:ext cx="2952874" cy="618887"/>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a:t>
              </a:r>
            </a:p>
          </p:txBody>
        </p:sp>
        <p:sp>
          <p:nvSpPr>
            <p:cNvPr id="29" name="矩形 28"/>
            <p:cNvSpPr/>
            <p:nvPr/>
          </p:nvSpPr>
          <p:spPr>
            <a:xfrm>
              <a:off x="8241424" y="2159828"/>
              <a:ext cx="1723549" cy="430567"/>
            </a:xfrm>
            <a:prstGeom prst="rect">
              <a:avLst/>
            </a:prstGeom>
            <a:noFill/>
          </p:spPr>
          <p:txBody>
            <a:bodyPr wrap="none" rtlCol="0">
              <a:spAutoFit/>
              <a:scene3d>
                <a:camera prst="orthographicFront"/>
                <a:lightRig rig="threePt" dir="t"/>
              </a:scene3d>
              <a:sp3d contourW="12700"/>
            </a:bodyPr>
            <a:lstStyle/>
            <a:p>
              <a:pPr>
                <a:lnSpc>
                  <a:spcPct val="120000"/>
                </a:lnSpc>
              </a:pPr>
              <a:r>
                <a:rPr lang="zh-CN" altLang="en-US" sz="2000" dirty="0">
                  <a:solidFill>
                    <a:prstClr val="white"/>
                  </a:solidFill>
                  <a:latin typeface="思源宋体 CN Heavy" panose="02020900000000000000" pitchFamily="18" charset="-122"/>
                  <a:ea typeface="思源宋体 CN Heavy" panose="02020900000000000000" pitchFamily="18" charset="-122"/>
                </a:rPr>
                <a:t>标题文字添加</a:t>
              </a:r>
            </a:p>
          </p:txBody>
        </p:sp>
      </p:grpSp>
      <p:grpSp>
        <p:nvGrpSpPr>
          <p:cNvPr id="30" name="组合 29"/>
          <p:cNvGrpSpPr/>
          <p:nvPr/>
        </p:nvGrpSpPr>
        <p:grpSpPr>
          <a:xfrm>
            <a:off x="8241424" y="3950070"/>
            <a:ext cx="2952874" cy="991389"/>
            <a:chOff x="8241424" y="3950070"/>
            <a:chExt cx="2952874" cy="991389"/>
          </a:xfrm>
        </p:grpSpPr>
        <p:sp>
          <p:nvSpPr>
            <p:cNvPr id="31" name="矩形 30"/>
            <p:cNvSpPr/>
            <p:nvPr/>
          </p:nvSpPr>
          <p:spPr>
            <a:xfrm>
              <a:off x="8241424" y="4322572"/>
              <a:ext cx="2952874" cy="618887"/>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a:t>
              </a:r>
            </a:p>
          </p:txBody>
        </p:sp>
        <p:sp>
          <p:nvSpPr>
            <p:cNvPr id="32" name="矩形 31"/>
            <p:cNvSpPr/>
            <p:nvPr/>
          </p:nvSpPr>
          <p:spPr>
            <a:xfrm>
              <a:off x="8241424" y="3950070"/>
              <a:ext cx="1723549" cy="430567"/>
            </a:xfrm>
            <a:prstGeom prst="rect">
              <a:avLst/>
            </a:prstGeom>
            <a:noFill/>
          </p:spPr>
          <p:txBody>
            <a:bodyPr wrap="none" rtlCol="0">
              <a:spAutoFit/>
              <a:scene3d>
                <a:camera prst="orthographicFront"/>
                <a:lightRig rig="threePt" dir="t"/>
              </a:scene3d>
              <a:sp3d contourW="12700"/>
            </a:bodyPr>
            <a:lstStyle/>
            <a:p>
              <a:pPr>
                <a:lnSpc>
                  <a:spcPct val="120000"/>
                </a:lnSpc>
              </a:pPr>
              <a:r>
                <a:rPr lang="zh-CN" altLang="en-US" sz="2000" dirty="0">
                  <a:solidFill>
                    <a:prstClr val="white"/>
                  </a:solidFill>
                  <a:latin typeface="思源宋体 CN Heavy" panose="02020900000000000000" pitchFamily="18" charset="-122"/>
                  <a:ea typeface="思源宋体 CN Heavy" panose="02020900000000000000" pitchFamily="18" charset="-122"/>
                </a:rPr>
                <a:t>标题文字添加</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37"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anim calcmode="lin" valueType="num">
                                      <p:cBhvr>
                                        <p:cTn id="13" dur="2000" fill="hold"/>
                                        <p:tgtEl>
                                          <p:spTgt spid="18"/>
                                        </p:tgtEl>
                                        <p:attrNameLst>
                                          <p:attrName>ppt_x</p:attrName>
                                        </p:attrNameLst>
                                      </p:cBhvr>
                                      <p:tavLst>
                                        <p:tav tm="0">
                                          <p:val>
                                            <p:strVal val="#ppt_x"/>
                                          </p:val>
                                        </p:tav>
                                        <p:tav tm="100000">
                                          <p:val>
                                            <p:strVal val="#ppt_x"/>
                                          </p:val>
                                        </p:tav>
                                      </p:tavLst>
                                    </p:anim>
                                    <p:anim calcmode="lin" valueType="num">
                                      <p:cBhvr>
                                        <p:cTn id="14" dur="1800" decel="100000" fill="hold"/>
                                        <p:tgtEl>
                                          <p:spTgt spid="18"/>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18"/>
                                        </p:tgtEl>
                                        <p:attrNameLst>
                                          <p:attrName>ppt_y</p:attrName>
                                        </p:attrNameLst>
                                      </p:cBhvr>
                                      <p:tavLst>
                                        <p:tav tm="0">
                                          <p:val>
                                            <p:strVal val="#ppt_y-.03"/>
                                          </p:val>
                                        </p:tav>
                                        <p:tav tm="100000">
                                          <p:val>
                                            <p:strVal val="#ppt_y"/>
                                          </p:val>
                                        </p:tav>
                                      </p:tavLst>
                                    </p:anim>
                                  </p:childTnLst>
                                </p:cTn>
                              </p:par>
                              <p:par>
                                <p:cTn id="16" presetID="22" presetClass="entr" presetSubtype="4" fill="hold" grpId="0" nodeType="withEffect">
                                  <p:stCondLst>
                                    <p:cond delay="600"/>
                                  </p:stCondLst>
                                  <p:childTnLst>
                                    <p:set>
                                      <p:cBhvr>
                                        <p:cTn id="17" dur="1" fill="hold">
                                          <p:stCondLst>
                                            <p:cond delay="0"/>
                                          </p:stCondLst>
                                        </p:cTn>
                                        <p:tgtEl>
                                          <p:spTgt spid="17"/>
                                        </p:tgtEl>
                                        <p:attrNameLst>
                                          <p:attrName>style.visibility</p:attrName>
                                        </p:attrNameLst>
                                      </p:cBhvr>
                                      <p:to>
                                        <p:strVal val="visible"/>
                                      </p:to>
                                    </p:set>
                                    <p:animEffect transition="in" filter="wipe(down)">
                                      <p:cBhvr>
                                        <p:cTn id="18" dur="800"/>
                                        <p:tgtEl>
                                          <p:spTgt spid="17"/>
                                        </p:tgtEl>
                                      </p:cBhvr>
                                    </p:animEffect>
                                  </p:childTnLst>
                                </p:cTn>
                              </p:par>
                              <p:par>
                                <p:cTn id="19" presetID="22" presetClass="entr" presetSubtype="4" fill="hold" grpId="0" nodeType="withEffect">
                                  <p:stCondLst>
                                    <p:cond delay="800"/>
                                  </p:stCondLst>
                                  <p:childTnLst>
                                    <p:set>
                                      <p:cBhvr>
                                        <p:cTn id="20" dur="1" fill="hold">
                                          <p:stCondLst>
                                            <p:cond delay="0"/>
                                          </p:stCondLst>
                                        </p:cTn>
                                        <p:tgtEl>
                                          <p:spTgt spid="16"/>
                                        </p:tgtEl>
                                        <p:attrNameLst>
                                          <p:attrName>style.visibility</p:attrName>
                                        </p:attrNameLst>
                                      </p:cBhvr>
                                      <p:to>
                                        <p:strVal val="visible"/>
                                      </p:to>
                                    </p:set>
                                    <p:animEffect transition="in" filter="wipe(down)">
                                      <p:cBhvr>
                                        <p:cTn id="21" dur="800"/>
                                        <p:tgtEl>
                                          <p:spTgt spid="16"/>
                                        </p:tgtEl>
                                      </p:cBhvr>
                                    </p:animEffect>
                                  </p:childTnLst>
                                </p:cTn>
                              </p:par>
                              <p:par>
                                <p:cTn id="22" presetID="22" presetClass="entr" presetSubtype="4" fill="hold" grpId="0" nodeType="withEffect">
                                  <p:stCondLst>
                                    <p:cond delay="100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800"/>
                                        <p:tgtEl>
                                          <p:spTgt spid="15"/>
                                        </p:tgtEl>
                                      </p:cBhvr>
                                    </p:animEffect>
                                  </p:childTnLst>
                                </p:cTn>
                              </p:par>
                              <p:par>
                                <p:cTn id="25" presetID="22" presetClass="entr" presetSubtype="4" fill="hold" grpId="0" nodeType="withEffect">
                                  <p:stCondLst>
                                    <p:cond delay="120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800"/>
                                        <p:tgtEl>
                                          <p:spTgt spid="14"/>
                                        </p:tgtEl>
                                      </p:cBhvr>
                                    </p:animEffect>
                                  </p:childTnLst>
                                </p:cTn>
                              </p:par>
                              <p:par>
                                <p:cTn id="28" presetID="22" presetClass="entr" presetSubtype="4" fill="hold" grpId="0" nodeType="withEffect">
                                  <p:stCondLst>
                                    <p:cond delay="140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800"/>
                                        <p:tgtEl>
                                          <p:spTgt spid="13"/>
                                        </p:tgtEl>
                                      </p:cBhvr>
                                    </p:animEffect>
                                  </p:childTnLst>
                                </p:cTn>
                              </p:par>
                              <p:par>
                                <p:cTn id="31" presetID="22" presetClass="entr" presetSubtype="4" fill="hold" grpId="0" nodeType="withEffect">
                                  <p:stCondLst>
                                    <p:cond delay="160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800"/>
                                        <p:tgtEl>
                                          <p:spTgt spid="12"/>
                                        </p:tgtEl>
                                      </p:cBhvr>
                                    </p:animEffect>
                                  </p:childTnLst>
                                </p:cTn>
                              </p:par>
                              <p:par>
                                <p:cTn id="34" presetID="22" presetClass="entr" presetSubtype="4" fill="hold" grpId="0" nodeType="withEffect">
                                  <p:stCondLst>
                                    <p:cond delay="180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800"/>
                                        <p:tgtEl>
                                          <p:spTgt spid="11"/>
                                        </p:tgtEl>
                                      </p:cBhvr>
                                    </p:animEffect>
                                  </p:childTnLst>
                                </p:cTn>
                              </p:par>
                              <p:par>
                                <p:cTn id="37" presetID="22" presetClass="entr" presetSubtype="4" fill="hold" grpId="0" nodeType="withEffect">
                                  <p:stCondLst>
                                    <p:cond delay="200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800"/>
                                        <p:tgtEl>
                                          <p:spTgt spid="10"/>
                                        </p:tgtEl>
                                      </p:cBhvr>
                                    </p:animEffect>
                                  </p:childTnLst>
                                </p:cTn>
                              </p:par>
                              <p:par>
                                <p:cTn id="40" presetID="22" presetClass="entr" presetSubtype="4" fill="hold" grpId="0" nodeType="withEffect">
                                  <p:stCondLst>
                                    <p:cond delay="220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800"/>
                                        <p:tgtEl>
                                          <p:spTgt spid="9"/>
                                        </p:tgtEl>
                                      </p:cBhvr>
                                    </p:animEffect>
                                  </p:childTnLst>
                                </p:cTn>
                              </p:par>
                            </p:childTnLst>
                          </p:cTn>
                        </p:par>
                        <p:par>
                          <p:cTn id="43" fill="hold">
                            <p:stCondLst>
                              <p:cond delay="500"/>
                            </p:stCondLst>
                            <p:childTnLst>
                              <p:par>
                                <p:cTn id="44" presetID="42" presetClass="entr" presetSubtype="0"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anim calcmode="lin" valueType="num">
                                      <p:cBhvr>
                                        <p:cTn id="47" dur="500" fill="hold"/>
                                        <p:tgtEl>
                                          <p:spTgt spid="21"/>
                                        </p:tgtEl>
                                        <p:attrNameLst>
                                          <p:attrName>ppt_x</p:attrName>
                                        </p:attrNameLst>
                                      </p:cBhvr>
                                      <p:tavLst>
                                        <p:tav tm="0">
                                          <p:val>
                                            <p:strVal val="#ppt_x"/>
                                          </p:val>
                                        </p:tav>
                                        <p:tav tm="100000">
                                          <p:val>
                                            <p:strVal val="#ppt_x"/>
                                          </p:val>
                                        </p:tav>
                                      </p:tavLst>
                                    </p:anim>
                                    <p:anim calcmode="lin" valueType="num">
                                      <p:cBhvr>
                                        <p:cTn id="48" dur="500" fill="hold"/>
                                        <p:tgtEl>
                                          <p:spTgt spid="21"/>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2" presetClass="entr" presetSubtype="0" fill="hold"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strVal val="#ppt_x"/>
                                          </p:val>
                                        </p:tav>
                                        <p:tav tm="100000">
                                          <p:val>
                                            <p:strVal val="#ppt_x"/>
                                          </p:val>
                                        </p:tav>
                                      </p:tavLst>
                                    </p:anim>
                                    <p:anim calcmode="lin" valueType="num">
                                      <p:cBhvr>
                                        <p:cTn id="54" dur="500" fill="hold"/>
                                        <p:tgtEl>
                                          <p:spTgt spid="24"/>
                                        </p:tgtEl>
                                        <p:attrNameLst>
                                          <p:attrName>ppt_y</p:attrName>
                                        </p:attrNameLst>
                                      </p:cBhvr>
                                      <p:tavLst>
                                        <p:tav tm="0">
                                          <p:val>
                                            <p:strVal val="#ppt_y+.1"/>
                                          </p:val>
                                        </p:tav>
                                        <p:tav tm="100000">
                                          <p:val>
                                            <p:strVal val="#ppt_y"/>
                                          </p:val>
                                        </p:tav>
                                      </p:tavLst>
                                    </p:anim>
                                  </p:childTnLst>
                                </p:cTn>
                              </p:par>
                            </p:childTnLst>
                          </p:cTn>
                        </p:par>
                        <p:par>
                          <p:cTn id="55" fill="hold">
                            <p:stCondLst>
                              <p:cond delay="1500"/>
                            </p:stCondLst>
                            <p:childTnLst>
                              <p:par>
                                <p:cTn id="56" presetID="42" presetClass="entr" presetSubtype="0" fill="hold"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anim calcmode="lin" valueType="num">
                                      <p:cBhvr>
                                        <p:cTn id="59" dur="500" fill="hold"/>
                                        <p:tgtEl>
                                          <p:spTgt spid="27"/>
                                        </p:tgtEl>
                                        <p:attrNameLst>
                                          <p:attrName>ppt_x</p:attrName>
                                        </p:attrNameLst>
                                      </p:cBhvr>
                                      <p:tavLst>
                                        <p:tav tm="0">
                                          <p:val>
                                            <p:strVal val="#ppt_x"/>
                                          </p:val>
                                        </p:tav>
                                        <p:tav tm="100000">
                                          <p:val>
                                            <p:strVal val="#ppt_x"/>
                                          </p:val>
                                        </p:tav>
                                      </p:tavLst>
                                    </p:anim>
                                    <p:anim calcmode="lin" valueType="num">
                                      <p:cBhvr>
                                        <p:cTn id="60" dur="500" fill="hold"/>
                                        <p:tgtEl>
                                          <p:spTgt spid="27"/>
                                        </p:tgtEl>
                                        <p:attrNameLst>
                                          <p:attrName>ppt_y</p:attrName>
                                        </p:attrNameLst>
                                      </p:cBhvr>
                                      <p:tavLst>
                                        <p:tav tm="0">
                                          <p:val>
                                            <p:strVal val="#ppt_y+.1"/>
                                          </p:val>
                                        </p:tav>
                                        <p:tav tm="100000">
                                          <p:val>
                                            <p:strVal val="#ppt_y"/>
                                          </p:val>
                                        </p:tav>
                                      </p:tavLst>
                                    </p:anim>
                                  </p:childTnLst>
                                </p:cTn>
                              </p:par>
                            </p:childTnLst>
                          </p:cTn>
                        </p:par>
                        <p:par>
                          <p:cTn id="61" fill="hold">
                            <p:stCondLst>
                              <p:cond delay="2000"/>
                            </p:stCondLst>
                            <p:childTnLst>
                              <p:par>
                                <p:cTn id="62" presetID="42" presetClass="entr" presetSubtype="0" fill="hold"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anim calcmode="lin" valueType="num">
                                      <p:cBhvr>
                                        <p:cTn id="65" dur="500" fill="hold"/>
                                        <p:tgtEl>
                                          <p:spTgt spid="30"/>
                                        </p:tgtEl>
                                        <p:attrNameLst>
                                          <p:attrName>ppt_x</p:attrName>
                                        </p:attrNameLst>
                                      </p:cBhvr>
                                      <p:tavLst>
                                        <p:tav tm="0">
                                          <p:val>
                                            <p:strVal val="#ppt_x"/>
                                          </p:val>
                                        </p:tav>
                                        <p:tav tm="100000">
                                          <p:val>
                                            <p:strVal val="#ppt_x"/>
                                          </p:val>
                                        </p:tav>
                                      </p:tavLst>
                                    </p:anim>
                                    <p:anim calcmode="lin" valueType="num">
                                      <p:cBhvr>
                                        <p:cTn id="66"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6" name="矩形 5"/>
          <p:cNvSpPr/>
          <p:nvPr/>
        </p:nvSpPr>
        <p:spPr>
          <a:xfrm rot="5400000" flipH="1">
            <a:off x="-1136708" y="788360"/>
            <a:ext cx="7977063" cy="5703648"/>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tileRect/>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岗位要求</a:t>
                </a: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JOB REQUIREMENTS</a:t>
                </a: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03.</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p>
          </p:txBody>
        </p:sp>
      </p:grpSp>
      <p:grpSp>
        <p:nvGrpSpPr>
          <p:cNvPr id="9" name="组合 8"/>
          <p:cNvGrpSpPr/>
          <p:nvPr/>
        </p:nvGrpSpPr>
        <p:grpSpPr>
          <a:xfrm>
            <a:off x="483666" y="2009966"/>
            <a:ext cx="2364452" cy="3227912"/>
            <a:chOff x="483666" y="2009966"/>
            <a:chExt cx="2364452" cy="3227912"/>
          </a:xfrm>
        </p:grpSpPr>
        <p:grpSp>
          <p:nvGrpSpPr>
            <p:cNvPr id="10" name="组合 9"/>
            <p:cNvGrpSpPr/>
            <p:nvPr/>
          </p:nvGrpSpPr>
          <p:grpSpPr>
            <a:xfrm>
              <a:off x="1404863" y="3467231"/>
              <a:ext cx="516619" cy="1770647"/>
              <a:chOff x="1404863" y="3467231"/>
              <a:chExt cx="516619" cy="1770647"/>
            </a:xfrm>
          </p:grpSpPr>
          <p:sp>
            <p:nvSpPr>
              <p:cNvPr id="14" name="椭圆 13"/>
              <p:cNvSpPr/>
              <p:nvPr/>
            </p:nvSpPr>
            <p:spPr>
              <a:xfrm>
                <a:off x="1404863" y="4721259"/>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ts val="0"/>
                  </a:spcBef>
                  <a:spcAft>
                    <a:spcPts val="0"/>
                  </a:spcAft>
                  <a:buClrTx/>
                  <a:buSzTx/>
                  <a:buFontTx/>
                  <a:buNone/>
                  <a:defRPr/>
                </a:pPr>
                <a:endParaRPr kumimoji="0" sz="1900" b="0" i="0" u="none" strike="noStrike" kern="0" cap="none" spc="0" normalizeH="0" baseline="0" noProof="0" dirty="0">
                  <a:ln>
                    <a:noFill/>
                  </a:ln>
                  <a:solidFill>
                    <a:schemeClr val="bg1"/>
                  </a:solidFill>
                  <a:effectLst/>
                  <a:uLnTx/>
                  <a:uFillTx/>
                  <a:latin typeface="Arial" panose="020B0604020202020204"/>
                  <a:ea typeface="思源宋体 CN Heavy" panose="02020900000000000000" pitchFamily="18" charset="-122"/>
                  <a:cs typeface="+mn-cs"/>
                </a:endParaRPr>
              </a:p>
            </p:txBody>
          </p:sp>
          <p:sp>
            <p:nvSpPr>
              <p:cNvPr id="15" name="任意多边形: 形状 14"/>
              <p:cNvSpPr/>
              <p:nvPr/>
            </p:nvSpPr>
            <p:spPr bwMode="auto">
              <a:xfrm>
                <a:off x="1568270" y="4874026"/>
                <a:ext cx="189805" cy="164827"/>
              </a:xfrm>
              <a:custGeom>
                <a:avLst/>
                <a:gdLst>
                  <a:gd name="connsiteX0" fmla="*/ 373712 w 606516"/>
                  <a:gd name="connsiteY0" fmla="*/ 367646 h 526700"/>
                  <a:gd name="connsiteX1" fmla="*/ 406213 w 606516"/>
                  <a:gd name="connsiteY1" fmla="*/ 470253 h 526700"/>
                  <a:gd name="connsiteX2" fmla="*/ 410671 w 606516"/>
                  <a:gd name="connsiteY2" fmla="*/ 484249 h 526700"/>
                  <a:gd name="connsiteX3" fmla="*/ 425250 w 606516"/>
                  <a:gd name="connsiteY3" fmla="*/ 443095 h 526700"/>
                  <a:gd name="connsiteX4" fmla="*/ 434072 w 606516"/>
                  <a:gd name="connsiteY4" fmla="*/ 394248 h 526700"/>
                  <a:gd name="connsiteX5" fmla="*/ 434165 w 606516"/>
                  <a:gd name="connsiteY5" fmla="*/ 394248 h 526700"/>
                  <a:gd name="connsiteX6" fmla="*/ 434258 w 606516"/>
                  <a:gd name="connsiteY6" fmla="*/ 394248 h 526700"/>
                  <a:gd name="connsiteX7" fmla="*/ 434443 w 606516"/>
                  <a:gd name="connsiteY7" fmla="*/ 394248 h 526700"/>
                  <a:gd name="connsiteX8" fmla="*/ 434536 w 606516"/>
                  <a:gd name="connsiteY8" fmla="*/ 394248 h 526700"/>
                  <a:gd name="connsiteX9" fmla="*/ 443358 w 606516"/>
                  <a:gd name="connsiteY9" fmla="*/ 443095 h 526700"/>
                  <a:gd name="connsiteX10" fmla="*/ 457937 w 606516"/>
                  <a:gd name="connsiteY10" fmla="*/ 484249 h 526700"/>
                  <a:gd name="connsiteX11" fmla="*/ 462395 w 606516"/>
                  <a:gd name="connsiteY11" fmla="*/ 470253 h 526700"/>
                  <a:gd name="connsiteX12" fmla="*/ 494804 w 606516"/>
                  <a:gd name="connsiteY12" fmla="*/ 367646 h 526700"/>
                  <a:gd name="connsiteX13" fmla="*/ 562221 w 606516"/>
                  <a:gd name="connsiteY13" fmla="*/ 400180 h 526700"/>
                  <a:gd name="connsiteX14" fmla="*/ 606516 w 606516"/>
                  <a:gd name="connsiteY14" fmla="*/ 526700 h 526700"/>
                  <a:gd name="connsiteX15" fmla="*/ 434443 w 606516"/>
                  <a:gd name="connsiteY15" fmla="*/ 526700 h 526700"/>
                  <a:gd name="connsiteX16" fmla="*/ 434072 w 606516"/>
                  <a:gd name="connsiteY16" fmla="*/ 526700 h 526700"/>
                  <a:gd name="connsiteX17" fmla="*/ 374362 w 606516"/>
                  <a:gd name="connsiteY17" fmla="*/ 526700 h 526700"/>
                  <a:gd name="connsiteX18" fmla="*/ 374362 w 606516"/>
                  <a:gd name="connsiteY18" fmla="*/ 526329 h 526700"/>
                  <a:gd name="connsiteX19" fmla="*/ 374269 w 606516"/>
                  <a:gd name="connsiteY19" fmla="*/ 512797 h 526700"/>
                  <a:gd name="connsiteX20" fmla="*/ 366840 w 606516"/>
                  <a:gd name="connsiteY20" fmla="*/ 430304 h 526700"/>
                  <a:gd name="connsiteX21" fmla="*/ 337681 w 606516"/>
                  <a:gd name="connsiteY21" fmla="*/ 386925 h 526700"/>
                  <a:gd name="connsiteX22" fmla="*/ 373712 w 606516"/>
                  <a:gd name="connsiteY22" fmla="*/ 367646 h 526700"/>
                  <a:gd name="connsiteX23" fmla="*/ 111694 w 606516"/>
                  <a:gd name="connsiteY23" fmla="*/ 367646 h 526700"/>
                  <a:gd name="connsiteX24" fmla="*/ 144097 w 606516"/>
                  <a:gd name="connsiteY24" fmla="*/ 470253 h 526700"/>
                  <a:gd name="connsiteX25" fmla="*/ 148554 w 606516"/>
                  <a:gd name="connsiteY25" fmla="*/ 484249 h 526700"/>
                  <a:gd name="connsiteX26" fmla="*/ 163130 w 606516"/>
                  <a:gd name="connsiteY26" fmla="*/ 443095 h 526700"/>
                  <a:gd name="connsiteX27" fmla="*/ 171951 w 606516"/>
                  <a:gd name="connsiteY27" fmla="*/ 394248 h 526700"/>
                  <a:gd name="connsiteX28" fmla="*/ 172044 w 606516"/>
                  <a:gd name="connsiteY28" fmla="*/ 394248 h 526700"/>
                  <a:gd name="connsiteX29" fmla="*/ 172229 w 606516"/>
                  <a:gd name="connsiteY29" fmla="*/ 394248 h 526700"/>
                  <a:gd name="connsiteX30" fmla="*/ 172322 w 606516"/>
                  <a:gd name="connsiteY30" fmla="*/ 394248 h 526700"/>
                  <a:gd name="connsiteX31" fmla="*/ 172415 w 606516"/>
                  <a:gd name="connsiteY31" fmla="*/ 394248 h 526700"/>
                  <a:gd name="connsiteX32" fmla="*/ 181235 w 606516"/>
                  <a:gd name="connsiteY32" fmla="*/ 443095 h 526700"/>
                  <a:gd name="connsiteX33" fmla="*/ 195812 w 606516"/>
                  <a:gd name="connsiteY33" fmla="*/ 484249 h 526700"/>
                  <a:gd name="connsiteX34" fmla="*/ 200269 w 606516"/>
                  <a:gd name="connsiteY34" fmla="*/ 470253 h 526700"/>
                  <a:gd name="connsiteX35" fmla="*/ 232766 w 606516"/>
                  <a:gd name="connsiteY35" fmla="*/ 367646 h 526700"/>
                  <a:gd name="connsiteX36" fmla="*/ 300079 w 606516"/>
                  <a:gd name="connsiteY36" fmla="*/ 400180 h 526700"/>
                  <a:gd name="connsiteX37" fmla="*/ 344552 w 606516"/>
                  <a:gd name="connsiteY37" fmla="*/ 526700 h 526700"/>
                  <a:gd name="connsiteX38" fmla="*/ 172415 w 606516"/>
                  <a:gd name="connsiteY38" fmla="*/ 526700 h 526700"/>
                  <a:gd name="connsiteX39" fmla="*/ 172044 w 606516"/>
                  <a:gd name="connsiteY39" fmla="*/ 526700 h 526700"/>
                  <a:gd name="connsiteX40" fmla="*/ 0 w 606516"/>
                  <a:gd name="connsiteY40" fmla="*/ 526700 h 526700"/>
                  <a:gd name="connsiteX41" fmla="*/ 44287 w 606516"/>
                  <a:gd name="connsiteY41" fmla="*/ 400180 h 526700"/>
                  <a:gd name="connsiteX42" fmla="*/ 111694 w 606516"/>
                  <a:gd name="connsiteY42" fmla="*/ 367646 h 526700"/>
                  <a:gd name="connsiteX43" fmla="*/ 434075 w 606516"/>
                  <a:gd name="connsiteY43" fmla="*/ 153512 h 526700"/>
                  <a:gd name="connsiteX44" fmla="*/ 514298 w 606516"/>
                  <a:gd name="connsiteY44" fmla="*/ 235556 h 526700"/>
                  <a:gd name="connsiteX45" fmla="*/ 434632 w 606516"/>
                  <a:gd name="connsiteY45" fmla="*/ 360801 h 526700"/>
                  <a:gd name="connsiteX46" fmla="*/ 434168 w 606516"/>
                  <a:gd name="connsiteY46" fmla="*/ 360801 h 526700"/>
                  <a:gd name="connsiteX47" fmla="*/ 433704 w 606516"/>
                  <a:gd name="connsiteY47" fmla="*/ 360801 h 526700"/>
                  <a:gd name="connsiteX48" fmla="*/ 354038 w 606516"/>
                  <a:gd name="connsiteY48" fmla="*/ 235556 h 526700"/>
                  <a:gd name="connsiteX49" fmla="*/ 434075 w 606516"/>
                  <a:gd name="connsiteY49" fmla="*/ 153512 h 526700"/>
                  <a:gd name="connsiteX50" fmla="*/ 172347 w 606516"/>
                  <a:gd name="connsiteY50" fmla="*/ 153512 h 526700"/>
                  <a:gd name="connsiteX51" fmla="*/ 252591 w 606516"/>
                  <a:gd name="connsiteY51" fmla="*/ 235556 h 526700"/>
                  <a:gd name="connsiteX52" fmla="*/ 172718 w 606516"/>
                  <a:gd name="connsiteY52" fmla="*/ 360801 h 526700"/>
                  <a:gd name="connsiteX53" fmla="*/ 172254 w 606516"/>
                  <a:gd name="connsiteY53" fmla="*/ 360801 h 526700"/>
                  <a:gd name="connsiteX54" fmla="*/ 171697 w 606516"/>
                  <a:gd name="connsiteY54" fmla="*/ 360801 h 526700"/>
                  <a:gd name="connsiteX55" fmla="*/ 92103 w 606516"/>
                  <a:gd name="connsiteY55" fmla="*/ 235556 h 526700"/>
                  <a:gd name="connsiteX56" fmla="*/ 172347 w 606516"/>
                  <a:gd name="connsiteY56" fmla="*/ 153512 h 526700"/>
                  <a:gd name="connsiteX57" fmla="*/ 354248 w 606516"/>
                  <a:gd name="connsiteY57" fmla="*/ 51351 h 526700"/>
                  <a:gd name="connsiteX58" fmla="*/ 351276 w 606516"/>
                  <a:gd name="connsiteY58" fmla="*/ 51629 h 526700"/>
                  <a:gd name="connsiteX59" fmla="*/ 348490 w 606516"/>
                  <a:gd name="connsiteY59" fmla="*/ 52463 h 526700"/>
                  <a:gd name="connsiteX60" fmla="*/ 339575 w 606516"/>
                  <a:gd name="connsiteY60" fmla="*/ 65996 h 526700"/>
                  <a:gd name="connsiteX61" fmla="*/ 348490 w 606516"/>
                  <a:gd name="connsiteY61" fmla="*/ 79436 h 526700"/>
                  <a:gd name="connsiteX62" fmla="*/ 351276 w 606516"/>
                  <a:gd name="connsiteY62" fmla="*/ 80270 h 526700"/>
                  <a:gd name="connsiteX63" fmla="*/ 354248 w 606516"/>
                  <a:gd name="connsiteY63" fmla="*/ 80548 h 526700"/>
                  <a:gd name="connsiteX64" fmla="*/ 368828 w 606516"/>
                  <a:gd name="connsiteY64" fmla="*/ 65996 h 526700"/>
                  <a:gd name="connsiteX65" fmla="*/ 354248 w 606516"/>
                  <a:gd name="connsiteY65" fmla="*/ 51351 h 526700"/>
                  <a:gd name="connsiteX66" fmla="*/ 309301 w 606516"/>
                  <a:gd name="connsiteY66" fmla="*/ 50424 h 526700"/>
                  <a:gd name="connsiteX67" fmla="*/ 294628 w 606516"/>
                  <a:gd name="connsiteY67" fmla="*/ 64976 h 526700"/>
                  <a:gd name="connsiteX68" fmla="*/ 309301 w 606516"/>
                  <a:gd name="connsiteY68" fmla="*/ 79529 h 526700"/>
                  <a:gd name="connsiteX69" fmla="*/ 323881 w 606516"/>
                  <a:gd name="connsiteY69" fmla="*/ 64976 h 526700"/>
                  <a:gd name="connsiteX70" fmla="*/ 309301 w 606516"/>
                  <a:gd name="connsiteY70" fmla="*/ 50424 h 526700"/>
                  <a:gd name="connsiteX71" fmla="*/ 264446 w 606516"/>
                  <a:gd name="connsiteY71" fmla="*/ 49497 h 526700"/>
                  <a:gd name="connsiteX72" fmla="*/ 257481 w 606516"/>
                  <a:gd name="connsiteY72" fmla="*/ 51258 h 526700"/>
                  <a:gd name="connsiteX73" fmla="*/ 249959 w 606516"/>
                  <a:gd name="connsiteY73" fmla="*/ 62381 h 526700"/>
                  <a:gd name="connsiteX74" fmla="*/ 249959 w 606516"/>
                  <a:gd name="connsiteY74" fmla="*/ 65810 h 526700"/>
                  <a:gd name="connsiteX75" fmla="*/ 257481 w 606516"/>
                  <a:gd name="connsiteY75" fmla="*/ 76933 h 526700"/>
                  <a:gd name="connsiteX76" fmla="*/ 264446 w 606516"/>
                  <a:gd name="connsiteY76" fmla="*/ 78694 h 526700"/>
                  <a:gd name="connsiteX77" fmla="*/ 279026 w 606516"/>
                  <a:gd name="connsiteY77" fmla="*/ 64142 h 526700"/>
                  <a:gd name="connsiteX78" fmla="*/ 264446 w 606516"/>
                  <a:gd name="connsiteY78" fmla="*/ 49497 h 526700"/>
                  <a:gd name="connsiteX79" fmla="*/ 266768 w 606516"/>
                  <a:gd name="connsiteY79" fmla="*/ 0 h 526700"/>
                  <a:gd name="connsiteX80" fmla="*/ 352391 w 606516"/>
                  <a:gd name="connsiteY80" fmla="*/ 0 h 526700"/>
                  <a:gd name="connsiteX81" fmla="*/ 399567 w 606516"/>
                  <a:gd name="connsiteY81" fmla="*/ 47087 h 526700"/>
                  <a:gd name="connsiteX82" fmla="*/ 399567 w 606516"/>
                  <a:gd name="connsiteY82" fmla="*/ 81661 h 526700"/>
                  <a:gd name="connsiteX83" fmla="*/ 352391 w 606516"/>
                  <a:gd name="connsiteY83" fmla="*/ 128747 h 526700"/>
                  <a:gd name="connsiteX84" fmla="*/ 266768 w 606516"/>
                  <a:gd name="connsiteY84" fmla="*/ 128747 h 526700"/>
                  <a:gd name="connsiteX85" fmla="*/ 244758 w 606516"/>
                  <a:gd name="connsiteY85" fmla="*/ 123279 h 526700"/>
                  <a:gd name="connsiteX86" fmla="*/ 209933 w 606516"/>
                  <a:gd name="connsiteY86" fmla="*/ 131250 h 526700"/>
                  <a:gd name="connsiteX87" fmla="*/ 209097 w 606516"/>
                  <a:gd name="connsiteY87" fmla="*/ 125132 h 526700"/>
                  <a:gd name="connsiteX88" fmla="*/ 226278 w 606516"/>
                  <a:gd name="connsiteY88" fmla="*/ 105667 h 526700"/>
                  <a:gd name="connsiteX89" fmla="*/ 219591 w 606516"/>
                  <a:gd name="connsiteY89" fmla="*/ 81661 h 526700"/>
                  <a:gd name="connsiteX90" fmla="*/ 219591 w 606516"/>
                  <a:gd name="connsiteY90" fmla="*/ 47087 h 526700"/>
                  <a:gd name="connsiteX91" fmla="*/ 266768 w 606516"/>
                  <a:gd name="connsiteY91" fmla="*/ 0 h 52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6516" h="526700">
                    <a:moveTo>
                      <a:pt x="373712" y="367646"/>
                    </a:moveTo>
                    <a:lnTo>
                      <a:pt x="406213" y="470253"/>
                    </a:lnTo>
                    <a:lnTo>
                      <a:pt x="410671" y="484249"/>
                    </a:lnTo>
                    <a:lnTo>
                      <a:pt x="425250" y="443095"/>
                    </a:lnTo>
                    <a:cubicBezTo>
                      <a:pt x="391820" y="396472"/>
                      <a:pt x="427850" y="394248"/>
                      <a:pt x="434072" y="394248"/>
                    </a:cubicBezTo>
                    <a:lnTo>
                      <a:pt x="434165" y="394248"/>
                    </a:lnTo>
                    <a:lnTo>
                      <a:pt x="434258" y="394248"/>
                    </a:lnTo>
                    <a:lnTo>
                      <a:pt x="434443" y="394248"/>
                    </a:lnTo>
                    <a:lnTo>
                      <a:pt x="434536" y="394248"/>
                    </a:lnTo>
                    <a:cubicBezTo>
                      <a:pt x="440851" y="394248"/>
                      <a:pt x="476788" y="396472"/>
                      <a:pt x="443358" y="443095"/>
                    </a:cubicBezTo>
                    <a:lnTo>
                      <a:pt x="457937" y="484249"/>
                    </a:lnTo>
                    <a:lnTo>
                      <a:pt x="462395" y="470253"/>
                    </a:lnTo>
                    <a:lnTo>
                      <a:pt x="494804" y="367646"/>
                    </a:lnTo>
                    <a:cubicBezTo>
                      <a:pt x="494804" y="367646"/>
                      <a:pt x="520062" y="384145"/>
                      <a:pt x="562221" y="400180"/>
                    </a:cubicBezTo>
                    <a:cubicBezTo>
                      <a:pt x="608652" y="417142"/>
                      <a:pt x="605681" y="455144"/>
                      <a:pt x="606516" y="526700"/>
                    </a:cubicBezTo>
                    <a:lnTo>
                      <a:pt x="434443" y="526700"/>
                    </a:lnTo>
                    <a:lnTo>
                      <a:pt x="434072" y="526700"/>
                    </a:lnTo>
                    <a:lnTo>
                      <a:pt x="374362" y="526700"/>
                    </a:lnTo>
                    <a:lnTo>
                      <a:pt x="374362" y="526329"/>
                    </a:lnTo>
                    <a:cubicBezTo>
                      <a:pt x="374362" y="521695"/>
                      <a:pt x="374269" y="517060"/>
                      <a:pt x="374269" y="512797"/>
                    </a:cubicBezTo>
                    <a:cubicBezTo>
                      <a:pt x="373897" y="479243"/>
                      <a:pt x="373619" y="452827"/>
                      <a:pt x="366840" y="430304"/>
                    </a:cubicBezTo>
                    <a:cubicBezTo>
                      <a:pt x="361268" y="412044"/>
                      <a:pt x="351703" y="397677"/>
                      <a:pt x="337681" y="386925"/>
                    </a:cubicBezTo>
                    <a:cubicBezTo>
                      <a:pt x="360711" y="376173"/>
                      <a:pt x="373712" y="367646"/>
                      <a:pt x="373712" y="367646"/>
                    </a:cubicBezTo>
                    <a:close/>
                    <a:moveTo>
                      <a:pt x="111694" y="367646"/>
                    </a:moveTo>
                    <a:lnTo>
                      <a:pt x="144097" y="470253"/>
                    </a:lnTo>
                    <a:lnTo>
                      <a:pt x="148554" y="484249"/>
                    </a:lnTo>
                    <a:lnTo>
                      <a:pt x="163130" y="443095"/>
                    </a:lnTo>
                    <a:cubicBezTo>
                      <a:pt x="129706" y="396472"/>
                      <a:pt x="165730" y="394248"/>
                      <a:pt x="171951" y="394248"/>
                    </a:cubicBezTo>
                    <a:lnTo>
                      <a:pt x="172044" y="394248"/>
                    </a:lnTo>
                    <a:lnTo>
                      <a:pt x="172229" y="394248"/>
                    </a:lnTo>
                    <a:lnTo>
                      <a:pt x="172322" y="394248"/>
                    </a:lnTo>
                    <a:lnTo>
                      <a:pt x="172415" y="394248"/>
                    </a:lnTo>
                    <a:cubicBezTo>
                      <a:pt x="178729" y="394248"/>
                      <a:pt x="214661" y="396472"/>
                      <a:pt x="181235" y="443095"/>
                    </a:cubicBezTo>
                    <a:lnTo>
                      <a:pt x="195812" y="484249"/>
                    </a:lnTo>
                    <a:lnTo>
                      <a:pt x="200269" y="470253"/>
                    </a:lnTo>
                    <a:lnTo>
                      <a:pt x="232766" y="367646"/>
                    </a:lnTo>
                    <a:cubicBezTo>
                      <a:pt x="232766" y="367646"/>
                      <a:pt x="258020" y="384145"/>
                      <a:pt x="300079" y="400180"/>
                    </a:cubicBezTo>
                    <a:cubicBezTo>
                      <a:pt x="346502" y="417142"/>
                      <a:pt x="343624" y="455144"/>
                      <a:pt x="344552" y="526700"/>
                    </a:cubicBezTo>
                    <a:lnTo>
                      <a:pt x="172415" y="526700"/>
                    </a:lnTo>
                    <a:lnTo>
                      <a:pt x="172044" y="526700"/>
                    </a:lnTo>
                    <a:lnTo>
                      <a:pt x="0" y="526700"/>
                    </a:lnTo>
                    <a:cubicBezTo>
                      <a:pt x="1021" y="455144"/>
                      <a:pt x="-1950" y="417142"/>
                      <a:pt x="44287" y="400180"/>
                    </a:cubicBezTo>
                    <a:cubicBezTo>
                      <a:pt x="86439" y="384145"/>
                      <a:pt x="111694" y="367646"/>
                      <a:pt x="111694" y="367646"/>
                    </a:cubicBezTo>
                    <a:close/>
                    <a:moveTo>
                      <a:pt x="434075" y="153512"/>
                    </a:moveTo>
                    <a:cubicBezTo>
                      <a:pt x="440853" y="153234"/>
                      <a:pt x="510398" y="152492"/>
                      <a:pt x="514298" y="235556"/>
                    </a:cubicBezTo>
                    <a:cubicBezTo>
                      <a:pt x="514298" y="235556"/>
                      <a:pt x="527854" y="359781"/>
                      <a:pt x="434632" y="360801"/>
                    </a:cubicBezTo>
                    <a:lnTo>
                      <a:pt x="434168" y="360801"/>
                    </a:lnTo>
                    <a:lnTo>
                      <a:pt x="433704" y="360801"/>
                    </a:lnTo>
                    <a:cubicBezTo>
                      <a:pt x="340574" y="359781"/>
                      <a:pt x="354038" y="235556"/>
                      <a:pt x="354038" y="235556"/>
                    </a:cubicBezTo>
                    <a:cubicBezTo>
                      <a:pt x="357937" y="152492"/>
                      <a:pt x="427483" y="153234"/>
                      <a:pt x="434075" y="153512"/>
                    </a:cubicBezTo>
                    <a:close/>
                    <a:moveTo>
                      <a:pt x="172347" y="153512"/>
                    </a:moveTo>
                    <a:cubicBezTo>
                      <a:pt x="179127" y="153234"/>
                      <a:pt x="248783" y="152492"/>
                      <a:pt x="252591" y="235556"/>
                    </a:cubicBezTo>
                    <a:cubicBezTo>
                      <a:pt x="252591" y="235556"/>
                      <a:pt x="266058" y="359781"/>
                      <a:pt x="172718" y="360801"/>
                    </a:cubicBezTo>
                    <a:lnTo>
                      <a:pt x="172254" y="360801"/>
                    </a:lnTo>
                    <a:lnTo>
                      <a:pt x="171697" y="360801"/>
                    </a:lnTo>
                    <a:cubicBezTo>
                      <a:pt x="78636" y="359781"/>
                      <a:pt x="92103" y="235556"/>
                      <a:pt x="92103" y="235556"/>
                    </a:cubicBezTo>
                    <a:cubicBezTo>
                      <a:pt x="95911" y="152492"/>
                      <a:pt x="165567" y="153234"/>
                      <a:pt x="172347" y="153512"/>
                    </a:cubicBezTo>
                    <a:close/>
                    <a:moveTo>
                      <a:pt x="354248" y="51351"/>
                    </a:moveTo>
                    <a:cubicBezTo>
                      <a:pt x="353227" y="51351"/>
                      <a:pt x="352205" y="51351"/>
                      <a:pt x="351276" y="51629"/>
                    </a:cubicBezTo>
                    <a:cubicBezTo>
                      <a:pt x="350255" y="51907"/>
                      <a:pt x="349419" y="52092"/>
                      <a:pt x="348490" y="52463"/>
                    </a:cubicBezTo>
                    <a:cubicBezTo>
                      <a:pt x="343290" y="54688"/>
                      <a:pt x="339575" y="59878"/>
                      <a:pt x="339575" y="65996"/>
                    </a:cubicBezTo>
                    <a:cubicBezTo>
                      <a:pt x="339575" y="72021"/>
                      <a:pt x="343290" y="77211"/>
                      <a:pt x="348490" y="79436"/>
                    </a:cubicBezTo>
                    <a:cubicBezTo>
                      <a:pt x="349419" y="79807"/>
                      <a:pt x="350255" y="80085"/>
                      <a:pt x="351276" y="80270"/>
                    </a:cubicBezTo>
                    <a:cubicBezTo>
                      <a:pt x="352205" y="80456"/>
                      <a:pt x="353227" y="80548"/>
                      <a:pt x="354248" y="80548"/>
                    </a:cubicBezTo>
                    <a:cubicBezTo>
                      <a:pt x="362235" y="80548"/>
                      <a:pt x="368828" y="73967"/>
                      <a:pt x="368828" y="65996"/>
                    </a:cubicBezTo>
                    <a:cubicBezTo>
                      <a:pt x="368828" y="57932"/>
                      <a:pt x="362235" y="51351"/>
                      <a:pt x="354248" y="51351"/>
                    </a:cubicBezTo>
                    <a:close/>
                    <a:moveTo>
                      <a:pt x="309301" y="50424"/>
                    </a:moveTo>
                    <a:cubicBezTo>
                      <a:pt x="301221" y="50424"/>
                      <a:pt x="294813" y="56912"/>
                      <a:pt x="294628" y="64976"/>
                    </a:cubicBezTo>
                    <a:cubicBezTo>
                      <a:pt x="294628" y="73040"/>
                      <a:pt x="301221" y="79529"/>
                      <a:pt x="309301" y="79529"/>
                    </a:cubicBezTo>
                    <a:cubicBezTo>
                      <a:pt x="317287" y="79529"/>
                      <a:pt x="323881" y="73040"/>
                      <a:pt x="323881" y="64976"/>
                    </a:cubicBezTo>
                    <a:cubicBezTo>
                      <a:pt x="323881" y="56912"/>
                      <a:pt x="317287" y="50424"/>
                      <a:pt x="309301" y="50424"/>
                    </a:cubicBezTo>
                    <a:close/>
                    <a:moveTo>
                      <a:pt x="264446" y="49497"/>
                    </a:moveTo>
                    <a:cubicBezTo>
                      <a:pt x="261938" y="49497"/>
                      <a:pt x="259617" y="50146"/>
                      <a:pt x="257481" y="51258"/>
                    </a:cubicBezTo>
                    <a:cubicBezTo>
                      <a:pt x="253395" y="53483"/>
                      <a:pt x="250609" y="57561"/>
                      <a:pt x="249959" y="62381"/>
                    </a:cubicBezTo>
                    <a:lnTo>
                      <a:pt x="249959" y="65810"/>
                    </a:lnTo>
                    <a:cubicBezTo>
                      <a:pt x="250609" y="70630"/>
                      <a:pt x="253395" y="74709"/>
                      <a:pt x="257481" y="76933"/>
                    </a:cubicBezTo>
                    <a:cubicBezTo>
                      <a:pt x="259617" y="78046"/>
                      <a:pt x="261938" y="78694"/>
                      <a:pt x="264446" y="78694"/>
                    </a:cubicBezTo>
                    <a:cubicBezTo>
                      <a:pt x="272525" y="78694"/>
                      <a:pt x="279026" y="72113"/>
                      <a:pt x="279026" y="64142"/>
                    </a:cubicBezTo>
                    <a:cubicBezTo>
                      <a:pt x="279026" y="56078"/>
                      <a:pt x="272525" y="49497"/>
                      <a:pt x="264446" y="49497"/>
                    </a:cubicBezTo>
                    <a:close/>
                    <a:moveTo>
                      <a:pt x="266768" y="0"/>
                    </a:moveTo>
                    <a:lnTo>
                      <a:pt x="352391" y="0"/>
                    </a:lnTo>
                    <a:cubicBezTo>
                      <a:pt x="378394" y="0"/>
                      <a:pt x="399567" y="21226"/>
                      <a:pt x="399567" y="47087"/>
                    </a:cubicBezTo>
                    <a:lnTo>
                      <a:pt x="399567" y="81661"/>
                    </a:lnTo>
                    <a:cubicBezTo>
                      <a:pt x="399567" y="107614"/>
                      <a:pt x="378208" y="128747"/>
                      <a:pt x="352391" y="128747"/>
                    </a:cubicBezTo>
                    <a:lnTo>
                      <a:pt x="266768" y="128747"/>
                    </a:lnTo>
                    <a:cubicBezTo>
                      <a:pt x="258781" y="128747"/>
                      <a:pt x="251352" y="126801"/>
                      <a:pt x="244758" y="123279"/>
                    </a:cubicBezTo>
                    <a:cubicBezTo>
                      <a:pt x="232407" y="132362"/>
                      <a:pt x="219127" y="132733"/>
                      <a:pt x="209933" y="131250"/>
                    </a:cubicBezTo>
                    <a:cubicBezTo>
                      <a:pt x="206868" y="130694"/>
                      <a:pt x="206218" y="126523"/>
                      <a:pt x="209097" y="125132"/>
                    </a:cubicBezTo>
                    <a:cubicBezTo>
                      <a:pt x="217734" y="120869"/>
                      <a:pt x="223213" y="112434"/>
                      <a:pt x="226278" y="105667"/>
                    </a:cubicBezTo>
                    <a:cubicBezTo>
                      <a:pt x="222098" y="98623"/>
                      <a:pt x="219591" y="90466"/>
                      <a:pt x="219591" y="81661"/>
                    </a:cubicBezTo>
                    <a:lnTo>
                      <a:pt x="219591" y="47087"/>
                    </a:lnTo>
                    <a:cubicBezTo>
                      <a:pt x="219591" y="21134"/>
                      <a:pt x="240950" y="0"/>
                      <a:pt x="266768" y="0"/>
                    </a:cubicBez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ts val="0"/>
                  </a:spcBef>
                  <a:spcAft>
                    <a:spcPts val="0"/>
                  </a:spcAft>
                </a:pPr>
                <a:endParaRPr sz="1900" dirty="0">
                  <a:solidFill>
                    <a:schemeClr val="bg1"/>
                  </a:solidFill>
                  <a:latin typeface="Arial" panose="020B0604020202020204"/>
                  <a:ea typeface="思源宋体 CN Heavy" panose="02020900000000000000" pitchFamily="18" charset="-122"/>
                </a:endParaRPr>
              </a:p>
            </p:txBody>
          </p:sp>
          <p:sp>
            <p:nvSpPr>
              <p:cNvPr id="16" name="椭圆 15"/>
              <p:cNvSpPr/>
              <p:nvPr/>
            </p:nvSpPr>
            <p:spPr>
              <a:xfrm>
                <a:off x="1457839"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ts val="0"/>
                  </a:spcBef>
                  <a:spcAft>
                    <a:spcPts val="0"/>
                  </a:spcAft>
                  <a:buClrTx/>
                  <a:buSzTx/>
                  <a:buFontTx/>
                  <a:buNone/>
                  <a:defRPr/>
                </a:pPr>
                <a:r>
                  <a:rPr kumimoji="0" lang="en-US" sz="1900" b="0" i="0" u="none" strike="noStrike" kern="0" cap="none" spc="0" normalizeH="0" baseline="0" noProof="0" dirty="0">
                    <a:ln>
                      <a:noFill/>
                    </a:ln>
                    <a:solidFill>
                      <a:schemeClr val="bg1"/>
                    </a:solidFill>
                    <a:effectLst/>
                    <a:uLnTx/>
                    <a:uFillTx/>
                    <a:latin typeface="Impact" panose="020B0806030902050204" pitchFamily="34" charset="0"/>
                    <a:ea typeface="思源宋体 CN Heavy" panose="02020900000000000000" pitchFamily="18" charset="-122"/>
                    <a:cs typeface="+mn-cs"/>
                  </a:rPr>
                  <a:t>1</a:t>
                </a:r>
              </a:p>
            </p:txBody>
          </p:sp>
          <p:cxnSp>
            <p:nvCxnSpPr>
              <p:cNvPr id="17" name="直接连接符 16"/>
              <p:cNvCxnSpPr>
                <a:stCxn id="16" idx="4"/>
                <a:endCxn id="14" idx="0"/>
              </p:cNvCxnSpPr>
              <p:nvPr/>
            </p:nvCxnSpPr>
            <p:spPr>
              <a:xfrm>
                <a:off x="1663172" y="3877897"/>
                <a:ext cx="1" cy="843362"/>
              </a:xfrm>
              <a:prstGeom prst="line">
                <a:avLst/>
              </a:prstGeom>
              <a:noFill/>
              <a:ln w="6350" cap="rnd" cmpd="sng" algn="ctr">
                <a:solidFill>
                  <a:srgbClr val="FFFFFF">
                    <a:lumMod val="75000"/>
                  </a:srgbClr>
                </a:solidFill>
                <a:prstDash val="solid"/>
                <a:round/>
              </a:ln>
              <a:effectLst/>
            </p:spPr>
          </p:cxnSp>
        </p:grpSp>
        <p:grpSp>
          <p:nvGrpSpPr>
            <p:cNvPr id="11" name="组合 10"/>
            <p:cNvGrpSpPr/>
            <p:nvPr/>
          </p:nvGrpSpPr>
          <p:grpSpPr>
            <a:xfrm>
              <a:off x="483666" y="2009966"/>
              <a:ext cx="2364452" cy="1127169"/>
              <a:chOff x="2222797" y="3336911"/>
              <a:chExt cx="2241974" cy="1068780"/>
            </a:xfrm>
          </p:grpSpPr>
          <p:sp>
            <p:nvSpPr>
              <p:cNvPr id="12" name="矩形 11"/>
              <p:cNvSpPr/>
              <p:nvPr/>
            </p:nvSpPr>
            <p:spPr>
              <a:xfrm>
                <a:off x="2338347" y="3677810"/>
                <a:ext cx="2010874" cy="72788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3" name="矩形 12"/>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grpSp>
        <p:nvGrpSpPr>
          <p:cNvPr id="18" name="组合 17"/>
          <p:cNvGrpSpPr/>
          <p:nvPr/>
        </p:nvGrpSpPr>
        <p:grpSpPr>
          <a:xfrm>
            <a:off x="3460182" y="2009963"/>
            <a:ext cx="2364452" cy="3247723"/>
            <a:chOff x="3460182" y="2009963"/>
            <a:chExt cx="2364452" cy="3247723"/>
          </a:xfrm>
        </p:grpSpPr>
        <p:sp>
          <p:nvSpPr>
            <p:cNvPr id="19" name="椭圆 18"/>
            <p:cNvSpPr/>
            <p:nvPr/>
          </p:nvSpPr>
          <p:spPr>
            <a:xfrm>
              <a:off x="4389144" y="4741067"/>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ts val="0"/>
                </a:spcBef>
                <a:spcAft>
                  <a:spcPts val="0"/>
                </a:spcAft>
                <a:buClrTx/>
                <a:buSzTx/>
                <a:buFontTx/>
                <a:buNone/>
                <a:defRPr/>
              </a:pPr>
              <a:endParaRPr kumimoji="0" sz="1900" b="0" i="0" u="none" strike="noStrike" kern="0" cap="none" spc="0" normalizeH="0" baseline="0" noProof="0" dirty="0">
                <a:ln>
                  <a:noFill/>
                </a:ln>
                <a:solidFill>
                  <a:schemeClr val="bg1"/>
                </a:solidFill>
                <a:effectLst/>
                <a:uLnTx/>
                <a:uFillTx/>
                <a:latin typeface="Arial" panose="020B0604020202020204"/>
                <a:ea typeface="思源宋体 CN Heavy" panose="02020900000000000000" pitchFamily="18" charset="-122"/>
                <a:cs typeface="+mn-cs"/>
              </a:endParaRPr>
            </a:p>
          </p:txBody>
        </p:sp>
        <p:sp>
          <p:nvSpPr>
            <p:cNvPr id="20" name="任意多边形: 形状 19"/>
            <p:cNvSpPr/>
            <p:nvPr/>
          </p:nvSpPr>
          <p:spPr bwMode="auto">
            <a:xfrm>
              <a:off x="4552550" y="4881378"/>
              <a:ext cx="189805" cy="189739"/>
            </a:xfrm>
            <a:custGeom>
              <a:avLst/>
              <a:gdLst>
                <a:gd name="connsiteX0" fmla="*/ 0 w 606933"/>
                <a:gd name="connsiteY0" fmla="*/ 362213 h 606722"/>
                <a:gd name="connsiteX1" fmla="*/ 88983 w 606933"/>
                <a:gd name="connsiteY1" fmla="*/ 362213 h 606722"/>
                <a:gd name="connsiteX2" fmla="*/ 88983 w 606933"/>
                <a:gd name="connsiteY2" fmla="*/ 364880 h 606722"/>
                <a:gd name="connsiteX3" fmla="*/ 88983 w 606933"/>
                <a:gd name="connsiteY3" fmla="*/ 398210 h 606722"/>
                <a:gd name="connsiteX4" fmla="*/ 88983 w 606933"/>
                <a:gd name="connsiteY4" fmla="*/ 560238 h 606722"/>
                <a:gd name="connsiteX5" fmla="*/ 88983 w 606933"/>
                <a:gd name="connsiteY5" fmla="*/ 570637 h 606722"/>
                <a:gd name="connsiteX6" fmla="*/ 88983 w 606933"/>
                <a:gd name="connsiteY6" fmla="*/ 606722 h 606722"/>
                <a:gd name="connsiteX7" fmla="*/ 0 w 606933"/>
                <a:gd name="connsiteY7" fmla="*/ 606722 h 606722"/>
                <a:gd name="connsiteX8" fmla="*/ 276890 w 606933"/>
                <a:gd name="connsiteY8" fmla="*/ 335751 h 606722"/>
                <a:gd name="connsiteX9" fmla="*/ 443069 w 606933"/>
                <a:gd name="connsiteY9" fmla="*/ 377345 h 606722"/>
                <a:gd name="connsiteX10" fmla="*/ 443069 w 606933"/>
                <a:gd name="connsiteY10" fmla="*/ 423559 h 606722"/>
                <a:gd name="connsiteX11" fmla="*/ 442802 w 606933"/>
                <a:gd name="connsiteY11" fmla="*/ 423648 h 606722"/>
                <a:gd name="connsiteX12" fmla="*/ 323976 w 606933"/>
                <a:gd name="connsiteY12" fmla="*/ 394764 h 606722"/>
                <a:gd name="connsiteX13" fmla="*/ 315342 w 606933"/>
                <a:gd name="connsiteY13" fmla="*/ 429781 h 606722"/>
                <a:gd name="connsiteX14" fmla="*/ 443336 w 606933"/>
                <a:gd name="connsiteY14" fmla="*/ 460887 h 606722"/>
                <a:gd name="connsiteX15" fmla="*/ 593493 w 606933"/>
                <a:gd name="connsiteY15" fmla="*/ 419649 h 606722"/>
                <a:gd name="connsiteX16" fmla="*/ 606933 w 606933"/>
                <a:gd name="connsiteY16" fmla="*/ 470663 h 606722"/>
                <a:gd name="connsiteX17" fmla="*/ 382810 w 606933"/>
                <a:gd name="connsiteY17" fmla="*/ 594021 h 606722"/>
                <a:gd name="connsiteX18" fmla="*/ 212804 w 606933"/>
                <a:gd name="connsiteY18" fmla="*/ 546384 h 606722"/>
                <a:gd name="connsiteX19" fmla="*/ 125042 w 606933"/>
                <a:gd name="connsiteY19" fmla="*/ 556249 h 606722"/>
                <a:gd name="connsiteX20" fmla="*/ 125042 w 606933"/>
                <a:gd name="connsiteY20" fmla="*/ 519900 h 606722"/>
                <a:gd name="connsiteX21" fmla="*/ 125042 w 606933"/>
                <a:gd name="connsiteY21" fmla="*/ 395742 h 606722"/>
                <a:gd name="connsiteX22" fmla="*/ 125042 w 606933"/>
                <a:gd name="connsiteY22" fmla="*/ 362236 h 606722"/>
                <a:gd name="connsiteX23" fmla="*/ 125042 w 606933"/>
                <a:gd name="connsiteY23" fmla="*/ 359303 h 606722"/>
                <a:gd name="connsiteX24" fmla="*/ 382041 w 606933"/>
                <a:gd name="connsiteY24" fmla="*/ 177119 h 606722"/>
                <a:gd name="connsiteX25" fmla="*/ 399471 w 606933"/>
                <a:gd name="connsiteY25" fmla="*/ 197750 h 606722"/>
                <a:gd name="connsiteX26" fmla="*/ 382041 w 606933"/>
                <a:gd name="connsiteY26" fmla="*/ 218470 h 606722"/>
                <a:gd name="connsiteX27" fmla="*/ 345841 w 606933"/>
                <a:gd name="connsiteY27" fmla="*/ 95828 h 606722"/>
                <a:gd name="connsiteX28" fmla="*/ 345841 w 606933"/>
                <a:gd name="connsiteY28" fmla="*/ 137109 h 606722"/>
                <a:gd name="connsiteX29" fmla="*/ 328341 w 606933"/>
                <a:gd name="connsiteY29" fmla="*/ 116513 h 606722"/>
                <a:gd name="connsiteX30" fmla="*/ 345841 w 606933"/>
                <a:gd name="connsiteY30" fmla="*/ 95828 h 606722"/>
                <a:gd name="connsiteX31" fmla="*/ 345877 w 606933"/>
                <a:gd name="connsiteY31" fmla="*/ 41411 h 606722"/>
                <a:gd name="connsiteX32" fmla="*/ 345877 w 606933"/>
                <a:gd name="connsiteY32" fmla="*/ 59184 h 606722"/>
                <a:gd name="connsiteX33" fmla="*/ 315978 w 606933"/>
                <a:gd name="connsiteY33" fmla="*/ 70115 h 606722"/>
                <a:gd name="connsiteX34" fmla="*/ 292308 w 606933"/>
                <a:gd name="connsiteY34" fmla="*/ 116502 h 606722"/>
                <a:gd name="connsiteX35" fmla="*/ 315978 w 606933"/>
                <a:gd name="connsiteY35" fmla="*/ 162890 h 606722"/>
                <a:gd name="connsiteX36" fmla="*/ 345877 w 606933"/>
                <a:gd name="connsiteY36" fmla="*/ 173820 h 606722"/>
                <a:gd name="connsiteX37" fmla="*/ 345877 w 606933"/>
                <a:gd name="connsiteY37" fmla="*/ 218431 h 606722"/>
                <a:gd name="connsiteX38" fmla="*/ 328347 w 606933"/>
                <a:gd name="connsiteY38" fmla="*/ 197725 h 606722"/>
                <a:gd name="connsiteX39" fmla="*/ 292308 w 606933"/>
                <a:gd name="connsiteY39" fmla="*/ 197725 h 606722"/>
                <a:gd name="connsiteX40" fmla="*/ 315978 w 606933"/>
                <a:gd name="connsiteY40" fmla="*/ 244113 h 606722"/>
                <a:gd name="connsiteX41" fmla="*/ 345877 w 606933"/>
                <a:gd name="connsiteY41" fmla="*/ 255043 h 606722"/>
                <a:gd name="connsiteX42" fmla="*/ 345877 w 606933"/>
                <a:gd name="connsiteY42" fmla="*/ 272816 h 606722"/>
                <a:gd name="connsiteX43" fmla="*/ 382004 w 606933"/>
                <a:gd name="connsiteY43" fmla="*/ 272816 h 606722"/>
                <a:gd name="connsiteX44" fmla="*/ 382004 w 606933"/>
                <a:gd name="connsiteY44" fmla="*/ 255043 h 606722"/>
                <a:gd name="connsiteX45" fmla="*/ 411814 w 606933"/>
                <a:gd name="connsiteY45" fmla="*/ 244113 h 606722"/>
                <a:gd name="connsiteX46" fmla="*/ 435573 w 606933"/>
                <a:gd name="connsiteY46" fmla="*/ 197725 h 606722"/>
                <a:gd name="connsiteX47" fmla="*/ 411814 w 606933"/>
                <a:gd name="connsiteY47" fmla="*/ 151338 h 606722"/>
                <a:gd name="connsiteX48" fmla="*/ 382004 w 606933"/>
                <a:gd name="connsiteY48" fmla="*/ 140407 h 606722"/>
                <a:gd name="connsiteX49" fmla="*/ 382004 w 606933"/>
                <a:gd name="connsiteY49" fmla="*/ 95797 h 606722"/>
                <a:gd name="connsiteX50" fmla="*/ 399446 w 606933"/>
                <a:gd name="connsiteY50" fmla="*/ 116502 h 606722"/>
                <a:gd name="connsiteX51" fmla="*/ 435573 w 606933"/>
                <a:gd name="connsiteY51" fmla="*/ 116502 h 606722"/>
                <a:gd name="connsiteX52" fmla="*/ 411814 w 606933"/>
                <a:gd name="connsiteY52" fmla="*/ 70115 h 606722"/>
                <a:gd name="connsiteX53" fmla="*/ 382004 w 606933"/>
                <a:gd name="connsiteY53" fmla="*/ 59184 h 606722"/>
                <a:gd name="connsiteX54" fmla="*/ 382004 w 606933"/>
                <a:gd name="connsiteY54" fmla="*/ 41411 h 606722"/>
                <a:gd name="connsiteX55" fmla="*/ 363941 w 606933"/>
                <a:gd name="connsiteY55" fmla="*/ 0 h 606722"/>
                <a:gd name="connsiteX56" fmla="*/ 521266 w 606933"/>
                <a:gd name="connsiteY56" fmla="*/ 157114 h 606722"/>
                <a:gd name="connsiteX57" fmla="*/ 363941 w 606933"/>
                <a:gd name="connsiteY57" fmla="*/ 314228 h 606722"/>
                <a:gd name="connsiteX58" fmla="*/ 206615 w 606933"/>
                <a:gd name="connsiteY58" fmla="*/ 157114 h 606722"/>
                <a:gd name="connsiteX59" fmla="*/ 363941 w 606933"/>
                <a:gd name="connsiteY5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6933" h="606722">
                  <a:moveTo>
                    <a:pt x="0" y="362213"/>
                  </a:moveTo>
                  <a:lnTo>
                    <a:pt x="88983" y="362213"/>
                  </a:lnTo>
                  <a:lnTo>
                    <a:pt x="88983" y="364880"/>
                  </a:lnTo>
                  <a:lnTo>
                    <a:pt x="88983" y="398210"/>
                  </a:lnTo>
                  <a:lnTo>
                    <a:pt x="88983" y="560238"/>
                  </a:lnTo>
                  <a:lnTo>
                    <a:pt x="88983" y="570637"/>
                  </a:lnTo>
                  <a:lnTo>
                    <a:pt x="88983" y="606722"/>
                  </a:lnTo>
                  <a:lnTo>
                    <a:pt x="0" y="606722"/>
                  </a:lnTo>
                  <a:close/>
                  <a:moveTo>
                    <a:pt x="276890" y="335751"/>
                  </a:moveTo>
                  <a:lnTo>
                    <a:pt x="443069" y="377345"/>
                  </a:lnTo>
                  <a:lnTo>
                    <a:pt x="443069" y="423559"/>
                  </a:lnTo>
                  <a:lnTo>
                    <a:pt x="442802" y="423648"/>
                  </a:lnTo>
                  <a:lnTo>
                    <a:pt x="323976" y="394764"/>
                  </a:lnTo>
                  <a:lnTo>
                    <a:pt x="315342" y="429781"/>
                  </a:lnTo>
                  <a:lnTo>
                    <a:pt x="443336" y="460887"/>
                  </a:lnTo>
                  <a:lnTo>
                    <a:pt x="593493" y="419649"/>
                  </a:lnTo>
                  <a:lnTo>
                    <a:pt x="606933" y="470663"/>
                  </a:lnTo>
                  <a:lnTo>
                    <a:pt x="382810" y="594021"/>
                  </a:lnTo>
                  <a:lnTo>
                    <a:pt x="212804" y="546384"/>
                  </a:lnTo>
                  <a:lnTo>
                    <a:pt x="125042" y="556249"/>
                  </a:lnTo>
                  <a:lnTo>
                    <a:pt x="125042" y="519900"/>
                  </a:lnTo>
                  <a:lnTo>
                    <a:pt x="125042" y="395742"/>
                  </a:lnTo>
                  <a:lnTo>
                    <a:pt x="125042" y="362236"/>
                  </a:lnTo>
                  <a:lnTo>
                    <a:pt x="125042" y="359303"/>
                  </a:lnTo>
                  <a:close/>
                  <a:moveTo>
                    <a:pt x="382041" y="177119"/>
                  </a:moveTo>
                  <a:cubicBezTo>
                    <a:pt x="399471" y="181654"/>
                    <a:pt x="399471" y="192859"/>
                    <a:pt x="399471" y="197750"/>
                  </a:cubicBezTo>
                  <a:cubicBezTo>
                    <a:pt x="399471" y="202641"/>
                    <a:pt x="399471" y="213934"/>
                    <a:pt x="382041" y="218470"/>
                  </a:cubicBezTo>
                  <a:close/>
                  <a:moveTo>
                    <a:pt x="345841" y="95828"/>
                  </a:moveTo>
                  <a:lnTo>
                    <a:pt x="345841" y="137109"/>
                  </a:lnTo>
                  <a:cubicBezTo>
                    <a:pt x="328341" y="132670"/>
                    <a:pt x="328341" y="121395"/>
                    <a:pt x="328341" y="116513"/>
                  </a:cubicBezTo>
                  <a:cubicBezTo>
                    <a:pt x="328341" y="111630"/>
                    <a:pt x="328341" y="100355"/>
                    <a:pt x="345841" y="95828"/>
                  </a:cubicBezTo>
                  <a:close/>
                  <a:moveTo>
                    <a:pt x="345877" y="41411"/>
                  </a:moveTo>
                  <a:lnTo>
                    <a:pt x="345877" y="59184"/>
                  </a:lnTo>
                  <a:cubicBezTo>
                    <a:pt x="334220" y="60961"/>
                    <a:pt x="324253" y="64605"/>
                    <a:pt x="315978" y="70115"/>
                  </a:cubicBezTo>
                  <a:cubicBezTo>
                    <a:pt x="300494" y="80423"/>
                    <a:pt x="292308" y="96508"/>
                    <a:pt x="292308" y="116502"/>
                  </a:cubicBezTo>
                  <a:cubicBezTo>
                    <a:pt x="292308" y="136497"/>
                    <a:pt x="300494" y="152582"/>
                    <a:pt x="315978" y="162890"/>
                  </a:cubicBezTo>
                  <a:cubicBezTo>
                    <a:pt x="324253" y="168400"/>
                    <a:pt x="334220" y="172043"/>
                    <a:pt x="345877" y="173820"/>
                  </a:cubicBezTo>
                  <a:lnTo>
                    <a:pt x="345877" y="218431"/>
                  </a:lnTo>
                  <a:cubicBezTo>
                    <a:pt x="328347" y="213899"/>
                    <a:pt x="328347" y="202613"/>
                    <a:pt x="328347" y="197725"/>
                  </a:cubicBezTo>
                  <a:lnTo>
                    <a:pt x="292308" y="197725"/>
                  </a:lnTo>
                  <a:cubicBezTo>
                    <a:pt x="292308" y="217720"/>
                    <a:pt x="300494" y="233805"/>
                    <a:pt x="315978" y="244113"/>
                  </a:cubicBezTo>
                  <a:cubicBezTo>
                    <a:pt x="324253" y="249623"/>
                    <a:pt x="334220" y="253266"/>
                    <a:pt x="345877" y="255043"/>
                  </a:cubicBezTo>
                  <a:lnTo>
                    <a:pt x="345877" y="272816"/>
                  </a:lnTo>
                  <a:lnTo>
                    <a:pt x="382004" y="272816"/>
                  </a:lnTo>
                  <a:lnTo>
                    <a:pt x="382004" y="255043"/>
                  </a:lnTo>
                  <a:cubicBezTo>
                    <a:pt x="393573" y="253266"/>
                    <a:pt x="403628" y="249623"/>
                    <a:pt x="411814" y="244113"/>
                  </a:cubicBezTo>
                  <a:cubicBezTo>
                    <a:pt x="427387" y="233805"/>
                    <a:pt x="435573" y="217720"/>
                    <a:pt x="435573" y="197725"/>
                  </a:cubicBezTo>
                  <a:cubicBezTo>
                    <a:pt x="435573" y="177731"/>
                    <a:pt x="427387" y="161735"/>
                    <a:pt x="411814" y="151338"/>
                  </a:cubicBezTo>
                  <a:cubicBezTo>
                    <a:pt x="403628" y="145917"/>
                    <a:pt x="393573" y="142273"/>
                    <a:pt x="382004" y="140407"/>
                  </a:cubicBezTo>
                  <a:lnTo>
                    <a:pt x="382004" y="95797"/>
                  </a:lnTo>
                  <a:cubicBezTo>
                    <a:pt x="399446" y="100329"/>
                    <a:pt x="399446" y="111615"/>
                    <a:pt x="399446" y="116502"/>
                  </a:cubicBezTo>
                  <a:lnTo>
                    <a:pt x="435573" y="116502"/>
                  </a:lnTo>
                  <a:cubicBezTo>
                    <a:pt x="435573" y="96508"/>
                    <a:pt x="427387" y="80423"/>
                    <a:pt x="411814" y="70115"/>
                  </a:cubicBezTo>
                  <a:cubicBezTo>
                    <a:pt x="403628" y="64605"/>
                    <a:pt x="393573" y="60961"/>
                    <a:pt x="382004" y="59184"/>
                  </a:cubicBezTo>
                  <a:lnTo>
                    <a:pt x="382004" y="41411"/>
                  </a:lnTo>
                  <a:close/>
                  <a:moveTo>
                    <a:pt x="363941" y="0"/>
                  </a:moveTo>
                  <a:cubicBezTo>
                    <a:pt x="450701" y="0"/>
                    <a:pt x="521266" y="70470"/>
                    <a:pt x="521266" y="157114"/>
                  </a:cubicBezTo>
                  <a:cubicBezTo>
                    <a:pt x="521266" y="243758"/>
                    <a:pt x="450701" y="314228"/>
                    <a:pt x="363941" y="314228"/>
                  </a:cubicBezTo>
                  <a:cubicBezTo>
                    <a:pt x="277180" y="314228"/>
                    <a:pt x="206615" y="243758"/>
                    <a:pt x="206615" y="157114"/>
                  </a:cubicBezTo>
                  <a:cubicBezTo>
                    <a:pt x="206615" y="70470"/>
                    <a:pt x="277180" y="0"/>
                    <a:pt x="363941" y="0"/>
                  </a:cubicBez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ts val="0"/>
                </a:spcBef>
                <a:spcAft>
                  <a:spcPts val="0"/>
                </a:spcAft>
              </a:pPr>
              <a:endParaRPr sz="1900" dirty="0">
                <a:solidFill>
                  <a:schemeClr val="bg1"/>
                </a:solidFill>
                <a:latin typeface="Arial" panose="020B0604020202020204"/>
                <a:ea typeface="思源宋体 CN Heavy" panose="02020900000000000000" pitchFamily="18" charset="-122"/>
              </a:endParaRPr>
            </a:p>
          </p:txBody>
        </p:sp>
        <p:sp>
          <p:nvSpPr>
            <p:cNvPr id="21" name="椭圆 20"/>
            <p:cNvSpPr/>
            <p:nvPr/>
          </p:nvSpPr>
          <p:spPr>
            <a:xfrm>
              <a:off x="4442120"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ts val="0"/>
                </a:spcBef>
                <a:spcAft>
                  <a:spcPts val="0"/>
                </a:spcAft>
                <a:buClrTx/>
                <a:buSzTx/>
                <a:buFontTx/>
                <a:buNone/>
                <a:defRPr/>
              </a:pPr>
              <a:r>
                <a:rPr kumimoji="0" lang="en-US" sz="1900" b="0" i="0" u="none" strike="noStrike" kern="0" cap="none" spc="0" normalizeH="0" baseline="0" noProof="0" dirty="0">
                  <a:ln>
                    <a:noFill/>
                  </a:ln>
                  <a:solidFill>
                    <a:schemeClr val="bg1"/>
                  </a:solidFill>
                  <a:effectLst/>
                  <a:uLnTx/>
                  <a:uFillTx/>
                  <a:latin typeface="Impact" panose="020B0806030902050204" pitchFamily="34" charset="0"/>
                  <a:ea typeface="思源宋体 CN Heavy" panose="02020900000000000000" pitchFamily="18" charset="-122"/>
                  <a:cs typeface="+mn-cs"/>
                </a:rPr>
                <a:t>3</a:t>
              </a:r>
            </a:p>
          </p:txBody>
        </p:sp>
        <p:cxnSp>
          <p:nvCxnSpPr>
            <p:cNvPr id="22" name="直接连接符 21"/>
            <p:cNvCxnSpPr>
              <a:stCxn id="21" idx="4"/>
              <a:endCxn id="19" idx="0"/>
            </p:cNvCxnSpPr>
            <p:nvPr/>
          </p:nvCxnSpPr>
          <p:spPr>
            <a:xfrm>
              <a:off x="4647453" y="3877897"/>
              <a:ext cx="1" cy="863170"/>
            </a:xfrm>
            <a:prstGeom prst="line">
              <a:avLst/>
            </a:prstGeom>
            <a:noFill/>
            <a:ln w="6350" cap="rnd" cmpd="sng" algn="ctr">
              <a:solidFill>
                <a:srgbClr val="FFFFFF">
                  <a:lumMod val="75000"/>
                </a:srgbClr>
              </a:solidFill>
              <a:prstDash val="solid"/>
              <a:round/>
            </a:ln>
            <a:effectLst/>
          </p:spPr>
        </p:cxnSp>
        <p:grpSp>
          <p:nvGrpSpPr>
            <p:cNvPr id="23" name="组合 22"/>
            <p:cNvGrpSpPr/>
            <p:nvPr/>
          </p:nvGrpSpPr>
          <p:grpSpPr>
            <a:xfrm>
              <a:off x="3460182" y="2009963"/>
              <a:ext cx="2364452" cy="1131789"/>
              <a:chOff x="2222797" y="3336911"/>
              <a:chExt cx="2241974" cy="1073161"/>
            </a:xfrm>
          </p:grpSpPr>
          <p:sp>
            <p:nvSpPr>
              <p:cNvPr id="24" name="矩形 23"/>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25" name="矩形 24"/>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grpSp>
        <p:nvGrpSpPr>
          <p:cNvPr id="26" name="组合 25"/>
          <p:cNvGrpSpPr/>
          <p:nvPr/>
        </p:nvGrpSpPr>
        <p:grpSpPr>
          <a:xfrm>
            <a:off x="6444876" y="2009963"/>
            <a:ext cx="2364452" cy="3234064"/>
            <a:chOff x="6444876" y="2009963"/>
            <a:chExt cx="2364452" cy="3234064"/>
          </a:xfrm>
        </p:grpSpPr>
        <p:sp>
          <p:nvSpPr>
            <p:cNvPr id="27" name="椭圆 26"/>
            <p:cNvSpPr/>
            <p:nvPr/>
          </p:nvSpPr>
          <p:spPr>
            <a:xfrm>
              <a:off x="7373425" y="4727408"/>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ts val="0"/>
                </a:spcBef>
                <a:spcAft>
                  <a:spcPts val="0"/>
                </a:spcAft>
                <a:buClrTx/>
                <a:buSzTx/>
                <a:buFontTx/>
                <a:buNone/>
                <a:defRPr/>
              </a:pPr>
              <a:endParaRPr kumimoji="0" sz="1900" b="0" i="0" u="none" strike="noStrike" kern="0" cap="none" spc="0" normalizeH="0" baseline="0" noProof="0" dirty="0">
                <a:ln>
                  <a:noFill/>
                </a:ln>
                <a:solidFill>
                  <a:schemeClr val="bg1"/>
                </a:solidFill>
                <a:effectLst/>
                <a:uLnTx/>
                <a:uFillTx/>
                <a:latin typeface="Arial" panose="020B0604020202020204"/>
                <a:ea typeface="思源宋体 CN Heavy" panose="02020900000000000000" pitchFamily="18" charset="-122"/>
                <a:cs typeface="+mn-cs"/>
              </a:endParaRPr>
            </a:p>
          </p:txBody>
        </p:sp>
        <p:sp>
          <p:nvSpPr>
            <p:cNvPr id="28" name="任意多边形: 形状 27"/>
            <p:cNvSpPr/>
            <p:nvPr/>
          </p:nvSpPr>
          <p:spPr bwMode="auto">
            <a:xfrm>
              <a:off x="7539464" y="4887493"/>
              <a:ext cx="184542" cy="189805"/>
            </a:xfrm>
            <a:custGeom>
              <a:avLst/>
              <a:gdLst>
                <a:gd name="T0" fmla="*/ 6023 w 6383"/>
                <a:gd name="T1" fmla="*/ 2985 h 6575"/>
                <a:gd name="T2" fmla="*/ 5921 w 6383"/>
                <a:gd name="T3" fmla="*/ 1957 h 6575"/>
                <a:gd name="T4" fmla="*/ 5304 w 6383"/>
                <a:gd name="T5" fmla="*/ 1379 h 6575"/>
                <a:gd name="T6" fmla="*/ 4619 w 6383"/>
                <a:gd name="T7" fmla="*/ 608 h 6575"/>
                <a:gd name="T8" fmla="*/ 3777 w 6383"/>
                <a:gd name="T9" fmla="*/ 501 h 6575"/>
                <a:gd name="T10" fmla="*/ 2768 w 6383"/>
                <a:gd name="T11" fmla="*/ 280 h 6575"/>
                <a:gd name="T12" fmla="*/ 2028 w 6383"/>
                <a:gd name="T13" fmla="*/ 688 h 6575"/>
                <a:gd name="T14" fmla="*/ 1083 w 6383"/>
                <a:gd name="T15" fmla="*/ 1103 h 6575"/>
                <a:gd name="T16" fmla="*/ 723 w 6383"/>
                <a:gd name="T17" fmla="*/ 1868 h 6575"/>
                <a:gd name="T18" fmla="*/ 201 w 6383"/>
                <a:gd name="T19" fmla="*/ 2759 h 6575"/>
                <a:gd name="T20" fmla="*/ 360 w 6383"/>
                <a:gd name="T21" fmla="*/ 3591 h 6575"/>
                <a:gd name="T22" fmla="*/ 461 w 6383"/>
                <a:gd name="T23" fmla="*/ 4619 h 6575"/>
                <a:gd name="T24" fmla="*/ 1079 w 6383"/>
                <a:gd name="T25" fmla="*/ 5197 h 6575"/>
                <a:gd name="T26" fmla="*/ 1764 w 6383"/>
                <a:gd name="T27" fmla="*/ 5968 h 6575"/>
                <a:gd name="T28" fmla="*/ 2604 w 6383"/>
                <a:gd name="T29" fmla="*/ 6073 h 6575"/>
                <a:gd name="T30" fmla="*/ 3613 w 6383"/>
                <a:gd name="T31" fmla="*/ 6295 h 6575"/>
                <a:gd name="T32" fmla="*/ 4353 w 6383"/>
                <a:gd name="T33" fmla="*/ 5888 h 6575"/>
                <a:gd name="T34" fmla="*/ 5299 w 6383"/>
                <a:gd name="T35" fmla="*/ 5473 h 6575"/>
                <a:gd name="T36" fmla="*/ 5659 w 6383"/>
                <a:gd name="T37" fmla="*/ 4708 h 6575"/>
                <a:gd name="T38" fmla="*/ 6180 w 6383"/>
                <a:gd name="T39" fmla="*/ 3817 h 6575"/>
                <a:gd name="T40" fmla="*/ 3877 w 6383"/>
                <a:gd name="T41" fmla="*/ 4231 h 6575"/>
                <a:gd name="T42" fmla="*/ 3381 w 6383"/>
                <a:gd name="T43" fmla="*/ 4613 h 6575"/>
                <a:gd name="T44" fmla="*/ 3287 w 6383"/>
                <a:gd name="T45" fmla="*/ 4924 h 6575"/>
                <a:gd name="T46" fmla="*/ 2960 w 6383"/>
                <a:gd name="T47" fmla="*/ 4820 h 6575"/>
                <a:gd name="T48" fmla="*/ 2844 w 6383"/>
                <a:gd name="T49" fmla="*/ 4529 h 6575"/>
                <a:gd name="T50" fmla="*/ 2356 w 6383"/>
                <a:gd name="T51" fmla="*/ 4233 h 6575"/>
                <a:gd name="T52" fmla="*/ 2560 w 6383"/>
                <a:gd name="T53" fmla="*/ 3940 h 6575"/>
                <a:gd name="T54" fmla="*/ 3307 w 6383"/>
                <a:gd name="T55" fmla="*/ 4036 h 6575"/>
                <a:gd name="T56" fmla="*/ 3193 w 6383"/>
                <a:gd name="T57" fmla="*/ 3535 h 6575"/>
                <a:gd name="T58" fmla="*/ 2365 w 6383"/>
                <a:gd name="T59" fmla="*/ 2705 h 6575"/>
                <a:gd name="T60" fmla="*/ 2991 w 6383"/>
                <a:gd name="T61" fmla="*/ 1897 h 6575"/>
                <a:gd name="T62" fmla="*/ 3105 w 6383"/>
                <a:gd name="T63" fmla="*/ 1651 h 6575"/>
                <a:gd name="T64" fmla="*/ 3401 w 6383"/>
                <a:gd name="T65" fmla="*/ 1856 h 6575"/>
                <a:gd name="T66" fmla="*/ 3865 w 6383"/>
                <a:gd name="T67" fmla="*/ 2119 h 6575"/>
                <a:gd name="T68" fmla="*/ 3847 w 6383"/>
                <a:gd name="T69" fmla="*/ 2508 h 6575"/>
                <a:gd name="T70" fmla="*/ 3208 w 6383"/>
                <a:gd name="T71" fmla="*/ 2464 h 6575"/>
                <a:gd name="T72" fmla="*/ 3025 w 6383"/>
                <a:gd name="T73" fmla="*/ 2832 h 6575"/>
                <a:gd name="T74" fmla="*/ 3647 w 6383"/>
                <a:gd name="T75" fmla="*/ 3137 h 6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83" h="6575">
                  <a:moveTo>
                    <a:pt x="6023" y="3591"/>
                  </a:moveTo>
                  <a:cubicBezTo>
                    <a:pt x="5895" y="3409"/>
                    <a:pt x="5895" y="3167"/>
                    <a:pt x="6023" y="2985"/>
                  </a:cubicBezTo>
                  <a:lnTo>
                    <a:pt x="6181" y="2759"/>
                  </a:lnTo>
                  <a:cubicBezTo>
                    <a:pt x="6383" y="2472"/>
                    <a:pt x="6253" y="2072"/>
                    <a:pt x="5921" y="1957"/>
                  </a:cubicBezTo>
                  <a:lnTo>
                    <a:pt x="5660" y="1868"/>
                  </a:lnTo>
                  <a:cubicBezTo>
                    <a:pt x="5451" y="1796"/>
                    <a:pt x="5308" y="1600"/>
                    <a:pt x="5304" y="1379"/>
                  </a:cubicBezTo>
                  <a:lnTo>
                    <a:pt x="5300" y="1103"/>
                  </a:lnTo>
                  <a:cubicBezTo>
                    <a:pt x="5295" y="752"/>
                    <a:pt x="4953" y="505"/>
                    <a:pt x="4619" y="608"/>
                  </a:cubicBezTo>
                  <a:lnTo>
                    <a:pt x="4353" y="688"/>
                  </a:lnTo>
                  <a:cubicBezTo>
                    <a:pt x="4141" y="753"/>
                    <a:pt x="3911" y="679"/>
                    <a:pt x="3777" y="501"/>
                  </a:cubicBezTo>
                  <a:lnTo>
                    <a:pt x="3611" y="280"/>
                  </a:lnTo>
                  <a:cubicBezTo>
                    <a:pt x="3400" y="0"/>
                    <a:pt x="2979" y="0"/>
                    <a:pt x="2768" y="280"/>
                  </a:cubicBezTo>
                  <a:lnTo>
                    <a:pt x="2604" y="501"/>
                  </a:lnTo>
                  <a:cubicBezTo>
                    <a:pt x="2471" y="679"/>
                    <a:pt x="2240" y="753"/>
                    <a:pt x="2028" y="688"/>
                  </a:cubicBezTo>
                  <a:lnTo>
                    <a:pt x="1764" y="608"/>
                  </a:lnTo>
                  <a:cubicBezTo>
                    <a:pt x="1429" y="505"/>
                    <a:pt x="1088" y="752"/>
                    <a:pt x="1083" y="1103"/>
                  </a:cubicBezTo>
                  <a:lnTo>
                    <a:pt x="1079" y="1379"/>
                  </a:lnTo>
                  <a:cubicBezTo>
                    <a:pt x="1075" y="1600"/>
                    <a:pt x="933" y="1796"/>
                    <a:pt x="723" y="1868"/>
                  </a:cubicBezTo>
                  <a:lnTo>
                    <a:pt x="461" y="1957"/>
                  </a:lnTo>
                  <a:cubicBezTo>
                    <a:pt x="129" y="2071"/>
                    <a:pt x="0" y="2471"/>
                    <a:pt x="201" y="2759"/>
                  </a:cubicBezTo>
                  <a:lnTo>
                    <a:pt x="360" y="2985"/>
                  </a:lnTo>
                  <a:cubicBezTo>
                    <a:pt x="488" y="3167"/>
                    <a:pt x="488" y="3409"/>
                    <a:pt x="360" y="3591"/>
                  </a:cubicBezTo>
                  <a:lnTo>
                    <a:pt x="201" y="3817"/>
                  </a:lnTo>
                  <a:cubicBezTo>
                    <a:pt x="0" y="4104"/>
                    <a:pt x="129" y="4504"/>
                    <a:pt x="461" y="4619"/>
                  </a:cubicBezTo>
                  <a:lnTo>
                    <a:pt x="723" y="4708"/>
                  </a:lnTo>
                  <a:cubicBezTo>
                    <a:pt x="932" y="4780"/>
                    <a:pt x="1075" y="4976"/>
                    <a:pt x="1079" y="5197"/>
                  </a:cubicBezTo>
                  <a:lnTo>
                    <a:pt x="1083" y="5473"/>
                  </a:lnTo>
                  <a:cubicBezTo>
                    <a:pt x="1088" y="5824"/>
                    <a:pt x="1429" y="6071"/>
                    <a:pt x="1764" y="5968"/>
                  </a:cubicBezTo>
                  <a:lnTo>
                    <a:pt x="2028" y="5887"/>
                  </a:lnTo>
                  <a:cubicBezTo>
                    <a:pt x="2240" y="5821"/>
                    <a:pt x="2471" y="5896"/>
                    <a:pt x="2604" y="6073"/>
                  </a:cubicBezTo>
                  <a:lnTo>
                    <a:pt x="2771" y="6295"/>
                  </a:lnTo>
                  <a:cubicBezTo>
                    <a:pt x="2981" y="6575"/>
                    <a:pt x="3403" y="6575"/>
                    <a:pt x="3613" y="6295"/>
                  </a:cubicBezTo>
                  <a:lnTo>
                    <a:pt x="3777" y="6075"/>
                  </a:lnTo>
                  <a:cubicBezTo>
                    <a:pt x="3911" y="5897"/>
                    <a:pt x="4141" y="5823"/>
                    <a:pt x="4353" y="5888"/>
                  </a:cubicBezTo>
                  <a:lnTo>
                    <a:pt x="4617" y="5968"/>
                  </a:lnTo>
                  <a:cubicBezTo>
                    <a:pt x="4952" y="6071"/>
                    <a:pt x="5293" y="5824"/>
                    <a:pt x="5299" y="5473"/>
                  </a:cubicBezTo>
                  <a:lnTo>
                    <a:pt x="5303" y="5197"/>
                  </a:lnTo>
                  <a:cubicBezTo>
                    <a:pt x="5307" y="4976"/>
                    <a:pt x="5448" y="4780"/>
                    <a:pt x="5659" y="4708"/>
                  </a:cubicBezTo>
                  <a:lnTo>
                    <a:pt x="5920" y="4619"/>
                  </a:lnTo>
                  <a:cubicBezTo>
                    <a:pt x="6252" y="4505"/>
                    <a:pt x="6381" y="4105"/>
                    <a:pt x="6180" y="3817"/>
                  </a:cubicBezTo>
                  <a:lnTo>
                    <a:pt x="6023" y="3591"/>
                  </a:lnTo>
                  <a:close/>
                  <a:moveTo>
                    <a:pt x="3877" y="4231"/>
                  </a:moveTo>
                  <a:cubicBezTo>
                    <a:pt x="3773" y="4357"/>
                    <a:pt x="3637" y="4443"/>
                    <a:pt x="3479" y="4487"/>
                  </a:cubicBezTo>
                  <a:cubicBezTo>
                    <a:pt x="3409" y="4505"/>
                    <a:pt x="3379" y="4541"/>
                    <a:pt x="3381" y="4613"/>
                  </a:cubicBezTo>
                  <a:cubicBezTo>
                    <a:pt x="3384" y="4684"/>
                    <a:pt x="3381" y="4755"/>
                    <a:pt x="3381" y="4825"/>
                  </a:cubicBezTo>
                  <a:cubicBezTo>
                    <a:pt x="3381" y="4888"/>
                    <a:pt x="3349" y="4923"/>
                    <a:pt x="3287" y="4924"/>
                  </a:cubicBezTo>
                  <a:cubicBezTo>
                    <a:pt x="3211" y="4925"/>
                    <a:pt x="3135" y="4925"/>
                    <a:pt x="3059" y="4924"/>
                  </a:cubicBezTo>
                  <a:cubicBezTo>
                    <a:pt x="2992" y="4923"/>
                    <a:pt x="2961" y="4885"/>
                    <a:pt x="2960" y="4820"/>
                  </a:cubicBezTo>
                  <a:cubicBezTo>
                    <a:pt x="2960" y="4768"/>
                    <a:pt x="2959" y="4717"/>
                    <a:pt x="2959" y="4665"/>
                  </a:cubicBezTo>
                  <a:cubicBezTo>
                    <a:pt x="2957" y="4552"/>
                    <a:pt x="2953" y="4547"/>
                    <a:pt x="2844" y="4529"/>
                  </a:cubicBezTo>
                  <a:cubicBezTo>
                    <a:pt x="2704" y="4507"/>
                    <a:pt x="2567" y="4475"/>
                    <a:pt x="2439" y="4413"/>
                  </a:cubicBezTo>
                  <a:cubicBezTo>
                    <a:pt x="2337" y="4364"/>
                    <a:pt x="2328" y="4339"/>
                    <a:pt x="2356" y="4233"/>
                  </a:cubicBezTo>
                  <a:cubicBezTo>
                    <a:pt x="2377" y="4155"/>
                    <a:pt x="2399" y="4076"/>
                    <a:pt x="2424" y="3999"/>
                  </a:cubicBezTo>
                  <a:cubicBezTo>
                    <a:pt x="2452" y="3908"/>
                    <a:pt x="2477" y="3897"/>
                    <a:pt x="2560" y="3940"/>
                  </a:cubicBezTo>
                  <a:cubicBezTo>
                    <a:pt x="2701" y="4013"/>
                    <a:pt x="2852" y="4055"/>
                    <a:pt x="3011" y="4075"/>
                  </a:cubicBezTo>
                  <a:cubicBezTo>
                    <a:pt x="3112" y="4088"/>
                    <a:pt x="3212" y="4077"/>
                    <a:pt x="3307" y="4036"/>
                  </a:cubicBezTo>
                  <a:cubicBezTo>
                    <a:pt x="3483" y="3959"/>
                    <a:pt x="3511" y="3755"/>
                    <a:pt x="3361" y="3633"/>
                  </a:cubicBezTo>
                  <a:cubicBezTo>
                    <a:pt x="3311" y="3592"/>
                    <a:pt x="3253" y="3561"/>
                    <a:pt x="3193" y="3535"/>
                  </a:cubicBezTo>
                  <a:cubicBezTo>
                    <a:pt x="3039" y="3467"/>
                    <a:pt x="2879" y="3415"/>
                    <a:pt x="2733" y="3328"/>
                  </a:cubicBezTo>
                  <a:cubicBezTo>
                    <a:pt x="2497" y="3187"/>
                    <a:pt x="2347" y="2992"/>
                    <a:pt x="2365" y="2705"/>
                  </a:cubicBezTo>
                  <a:cubicBezTo>
                    <a:pt x="2385" y="2380"/>
                    <a:pt x="2569" y="2177"/>
                    <a:pt x="2867" y="2069"/>
                  </a:cubicBezTo>
                  <a:cubicBezTo>
                    <a:pt x="2989" y="2024"/>
                    <a:pt x="2991" y="2027"/>
                    <a:pt x="2991" y="1897"/>
                  </a:cubicBezTo>
                  <a:lnTo>
                    <a:pt x="2991" y="1767"/>
                  </a:lnTo>
                  <a:cubicBezTo>
                    <a:pt x="2993" y="1669"/>
                    <a:pt x="3009" y="1653"/>
                    <a:pt x="3105" y="1651"/>
                  </a:cubicBezTo>
                  <a:cubicBezTo>
                    <a:pt x="3135" y="1649"/>
                    <a:pt x="3165" y="1651"/>
                    <a:pt x="3195" y="1651"/>
                  </a:cubicBezTo>
                  <a:cubicBezTo>
                    <a:pt x="3400" y="1651"/>
                    <a:pt x="3400" y="1651"/>
                    <a:pt x="3401" y="1856"/>
                  </a:cubicBezTo>
                  <a:cubicBezTo>
                    <a:pt x="3401" y="2001"/>
                    <a:pt x="3401" y="2001"/>
                    <a:pt x="3547" y="2024"/>
                  </a:cubicBezTo>
                  <a:cubicBezTo>
                    <a:pt x="3657" y="2041"/>
                    <a:pt x="3764" y="2075"/>
                    <a:pt x="3865" y="2119"/>
                  </a:cubicBezTo>
                  <a:cubicBezTo>
                    <a:pt x="3921" y="2144"/>
                    <a:pt x="3943" y="2183"/>
                    <a:pt x="3925" y="2243"/>
                  </a:cubicBezTo>
                  <a:cubicBezTo>
                    <a:pt x="3900" y="2332"/>
                    <a:pt x="3876" y="2420"/>
                    <a:pt x="3847" y="2508"/>
                  </a:cubicBezTo>
                  <a:cubicBezTo>
                    <a:pt x="3820" y="2591"/>
                    <a:pt x="3793" y="2603"/>
                    <a:pt x="3713" y="2564"/>
                  </a:cubicBezTo>
                  <a:cubicBezTo>
                    <a:pt x="3553" y="2487"/>
                    <a:pt x="3385" y="2455"/>
                    <a:pt x="3208" y="2464"/>
                  </a:cubicBezTo>
                  <a:cubicBezTo>
                    <a:pt x="3161" y="2467"/>
                    <a:pt x="3116" y="2473"/>
                    <a:pt x="3073" y="2492"/>
                  </a:cubicBezTo>
                  <a:cubicBezTo>
                    <a:pt x="2920" y="2559"/>
                    <a:pt x="2896" y="2728"/>
                    <a:pt x="3025" y="2832"/>
                  </a:cubicBezTo>
                  <a:cubicBezTo>
                    <a:pt x="3091" y="2885"/>
                    <a:pt x="3167" y="2923"/>
                    <a:pt x="3245" y="2956"/>
                  </a:cubicBezTo>
                  <a:cubicBezTo>
                    <a:pt x="3381" y="3012"/>
                    <a:pt x="3517" y="3065"/>
                    <a:pt x="3647" y="3137"/>
                  </a:cubicBezTo>
                  <a:cubicBezTo>
                    <a:pt x="4056" y="3365"/>
                    <a:pt x="4167" y="3880"/>
                    <a:pt x="3877" y="4231"/>
                  </a:cubicBez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ts val="0"/>
                </a:spcBef>
                <a:spcAft>
                  <a:spcPts val="0"/>
                </a:spcAft>
              </a:pPr>
              <a:endParaRPr sz="1900" dirty="0">
                <a:solidFill>
                  <a:schemeClr val="bg1"/>
                </a:solidFill>
                <a:latin typeface="Arial" panose="020B0604020202020204"/>
                <a:ea typeface="思源宋体 CN Heavy" panose="02020900000000000000" pitchFamily="18" charset="-122"/>
              </a:endParaRPr>
            </a:p>
          </p:txBody>
        </p:sp>
        <p:sp>
          <p:nvSpPr>
            <p:cNvPr id="29" name="椭圆 28"/>
            <p:cNvSpPr/>
            <p:nvPr/>
          </p:nvSpPr>
          <p:spPr>
            <a:xfrm>
              <a:off x="7426402"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ts val="0"/>
                </a:spcBef>
                <a:spcAft>
                  <a:spcPts val="0"/>
                </a:spcAft>
                <a:buClrTx/>
                <a:buSzTx/>
                <a:buFontTx/>
                <a:buNone/>
                <a:defRPr/>
              </a:pPr>
              <a:r>
                <a:rPr kumimoji="0" lang="en-US" sz="1900" b="0" i="0" u="none" strike="noStrike" kern="0" cap="none" spc="0" normalizeH="0" baseline="0" noProof="0" dirty="0">
                  <a:ln>
                    <a:noFill/>
                  </a:ln>
                  <a:solidFill>
                    <a:schemeClr val="bg1"/>
                  </a:solidFill>
                  <a:effectLst/>
                  <a:uLnTx/>
                  <a:uFillTx/>
                  <a:latin typeface="Impact" panose="020B0806030902050204" pitchFamily="34" charset="0"/>
                  <a:ea typeface="思源宋体 CN Heavy" panose="02020900000000000000" pitchFamily="18" charset="-122"/>
                  <a:cs typeface="+mn-cs"/>
                </a:rPr>
                <a:t>5</a:t>
              </a:r>
            </a:p>
          </p:txBody>
        </p:sp>
        <p:cxnSp>
          <p:nvCxnSpPr>
            <p:cNvPr id="30" name="直接连接符 29"/>
            <p:cNvCxnSpPr>
              <a:stCxn id="29" idx="4"/>
              <a:endCxn id="27" idx="0"/>
            </p:cNvCxnSpPr>
            <p:nvPr/>
          </p:nvCxnSpPr>
          <p:spPr>
            <a:xfrm>
              <a:off x="7631735" y="3877897"/>
              <a:ext cx="0" cy="849511"/>
            </a:xfrm>
            <a:prstGeom prst="line">
              <a:avLst/>
            </a:prstGeom>
            <a:noFill/>
            <a:ln w="6350" cap="rnd" cmpd="sng" algn="ctr">
              <a:solidFill>
                <a:srgbClr val="FFFFFF">
                  <a:lumMod val="75000"/>
                </a:srgbClr>
              </a:solidFill>
              <a:prstDash val="solid"/>
              <a:round/>
            </a:ln>
            <a:effectLst/>
          </p:spPr>
        </p:cxnSp>
        <p:grpSp>
          <p:nvGrpSpPr>
            <p:cNvPr id="31" name="组合 30"/>
            <p:cNvGrpSpPr/>
            <p:nvPr/>
          </p:nvGrpSpPr>
          <p:grpSpPr>
            <a:xfrm>
              <a:off x="6444876" y="2009963"/>
              <a:ext cx="2364452" cy="1131789"/>
              <a:chOff x="2222797" y="3336911"/>
              <a:chExt cx="2241974" cy="1073161"/>
            </a:xfrm>
          </p:grpSpPr>
          <p:sp>
            <p:nvSpPr>
              <p:cNvPr id="32" name="矩形 31"/>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33" name="矩形 32"/>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grpSp>
        <p:nvGrpSpPr>
          <p:cNvPr id="34" name="组合 33"/>
          <p:cNvGrpSpPr/>
          <p:nvPr/>
        </p:nvGrpSpPr>
        <p:grpSpPr>
          <a:xfrm>
            <a:off x="9418425" y="2009963"/>
            <a:ext cx="2364452" cy="3244179"/>
            <a:chOff x="9418425" y="2009963"/>
            <a:chExt cx="2364452" cy="3244179"/>
          </a:xfrm>
        </p:grpSpPr>
        <p:sp>
          <p:nvSpPr>
            <p:cNvPr id="35" name="椭圆 34"/>
            <p:cNvSpPr/>
            <p:nvPr/>
          </p:nvSpPr>
          <p:spPr>
            <a:xfrm>
              <a:off x="10357708" y="4737523"/>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ts val="0"/>
                </a:spcBef>
                <a:spcAft>
                  <a:spcPts val="0"/>
                </a:spcAft>
                <a:buClrTx/>
                <a:buSzTx/>
                <a:buFontTx/>
                <a:buNone/>
                <a:defRPr/>
              </a:pPr>
              <a:endParaRPr kumimoji="0" sz="1900" b="0" i="0" u="none" strike="noStrike" kern="0" cap="none" spc="0" normalizeH="0" baseline="0" noProof="0" dirty="0">
                <a:ln>
                  <a:noFill/>
                </a:ln>
                <a:solidFill>
                  <a:schemeClr val="bg1"/>
                </a:solidFill>
                <a:effectLst/>
                <a:uLnTx/>
                <a:uFillTx/>
                <a:latin typeface="Arial" panose="020B0604020202020204"/>
                <a:ea typeface="思源宋体 CN Heavy" panose="02020900000000000000" pitchFamily="18" charset="-122"/>
                <a:cs typeface="+mn-cs"/>
              </a:endParaRPr>
            </a:p>
          </p:txBody>
        </p:sp>
        <p:sp>
          <p:nvSpPr>
            <p:cNvPr id="36" name="任意多边形: 形状 35"/>
            <p:cNvSpPr/>
            <p:nvPr/>
          </p:nvSpPr>
          <p:spPr bwMode="auto">
            <a:xfrm>
              <a:off x="10521115" y="4885625"/>
              <a:ext cx="189805" cy="174157"/>
            </a:xfrm>
            <a:custGeom>
              <a:avLst/>
              <a:gdLst>
                <a:gd name="T0" fmla="*/ 1104 w 1925"/>
                <a:gd name="T1" fmla="*/ 192 h 1769"/>
                <a:gd name="T2" fmla="*/ 1295 w 1925"/>
                <a:gd name="T3" fmla="*/ 0 h 1769"/>
                <a:gd name="T4" fmla="*/ 1487 w 1925"/>
                <a:gd name="T5" fmla="*/ 192 h 1769"/>
                <a:gd name="T6" fmla="*/ 1295 w 1925"/>
                <a:gd name="T7" fmla="*/ 383 h 1769"/>
                <a:gd name="T8" fmla="*/ 1104 w 1925"/>
                <a:gd name="T9" fmla="*/ 192 h 1769"/>
                <a:gd name="T10" fmla="*/ 1568 w 1925"/>
                <a:gd name="T11" fmla="*/ 828 h 1769"/>
                <a:gd name="T12" fmla="*/ 1925 w 1925"/>
                <a:gd name="T13" fmla="*/ 521 h 1769"/>
                <a:gd name="T14" fmla="*/ 1832 w 1925"/>
                <a:gd name="T15" fmla="*/ 413 h 1769"/>
                <a:gd name="T16" fmla="*/ 1563 w 1925"/>
                <a:gd name="T17" fmla="*/ 644 h 1769"/>
                <a:gd name="T18" fmla="*/ 1364 w 1925"/>
                <a:gd name="T19" fmla="*/ 489 h 1769"/>
                <a:gd name="T20" fmla="*/ 1024 w 1925"/>
                <a:gd name="T21" fmla="*/ 357 h 1769"/>
                <a:gd name="T22" fmla="*/ 603 w 1925"/>
                <a:gd name="T23" fmla="*/ 357 h 1769"/>
                <a:gd name="T24" fmla="*/ 403 w 1925"/>
                <a:gd name="T25" fmla="*/ 810 h 1769"/>
                <a:gd name="T26" fmla="*/ 350 w 1925"/>
                <a:gd name="T27" fmla="*/ 788 h 1769"/>
                <a:gd name="T28" fmla="*/ 328 w 1925"/>
                <a:gd name="T29" fmla="*/ 839 h 1769"/>
                <a:gd name="T30" fmla="*/ 320 w 1925"/>
                <a:gd name="T31" fmla="*/ 859 h 1769"/>
                <a:gd name="T32" fmla="*/ 312 w 1925"/>
                <a:gd name="T33" fmla="*/ 878 h 1769"/>
                <a:gd name="T34" fmla="*/ 250 w 1925"/>
                <a:gd name="T35" fmla="*/ 852 h 1769"/>
                <a:gd name="T36" fmla="*/ 106 w 1925"/>
                <a:gd name="T37" fmla="*/ 1197 h 1769"/>
                <a:gd name="T38" fmla="*/ 441 w 1925"/>
                <a:gd name="T39" fmla="*/ 1337 h 1769"/>
                <a:gd name="T40" fmla="*/ 468 w 1925"/>
                <a:gd name="T41" fmla="*/ 1348 h 1769"/>
                <a:gd name="T42" fmla="*/ 474 w 1925"/>
                <a:gd name="T43" fmla="*/ 1335 h 1769"/>
                <a:gd name="T44" fmla="*/ 613 w 1925"/>
                <a:gd name="T45" fmla="*/ 1003 h 1769"/>
                <a:gd name="T46" fmla="*/ 552 w 1925"/>
                <a:gd name="T47" fmla="*/ 978 h 1769"/>
                <a:gd name="T48" fmla="*/ 560 w 1925"/>
                <a:gd name="T49" fmla="*/ 959 h 1769"/>
                <a:gd name="T50" fmla="*/ 568 w 1925"/>
                <a:gd name="T51" fmla="*/ 939 h 1769"/>
                <a:gd name="T52" fmla="*/ 589 w 1925"/>
                <a:gd name="T53" fmla="*/ 888 h 1769"/>
                <a:gd name="T54" fmla="*/ 534 w 1925"/>
                <a:gd name="T55" fmla="*/ 865 h 1769"/>
                <a:gd name="T56" fmla="*/ 696 w 1925"/>
                <a:gd name="T57" fmla="*/ 499 h 1769"/>
                <a:gd name="T58" fmla="*/ 973 w 1925"/>
                <a:gd name="T59" fmla="*/ 499 h 1769"/>
                <a:gd name="T60" fmla="*/ 782 w 1925"/>
                <a:gd name="T61" fmla="*/ 1027 h 1769"/>
                <a:gd name="T62" fmla="*/ 735 w 1925"/>
                <a:gd name="T63" fmla="*/ 1315 h 1769"/>
                <a:gd name="T64" fmla="*/ 651 w 1925"/>
                <a:gd name="T65" fmla="*/ 1321 h 1769"/>
                <a:gd name="T66" fmla="*/ 614 w 1925"/>
                <a:gd name="T67" fmla="*/ 1409 h 1769"/>
                <a:gd name="T68" fmla="*/ 598 w 1925"/>
                <a:gd name="T69" fmla="*/ 1448 h 1769"/>
                <a:gd name="T70" fmla="*/ 560 w 1925"/>
                <a:gd name="T71" fmla="*/ 1432 h 1769"/>
                <a:gd name="T72" fmla="*/ 350 w 1925"/>
                <a:gd name="T73" fmla="*/ 1344 h 1769"/>
                <a:gd name="T74" fmla="*/ 316 w 1925"/>
                <a:gd name="T75" fmla="*/ 1347 h 1769"/>
                <a:gd name="T76" fmla="*/ 330 w 1925"/>
                <a:gd name="T77" fmla="*/ 1536 h 1769"/>
                <a:gd name="T78" fmla="*/ 898 w 1925"/>
                <a:gd name="T79" fmla="*/ 1493 h 1769"/>
                <a:gd name="T80" fmla="*/ 955 w 1925"/>
                <a:gd name="T81" fmla="*/ 1149 h 1769"/>
                <a:gd name="T82" fmla="*/ 969 w 1925"/>
                <a:gd name="T83" fmla="*/ 1159 h 1769"/>
                <a:gd name="T84" fmla="*/ 1193 w 1925"/>
                <a:gd name="T85" fmla="*/ 1324 h 1769"/>
                <a:gd name="T86" fmla="*/ 1215 w 1925"/>
                <a:gd name="T87" fmla="*/ 1769 h 1769"/>
                <a:gd name="T88" fmla="*/ 1405 w 1925"/>
                <a:gd name="T89" fmla="*/ 1760 h 1769"/>
                <a:gd name="T90" fmla="*/ 1378 w 1925"/>
                <a:gd name="T91" fmla="*/ 1225 h 1769"/>
                <a:gd name="T92" fmla="*/ 1104 w 1925"/>
                <a:gd name="T93" fmla="*/ 1022 h 1769"/>
                <a:gd name="T94" fmla="*/ 1300 w 1925"/>
                <a:gd name="T95" fmla="*/ 620 h 1769"/>
                <a:gd name="T96" fmla="*/ 1568 w 1925"/>
                <a:gd name="T97" fmla="*/ 828 h 1769"/>
                <a:gd name="T98" fmla="*/ 144 w 1925"/>
                <a:gd name="T99" fmla="*/ 808 h 1769"/>
                <a:gd name="T100" fmla="*/ 0 w 1925"/>
                <a:gd name="T101" fmla="*/ 1153 h 1769"/>
                <a:gd name="T102" fmla="*/ 58 w 1925"/>
                <a:gd name="T103" fmla="*/ 1177 h 1769"/>
                <a:gd name="T104" fmla="*/ 202 w 1925"/>
                <a:gd name="T105" fmla="*/ 832 h 1769"/>
                <a:gd name="T106" fmla="*/ 144 w 1925"/>
                <a:gd name="T107" fmla="*/ 808 h 1769"/>
                <a:gd name="T108" fmla="*/ 604 w 1925"/>
                <a:gd name="T109" fmla="*/ 1325 h 1769"/>
                <a:gd name="T110" fmla="*/ 720 w 1925"/>
                <a:gd name="T111" fmla="*/ 1048 h 1769"/>
                <a:gd name="T112" fmla="*/ 660 w 1925"/>
                <a:gd name="T113" fmla="*/ 1023 h 1769"/>
                <a:gd name="T114" fmla="*/ 532 w 1925"/>
                <a:gd name="T115" fmla="*/ 1330 h 1769"/>
                <a:gd name="T116" fmla="*/ 516 w 1925"/>
                <a:gd name="T117" fmla="*/ 1368 h 1769"/>
                <a:gd name="T118" fmla="*/ 576 w 1925"/>
                <a:gd name="T119" fmla="*/ 1393 h 1769"/>
                <a:gd name="T120" fmla="*/ 604 w 1925"/>
                <a:gd name="T121" fmla="*/ 1325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25" h="1769">
                  <a:moveTo>
                    <a:pt x="1104" y="192"/>
                  </a:moveTo>
                  <a:cubicBezTo>
                    <a:pt x="1104" y="86"/>
                    <a:pt x="1189" y="0"/>
                    <a:pt x="1295" y="0"/>
                  </a:cubicBezTo>
                  <a:cubicBezTo>
                    <a:pt x="1401" y="0"/>
                    <a:pt x="1487" y="86"/>
                    <a:pt x="1487" y="192"/>
                  </a:cubicBezTo>
                  <a:cubicBezTo>
                    <a:pt x="1487" y="297"/>
                    <a:pt x="1401" y="383"/>
                    <a:pt x="1295" y="383"/>
                  </a:cubicBezTo>
                  <a:cubicBezTo>
                    <a:pt x="1189" y="383"/>
                    <a:pt x="1104" y="297"/>
                    <a:pt x="1104" y="192"/>
                  </a:cubicBezTo>
                  <a:close/>
                  <a:moveTo>
                    <a:pt x="1568" y="828"/>
                  </a:moveTo>
                  <a:lnTo>
                    <a:pt x="1925" y="521"/>
                  </a:lnTo>
                  <a:lnTo>
                    <a:pt x="1832" y="413"/>
                  </a:lnTo>
                  <a:lnTo>
                    <a:pt x="1563" y="644"/>
                  </a:lnTo>
                  <a:lnTo>
                    <a:pt x="1364" y="489"/>
                  </a:lnTo>
                  <a:lnTo>
                    <a:pt x="1024" y="357"/>
                  </a:lnTo>
                  <a:lnTo>
                    <a:pt x="603" y="357"/>
                  </a:lnTo>
                  <a:lnTo>
                    <a:pt x="403" y="810"/>
                  </a:lnTo>
                  <a:lnTo>
                    <a:pt x="350" y="788"/>
                  </a:lnTo>
                  <a:lnTo>
                    <a:pt x="328" y="839"/>
                  </a:lnTo>
                  <a:lnTo>
                    <a:pt x="320" y="859"/>
                  </a:lnTo>
                  <a:lnTo>
                    <a:pt x="312" y="878"/>
                  </a:lnTo>
                  <a:lnTo>
                    <a:pt x="250" y="852"/>
                  </a:lnTo>
                  <a:lnTo>
                    <a:pt x="106" y="1197"/>
                  </a:lnTo>
                  <a:lnTo>
                    <a:pt x="441" y="1337"/>
                  </a:lnTo>
                  <a:lnTo>
                    <a:pt x="468" y="1348"/>
                  </a:lnTo>
                  <a:lnTo>
                    <a:pt x="474" y="1335"/>
                  </a:lnTo>
                  <a:lnTo>
                    <a:pt x="613" y="1003"/>
                  </a:lnTo>
                  <a:lnTo>
                    <a:pt x="552" y="978"/>
                  </a:lnTo>
                  <a:lnTo>
                    <a:pt x="560" y="959"/>
                  </a:lnTo>
                  <a:lnTo>
                    <a:pt x="568" y="939"/>
                  </a:lnTo>
                  <a:lnTo>
                    <a:pt x="589" y="888"/>
                  </a:lnTo>
                  <a:lnTo>
                    <a:pt x="534" y="865"/>
                  </a:lnTo>
                  <a:lnTo>
                    <a:pt x="696" y="499"/>
                  </a:lnTo>
                  <a:lnTo>
                    <a:pt x="973" y="499"/>
                  </a:lnTo>
                  <a:lnTo>
                    <a:pt x="782" y="1027"/>
                  </a:lnTo>
                  <a:lnTo>
                    <a:pt x="735" y="1315"/>
                  </a:lnTo>
                  <a:lnTo>
                    <a:pt x="651" y="1321"/>
                  </a:lnTo>
                  <a:lnTo>
                    <a:pt x="614" y="1409"/>
                  </a:lnTo>
                  <a:lnTo>
                    <a:pt x="598" y="1448"/>
                  </a:lnTo>
                  <a:lnTo>
                    <a:pt x="560" y="1432"/>
                  </a:lnTo>
                  <a:lnTo>
                    <a:pt x="350" y="1344"/>
                  </a:lnTo>
                  <a:lnTo>
                    <a:pt x="316" y="1347"/>
                  </a:lnTo>
                  <a:lnTo>
                    <a:pt x="330" y="1536"/>
                  </a:lnTo>
                  <a:lnTo>
                    <a:pt x="898" y="1493"/>
                  </a:lnTo>
                  <a:lnTo>
                    <a:pt x="955" y="1149"/>
                  </a:lnTo>
                  <a:lnTo>
                    <a:pt x="969" y="1159"/>
                  </a:lnTo>
                  <a:lnTo>
                    <a:pt x="1193" y="1324"/>
                  </a:lnTo>
                  <a:lnTo>
                    <a:pt x="1215" y="1769"/>
                  </a:lnTo>
                  <a:lnTo>
                    <a:pt x="1405" y="1760"/>
                  </a:lnTo>
                  <a:lnTo>
                    <a:pt x="1378" y="1225"/>
                  </a:lnTo>
                  <a:lnTo>
                    <a:pt x="1104" y="1022"/>
                  </a:lnTo>
                  <a:lnTo>
                    <a:pt x="1300" y="620"/>
                  </a:lnTo>
                  <a:lnTo>
                    <a:pt x="1568" y="828"/>
                  </a:lnTo>
                  <a:close/>
                  <a:moveTo>
                    <a:pt x="144" y="808"/>
                  </a:moveTo>
                  <a:lnTo>
                    <a:pt x="0" y="1153"/>
                  </a:lnTo>
                  <a:lnTo>
                    <a:pt x="58" y="1177"/>
                  </a:lnTo>
                  <a:lnTo>
                    <a:pt x="202" y="832"/>
                  </a:lnTo>
                  <a:lnTo>
                    <a:pt x="144" y="808"/>
                  </a:lnTo>
                  <a:close/>
                  <a:moveTo>
                    <a:pt x="604" y="1325"/>
                  </a:moveTo>
                  <a:lnTo>
                    <a:pt x="720" y="1048"/>
                  </a:lnTo>
                  <a:lnTo>
                    <a:pt x="660" y="1023"/>
                  </a:lnTo>
                  <a:lnTo>
                    <a:pt x="532" y="1330"/>
                  </a:lnTo>
                  <a:lnTo>
                    <a:pt x="516" y="1368"/>
                  </a:lnTo>
                  <a:lnTo>
                    <a:pt x="576" y="1393"/>
                  </a:lnTo>
                  <a:lnTo>
                    <a:pt x="604" y="1325"/>
                  </a:ln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ts val="0"/>
                </a:spcBef>
                <a:spcAft>
                  <a:spcPts val="0"/>
                </a:spcAft>
              </a:pPr>
              <a:endParaRPr sz="1900" dirty="0">
                <a:solidFill>
                  <a:schemeClr val="bg1"/>
                </a:solidFill>
                <a:latin typeface="Arial" panose="020B0604020202020204"/>
                <a:ea typeface="思源宋体 CN Heavy" panose="02020900000000000000" pitchFamily="18" charset="-122"/>
              </a:endParaRPr>
            </a:p>
          </p:txBody>
        </p:sp>
        <p:sp>
          <p:nvSpPr>
            <p:cNvPr id="37" name="椭圆 36"/>
            <p:cNvSpPr/>
            <p:nvPr/>
          </p:nvSpPr>
          <p:spPr>
            <a:xfrm>
              <a:off x="10410684"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ts val="0"/>
                </a:spcBef>
                <a:spcAft>
                  <a:spcPts val="0"/>
                </a:spcAft>
                <a:buClrTx/>
                <a:buSzTx/>
                <a:buFontTx/>
                <a:buNone/>
                <a:defRPr/>
              </a:pPr>
              <a:r>
                <a:rPr kumimoji="0" lang="en-US" sz="1900" b="0" i="0" u="none" strike="noStrike" kern="0" cap="none" spc="0" normalizeH="0" baseline="0" noProof="0" dirty="0">
                  <a:ln>
                    <a:noFill/>
                  </a:ln>
                  <a:solidFill>
                    <a:schemeClr val="bg1"/>
                  </a:solidFill>
                  <a:effectLst/>
                  <a:uLnTx/>
                  <a:uFillTx/>
                  <a:latin typeface="Impact" panose="020B0806030902050204" pitchFamily="34" charset="0"/>
                  <a:ea typeface="思源宋体 CN Heavy" panose="02020900000000000000" pitchFamily="18" charset="-122"/>
                  <a:cs typeface="+mn-cs"/>
                </a:rPr>
                <a:t>7</a:t>
              </a:r>
            </a:p>
          </p:txBody>
        </p:sp>
        <p:cxnSp>
          <p:nvCxnSpPr>
            <p:cNvPr id="38" name="直接连接符 37"/>
            <p:cNvCxnSpPr>
              <a:stCxn id="37" idx="4"/>
              <a:endCxn id="35" idx="0"/>
            </p:cNvCxnSpPr>
            <p:nvPr/>
          </p:nvCxnSpPr>
          <p:spPr>
            <a:xfrm>
              <a:off x="10616017" y="3877897"/>
              <a:ext cx="1" cy="859626"/>
            </a:xfrm>
            <a:prstGeom prst="line">
              <a:avLst/>
            </a:prstGeom>
            <a:noFill/>
            <a:ln w="6350" cap="rnd" cmpd="sng" algn="ctr">
              <a:solidFill>
                <a:srgbClr val="FFFFFF">
                  <a:lumMod val="75000"/>
                </a:srgbClr>
              </a:solidFill>
              <a:prstDash val="solid"/>
              <a:round/>
            </a:ln>
            <a:effectLst/>
          </p:spPr>
        </p:cxnSp>
        <p:grpSp>
          <p:nvGrpSpPr>
            <p:cNvPr id="39" name="组合 38"/>
            <p:cNvGrpSpPr/>
            <p:nvPr/>
          </p:nvGrpSpPr>
          <p:grpSpPr>
            <a:xfrm>
              <a:off x="9418425" y="2009963"/>
              <a:ext cx="2364452" cy="1131789"/>
              <a:chOff x="2222797" y="3336911"/>
              <a:chExt cx="2241974" cy="1073161"/>
            </a:xfrm>
          </p:grpSpPr>
          <p:sp>
            <p:nvSpPr>
              <p:cNvPr id="40" name="矩形 39"/>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1" name="矩形 40"/>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grpSp>
        <p:nvGrpSpPr>
          <p:cNvPr id="42" name="组合 41"/>
          <p:cNvGrpSpPr/>
          <p:nvPr/>
        </p:nvGrpSpPr>
        <p:grpSpPr>
          <a:xfrm>
            <a:off x="7944765" y="2087442"/>
            <a:ext cx="2364452" cy="3332987"/>
            <a:chOff x="7944765" y="2087442"/>
            <a:chExt cx="2364452" cy="3332987"/>
          </a:xfrm>
        </p:grpSpPr>
        <p:sp>
          <p:nvSpPr>
            <p:cNvPr id="43" name="椭圆 42"/>
            <p:cNvSpPr/>
            <p:nvPr/>
          </p:nvSpPr>
          <p:spPr>
            <a:xfrm>
              <a:off x="8865566" y="2087442"/>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ts val="0"/>
                </a:spcBef>
                <a:spcAft>
                  <a:spcPts val="0"/>
                </a:spcAft>
                <a:buClrTx/>
                <a:buSzTx/>
                <a:buFontTx/>
                <a:buNone/>
                <a:defRPr/>
              </a:pPr>
              <a:endParaRPr kumimoji="0" sz="1900" b="0" i="0" u="none" strike="noStrike" kern="0" cap="none" spc="0" normalizeH="0" baseline="0" noProof="0" dirty="0">
                <a:ln>
                  <a:noFill/>
                </a:ln>
                <a:solidFill>
                  <a:schemeClr val="bg1"/>
                </a:solidFill>
                <a:effectLst/>
                <a:uLnTx/>
                <a:uFillTx/>
                <a:latin typeface="Arial" panose="020B0604020202020204"/>
                <a:ea typeface="思源宋体 CN Heavy" panose="02020900000000000000" pitchFamily="18" charset="-122"/>
                <a:cs typeface="+mn-cs"/>
              </a:endParaRPr>
            </a:p>
          </p:txBody>
        </p:sp>
        <p:sp>
          <p:nvSpPr>
            <p:cNvPr id="44" name="任意多边形: 形状 43"/>
            <p:cNvSpPr/>
            <p:nvPr/>
          </p:nvSpPr>
          <p:spPr bwMode="auto">
            <a:xfrm>
              <a:off x="9028972" y="2246903"/>
              <a:ext cx="189805" cy="189540"/>
            </a:xfrm>
            <a:custGeom>
              <a:avLst/>
              <a:gdLst>
                <a:gd name="connsiteX0" fmla="*/ 304208 w 608415"/>
                <a:gd name="connsiteY0" fmla="*/ 282897 h 607568"/>
                <a:gd name="connsiteX1" fmla="*/ 325096 w 608415"/>
                <a:gd name="connsiteY1" fmla="*/ 303785 h 607568"/>
                <a:gd name="connsiteX2" fmla="*/ 304208 w 608415"/>
                <a:gd name="connsiteY2" fmla="*/ 324673 h 607568"/>
                <a:gd name="connsiteX3" fmla="*/ 283320 w 608415"/>
                <a:gd name="connsiteY3" fmla="*/ 303785 h 607568"/>
                <a:gd name="connsiteX4" fmla="*/ 304208 w 608415"/>
                <a:gd name="connsiteY4" fmla="*/ 282897 h 607568"/>
                <a:gd name="connsiteX5" fmla="*/ 226927 w 608415"/>
                <a:gd name="connsiteY5" fmla="*/ 162977 h 607568"/>
                <a:gd name="connsiteX6" fmla="*/ 212177 w 608415"/>
                <a:gd name="connsiteY6" fmla="*/ 165854 h 607568"/>
                <a:gd name="connsiteX7" fmla="*/ 206646 w 608415"/>
                <a:gd name="connsiteY7" fmla="*/ 193164 h 607568"/>
                <a:gd name="connsiteX8" fmla="*/ 256272 w 608415"/>
                <a:gd name="connsiteY8" fmla="*/ 267422 h 607568"/>
                <a:gd name="connsiteX9" fmla="*/ 243981 w 608415"/>
                <a:gd name="connsiteY9" fmla="*/ 303784 h 607568"/>
                <a:gd name="connsiteX10" fmla="*/ 304208 w 608415"/>
                <a:gd name="connsiteY10" fmla="*/ 363927 h 607568"/>
                <a:gd name="connsiteX11" fmla="*/ 364435 w 608415"/>
                <a:gd name="connsiteY11" fmla="*/ 303784 h 607568"/>
                <a:gd name="connsiteX12" fmla="*/ 304208 w 608415"/>
                <a:gd name="connsiteY12" fmla="*/ 243641 h 607568"/>
                <a:gd name="connsiteX13" fmla="*/ 288997 w 608415"/>
                <a:gd name="connsiteY13" fmla="*/ 245636 h 607568"/>
                <a:gd name="connsiteX14" fmla="*/ 239371 w 608415"/>
                <a:gd name="connsiteY14" fmla="*/ 171377 h 607568"/>
                <a:gd name="connsiteX15" fmla="*/ 226927 w 608415"/>
                <a:gd name="connsiteY15" fmla="*/ 162977 h 607568"/>
                <a:gd name="connsiteX16" fmla="*/ 304208 w 608415"/>
                <a:gd name="connsiteY16" fmla="*/ 61371 h 607568"/>
                <a:gd name="connsiteX17" fmla="*/ 61456 w 608415"/>
                <a:gd name="connsiteY17" fmla="*/ 303784 h 607568"/>
                <a:gd name="connsiteX18" fmla="*/ 304208 w 608415"/>
                <a:gd name="connsiteY18" fmla="*/ 546198 h 607568"/>
                <a:gd name="connsiteX19" fmla="*/ 546959 w 608415"/>
                <a:gd name="connsiteY19" fmla="*/ 303784 h 607568"/>
                <a:gd name="connsiteX20" fmla="*/ 527293 w 608415"/>
                <a:gd name="connsiteY20" fmla="*/ 284146 h 607568"/>
                <a:gd name="connsiteX21" fmla="*/ 507627 w 608415"/>
                <a:gd name="connsiteY21" fmla="*/ 303784 h 607568"/>
                <a:gd name="connsiteX22" fmla="*/ 304208 w 608415"/>
                <a:gd name="connsiteY22" fmla="*/ 506920 h 607568"/>
                <a:gd name="connsiteX23" fmla="*/ 100788 w 608415"/>
                <a:gd name="connsiteY23" fmla="*/ 303784 h 607568"/>
                <a:gd name="connsiteX24" fmla="*/ 304208 w 608415"/>
                <a:gd name="connsiteY24" fmla="*/ 100648 h 607568"/>
                <a:gd name="connsiteX25" fmla="*/ 323874 w 608415"/>
                <a:gd name="connsiteY25" fmla="*/ 81009 h 607568"/>
                <a:gd name="connsiteX26" fmla="*/ 304208 w 608415"/>
                <a:gd name="connsiteY26" fmla="*/ 61371 h 607568"/>
                <a:gd name="connsiteX27" fmla="*/ 284542 w 608415"/>
                <a:gd name="connsiteY27" fmla="*/ 0 h 607568"/>
                <a:gd name="connsiteX28" fmla="*/ 284542 w 608415"/>
                <a:gd name="connsiteY28" fmla="*/ 20252 h 607568"/>
                <a:gd name="connsiteX29" fmla="*/ 304208 w 608415"/>
                <a:gd name="connsiteY29" fmla="*/ 39891 h 607568"/>
                <a:gd name="connsiteX30" fmla="*/ 323874 w 608415"/>
                <a:gd name="connsiteY30" fmla="*/ 20252 h 607568"/>
                <a:gd name="connsiteX31" fmla="*/ 323874 w 608415"/>
                <a:gd name="connsiteY31" fmla="*/ 0 h 607568"/>
                <a:gd name="connsiteX32" fmla="*/ 608415 w 608415"/>
                <a:gd name="connsiteY32" fmla="*/ 284146 h 607568"/>
                <a:gd name="connsiteX33" fmla="*/ 588135 w 608415"/>
                <a:gd name="connsiteY33" fmla="*/ 284146 h 607568"/>
                <a:gd name="connsiteX34" fmla="*/ 568469 w 608415"/>
                <a:gd name="connsiteY34" fmla="*/ 303784 h 607568"/>
                <a:gd name="connsiteX35" fmla="*/ 588135 w 608415"/>
                <a:gd name="connsiteY35" fmla="*/ 323423 h 607568"/>
                <a:gd name="connsiteX36" fmla="*/ 608415 w 608415"/>
                <a:gd name="connsiteY36" fmla="*/ 323423 h 607568"/>
                <a:gd name="connsiteX37" fmla="*/ 323874 w 608415"/>
                <a:gd name="connsiteY37" fmla="*/ 607568 h 607568"/>
                <a:gd name="connsiteX38" fmla="*/ 323874 w 608415"/>
                <a:gd name="connsiteY38" fmla="*/ 587316 h 607568"/>
                <a:gd name="connsiteX39" fmla="*/ 304208 w 608415"/>
                <a:gd name="connsiteY39" fmla="*/ 567677 h 607568"/>
                <a:gd name="connsiteX40" fmla="*/ 284542 w 608415"/>
                <a:gd name="connsiteY40" fmla="*/ 587316 h 607568"/>
                <a:gd name="connsiteX41" fmla="*/ 284542 w 608415"/>
                <a:gd name="connsiteY41" fmla="*/ 607568 h 607568"/>
                <a:gd name="connsiteX42" fmla="*/ 0 w 608415"/>
                <a:gd name="connsiteY42" fmla="*/ 323423 h 607568"/>
                <a:gd name="connsiteX43" fmla="*/ 20281 w 608415"/>
                <a:gd name="connsiteY43" fmla="*/ 323423 h 607568"/>
                <a:gd name="connsiteX44" fmla="*/ 39947 w 608415"/>
                <a:gd name="connsiteY44" fmla="*/ 303784 h 607568"/>
                <a:gd name="connsiteX45" fmla="*/ 20281 w 608415"/>
                <a:gd name="connsiteY45" fmla="*/ 284146 h 607568"/>
                <a:gd name="connsiteX46" fmla="*/ 0 w 608415"/>
                <a:gd name="connsiteY46" fmla="*/ 284146 h 607568"/>
                <a:gd name="connsiteX47" fmla="*/ 284542 w 608415"/>
                <a:gd name="connsiteY47"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8415" h="607568">
                  <a:moveTo>
                    <a:pt x="304208" y="282897"/>
                  </a:moveTo>
                  <a:cubicBezTo>
                    <a:pt x="315744" y="282897"/>
                    <a:pt x="325096" y="292249"/>
                    <a:pt x="325096" y="303785"/>
                  </a:cubicBezTo>
                  <a:cubicBezTo>
                    <a:pt x="325096" y="315321"/>
                    <a:pt x="315744" y="324673"/>
                    <a:pt x="304208" y="324673"/>
                  </a:cubicBezTo>
                  <a:cubicBezTo>
                    <a:pt x="292672" y="324673"/>
                    <a:pt x="283320" y="315321"/>
                    <a:pt x="283320" y="303785"/>
                  </a:cubicBezTo>
                  <a:cubicBezTo>
                    <a:pt x="283320" y="292249"/>
                    <a:pt x="292672" y="282897"/>
                    <a:pt x="304208" y="282897"/>
                  </a:cubicBezTo>
                  <a:close/>
                  <a:moveTo>
                    <a:pt x="226927" y="162977"/>
                  </a:moveTo>
                  <a:cubicBezTo>
                    <a:pt x="222010" y="161980"/>
                    <a:pt x="216709" y="162862"/>
                    <a:pt x="212177" y="165854"/>
                  </a:cubicBezTo>
                  <a:cubicBezTo>
                    <a:pt x="203112" y="171991"/>
                    <a:pt x="200654" y="184112"/>
                    <a:pt x="206646" y="193164"/>
                  </a:cubicBezTo>
                  <a:lnTo>
                    <a:pt x="256272" y="267422"/>
                  </a:lnTo>
                  <a:cubicBezTo>
                    <a:pt x="248590" y="277548"/>
                    <a:pt x="243981" y="290129"/>
                    <a:pt x="243981" y="303784"/>
                  </a:cubicBezTo>
                  <a:cubicBezTo>
                    <a:pt x="243981" y="336924"/>
                    <a:pt x="271021" y="363927"/>
                    <a:pt x="304208" y="363927"/>
                  </a:cubicBezTo>
                  <a:cubicBezTo>
                    <a:pt x="337394" y="363927"/>
                    <a:pt x="364435" y="336924"/>
                    <a:pt x="364435" y="303784"/>
                  </a:cubicBezTo>
                  <a:cubicBezTo>
                    <a:pt x="364435" y="270644"/>
                    <a:pt x="337394" y="243641"/>
                    <a:pt x="304208" y="243641"/>
                  </a:cubicBezTo>
                  <a:cubicBezTo>
                    <a:pt x="298984" y="243641"/>
                    <a:pt x="293914" y="244255"/>
                    <a:pt x="288997" y="245636"/>
                  </a:cubicBezTo>
                  <a:lnTo>
                    <a:pt x="239371" y="171377"/>
                  </a:lnTo>
                  <a:cubicBezTo>
                    <a:pt x="236375" y="166851"/>
                    <a:pt x="231843" y="163974"/>
                    <a:pt x="226927" y="162977"/>
                  </a:cubicBezTo>
                  <a:close/>
                  <a:moveTo>
                    <a:pt x="304208" y="61371"/>
                  </a:moveTo>
                  <a:cubicBezTo>
                    <a:pt x="170387" y="61371"/>
                    <a:pt x="61456" y="170150"/>
                    <a:pt x="61456" y="303784"/>
                  </a:cubicBezTo>
                  <a:cubicBezTo>
                    <a:pt x="61456" y="437418"/>
                    <a:pt x="170387" y="546198"/>
                    <a:pt x="304208" y="546198"/>
                  </a:cubicBezTo>
                  <a:cubicBezTo>
                    <a:pt x="438028" y="546198"/>
                    <a:pt x="546959" y="437418"/>
                    <a:pt x="546959" y="303784"/>
                  </a:cubicBezTo>
                  <a:cubicBezTo>
                    <a:pt x="546959" y="292891"/>
                    <a:pt x="538202" y="284146"/>
                    <a:pt x="527293" y="284146"/>
                  </a:cubicBezTo>
                  <a:cubicBezTo>
                    <a:pt x="516385" y="284146"/>
                    <a:pt x="507627" y="292891"/>
                    <a:pt x="507627" y="303784"/>
                  </a:cubicBezTo>
                  <a:cubicBezTo>
                    <a:pt x="507627" y="415785"/>
                    <a:pt x="416365" y="506920"/>
                    <a:pt x="304208" y="506920"/>
                  </a:cubicBezTo>
                  <a:cubicBezTo>
                    <a:pt x="192050" y="506920"/>
                    <a:pt x="100788" y="415785"/>
                    <a:pt x="100788" y="303784"/>
                  </a:cubicBezTo>
                  <a:cubicBezTo>
                    <a:pt x="100788" y="191783"/>
                    <a:pt x="192050" y="100648"/>
                    <a:pt x="304208" y="100648"/>
                  </a:cubicBezTo>
                  <a:cubicBezTo>
                    <a:pt x="315116" y="100648"/>
                    <a:pt x="323874" y="91902"/>
                    <a:pt x="323874" y="81009"/>
                  </a:cubicBezTo>
                  <a:cubicBezTo>
                    <a:pt x="323874" y="70116"/>
                    <a:pt x="315116" y="61371"/>
                    <a:pt x="304208" y="61371"/>
                  </a:cubicBezTo>
                  <a:close/>
                  <a:moveTo>
                    <a:pt x="284542" y="0"/>
                  </a:moveTo>
                  <a:lnTo>
                    <a:pt x="284542" y="20252"/>
                  </a:lnTo>
                  <a:cubicBezTo>
                    <a:pt x="284542" y="30992"/>
                    <a:pt x="293299" y="39891"/>
                    <a:pt x="304208" y="39891"/>
                  </a:cubicBezTo>
                  <a:cubicBezTo>
                    <a:pt x="315116" y="39891"/>
                    <a:pt x="323874" y="30992"/>
                    <a:pt x="323874" y="20252"/>
                  </a:cubicBezTo>
                  <a:lnTo>
                    <a:pt x="323874" y="0"/>
                  </a:lnTo>
                  <a:cubicBezTo>
                    <a:pt x="476285" y="9819"/>
                    <a:pt x="598582" y="131947"/>
                    <a:pt x="608415" y="284146"/>
                  </a:cubicBezTo>
                  <a:lnTo>
                    <a:pt x="588135" y="284146"/>
                  </a:lnTo>
                  <a:cubicBezTo>
                    <a:pt x="577380" y="284146"/>
                    <a:pt x="568469" y="292891"/>
                    <a:pt x="568469" y="303784"/>
                  </a:cubicBezTo>
                  <a:cubicBezTo>
                    <a:pt x="568469" y="314677"/>
                    <a:pt x="577380" y="323423"/>
                    <a:pt x="588135" y="323423"/>
                  </a:cubicBezTo>
                  <a:lnTo>
                    <a:pt x="608415" y="323423"/>
                  </a:lnTo>
                  <a:cubicBezTo>
                    <a:pt x="598736" y="475621"/>
                    <a:pt x="476285" y="597749"/>
                    <a:pt x="323874" y="607568"/>
                  </a:cubicBezTo>
                  <a:lnTo>
                    <a:pt x="323874" y="587316"/>
                  </a:lnTo>
                  <a:cubicBezTo>
                    <a:pt x="323874" y="576576"/>
                    <a:pt x="315116" y="567677"/>
                    <a:pt x="304208" y="567677"/>
                  </a:cubicBezTo>
                  <a:cubicBezTo>
                    <a:pt x="293299" y="567677"/>
                    <a:pt x="284542" y="576576"/>
                    <a:pt x="284542" y="587316"/>
                  </a:cubicBezTo>
                  <a:lnTo>
                    <a:pt x="284542" y="607568"/>
                  </a:lnTo>
                  <a:cubicBezTo>
                    <a:pt x="132131" y="597749"/>
                    <a:pt x="9833" y="475621"/>
                    <a:pt x="0" y="323423"/>
                  </a:cubicBezTo>
                  <a:lnTo>
                    <a:pt x="20281" y="323423"/>
                  </a:lnTo>
                  <a:cubicBezTo>
                    <a:pt x="31035" y="323423"/>
                    <a:pt x="39947" y="314677"/>
                    <a:pt x="39947" y="303784"/>
                  </a:cubicBezTo>
                  <a:cubicBezTo>
                    <a:pt x="39947" y="292891"/>
                    <a:pt x="31035" y="284146"/>
                    <a:pt x="20281" y="284146"/>
                  </a:cubicBezTo>
                  <a:lnTo>
                    <a:pt x="0" y="284146"/>
                  </a:lnTo>
                  <a:cubicBezTo>
                    <a:pt x="9833" y="131947"/>
                    <a:pt x="132131" y="9819"/>
                    <a:pt x="28454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ts val="0"/>
                </a:spcBef>
                <a:spcAft>
                  <a:spcPts val="0"/>
                </a:spcAft>
              </a:pPr>
              <a:endParaRPr sz="1900" dirty="0">
                <a:solidFill>
                  <a:schemeClr val="bg1"/>
                </a:solidFill>
                <a:latin typeface="Arial" panose="020B0604020202020204"/>
                <a:ea typeface="思源宋体 CN Heavy" panose="02020900000000000000" pitchFamily="18" charset="-122"/>
              </a:endParaRPr>
            </a:p>
          </p:txBody>
        </p:sp>
        <p:sp>
          <p:nvSpPr>
            <p:cNvPr id="45" name="椭圆 44"/>
            <p:cNvSpPr/>
            <p:nvPr/>
          </p:nvSpPr>
          <p:spPr>
            <a:xfrm>
              <a:off x="8918542" y="3467232"/>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ts val="0"/>
                </a:spcBef>
                <a:spcAft>
                  <a:spcPts val="0"/>
                </a:spcAft>
                <a:buClrTx/>
                <a:buSzTx/>
                <a:buFontTx/>
                <a:buNone/>
                <a:defRPr/>
              </a:pPr>
              <a:r>
                <a:rPr kumimoji="0" lang="en-US" sz="1900" b="0" i="0" u="none" strike="noStrike" kern="0" cap="none" spc="0" normalizeH="0" baseline="0" noProof="0" dirty="0">
                  <a:ln>
                    <a:noFill/>
                  </a:ln>
                  <a:solidFill>
                    <a:schemeClr val="bg1"/>
                  </a:solidFill>
                  <a:effectLst/>
                  <a:uLnTx/>
                  <a:uFillTx/>
                  <a:latin typeface="Impact" panose="020B0806030902050204" pitchFamily="34" charset="0"/>
                  <a:ea typeface="思源宋体 CN Heavy" panose="02020900000000000000" pitchFamily="18" charset="-122"/>
                  <a:cs typeface="+mn-cs"/>
                </a:rPr>
                <a:t>6</a:t>
              </a:r>
            </a:p>
          </p:txBody>
        </p:sp>
        <p:cxnSp>
          <p:nvCxnSpPr>
            <p:cNvPr id="46" name="直接连接符 45"/>
            <p:cNvCxnSpPr>
              <a:stCxn id="43" idx="4"/>
              <a:endCxn id="45" idx="0"/>
            </p:cNvCxnSpPr>
            <p:nvPr/>
          </p:nvCxnSpPr>
          <p:spPr>
            <a:xfrm flipH="1">
              <a:off x="9123875" y="2604061"/>
              <a:ext cx="1" cy="863171"/>
            </a:xfrm>
            <a:prstGeom prst="line">
              <a:avLst/>
            </a:prstGeom>
            <a:noFill/>
            <a:ln w="6350" cap="rnd" cmpd="sng" algn="ctr">
              <a:solidFill>
                <a:srgbClr val="FFFFFF">
                  <a:lumMod val="75000"/>
                </a:srgbClr>
              </a:solidFill>
              <a:prstDash val="solid"/>
              <a:round/>
            </a:ln>
            <a:effectLst/>
          </p:spPr>
        </p:cxnSp>
        <p:grpSp>
          <p:nvGrpSpPr>
            <p:cNvPr id="47" name="组合 46"/>
            <p:cNvGrpSpPr/>
            <p:nvPr/>
          </p:nvGrpSpPr>
          <p:grpSpPr>
            <a:xfrm>
              <a:off x="7944765" y="4288640"/>
              <a:ext cx="2364452" cy="1131789"/>
              <a:chOff x="2222797" y="3336911"/>
              <a:chExt cx="2241974" cy="1073161"/>
            </a:xfrm>
          </p:grpSpPr>
          <p:sp>
            <p:nvSpPr>
              <p:cNvPr id="48" name="矩形 47"/>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9" name="矩形 48"/>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grpSp>
        <p:nvGrpSpPr>
          <p:cNvPr id="50" name="组合 49"/>
          <p:cNvGrpSpPr/>
          <p:nvPr/>
        </p:nvGrpSpPr>
        <p:grpSpPr>
          <a:xfrm>
            <a:off x="4957429" y="2087442"/>
            <a:ext cx="2364452" cy="3332987"/>
            <a:chOff x="4957429" y="2087442"/>
            <a:chExt cx="2364452" cy="3332987"/>
          </a:xfrm>
        </p:grpSpPr>
        <p:sp>
          <p:nvSpPr>
            <p:cNvPr id="51" name="椭圆 50"/>
            <p:cNvSpPr/>
            <p:nvPr/>
          </p:nvSpPr>
          <p:spPr>
            <a:xfrm>
              <a:off x="5881286" y="2087442"/>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ts val="0"/>
                </a:spcBef>
                <a:spcAft>
                  <a:spcPts val="0"/>
                </a:spcAft>
                <a:buClrTx/>
                <a:buSzTx/>
                <a:buFontTx/>
                <a:buNone/>
                <a:defRPr/>
              </a:pPr>
              <a:endParaRPr kumimoji="0" sz="1900" b="0" i="0" u="none" strike="noStrike" kern="0" cap="none" spc="0" normalizeH="0" baseline="0" noProof="0" dirty="0">
                <a:ln>
                  <a:noFill/>
                </a:ln>
                <a:solidFill>
                  <a:schemeClr val="bg1"/>
                </a:solidFill>
                <a:effectLst/>
                <a:uLnTx/>
                <a:uFillTx/>
                <a:latin typeface="Arial" panose="020B0604020202020204"/>
                <a:ea typeface="思源宋体 CN Heavy" panose="02020900000000000000" pitchFamily="18" charset="-122"/>
                <a:cs typeface="+mn-cs"/>
              </a:endParaRPr>
            </a:p>
          </p:txBody>
        </p:sp>
        <p:sp>
          <p:nvSpPr>
            <p:cNvPr id="52" name="任意多边形: 形状 51"/>
            <p:cNvSpPr/>
            <p:nvPr/>
          </p:nvSpPr>
          <p:spPr bwMode="auto">
            <a:xfrm>
              <a:off x="6056391" y="2246770"/>
              <a:ext cx="166407" cy="189805"/>
            </a:xfrm>
            <a:custGeom>
              <a:avLst/>
              <a:gdLst>
                <a:gd name="connsiteX0" fmla="*/ 172121 w 530753"/>
                <a:gd name="connsiteY0" fmla="*/ 360518 h 605380"/>
                <a:gd name="connsiteX1" fmla="*/ 222160 w 530753"/>
                <a:gd name="connsiteY1" fmla="*/ 518446 h 605380"/>
                <a:gd name="connsiteX2" fmla="*/ 228937 w 530753"/>
                <a:gd name="connsiteY2" fmla="*/ 539855 h 605380"/>
                <a:gd name="connsiteX3" fmla="*/ 251404 w 530753"/>
                <a:gd name="connsiteY3" fmla="*/ 476461 h 605380"/>
                <a:gd name="connsiteX4" fmla="*/ 264866 w 530753"/>
                <a:gd name="connsiteY4" fmla="*/ 401297 h 605380"/>
                <a:gd name="connsiteX5" fmla="*/ 264958 w 530753"/>
                <a:gd name="connsiteY5" fmla="*/ 401297 h 605380"/>
                <a:gd name="connsiteX6" fmla="*/ 265237 w 530753"/>
                <a:gd name="connsiteY6" fmla="*/ 401297 h 605380"/>
                <a:gd name="connsiteX7" fmla="*/ 265330 w 530753"/>
                <a:gd name="connsiteY7" fmla="*/ 401297 h 605380"/>
                <a:gd name="connsiteX8" fmla="*/ 265516 w 530753"/>
                <a:gd name="connsiteY8" fmla="*/ 401297 h 605380"/>
                <a:gd name="connsiteX9" fmla="*/ 278977 w 530753"/>
                <a:gd name="connsiteY9" fmla="*/ 476461 h 605380"/>
                <a:gd name="connsiteX10" fmla="*/ 301351 w 530753"/>
                <a:gd name="connsiteY10" fmla="*/ 539855 h 605380"/>
                <a:gd name="connsiteX11" fmla="*/ 308221 w 530753"/>
                <a:gd name="connsiteY11" fmla="*/ 518446 h 605380"/>
                <a:gd name="connsiteX12" fmla="*/ 358168 w 530753"/>
                <a:gd name="connsiteY12" fmla="*/ 360518 h 605380"/>
                <a:gd name="connsiteX13" fmla="*/ 461960 w 530753"/>
                <a:gd name="connsiteY13" fmla="*/ 410565 h 605380"/>
                <a:gd name="connsiteX14" fmla="*/ 530753 w 530753"/>
                <a:gd name="connsiteY14" fmla="*/ 605380 h 605380"/>
                <a:gd name="connsiteX15" fmla="*/ 0 w 530753"/>
                <a:gd name="connsiteY15" fmla="*/ 605380 h 605380"/>
                <a:gd name="connsiteX16" fmla="*/ 68421 w 530753"/>
                <a:gd name="connsiteY16" fmla="*/ 410565 h 605380"/>
                <a:gd name="connsiteX17" fmla="*/ 172121 w 530753"/>
                <a:gd name="connsiteY17" fmla="*/ 360518 h 605380"/>
                <a:gd name="connsiteX18" fmla="*/ 261439 w 530753"/>
                <a:gd name="connsiteY18" fmla="*/ 75637 h 605380"/>
                <a:gd name="connsiteX19" fmla="*/ 256982 w 530753"/>
                <a:gd name="connsiteY19" fmla="*/ 80086 h 605380"/>
                <a:gd name="connsiteX20" fmla="*/ 256982 w 530753"/>
                <a:gd name="connsiteY20" fmla="*/ 99459 h 605380"/>
                <a:gd name="connsiteX21" fmla="*/ 226619 w 530753"/>
                <a:gd name="connsiteY21" fmla="*/ 113363 h 605380"/>
                <a:gd name="connsiteX22" fmla="*/ 213898 w 530753"/>
                <a:gd name="connsiteY22" fmla="*/ 144507 h 605380"/>
                <a:gd name="connsiteX23" fmla="*/ 225876 w 530753"/>
                <a:gd name="connsiteY23" fmla="*/ 176208 h 605380"/>
                <a:gd name="connsiteX24" fmla="*/ 264410 w 530753"/>
                <a:gd name="connsiteY24" fmla="*/ 197620 h 605380"/>
                <a:gd name="connsiteX25" fmla="*/ 279452 w 530753"/>
                <a:gd name="connsiteY25" fmla="*/ 207167 h 605380"/>
                <a:gd name="connsiteX26" fmla="*/ 283724 w 530753"/>
                <a:gd name="connsiteY26" fmla="*/ 220886 h 605380"/>
                <a:gd name="connsiteX27" fmla="*/ 279452 w 530753"/>
                <a:gd name="connsiteY27" fmla="*/ 233214 h 605380"/>
                <a:gd name="connsiteX28" fmla="*/ 267196 w 530753"/>
                <a:gd name="connsiteY28" fmla="*/ 237941 h 605380"/>
                <a:gd name="connsiteX29" fmla="*/ 251503 w 530753"/>
                <a:gd name="connsiteY29" fmla="*/ 231823 h 605380"/>
                <a:gd name="connsiteX30" fmla="*/ 245654 w 530753"/>
                <a:gd name="connsiteY30" fmla="*/ 216529 h 605380"/>
                <a:gd name="connsiteX31" fmla="*/ 240361 w 530753"/>
                <a:gd name="connsiteY31" fmla="*/ 211987 h 605380"/>
                <a:gd name="connsiteX32" fmla="*/ 213526 w 530753"/>
                <a:gd name="connsiteY32" fmla="*/ 212451 h 605380"/>
                <a:gd name="connsiteX33" fmla="*/ 208419 w 530753"/>
                <a:gd name="connsiteY33" fmla="*/ 217920 h 605380"/>
                <a:gd name="connsiteX34" fmla="*/ 222254 w 530753"/>
                <a:gd name="connsiteY34" fmla="*/ 250918 h 605380"/>
                <a:gd name="connsiteX35" fmla="*/ 256796 w 530753"/>
                <a:gd name="connsiteY35" fmla="*/ 265841 h 605380"/>
                <a:gd name="connsiteX36" fmla="*/ 256796 w 530753"/>
                <a:gd name="connsiteY36" fmla="*/ 284102 h 605380"/>
                <a:gd name="connsiteX37" fmla="*/ 261253 w 530753"/>
                <a:gd name="connsiteY37" fmla="*/ 288551 h 605380"/>
                <a:gd name="connsiteX38" fmla="*/ 277874 w 530753"/>
                <a:gd name="connsiteY38" fmla="*/ 288551 h 605380"/>
                <a:gd name="connsiteX39" fmla="*/ 282331 w 530753"/>
                <a:gd name="connsiteY39" fmla="*/ 284102 h 605380"/>
                <a:gd name="connsiteX40" fmla="*/ 282331 w 530753"/>
                <a:gd name="connsiteY40" fmla="*/ 265378 h 605380"/>
                <a:gd name="connsiteX41" fmla="*/ 309444 w 530753"/>
                <a:gd name="connsiteY41" fmla="*/ 252216 h 605380"/>
                <a:gd name="connsiteX42" fmla="*/ 321701 w 530753"/>
                <a:gd name="connsiteY42" fmla="*/ 220886 h 605380"/>
                <a:gd name="connsiteX43" fmla="*/ 309444 w 530753"/>
                <a:gd name="connsiteY43" fmla="*/ 189370 h 605380"/>
                <a:gd name="connsiteX44" fmla="*/ 271188 w 530753"/>
                <a:gd name="connsiteY44" fmla="*/ 167217 h 605380"/>
                <a:gd name="connsiteX45" fmla="*/ 255867 w 530753"/>
                <a:gd name="connsiteY45" fmla="*/ 157484 h 605380"/>
                <a:gd name="connsiteX46" fmla="*/ 251782 w 530753"/>
                <a:gd name="connsiteY46" fmla="*/ 144971 h 605380"/>
                <a:gd name="connsiteX47" fmla="*/ 255589 w 530753"/>
                <a:gd name="connsiteY47" fmla="*/ 132457 h 605380"/>
                <a:gd name="connsiteX48" fmla="*/ 267381 w 530753"/>
                <a:gd name="connsiteY48" fmla="*/ 127545 h 605380"/>
                <a:gd name="connsiteX49" fmla="*/ 279824 w 530753"/>
                <a:gd name="connsiteY49" fmla="*/ 133477 h 605380"/>
                <a:gd name="connsiteX50" fmla="*/ 284466 w 530753"/>
                <a:gd name="connsiteY50" fmla="*/ 147103 h 605380"/>
                <a:gd name="connsiteX51" fmla="*/ 289759 w 530753"/>
                <a:gd name="connsiteY51" fmla="*/ 151645 h 605380"/>
                <a:gd name="connsiteX52" fmla="*/ 316594 w 530753"/>
                <a:gd name="connsiteY52" fmla="*/ 151274 h 605380"/>
                <a:gd name="connsiteX53" fmla="*/ 321794 w 530753"/>
                <a:gd name="connsiteY53" fmla="*/ 145805 h 605380"/>
                <a:gd name="connsiteX54" fmla="*/ 310466 w 530753"/>
                <a:gd name="connsiteY54" fmla="*/ 116329 h 605380"/>
                <a:gd name="connsiteX55" fmla="*/ 282238 w 530753"/>
                <a:gd name="connsiteY55" fmla="*/ 100386 h 605380"/>
                <a:gd name="connsiteX56" fmla="*/ 282238 w 530753"/>
                <a:gd name="connsiteY56" fmla="*/ 80086 h 605380"/>
                <a:gd name="connsiteX57" fmla="*/ 277781 w 530753"/>
                <a:gd name="connsiteY57" fmla="*/ 75637 h 605380"/>
                <a:gd name="connsiteX58" fmla="*/ 248532 w 530753"/>
                <a:gd name="connsiteY58" fmla="*/ 0 h 605380"/>
                <a:gd name="connsiteX59" fmla="*/ 281309 w 530753"/>
                <a:gd name="connsiteY59" fmla="*/ 0 h 605380"/>
                <a:gd name="connsiteX60" fmla="*/ 293380 w 530753"/>
                <a:gd name="connsiteY60" fmla="*/ 11957 h 605380"/>
                <a:gd name="connsiteX61" fmla="*/ 293380 w 530753"/>
                <a:gd name="connsiteY61" fmla="*/ 39209 h 605380"/>
                <a:gd name="connsiteX62" fmla="*/ 346121 w 530753"/>
                <a:gd name="connsiteY62" fmla="*/ 60899 h 605380"/>
                <a:gd name="connsiteX63" fmla="*/ 365435 w 530753"/>
                <a:gd name="connsiteY63" fmla="*/ 41619 h 605380"/>
                <a:gd name="connsiteX64" fmla="*/ 382520 w 530753"/>
                <a:gd name="connsiteY64" fmla="*/ 41619 h 605380"/>
                <a:gd name="connsiteX65" fmla="*/ 405641 w 530753"/>
                <a:gd name="connsiteY65" fmla="*/ 64792 h 605380"/>
                <a:gd name="connsiteX66" fmla="*/ 405641 w 530753"/>
                <a:gd name="connsiteY66" fmla="*/ 81847 h 605380"/>
                <a:gd name="connsiteX67" fmla="*/ 386327 w 530753"/>
                <a:gd name="connsiteY67" fmla="*/ 101127 h 605380"/>
                <a:gd name="connsiteX68" fmla="*/ 408148 w 530753"/>
                <a:gd name="connsiteY68" fmla="*/ 153777 h 605380"/>
                <a:gd name="connsiteX69" fmla="*/ 435354 w 530753"/>
                <a:gd name="connsiteY69" fmla="*/ 153777 h 605380"/>
                <a:gd name="connsiteX70" fmla="*/ 447332 w 530753"/>
                <a:gd name="connsiteY70" fmla="*/ 165734 h 605380"/>
                <a:gd name="connsiteX71" fmla="*/ 447332 w 530753"/>
                <a:gd name="connsiteY71" fmla="*/ 198454 h 605380"/>
                <a:gd name="connsiteX72" fmla="*/ 435354 w 530753"/>
                <a:gd name="connsiteY72" fmla="*/ 210504 h 605380"/>
                <a:gd name="connsiteX73" fmla="*/ 408148 w 530753"/>
                <a:gd name="connsiteY73" fmla="*/ 210504 h 605380"/>
                <a:gd name="connsiteX74" fmla="*/ 386327 w 530753"/>
                <a:gd name="connsiteY74" fmla="*/ 263153 h 605380"/>
                <a:gd name="connsiteX75" fmla="*/ 405548 w 530753"/>
                <a:gd name="connsiteY75" fmla="*/ 282433 h 605380"/>
                <a:gd name="connsiteX76" fmla="*/ 405548 w 530753"/>
                <a:gd name="connsiteY76" fmla="*/ 299489 h 605380"/>
                <a:gd name="connsiteX77" fmla="*/ 382334 w 530753"/>
                <a:gd name="connsiteY77" fmla="*/ 322569 h 605380"/>
                <a:gd name="connsiteX78" fmla="*/ 365249 w 530753"/>
                <a:gd name="connsiteY78" fmla="*/ 322569 h 605380"/>
                <a:gd name="connsiteX79" fmla="*/ 345936 w 530753"/>
                <a:gd name="connsiteY79" fmla="*/ 303289 h 605380"/>
                <a:gd name="connsiteX80" fmla="*/ 293195 w 530753"/>
                <a:gd name="connsiteY80" fmla="*/ 325072 h 605380"/>
                <a:gd name="connsiteX81" fmla="*/ 293195 w 530753"/>
                <a:gd name="connsiteY81" fmla="*/ 352231 h 605380"/>
                <a:gd name="connsiteX82" fmla="*/ 281217 w 530753"/>
                <a:gd name="connsiteY82" fmla="*/ 364188 h 605380"/>
                <a:gd name="connsiteX83" fmla="*/ 248439 w 530753"/>
                <a:gd name="connsiteY83" fmla="*/ 364188 h 605380"/>
                <a:gd name="connsiteX84" fmla="*/ 236368 w 530753"/>
                <a:gd name="connsiteY84" fmla="*/ 352231 h 605380"/>
                <a:gd name="connsiteX85" fmla="*/ 236368 w 530753"/>
                <a:gd name="connsiteY85" fmla="*/ 325072 h 605380"/>
                <a:gd name="connsiteX86" fmla="*/ 183627 w 530753"/>
                <a:gd name="connsiteY86" fmla="*/ 303289 h 605380"/>
                <a:gd name="connsiteX87" fmla="*/ 164314 w 530753"/>
                <a:gd name="connsiteY87" fmla="*/ 322569 h 605380"/>
                <a:gd name="connsiteX88" fmla="*/ 147414 w 530753"/>
                <a:gd name="connsiteY88" fmla="*/ 322569 h 605380"/>
                <a:gd name="connsiteX89" fmla="*/ 124201 w 530753"/>
                <a:gd name="connsiteY89" fmla="*/ 299489 h 605380"/>
                <a:gd name="connsiteX90" fmla="*/ 124201 w 530753"/>
                <a:gd name="connsiteY90" fmla="*/ 282433 h 605380"/>
                <a:gd name="connsiteX91" fmla="*/ 143514 w 530753"/>
                <a:gd name="connsiteY91" fmla="*/ 263153 h 605380"/>
                <a:gd name="connsiteX92" fmla="*/ 121786 w 530753"/>
                <a:gd name="connsiteY92" fmla="*/ 210504 h 605380"/>
                <a:gd name="connsiteX93" fmla="*/ 94487 w 530753"/>
                <a:gd name="connsiteY93" fmla="*/ 210504 h 605380"/>
                <a:gd name="connsiteX94" fmla="*/ 82509 w 530753"/>
                <a:gd name="connsiteY94" fmla="*/ 198454 h 605380"/>
                <a:gd name="connsiteX95" fmla="*/ 82509 w 530753"/>
                <a:gd name="connsiteY95" fmla="*/ 165734 h 605380"/>
                <a:gd name="connsiteX96" fmla="*/ 94487 w 530753"/>
                <a:gd name="connsiteY96" fmla="*/ 153777 h 605380"/>
                <a:gd name="connsiteX97" fmla="*/ 121879 w 530753"/>
                <a:gd name="connsiteY97" fmla="*/ 153777 h 605380"/>
                <a:gd name="connsiteX98" fmla="*/ 143700 w 530753"/>
                <a:gd name="connsiteY98" fmla="*/ 101127 h 605380"/>
                <a:gd name="connsiteX99" fmla="*/ 124386 w 530753"/>
                <a:gd name="connsiteY99" fmla="*/ 81847 h 605380"/>
                <a:gd name="connsiteX100" fmla="*/ 124386 w 530753"/>
                <a:gd name="connsiteY100" fmla="*/ 64792 h 605380"/>
                <a:gd name="connsiteX101" fmla="*/ 147507 w 530753"/>
                <a:gd name="connsiteY101" fmla="*/ 41619 h 605380"/>
                <a:gd name="connsiteX102" fmla="*/ 164499 w 530753"/>
                <a:gd name="connsiteY102" fmla="*/ 41619 h 605380"/>
                <a:gd name="connsiteX103" fmla="*/ 183813 w 530753"/>
                <a:gd name="connsiteY103" fmla="*/ 60899 h 605380"/>
                <a:gd name="connsiteX104" fmla="*/ 236554 w 530753"/>
                <a:gd name="connsiteY104" fmla="*/ 39209 h 605380"/>
                <a:gd name="connsiteX105" fmla="*/ 236554 w 530753"/>
                <a:gd name="connsiteY105" fmla="*/ 11957 h 605380"/>
                <a:gd name="connsiteX106" fmla="*/ 248532 w 530753"/>
                <a:gd name="connsiteY106" fmla="*/ 0 h 60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530753" h="605380">
                  <a:moveTo>
                    <a:pt x="172121" y="360518"/>
                  </a:moveTo>
                  <a:lnTo>
                    <a:pt x="222160" y="518446"/>
                  </a:lnTo>
                  <a:lnTo>
                    <a:pt x="228937" y="539855"/>
                  </a:lnTo>
                  <a:lnTo>
                    <a:pt x="251404" y="476461"/>
                  </a:lnTo>
                  <a:cubicBezTo>
                    <a:pt x="199879" y="404819"/>
                    <a:pt x="255303" y="401483"/>
                    <a:pt x="264866" y="401297"/>
                  </a:cubicBezTo>
                  <a:lnTo>
                    <a:pt x="264958" y="401297"/>
                  </a:lnTo>
                  <a:lnTo>
                    <a:pt x="265237" y="401297"/>
                  </a:lnTo>
                  <a:lnTo>
                    <a:pt x="265330" y="401297"/>
                  </a:lnTo>
                  <a:lnTo>
                    <a:pt x="265516" y="401297"/>
                  </a:lnTo>
                  <a:cubicBezTo>
                    <a:pt x="274985" y="401297"/>
                    <a:pt x="330502" y="404819"/>
                    <a:pt x="278977" y="476461"/>
                  </a:cubicBezTo>
                  <a:lnTo>
                    <a:pt x="301351" y="539855"/>
                  </a:lnTo>
                  <a:lnTo>
                    <a:pt x="308221" y="518446"/>
                  </a:lnTo>
                  <a:lnTo>
                    <a:pt x="358168" y="360518"/>
                  </a:lnTo>
                  <a:cubicBezTo>
                    <a:pt x="358168" y="360518"/>
                    <a:pt x="397067" y="385912"/>
                    <a:pt x="461960" y="410565"/>
                  </a:cubicBezTo>
                  <a:cubicBezTo>
                    <a:pt x="533352" y="436516"/>
                    <a:pt x="528896" y="495276"/>
                    <a:pt x="530753" y="605380"/>
                  </a:cubicBezTo>
                  <a:lnTo>
                    <a:pt x="0" y="605380"/>
                  </a:lnTo>
                  <a:cubicBezTo>
                    <a:pt x="1299" y="495276"/>
                    <a:pt x="-3157" y="436516"/>
                    <a:pt x="68421" y="410565"/>
                  </a:cubicBezTo>
                  <a:cubicBezTo>
                    <a:pt x="133315" y="385912"/>
                    <a:pt x="172121" y="360518"/>
                    <a:pt x="172121" y="360518"/>
                  </a:cubicBezTo>
                  <a:close/>
                  <a:moveTo>
                    <a:pt x="261439" y="75637"/>
                  </a:moveTo>
                  <a:cubicBezTo>
                    <a:pt x="258932" y="75637"/>
                    <a:pt x="256982" y="77583"/>
                    <a:pt x="256982" y="80086"/>
                  </a:cubicBezTo>
                  <a:lnTo>
                    <a:pt x="256982" y="99459"/>
                  </a:lnTo>
                  <a:cubicBezTo>
                    <a:pt x="244446" y="101313"/>
                    <a:pt x="234418" y="105947"/>
                    <a:pt x="226619" y="113363"/>
                  </a:cubicBezTo>
                  <a:cubicBezTo>
                    <a:pt x="218076" y="121520"/>
                    <a:pt x="213898" y="131901"/>
                    <a:pt x="213898" y="144507"/>
                  </a:cubicBezTo>
                  <a:cubicBezTo>
                    <a:pt x="213898" y="158411"/>
                    <a:pt x="217797" y="169071"/>
                    <a:pt x="225876" y="176208"/>
                  </a:cubicBezTo>
                  <a:cubicBezTo>
                    <a:pt x="233954" y="183531"/>
                    <a:pt x="246675" y="190575"/>
                    <a:pt x="264410" y="197620"/>
                  </a:cubicBezTo>
                  <a:cubicBezTo>
                    <a:pt x="271560" y="200679"/>
                    <a:pt x="276667" y="203923"/>
                    <a:pt x="279452" y="207167"/>
                  </a:cubicBezTo>
                  <a:cubicBezTo>
                    <a:pt x="282238" y="210319"/>
                    <a:pt x="283724" y="214953"/>
                    <a:pt x="283724" y="220886"/>
                  </a:cubicBezTo>
                  <a:cubicBezTo>
                    <a:pt x="283724" y="225891"/>
                    <a:pt x="282238" y="230155"/>
                    <a:pt x="279452" y="233214"/>
                  </a:cubicBezTo>
                  <a:cubicBezTo>
                    <a:pt x="276667" y="236273"/>
                    <a:pt x="272581" y="237941"/>
                    <a:pt x="267196" y="237941"/>
                  </a:cubicBezTo>
                  <a:cubicBezTo>
                    <a:pt x="260789" y="237941"/>
                    <a:pt x="255589" y="235902"/>
                    <a:pt x="251503" y="231823"/>
                  </a:cubicBezTo>
                  <a:cubicBezTo>
                    <a:pt x="248253" y="228486"/>
                    <a:pt x="246304" y="223296"/>
                    <a:pt x="245654" y="216529"/>
                  </a:cubicBezTo>
                  <a:cubicBezTo>
                    <a:pt x="245468" y="213934"/>
                    <a:pt x="243054" y="211987"/>
                    <a:pt x="240361" y="211987"/>
                  </a:cubicBezTo>
                  <a:lnTo>
                    <a:pt x="213526" y="212451"/>
                  </a:lnTo>
                  <a:cubicBezTo>
                    <a:pt x="210648" y="212543"/>
                    <a:pt x="208141" y="214953"/>
                    <a:pt x="208419" y="217920"/>
                  </a:cubicBezTo>
                  <a:cubicBezTo>
                    <a:pt x="209162" y="232101"/>
                    <a:pt x="213712" y="243132"/>
                    <a:pt x="222254" y="250918"/>
                  </a:cubicBezTo>
                  <a:cubicBezTo>
                    <a:pt x="231447" y="259260"/>
                    <a:pt x="243054" y="264266"/>
                    <a:pt x="256796" y="265841"/>
                  </a:cubicBezTo>
                  <a:lnTo>
                    <a:pt x="256796" y="284102"/>
                  </a:lnTo>
                  <a:cubicBezTo>
                    <a:pt x="256796" y="286605"/>
                    <a:pt x="258839" y="288551"/>
                    <a:pt x="261253" y="288551"/>
                  </a:cubicBezTo>
                  <a:lnTo>
                    <a:pt x="277874" y="288551"/>
                  </a:lnTo>
                  <a:cubicBezTo>
                    <a:pt x="280381" y="288551"/>
                    <a:pt x="282331" y="286605"/>
                    <a:pt x="282331" y="284102"/>
                  </a:cubicBezTo>
                  <a:lnTo>
                    <a:pt x="282331" y="265378"/>
                  </a:lnTo>
                  <a:cubicBezTo>
                    <a:pt x="293473" y="263339"/>
                    <a:pt x="302480" y="258890"/>
                    <a:pt x="309444" y="252216"/>
                  </a:cubicBezTo>
                  <a:cubicBezTo>
                    <a:pt x="317615" y="244337"/>
                    <a:pt x="321701" y="233863"/>
                    <a:pt x="321701" y="220886"/>
                  </a:cubicBezTo>
                  <a:cubicBezTo>
                    <a:pt x="321701" y="207260"/>
                    <a:pt x="317615" y="196600"/>
                    <a:pt x="309444" y="189370"/>
                  </a:cubicBezTo>
                  <a:cubicBezTo>
                    <a:pt x="301273" y="181955"/>
                    <a:pt x="288552" y="174632"/>
                    <a:pt x="271188" y="167217"/>
                  </a:cubicBezTo>
                  <a:cubicBezTo>
                    <a:pt x="263667" y="163880"/>
                    <a:pt x="258560" y="160636"/>
                    <a:pt x="255867" y="157484"/>
                  </a:cubicBezTo>
                  <a:cubicBezTo>
                    <a:pt x="253082" y="154333"/>
                    <a:pt x="251782" y="150161"/>
                    <a:pt x="251782" y="144971"/>
                  </a:cubicBezTo>
                  <a:cubicBezTo>
                    <a:pt x="251782" y="139873"/>
                    <a:pt x="252989" y="135794"/>
                    <a:pt x="255589" y="132457"/>
                  </a:cubicBezTo>
                  <a:cubicBezTo>
                    <a:pt x="258096" y="129120"/>
                    <a:pt x="261996" y="127545"/>
                    <a:pt x="267381" y="127545"/>
                  </a:cubicBezTo>
                  <a:cubicBezTo>
                    <a:pt x="272581" y="127545"/>
                    <a:pt x="276760" y="129491"/>
                    <a:pt x="279824" y="133477"/>
                  </a:cubicBezTo>
                  <a:cubicBezTo>
                    <a:pt x="282424" y="136721"/>
                    <a:pt x="283909" y="141263"/>
                    <a:pt x="284466" y="147103"/>
                  </a:cubicBezTo>
                  <a:cubicBezTo>
                    <a:pt x="284652" y="149791"/>
                    <a:pt x="287066" y="151645"/>
                    <a:pt x="289759" y="151645"/>
                  </a:cubicBezTo>
                  <a:lnTo>
                    <a:pt x="316594" y="151274"/>
                  </a:lnTo>
                  <a:cubicBezTo>
                    <a:pt x="319565" y="151274"/>
                    <a:pt x="321979" y="148771"/>
                    <a:pt x="321794" y="145805"/>
                  </a:cubicBezTo>
                  <a:cubicBezTo>
                    <a:pt x="321051" y="134126"/>
                    <a:pt x="317244" y="124208"/>
                    <a:pt x="310466" y="116329"/>
                  </a:cubicBezTo>
                  <a:cubicBezTo>
                    <a:pt x="303409" y="107987"/>
                    <a:pt x="293938" y="102703"/>
                    <a:pt x="282238" y="100386"/>
                  </a:cubicBezTo>
                  <a:lnTo>
                    <a:pt x="282238" y="80086"/>
                  </a:lnTo>
                  <a:cubicBezTo>
                    <a:pt x="282238" y="77583"/>
                    <a:pt x="280195" y="75637"/>
                    <a:pt x="277781" y="75637"/>
                  </a:cubicBezTo>
                  <a:close/>
                  <a:moveTo>
                    <a:pt x="248532" y="0"/>
                  </a:moveTo>
                  <a:lnTo>
                    <a:pt x="281309" y="0"/>
                  </a:lnTo>
                  <a:cubicBezTo>
                    <a:pt x="287902" y="0"/>
                    <a:pt x="293380" y="5283"/>
                    <a:pt x="293380" y="11957"/>
                  </a:cubicBezTo>
                  <a:lnTo>
                    <a:pt x="293380" y="39209"/>
                  </a:lnTo>
                  <a:cubicBezTo>
                    <a:pt x="312508" y="42917"/>
                    <a:pt x="330336" y="50425"/>
                    <a:pt x="346121" y="60899"/>
                  </a:cubicBezTo>
                  <a:lnTo>
                    <a:pt x="365435" y="41619"/>
                  </a:lnTo>
                  <a:cubicBezTo>
                    <a:pt x="370078" y="36984"/>
                    <a:pt x="377785" y="36984"/>
                    <a:pt x="382520" y="41619"/>
                  </a:cubicBezTo>
                  <a:lnTo>
                    <a:pt x="405641" y="64792"/>
                  </a:lnTo>
                  <a:cubicBezTo>
                    <a:pt x="410376" y="69427"/>
                    <a:pt x="410376" y="77120"/>
                    <a:pt x="405641" y="81847"/>
                  </a:cubicBezTo>
                  <a:lnTo>
                    <a:pt x="386327" y="101127"/>
                  </a:lnTo>
                  <a:cubicBezTo>
                    <a:pt x="396820" y="116792"/>
                    <a:pt x="404248" y="134589"/>
                    <a:pt x="408148" y="153777"/>
                  </a:cubicBezTo>
                  <a:lnTo>
                    <a:pt x="435354" y="153777"/>
                  </a:lnTo>
                  <a:cubicBezTo>
                    <a:pt x="441947" y="153777"/>
                    <a:pt x="447332" y="159060"/>
                    <a:pt x="447332" y="165734"/>
                  </a:cubicBezTo>
                  <a:lnTo>
                    <a:pt x="447332" y="198454"/>
                  </a:lnTo>
                  <a:cubicBezTo>
                    <a:pt x="447332" y="205128"/>
                    <a:pt x="442040" y="210504"/>
                    <a:pt x="435354" y="210504"/>
                  </a:cubicBezTo>
                  <a:lnTo>
                    <a:pt x="408148" y="210504"/>
                  </a:lnTo>
                  <a:cubicBezTo>
                    <a:pt x="404434" y="229599"/>
                    <a:pt x="396820" y="247396"/>
                    <a:pt x="386327" y="263153"/>
                  </a:cubicBezTo>
                  <a:lnTo>
                    <a:pt x="405548" y="282433"/>
                  </a:lnTo>
                  <a:cubicBezTo>
                    <a:pt x="410191" y="287068"/>
                    <a:pt x="410191" y="294761"/>
                    <a:pt x="405548" y="299489"/>
                  </a:cubicBezTo>
                  <a:lnTo>
                    <a:pt x="382334" y="322569"/>
                  </a:lnTo>
                  <a:cubicBezTo>
                    <a:pt x="377692" y="327296"/>
                    <a:pt x="369985" y="327296"/>
                    <a:pt x="365249" y="322569"/>
                  </a:cubicBezTo>
                  <a:lnTo>
                    <a:pt x="345936" y="303289"/>
                  </a:lnTo>
                  <a:cubicBezTo>
                    <a:pt x="330243" y="313671"/>
                    <a:pt x="312416" y="321179"/>
                    <a:pt x="293195" y="325072"/>
                  </a:cubicBezTo>
                  <a:lnTo>
                    <a:pt x="293195" y="352231"/>
                  </a:lnTo>
                  <a:cubicBezTo>
                    <a:pt x="293195" y="358905"/>
                    <a:pt x="287902" y="364188"/>
                    <a:pt x="281217" y="364188"/>
                  </a:cubicBezTo>
                  <a:lnTo>
                    <a:pt x="248439" y="364188"/>
                  </a:lnTo>
                  <a:cubicBezTo>
                    <a:pt x="241847" y="364188"/>
                    <a:pt x="236368" y="358905"/>
                    <a:pt x="236368" y="352231"/>
                  </a:cubicBezTo>
                  <a:lnTo>
                    <a:pt x="236368" y="325072"/>
                  </a:lnTo>
                  <a:cubicBezTo>
                    <a:pt x="217240" y="321364"/>
                    <a:pt x="199412" y="313763"/>
                    <a:pt x="183627" y="303289"/>
                  </a:cubicBezTo>
                  <a:lnTo>
                    <a:pt x="164314" y="322569"/>
                  </a:lnTo>
                  <a:cubicBezTo>
                    <a:pt x="159764" y="327296"/>
                    <a:pt x="152057" y="327296"/>
                    <a:pt x="147414" y="322569"/>
                  </a:cubicBezTo>
                  <a:lnTo>
                    <a:pt x="124201" y="299489"/>
                  </a:lnTo>
                  <a:cubicBezTo>
                    <a:pt x="119558" y="294761"/>
                    <a:pt x="119558" y="287068"/>
                    <a:pt x="124201" y="282433"/>
                  </a:cubicBezTo>
                  <a:lnTo>
                    <a:pt x="143514" y="263153"/>
                  </a:lnTo>
                  <a:cubicBezTo>
                    <a:pt x="133022" y="247396"/>
                    <a:pt x="125593" y="229599"/>
                    <a:pt x="121786" y="210504"/>
                  </a:cubicBezTo>
                  <a:lnTo>
                    <a:pt x="94487" y="210504"/>
                  </a:lnTo>
                  <a:cubicBezTo>
                    <a:pt x="87988" y="210504"/>
                    <a:pt x="82509" y="205128"/>
                    <a:pt x="82509" y="198454"/>
                  </a:cubicBezTo>
                  <a:lnTo>
                    <a:pt x="82509" y="165734"/>
                  </a:lnTo>
                  <a:cubicBezTo>
                    <a:pt x="82509" y="159153"/>
                    <a:pt x="87802" y="153777"/>
                    <a:pt x="94487" y="153777"/>
                  </a:cubicBezTo>
                  <a:lnTo>
                    <a:pt x="121879" y="153777"/>
                  </a:lnTo>
                  <a:cubicBezTo>
                    <a:pt x="125593" y="134589"/>
                    <a:pt x="133115" y="116792"/>
                    <a:pt x="143700" y="101127"/>
                  </a:cubicBezTo>
                  <a:lnTo>
                    <a:pt x="124386" y="81847"/>
                  </a:lnTo>
                  <a:cubicBezTo>
                    <a:pt x="119651" y="77120"/>
                    <a:pt x="119651" y="69427"/>
                    <a:pt x="124386" y="64792"/>
                  </a:cubicBezTo>
                  <a:lnTo>
                    <a:pt x="147507" y="41619"/>
                  </a:lnTo>
                  <a:cubicBezTo>
                    <a:pt x="152057" y="36984"/>
                    <a:pt x="159764" y="36984"/>
                    <a:pt x="164499" y="41619"/>
                  </a:cubicBezTo>
                  <a:lnTo>
                    <a:pt x="183813" y="60899"/>
                  </a:lnTo>
                  <a:cubicBezTo>
                    <a:pt x="199505" y="50425"/>
                    <a:pt x="217333" y="43009"/>
                    <a:pt x="236554" y="39209"/>
                  </a:cubicBezTo>
                  <a:lnTo>
                    <a:pt x="236554" y="11957"/>
                  </a:lnTo>
                  <a:cubicBezTo>
                    <a:pt x="236554" y="5469"/>
                    <a:pt x="241847" y="0"/>
                    <a:pt x="24853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ts val="0"/>
                </a:spcBef>
                <a:spcAft>
                  <a:spcPts val="0"/>
                </a:spcAft>
              </a:pPr>
              <a:endParaRPr sz="1900" dirty="0">
                <a:solidFill>
                  <a:schemeClr val="bg1"/>
                </a:solidFill>
                <a:latin typeface="Arial" panose="020B0604020202020204"/>
                <a:ea typeface="思源宋体 CN Heavy" panose="02020900000000000000" pitchFamily="18" charset="-122"/>
              </a:endParaRPr>
            </a:p>
          </p:txBody>
        </p:sp>
        <p:sp>
          <p:nvSpPr>
            <p:cNvPr id="53" name="椭圆 52"/>
            <p:cNvSpPr/>
            <p:nvPr/>
          </p:nvSpPr>
          <p:spPr>
            <a:xfrm>
              <a:off x="5934261" y="3467232"/>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ts val="0"/>
                </a:spcBef>
                <a:spcAft>
                  <a:spcPts val="0"/>
                </a:spcAft>
                <a:buClrTx/>
                <a:buSzTx/>
                <a:buFontTx/>
                <a:buNone/>
                <a:defRPr/>
              </a:pPr>
              <a:r>
                <a:rPr kumimoji="0" lang="en-US" sz="1900" b="0" i="0" u="none" strike="noStrike" kern="0" cap="none" spc="0" normalizeH="0" baseline="0" noProof="0" dirty="0">
                  <a:ln>
                    <a:noFill/>
                  </a:ln>
                  <a:solidFill>
                    <a:schemeClr val="bg1"/>
                  </a:solidFill>
                  <a:effectLst/>
                  <a:uLnTx/>
                  <a:uFillTx/>
                  <a:latin typeface="Impact" panose="020B0806030902050204" pitchFamily="34" charset="0"/>
                  <a:ea typeface="思源宋体 CN Heavy" panose="02020900000000000000" pitchFamily="18" charset="-122"/>
                  <a:cs typeface="+mn-cs"/>
                </a:rPr>
                <a:t>4</a:t>
              </a:r>
            </a:p>
          </p:txBody>
        </p:sp>
        <p:cxnSp>
          <p:nvCxnSpPr>
            <p:cNvPr id="54" name="直接连接符 53"/>
            <p:cNvCxnSpPr>
              <a:stCxn id="51" idx="4"/>
              <a:endCxn id="53" idx="0"/>
            </p:cNvCxnSpPr>
            <p:nvPr/>
          </p:nvCxnSpPr>
          <p:spPr>
            <a:xfrm flipH="1">
              <a:off x="6139594" y="2604061"/>
              <a:ext cx="2" cy="863171"/>
            </a:xfrm>
            <a:prstGeom prst="line">
              <a:avLst/>
            </a:prstGeom>
            <a:noFill/>
            <a:ln w="6350" cap="rnd" cmpd="sng" algn="ctr">
              <a:solidFill>
                <a:srgbClr val="FFFFFF">
                  <a:lumMod val="75000"/>
                </a:srgbClr>
              </a:solidFill>
              <a:prstDash val="solid"/>
              <a:round/>
            </a:ln>
            <a:effectLst/>
          </p:spPr>
        </p:cxnSp>
        <p:grpSp>
          <p:nvGrpSpPr>
            <p:cNvPr id="55" name="组合 54"/>
            <p:cNvGrpSpPr/>
            <p:nvPr/>
          </p:nvGrpSpPr>
          <p:grpSpPr>
            <a:xfrm>
              <a:off x="4957429" y="4288640"/>
              <a:ext cx="2364452" cy="1131789"/>
              <a:chOff x="2222797" y="3336911"/>
              <a:chExt cx="2241974" cy="1073161"/>
            </a:xfrm>
          </p:grpSpPr>
          <p:sp>
            <p:nvSpPr>
              <p:cNvPr id="56" name="矩形 55"/>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57" name="矩形 56"/>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grpSp>
        <p:nvGrpSpPr>
          <p:cNvPr id="58" name="组合 57"/>
          <p:cNvGrpSpPr/>
          <p:nvPr/>
        </p:nvGrpSpPr>
        <p:grpSpPr>
          <a:xfrm>
            <a:off x="1957799" y="2087442"/>
            <a:ext cx="2364452" cy="3332987"/>
            <a:chOff x="1957799" y="2087442"/>
            <a:chExt cx="2364452" cy="3332987"/>
          </a:xfrm>
        </p:grpSpPr>
        <p:sp>
          <p:nvSpPr>
            <p:cNvPr id="59" name="椭圆 58"/>
            <p:cNvSpPr/>
            <p:nvPr/>
          </p:nvSpPr>
          <p:spPr>
            <a:xfrm>
              <a:off x="2891959" y="2087442"/>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ts val="0"/>
                </a:spcBef>
                <a:spcAft>
                  <a:spcPts val="0"/>
                </a:spcAft>
                <a:buClrTx/>
                <a:buSzTx/>
                <a:buFontTx/>
                <a:buNone/>
                <a:defRPr/>
              </a:pPr>
              <a:endParaRPr kumimoji="0" sz="1900" b="0" i="0" u="none" strike="noStrike" kern="0" cap="none" spc="0" normalizeH="0" baseline="0" noProof="0" dirty="0">
                <a:ln>
                  <a:noFill/>
                </a:ln>
                <a:solidFill>
                  <a:schemeClr val="bg1"/>
                </a:solidFill>
                <a:effectLst/>
                <a:uLnTx/>
                <a:uFillTx/>
                <a:latin typeface="Arial" panose="020B0604020202020204"/>
                <a:ea typeface="思源宋体 CN Heavy" panose="02020900000000000000" pitchFamily="18" charset="-122"/>
                <a:cs typeface="+mn-cs"/>
              </a:endParaRPr>
            </a:p>
          </p:txBody>
        </p:sp>
        <p:sp>
          <p:nvSpPr>
            <p:cNvPr id="60" name="任意多边形: 形状 59"/>
            <p:cNvSpPr/>
            <p:nvPr/>
          </p:nvSpPr>
          <p:spPr bwMode="auto">
            <a:xfrm>
              <a:off x="3055366" y="2261904"/>
              <a:ext cx="189805" cy="159538"/>
            </a:xfrm>
            <a:custGeom>
              <a:avLst/>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ts val="0"/>
                </a:spcBef>
                <a:spcAft>
                  <a:spcPts val="0"/>
                </a:spcAft>
              </a:pPr>
              <a:endParaRPr sz="1900" dirty="0">
                <a:solidFill>
                  <a:schemeClr val="bg1"/>
                </a:solidFill>
                <a:latin typeface="Arial" panose="020B0604020202020204"/>
                <a:ea typeface="思源宋体 CN Heavy" panose="02020900000000000000" pitchFamily="18" charset="-122"/>
              </a:endParaRPr>
            </a:p>
          </p:txBody>
        </p:sp>
        <p:sp>
          <p:nvSpPr>
            <p:cNvPr id="61" name="椭圆 60"/>
            <p:cNvSpPr/>
            <p:nvPr/>
          </p:nvSpPr>
          <p:spPr>
            <a:xfrm>
              <a:off x="2949980" y="3467232"/>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ts val="0"/>
                </a:spcBef>
                <a:spcAft>
                  <a:spcPts val="0"/>
                </a:spcAft>
                <a:buClrTx/>
                <a:buSzTx/>
                <a:buFontTx/>
                <a:buNone/>
                <a:defRPr/>
              </a:pPr>
              <a:r>
                <a:rPr kumimoji="0" lang="en-US" sz="1900" b="0" i="0" u="none" strike="noStrike" kern="0" cap="none" spc="0" normalizeH="0" baseline="0" noProof="0" dirty="0">
                  <a:ln>
                    <a:noFill/>
                  </a:ln>
                  <a:solidFill>
                    <a:schemeClr val="bg1"/>
                  </a:solidFill>
                  <a:effectLst/>
                  <a:uLnTx/>
                  <a:uFillTx/>
                  <a:latin typeface="Impact" panose="020B0806030902050204" pitchFamily="34" charset="0"/>
                  <a:ea typeface="思源宋体 CN Heavy" panose="02020900000000000000" pitchFamily="18" charset="-122"/>
                  <a:cs typeface="+mn-cs"/>
                </a:rPr>
                <a:t>2</a:t>
              </a:r>
            </a:p>
          </p:txBody>
        </p:sp>
        <p:cxnSp>
          <p:nvCxnSpPr>
            <p:cNvPr id="62" name="直接连接符 61"/>
            <p:cNvCxnSpPr/>
            <p:nvPr/>
          </p:nvCxnSpPr>
          <p:spPr>
            <a:xfrm flipH="1">
              <a:off x="3150268" y="2604061"/>
              <a:ext cx="1" cy="863171"/>
            </a:xfrm>
            <a:prstGeom prst="line">
              <a:avLst/>
            </a:prstGeom>
            <a:noFill/>
            <a:ln w="6350" cap="rnd" cmpd="sng" algn="ctr">
              <a:solidFill>
                <a:srgbClr val="FFFFFF">
                  <a:lumMod val="75000"/>
                </a:srgbClr>
              </a:solidFill>
              <a:prstDash val="solid"/>
              <a:round/>
            </a:ln>
            <a:effectLst/>
          </p:spPr>
        </p:cxnSp>
        <p:grpSp>
          <p:nvGrpSpPr>
            <p:cNvPr id="63" name="组合 62"/>
            <p:cNvGrpSpPr/>
            <p:nvPr/>
          </p:nvGrpSpPr>
          <p:grpSpPr>
            <a:xfrm>
              <a:off x="1957799" y="4288640"/>
              <a:ext cx="2364452" cy="1131789"/>
              <a:chOff x="2222797" y="3336911"/>
              <a:chExt cx="2241974" cy="1073161"/>
            </a:xfrm>
          </p:grpSpPr>
          <p:sp>
            <p:nvSpPr>
              <p:cNvPr id="64" name="矩形 63"/>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dirty="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65" name="矩形 64"/>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anim calcmode="lin" valueType="num">
                                      <p:cBhvr>
                                        <p:cTn id="20" dur="500" fill="hold"/>
                                        <p:tgtEl>
                                          <p:spTgt spid="58"/>
                                        </p:tgtEl>
                                        <p:attrNameLst>
                                          <p:attrName>ppt_x</p:attrName>
                                        </p:attrNameLst>
                                      </p:cBhvr>
                                      <p:tavLst>
                                        <p:tav tm="0">
                                          <p:val>
                                            <p:strVal val="#ppt_x"/>
                                          </p:val>
                                        </p:tav>
                                        <p:tav tm="100000">
                                          <p:val>
                                            <p:strVal val="#ppt_x"/>
                                          </p:val>
                                        </p:tav>
                                      </p:tavLst>
                                    </p:anim>
                                    <p:anim calcmode="lin" valueType="num">
                                      <p:cBhvr>
                                        <p:cTn id="21" dur="500" fill="hold"/>
                                        <p:tgtEl>
                                          <p:spTgt spid="5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anim calcmode="lin" valueType="num">
                                      <p:cBhvr>
                                        <p:cTn id="26" dur="500" fill="hold"/>
                                        <p:tgtEl>
                                          <p:spTgt spid="18"/>
                                        </p:tgtEl>
                                        <p:attrNameLst>
                                          <p:attrName>ppt_x</p:attrName>
                                        </p:attrNameLst>
                                      </p:cBhvr>
                                      <p:tavLst>
                                        <p:tav tm="0">
                                          <p:val>
                                            <p:strVal val="#ppt_x"/>
                                          </p:val>
                                        </p:tav>
                                        <p:tav tm="100000">
                                          <p:val>
                                            <p:strVal val="#ppt_x"/>
                                          </p:val>
                                        </p:tav>
                                      </p:tavLst>
                                    </p:anim>
                                    <p:anim calcmode="lin" valueType="num">
                                      <p:cBhvr>
                                        <p:cTn id="27" dur="5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anim calcmode="lin" valueType="num">
                                      <p:cBhvr>
                                        <p:cTn id="32" dur="500" fill="hold"/>
                                        <p:tgtEl>
                                          <p:spTgt spid="50"/>
                                        </p:tgtEl>
                                        <p:attrNameLst>
                                          <p:attrName>ppt_x</p:attrName>
                                        </p:attrNameLst>
                                      </p:cBhvr>
                                      <p:tavLst>
                                        <p:tav tm="0">
                                          <p:val>
                                            <p:strVal val="#ppt_x"/>
                                          </p:val>
                                        </p:tav>
                                        <p:tav tm="100000">
                                          <p:val>
                                            <p:strVal val="#ppt_x"/>
                                          </p:val>
                                        </p:tav>
                                      </p:tavLst>
                                    </p:anim>
                                    <p:anim calcmode="lin" valueType="num">
                                      <p:cBhvr>
                                        <p:cTn id="33" dur="500" fill="hold"/>
                                        <p:tgtEl>
                                          <p:spTgt spid="50"/>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anim calcmode="lin" valueType="num">
                                      <p:cBhvr>
                                        <p:cTn id="38" dur="500" fill="hold"/>
                                        <p:tgtEl>
                                          <p:spTgt spid="26"/>
                                        </p:tgtEl>
                                        <p:attrNameLst>
                                          <p:attrName>ppt_x</p:attrName>
                                        </p:attrNameLst>
                                      </p:cBhvr>
                                      <p:tavLst>
                                        <p:tav tm="0">
                                          <p:val>
                                            <p:strVal val="#ppt_x"/>
                                          </p:val>
                                        </p:tav>
                                        <p:tav tm="100000">
                                          <p:val>
                                            <p:strVal val="#ppt_x"/>
                                          </p:val>
                                        </p:tav>
                                      </p:tavLst>
                                    </p:anim>
                                    <p:anim calcmode="lin" valueType="num">
                                      <p:cBhvr>
                                        <p:cTn id="39" dur="5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500"/>
                                        <p:tgtEl>
                                          <p:spTgt spid="42"/>
                                        </p:tgtEl>
                                      </p:cBhvr>
                                    </p:animEffect>
                                    <p:anim calcmode="lin" valueType="num">
                                      <p:cBhvr>
                                        <p:cTn id="44" dur="500" fill="hold"/>
                                        <p:tgtEl>
                                          <p:spTgt spid="42"/>
                                        </p:tgtEl>
                                        <p:attrNameLst>
                                          <p:attrName>ppt_x</p:attrName>
                                        </p:attrNameLst>
                                      </p:cBhvr>
                                      <p:tavLst>
                                        <p:tav tm="0">
                                          <p:val>
                                            <p:strVal val="#ppt_x"/>
                                          </p:val>
                                        </p:tav>
                                        <p:tav tm="100000">
                                          <p:val>
                                            <p:strVal val="#ppt_x"/>
                                          </p:val>
                                        </p:tav>
                                      </p:tavLst>
                                    </p:anim>
                                    <p:anim calcmode="lin" valueType="num">
                                      <p:cBhvr>
                                        <p:cTn id="45" dur="500" fill="hold"/>
                                        <p:tgtEl>
                                          <p:spTgt spid="4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anim calcmode="lin" valueType="num">
                                      <p:cBhvr>
                                        <p:cTn id="50" dur="500" fill="hold"/>
                                        <p:tgtEl>
                                          <p:spTgt spid="34"/>
                                        </p:tgtEl>
                                        <p:attrNameLst>
                                          <p:attrName>ppt_x</p:attrName>
                                        </p:attrNameLst>
                                      </p:cBhvr>
                                      <p:tavLst>
                                        <p:tav tm="0">
                                          <p:val>
                                            <p:strVal val="#ppt_x"/>
                                          </p:val>
                                        </p:tav>
                                        <p:tav tm="100000">
                                          <p:val>
                                            <p:strVal val="#ppt_x"/>
                                          </p:val>
                                        </p:tav>
                                      </p:tavLst>
                                    </p:anim>
                                    <p:anim calcmode="lin" valueType="num">
                                      <p:cBhvr>
                                        <p:cTn id="51" dur="5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p>
          </p:txBody>
        </p:sp>
      </p:grpSp>
      <p:grpSp>
        <p:nvGrpSpPr>
          <p:cNvPr id="9" name="组合 8"/>
          <p:cNvGrpSpPr/>
          <p:nvPr/>
        </p:nvGrpSpPr>
        <p:grpSpPr>
          <a:xfrm>
            <a:off x="5397929" y="1732548"/>
            <a:ext cx="1398771" cy="4346476"/>
            <a:chOff x="5325000" y="1523990"/>
            <a:chExt cx="1533005" cy="4763591"/>
          </a:xfrm>
        </p:grpSpPr>
        <p:cxnSp>
          <p:nvCxnSpPr>
            <p:cNvPr id="10" name="Straight Connector 8"/>
            <p:cNvCxnSpPr/>
            <p:nvPr/>
          </p:nvCxnSpPr>
          <p:spPr>
            <a:xfrm rot="5400000">
              <a:off x="3713678" y="3905257"/>
              <a:ext cx="4763591" cy="1057"/>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48"/>
            <p:cNvCxnSpPr>
              <a:stCxn id="53" idx="3"/>
              <a:endCxn id="33" idx="1"/>
            </p:cNvCxnSpPr>
            <p:nvPr/>
          </p:nvCxnSpPr>
          <p:spPr>
            <a:xfrm>
              <a:off x="5325000" y="3785236"/>
              <a:ext cx="1533005"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Oval 51"/>
            <p:cNvSpPr/>
            <p:nvPr/>
          </p:nvSpPr>
          <p:spPr>
            <a:xfrm>
              <a:off x="6038849" y="3699948"/>
              <a:ext cx="114301" cy="11430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cxnSp>
          <p:nvCxnSpPr>
            <p:cNvPr id="13" name="Straight Connector 45"/>
            <p:cNvCxnSpPr>
              <a:stCxn id="47" idx="3"/>
              <a:endCxn id="18" idx="1"/>
            </p:cNvCxnSpPr>
            <p:nvPr/>
          </p:nvCxnSpPr>
          <p:spPr>
            <a:xfrm>
              <a:off x="5325000" y="2336431"/>
              <a:ext cx="1533005"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Oval 52"/>
            <p:cNvSpPr/>
            <p:nvPr/>
          </p:nvSpPr>
          <p:spPr>
            <a:xfrm>
              <a:off x="6038849" y="2277547"/>
              <a:ext cx="114301" cy="11430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cxnSp>
          <p:nvCxnSpPr>
            <p:cNvPr id="15" name="Straight Connector 50"/>
            <p:cNvCxnSpPr>
              <a:stCxn id="59" idx="3"/>
              <a:endCxn id="41" idx="1"/>
            </p:cNvCxnSpPr>
            <p:nvPr/>
          </p:nvCxnSpPr>
          <p:spPr>
            <a:xfrm>
              <a:off x="5325000" y="5262066"/>
              <a:ext cx="1533005"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 name="Oval 53"/>
            <p:cNvSpPr/>
            <p:nvPr/>
          </p:nvSpPr>
          <p:spPr>
            <a:xfrm>
              <a:off x="6038849" y="5223947"/>
              <a:ext cx="114301" cy="11430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grpSp>
        <p:nvGrpSpPr>
          <p:cNvPr id="17" name="组合 16"/>
          <p:cNvGrpSpPr/>
          <p:nvPr/>
        </p:nvGrpSpPr>
        <p:grpSpPr>
          <a:xfrm>
            <a:off x="6796700" y="2072723"/>
            <a:ext cx="4177257" cy="802251"/>
            <a:chOff x="6858005" y="1896810"/>
            <a:chExt cx="4578132" cy="879240"/>
          </a:xfrm>
        </p:grpSpPr>
        <p:sp>
          <p:nvSpPr>
            <p:cNvPr id="18" name="Rectangle 16"/>
            <p:cNvSpPr/>
            <p:nvPr/>
          </p:nvSpPr>
          <p:spPr>
            <a:xfrm>
              <a:off x="6858005" y="1912321"/>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nvGrpSpPr>
            <p:cNvPr id="19" name="Group 68"/>
            <p:cNvGrpSpPr/>
            <p:nvPr/>
          </p:nvGrpSpPr>
          <p:grpSpPr>
            <a:xfrm>
              <a:off x="7068425" y="2108610"/>
              <a:ext cx="449389" cy="450155"/>
              <a:chOff x="6998061" y="3496249"/>
              <a:chExt cx="366051" cy="366676"/>
            </a:xfrm>
            <a:solidFill>
              <a:schemeClr val="bg1"/>
            </a:solidFill>
          </p:grpSpPr>
          <p:sp>
            <p:nvSpPr>
              <p:cNvPr id="23"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4"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5"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6"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7"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8"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9"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30"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31"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grpSp>
        <p:grpSp>
          <p:nvGrpSpPr>
            <p:cNvPr id="20" name="组合 19"/>
            <p:cNvGrpSpPr/>
            <p:nvPr/>
          </p:nvGrpSpPr>
          <p:grpSpPr>
            <a:xfrm>
              <a:off x="8195936" y="1896810"/>
              <a:ext cx="3240201" cy="879240"/>
              <a:chOff x="8195936" y="1896810"/>
              <a:chExt cx="3240201" cy="879240"/>
            </a:xfrm>
          </p:grpSpPr>
          <p:sp>
            <p:nvSpPr>
              <p:cNvPr id="21"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2"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32" name="组合 31"/>
          <p:cNvGrpSpPr/>
          <p:nvPr/>
        </p:nvGrpSpPr>
        <p:grpSpPr>
          <a:xfrm>
            <a:off x="6796700" y="3394666"/>
            <a:ext cx="4177257" cy="802251"/>
            <a:chOff x="6858005" y="3345615"/>
            <a:chExt cx="4578132" cy="879240"/>
          </a:xfrm>
        </p:grpSpPr>
        <p:sp>
          <p:nvSpPr>
            <p:cNvPr id="33" name="Rectangle 23"/>
            <p:cNvSpPr/>
            <p:nvPr/>
          </p:nvSpPr>
          <p:spPr>
            <a:xfrm>
              <a:off x="6858005" y="336112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nvGrpSpPr>
            <p:cNvPr id="34" name="Group 78"/>
            <p:cNvGrpSpPr/>
            <p:nvPr/>
          </p:nvGrpSpPr>
          <p:grpSpPr>
            <a:xfrm>
              <a:off x="7110844" y="3542778"/>
              <a:ext cx="363272" cy="484915"/>
              <a:chOff x="1868971" y="2767277"/>
              <a:chExt cx="274694" cy="366676"/>
            </a:xfrm>
            <a:solidFill>
              <a:schemeClr val="bg1"/>
            </a:solidFill>
          </p:grpSpPr>
          <p:sp>
            <p:nvSpPr>
              <p:cNvPr id="38"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39"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grpSp>
        <p:grpSp>
          <p:nvGrpSpPr>
            <p:cNvPr id="35" name="组合 34"/>
            <p:cNvGrpSpPr/>
            <p:nvPr/>
          </p:nvGrpSpPr>
          <p:grpSpPr>
            <a:xfrm>
              <a:off x="8195936" y="3345615"/>
              <a:ext cx="3240201" cy="879240"/>
              <a:chOff x="8195936" y="1896810"/>
              <a:chExt cx="3240201" cy="879240"/>
            </a:xfrm>
          </p:grpSpPr>
          <p:sp>
            <p:nvSpPr>
              <p:cNvPr id="36"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40" name="组合 39"/>
          <p:cNvGrpSpPr/>
          <p:nvPr/>
        </p:nvGrpSpPr>
        <p:grpSpPr>
          <a:xfrm>
            <a:off x="6796700" y="4742180"/>
            <a:ext cx="4177257" cy="802251"/>
            <a:chOff x="6858005" y="4822445"/>
            <a:chExt cx="4578132" cy="879240"/>
          </a:xfrm>
        </p:grpSpPr>
        <p:sp>
          <p:nvSpPr>
            <p:cNvPr id="41" name="Rectangle 27"/>
            <p:cNvSpPr/>
            <p:nvPr/>
          </p:nvSpPr>
          <p:spPr>
            <a:xfrm>
              <a:off x="6858005" y="483795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sp>
          <p:nvSpPr>
            <p:cNvPr id="42" name="Freeform 107"/>
            <p:cNvSpPr>
              <a:spLocks noEditPoints="1"/>
            </p:cNvSpPr>
            <p:nvPr/>
          </p:nvSpPr>
          <p:spPr bwMode="auto">
            <a:xfrm>
              <a:off x="7048506" y="5052560"/>
              <a:ext cx="487421" cy="419011"/>
            </a:xfrm>
            <a:custGeom>
              <a:avLst/>
              <a:gdLst/>
              <a:ahLst/>
              <a:cxnLst>
                <a:cxn ang="0">
                  <a:pos x="337" y="165"/>
                </a:cxn>
                <a:cxn ang="0">
                  <a:pos x="170" y="0"/>
                </a:cxn>
                <a:cxn ang="0">
                  <a:pos x="5" y="165"/>
                </a:cxn>
                <a:cxn ang="0">
                  <a:pos x="5" y="165"/>
                </a:cxn>
                <a:cxn ang="0">
                  <a:pos x="0" y="172"/>
                </a:cxn>
                <a:cxn ang="0">
                  <a:pos x="0" y="181"/>
                </a:cxn>
                <a:cxn ang="0">
                  <a:pos x="0" y="189"/>
                </a:cxn>
                <a:cxn ang="0">
                  <a:pos x="5" y="196"/>
                </a:cxn>
                <a:cxn ang="0">
                  <a:pos x="5" y="196"/>
                </a:cxn>
                <a:cxn ang="0">
                  <a:pos x="13" y="201"/>
                </a:cxn>
                <a:cxn ang="0">
                  <a:pos x="20" y="201"/>
                </a:cxn>
                <a:cxn ang="0">
                  <a:pos x="29" y="201"/>
                </a:cxn>
                <a:cxn ang="0">
                  <a:pos x="36" y="196"/>
                </a:cxn>
                <a:cxn ang="0">
                  <a:pos x="42" y="189"/>
                </a:cxn>
                <a:cxn ang="0">
                  <a:pos x="42" y="294"/>
                </a:cxn>
                <a:cxn ang="0">
                  <a:pos x="301" y="294"/>
                </a:cxn>
                <a:cxn ang="0">
                  <a:pos x="301" y="189"/>
                </a:cxn>
                <a:cxn ang="0">
                  <a:pos x="306" y="196"/>
                </a:cxn>
                <a:cxn ang="0">
                  <a:pos x="306" y="196"/>
                </a:cxn>
                <a:cxn ang="0">
                  <a:pos x="314" y="201"/>
                </a:cxn>
                <a:cxn ang="0">
                  <a:pos x="321" y="201"/>
                </a:cxn>
                <a:cxn ang="0">
                  <a:pos x="321" y="201"/>
                </a:cxn>
                <a:cxn ang="0">
                  <a:pos x="330" y="201"/>
                </a:cxn>
                <a:cxn ang="0">
                  <a:pos x="337" y="196"/>
                </a:cxn>
                <a:cxn ang="0">
                  <a:pos x="337" y="196"/>
                </a:cxn>
                <a:cxn ang="0">
                  <a:pos x="341" y="189"/>
                </a:cxn>
                <a:cxn ang="0">
                  <a:pos x="343" y="181"/>
                </a:cxn>
                <a:cxn ang="0">
                  <a:pos x="341" y="172"/>
                </a:cxn>
                <a:cxn ang="0">
                  <a:pos x="337" y="165"/>
                </a:cxn>
                <a:cxn ang="0">
                  <a:pos x="337" y="165"/>
                </a:cxn>
                <a:cxn ang="0">
                  <a:pos x="279" y="272"/>
                </a:cxn>
                <a:cxn ang="0">
                  <a:pos x="214" y="272"/>
                </a:cxn>
                <a:cxn ang="0">
                  <a:pos x="214" y="187"/>
                </a:cxn>
                <a:cxn ang="0">
                  <a:pos x="129" y="187"/>
                </a:cxn>
                <a:cxn ang="0">
                  <a:pos x="129" y="272"/>
                </a:cxn>
                <a:cxn ang="0">
                  <a:pos x="63" y="272"/>
                </a:cxn>
                <a:cxn ang="0">
                  <a:pos x="63" y="169"/>
                </a:cxn>
                <a:cxn ang="0">
                  <a:pos x="170" y="60"/>
                </a:cxn>
                <a:cxn ang="0">
                  <a:pos x="279" y="169"/>
                </a:cxn>
                <a:cxn ang="0">
                  <a:pos x="279" y="272"/>
                </a:cxn>
              </a:cxnLst>
              <a:rect l="0" t="0" r="r" b="b"/>
              <a:pathLst>
                <a:path w="343" h="294">
                  <a:moveTo>
                    <a:pt x="337" y="165"/>
                  </a:moveTo>
                  <a:lnTo>
                    <a:pt x="170" y="0"/>
                  </a:lnTo>
                  <a:lnTo>
                    <a:pt x="5" y="165"/>
                  </a:lnTo>
                  <a:lnTo>
                    <a:pt x="5" y="165"/>
                  </a:lnTo>
                  <a:lnTo>
                    <a:pt x="0" y="172"/>
                  </a:lnTo>
                  <a:lnTo>
                    <a:pt x="0" y="181"/>
                  </a:lnTo>
                  <a:lnTo>
                    <a:pt x="0" y="189"/>
                  </a:lnTo>
                  <a:lnTo>
                    <a:pt x="5" y="196"/>
                  </a:lnTo>
                  <a:lnTo>
                    <a:pt x="5" y="196"/>
                  </a:lnTo>
                  <a:lnTo>
                    <a:pt x="13" y="201"/>
                  </a:lnTo>
                  <a:lnTo>
                    <a:pt x="20" y="201"/>
                  </a:lnTo>
                  <a:lnTo>
                    <a:pt x="29" y="201"/>
                  </a:lnTo>
                  <a:lnTo>
                    <a:pt x="36" y="196"/>
                  </a:lnTo>
                  <a:lnTo>
                    <a:pt x="42" y="189"/>
                  </a:lnTo>
                  <a:lnTo>
                    <a:pt x="42" y="294"/>
                  </a:lnTo>
                  <a:lnTo>
                    <a:pt x="301" y="294"/>
                  </a:lnTo>
                  <a:lnTo>
                    <a:pt x="301" y="189"/>
                  </a:lnTo>
                  <a:lnTo>
                    <a:pt x="306" y="196"/>
                  </a:lnTo>
                  <a:lnTo>
                    <a:pt x="306" y="196"/>
                  </a:lnTo>
                  <a:lnTo>
                    <a:pt x="314" y="201"/>
                  </a:lnTo>
                  <a:lnTo>
                    <a:pt x="321" y="201"/>
                  </a:lnTo>
                  <a:lnTo>
                    <a:pt x="321" y="201"/>
                  </a:lnTo>
                  <a:lnTo>
                    <a:pt x="330" y="201"/>
                  </a:lnTo>
                  <a:lnTo>
                    <a:pt x="337" y="196"/>
                  </a:lnTo>
                  <a:lnTo>
                    <a:pt x="337" y="196"/>
                  </a:lnTo>
                  <a:lnTo>
                    <a:pt x="341" y="189"/>
                  </a:lnTo>
                  <a:lnTo>
                    <a:pt x="343" y="181"/>
                  </a:lnTo>
                  <a:lnTo>
                    <a:pt x="341" y="172"/>
                  </a:lnTo>
                  <a:lnTo>
                    <a:pt x="337" y="165"/>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43" name="组合 42"/>
            <p:cNvGrpSpPr/>
            <p:nvPr/>
          </p:nvGrpSpPr>
          <p:grpSpPr>
            <a:xfrm>
              <a:off x="8195936" y="4822445"/>
              <a:ext cx="3240201" cy="879240"/>
              <a:chOff x="8195936" y="1896810"/>
              <a:chExt cx="3240201" cy="879240"/>
            </a:xfrm>
          </p:grpSpPr>
          <p:sp>
            <p:nvSpPr>
              <p:cNvPr id="44"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5"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46" name="组合 45"/>
          <p:cNvGrpSpPr/>
          <p:nvPr/>
        </p:nvGrpSpPr>
        <p:grpSpPr>
          <a:xfrm>
            <a:off x="1341793" y="2072723"/>
            <a:ext cx="4056136" cy="802251"/>
            <a:chOff x="879613" y="1896810"/>
            <a:chExt cx="4445387" cy="879240"/>
          </a:xfrm>
        </p:grpSpPr>
        <p:sp>
          <p:nvSpPr>
            <p:cNvPr id="47" name="Rectangle 13"/>
            <p:cNvSpPr/>
            <p:nvPr/>
          </p:nvSpPr>
          <p:spPr>
            <a:xfrm>
              <a:off x="4476739" y="1912321"/>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sp>
          <p:nvSpPr>
            <p:cNvPr id="48" name="Freeform 100"/>
            <p:cNvSpPr/>
            <p:nvPr/>
          </p:nvSpPr>
          <p:spPr bwMode="auto">
            <a:xfrm>
              <a:off x="4667240" y="2095492"/>
              <a:ext cx="404760" cy="456067"/>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49" name="组合 48"/>
            <p:cNvGrpSpPr/>
            <p:nvPr/>
          </p:nvGrpSpPr>
          <p:grpSpPr>
            <a:xfrm>
              <a:off x="879613" y="1896810"/>
              <a:ext cx="3240201" cy="879240"/>
              <a:chOff x="8195936" y="1896810"/>
              <a:chExt cx="3240201" cy="879240"/>
            </a:xfrm>
          </p:grpSpPr>
          <p:sp>
            <p:nvSpPr>
              <p:cNvPr id="50"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1"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52" name="组合 51"/>
          <p:cNvGrpSpPr/>
          <p:nvPr/>
        </p:nvGrpSpPr>
        <p:grpSpPr>
          <a:xfrm>
            <a:off x="1341793" y="3394666"/>
            <a:ext cx="4056136" cy="802251"/>
            <a:chOff x="879613" y="3345615"/>
            <a:chExt cx="4445387" cy="879240"/>
          </a:xfrm>
        </p:grpSpPr>
        <p:sp>
          <p:nvSpPr>
            <p:cNvPr id="53" name="Rectangle 22"/>
            <p:cNvSpPr/>
            <p:nvPr/>
          </p:nvSpPr>
          <p:spPr>
            <a:xfrm>
              <a:off x="4476739" y="336112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sp>
          <p:nvSpPr>
            <p:cNvPr id="54" name="Freeform 23"/>
            <p:cNvSpPr>
              <a:spLocks noEditPoints="1"/>
            </p:cNvSpPr>
            <p:nvPr/>
          </p:nvSpPr>
          <p:spPr bwMode="auto">
            <a:xfrm>
              <a:off x="4636827" y="3570028"/>
              <a:ext cx="518776" cy="430414"/>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55" name="组合 54"/>
            <p:cNvGrpSpPr/>
            <p:nvPr/>
          </p:nvGrpSpPr>
          <p:grpSpPr>
            <a:xfrm>
              <a:off x="879613" y="3345615"/>
              <a:ext cx="3240201" cy="879240"/>
              <a:chOff x="8195936" y="1896810"/>
              <a:chExt cx="3240201" cy="879240"/>
            </a:xfrm>
          </p:grpSpPr>
          <p:sp>
            <p:nvSpPr>
              <p:cNvPr id="56"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58" name="组合 57"/>
          <p:cNvGrpSpPr/>
          <p:nvPr/>
        </p:nvGrpSpPr>
        <p:grpSpPr>
          <a:xfrm>
            <a:off x="1341793" y="4742180"/>
            <a:ext cx="4056136" cy="802251"/>
            <a:chOff x="879613" y="4822445"/>
            <a:chExt cx="4445387" cy="879240"/>
          </a:xfrm>
        </p:grpSpPr>
        <p:sp>
          <p:nvSpPr>
            <p:cNvPr id="59" name="Rectangle 26"/>
            <p:cNvSpPr/>
            <p:nvPr/>
          </p:nvSpPr>
          <p:spPr>
            <a:xfrm>
              <a:off x="4476739" y="483795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nvGrpSpPr>
            <p:cNvPr id="60" name="Group 67"/>
            <p:cNvGrpSpPr/>
            <p:nvPr/>
          </p:nvGrpSpPr>
          <p:grpSpPr>
            <a:xfrm>
              <a:off x="4571990" y="5143532"/>
              <a:ext cx="670984" cy="237067"/>
              <a:chOff x="1441430" y="4357700"/>
              <a:chExt cx="503238" cy="177800"/>
            </a:xfrm>
            <a:solidFill>
              <a:schemeClr val="bg1"/>
            </a:solidFill>
          </p:grpSpPr>
          <p:sp>
            <p:nvSpPr>
              <p:cNvPr id="64" name="Freeform 19"/>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sp>
            <p:nvSpPr>
              <p:cNvPr id="65" name="Freeform 20"/>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sp>
            <p:nvSpPr>
              <p:cNvPr id="66" name="Freeform 21"/>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grpSp>
          <p:nvGrpSpPr>
            <p:cNvPr id="61" name="组合 60"/>
            <p:cNvGrpSpPr/>
            <p:nvPr/>
          </p:nvGrpSpPr>
          <p:grpSpPr>
            <a:xfrm>
              <a:off x="879613" y="4822445"/>
              <a:ext cx="3240201" cy="879240"/>
              <a:chOff x="8195936" y="1896810"/>
              <a:chExt cx="3240201" cy="879240"/>
            </a:xfrm>
          </p:grpSpPr>
          <p:sp>
            <p:nvSpPr>
              <p:cNvPr id="62"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63"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strVal val="#ppt_x"/>
                                          </p:val>
                                        </p:tav>
                                        <p:tav tm="100000">
                                          <p:val>
                                            <p:strVal val="#ppt_x"/>
                                          </p:val>
                                        </p:tav>
                                      </p:tavLst>
                                    </p:anim>
                                    <p:anim calcmode="lin" valueType="num">
                                      <p:cBhvr>
                                        <p:cTn id="21" dur="500" fill="hold"/>
                                        <p:tgtEl>
                                          <p:spTgt spid="4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anim calcmode="lin" valueType="num">
                                      <p:cBhvr>
                                        <p:cTn id="26" dur="500" fill="hold"/>
                                        <p:tgtEl>
                                          <p:spTgt spid="17"/>
                                        </p:tgtEl>
                                        <p:attrNameLst>
                                          <p:attrName>ppt_x</p:attrName>
                                        </p:attrNameLst>
                                      </p:cBhvr>
                                      <p:tavLst>
                                        <p:tav tm="0">
                                          <p:val>
                                            <p:strVal val="#ppt_x"/>
                                          </p:val>
                                        </p:tav>
                                        <p:tav tm="100000">
                                          <p:val>
                                            <p:strVal val="#ppt_x"/>
                                          </p:val>
                                        </p:tav>
                                      </p:tavLst>
                                    </p:anim>
                                    <p:anim calcmode="lin" valueType="num">
                                      <p:cBhvr>
                                        <p:cTn id="27" dur="5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anim calcmode="lin" valueType="num">
                                      <p:cBhvr>
                                        <p:cTn id="32" dur="500" fill="hold"/>
                                        <p:tgtEl>
                                          <p:spTgt spid="52"/>
                                        </p:tgtEl>
                                        <p:attrNameLst>
                                          <p:attrName>ppt_x</p:attrName>
                                        </p:attrNameLst>
                                      </p:cBhvr>
                                      <p:tavLst>
                                        <p:tav tm="0">
                                          <p:val>
                                            <p:strVal val="#ppt_x"/>
                                          </p:val>
                                        </p:tav>
                                        <p:tav tm="100000">
                                          <p:val>
                                            <p:strVal val="#ppt_x"/>
                                          </p:val>
                                        </p:tav>
                                      </p:tavLst>
                                    </p:anim>
                                    <p:anim calcmode="lin" valueType="num">
                                      <p:cBhvr>
                                        <p:cTn id="33" dur="500" fill="hold"/>
                                        <p:tgtEl>
                                          <p:spTgt spid="52"/>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anim calcmode="lin" valueType="num">
                                      <p:cBhvr>
                                        <p:cTn id="38" dur="500" fill="hold"/>
                                        <p:tgtEl>
                                          <p:spTgt spid="32"/>
                                        </p:tgtEl>
                                        <p:attrNameLst>
                                          <p:attrName>ppt_x</p:attrName>
                                        </p:attrNameLst>
                                      </p:cBhvr>
                                      <p:tavLst>
                                        <p:tav tm="0">
                                          <p:val>
                                            <p:strVal val="#ppt_x"/>
                                          </p:val>
                                        </p:tav>
                                        <p:tav tm="100000">
                                          <p:val>
                                            <p:strVal val="#ppt_x"/>
                                          </p:val>
                                        </p:tav>
                                      </p:tavLst>
                                    </p:anim>
                                    <p:anim calcmode="lin" valueType="num">
                                      <p:cBhvr>
                                        <p:cTn id="39" dur="500" fill="hold"/>
                                        <p:tgtEl>
                                          <p:spTgt spid="32"/>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anim calcmode="lin" valueType="num">
                                      <p:cBhvr>
                                        <p:cTn id="44" dur="500" fill="hold"/>
                                        <p:tgtEl>
                                          <p:spTgt spid="58"/>
                                        </p:tgtEl>
                                        <p:attrNameLst>
                                          <p:attrName>ppt_x</p:attrName>
                                        </p:attrNameLst>
                                      </p:cBhvr>
                                      <p:tavLst>
                                        <p:tav tm="0">
                                          <p:val>
                                            <p:strVal val="#ppt_x"/>
                                          </p:val>
                                        </p:tav>
                                        <p:tav tm="100000">
                                          <p:val>
                                            <p:strVal val="#ppt_x"/>
                                          </p:val>
                                        </p:tav>
                                      </p:tavLst>
                                    </p:anim>
                                    <p:anim calcmode="lin" valueType="num">
                                      <p:cBhvr>
                                        <p:cTn id="45" dur="500" fill="hold"/>
                                        <p:tgtEl>
                                          <p:spTgt spid="5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anim calcmode="lin" valueType="num">
                                      <p:cBhvr>
                                        <p:cTn id="50" dur="500" fill="hold"/>
                                        <p:tgtEl>
                                          <p:spTgt spid="40"/>
                                        </p:tgtEl>
                                        <p:attrNameLst>
                                          <p:attrName>ppt_x</p:attrName>
                                        </p:attrNameLst>
                                      </p:cBhvr>
                                      <p:tavLst>
                                        <p:tav tm="0">
                                          <p:val>
                                            <p:strVal val="#ppt_x"/>
                                          </p:val>
                                        </p:tav>
                                        <p:tav tm="100000">
                                          <p:val>
                                            <p:strVal val="#ppt_x"/>
                                          </p:val>
                                        </p:tav>
                                      </p:tavLst>
                                    </p:anim>
                                    <p:anim calcmode="lin" valueType="num">
                                      <p:cBhvr>
                                        <p:cTn id="51" dur="5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6" name="矩形 5"/>
          <p:cNvSpPr/>
          <p:nvPr/>
        </p:nvSpPr>
        <p:spPr>
          <a:xfrm rot="5400000" flipH="1">
            <a:off x="-1136708" y="788360"/>
            <a:ext cx="7977063" cy="5703648"/>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tileRect/>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p>
          </p:txBody>
        </p:sp>
      </p:grpSp>
      <p:grpSp>
        <p:nvGrpSpPr>
          <p:cNvPr id="9" name="组合 8"/>
          <p:cNvGrpSpPr/>
          <p:nvPr/>
        </p:nvGrpSpPr>
        <p:grpSpPr>
          <a:xfrm>
            <a:off x="4226228" y="1890342"/>
            <a:ext cx="3926370" cy="3482318"/>
            <a:chOff x="3778052" y="1556964"/>
            <a:chExt cx="4764970" cy="4226078"/>
          </a:xfrm>
        </p:grpSpPr>
        <p:sp>
          <p:nvSpPr>
            <p:cNvPr id="10" name="向上箭头"/>
            <p:cNvSpPr/>
            <p:nvPr/>
          </p:nvSpPr>
          <p:spPr>
            <a:xfrm rot="16680000">
              <a:off x="6969172" y="2919659"/>
              <a:ext cx="856517" cy="85651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11" name="向上箭头"/>
            <p:cNvSpPr/>
            <p:nvPr/>
          </p:nvSpPr>
          <p:spPr>
            <a:xfrm rot="21300000" flipH="1" flipV="1">
              <a:off x="4422224" y="2919659"/>
              <a:ext cx="856517" cy="85651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12" name="向上箭头"/>
            <p:cNvSpPr/>
            <p:nvPr/>
          </p:nvSpPr>
          <p:spPr>
            <a:xfrm rot="13740000" flipH="1" flipV="1">
              <a:off x="5645734" y="4926525"/>
              <a:ext cx="856517" cy="85651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grpSp>
          <p:nvGrpSpPr>
            <p:cNvPr id="13" name="组合 12"/>
            <p:cNvGrpSpPr/>
            <p:nvPr/>
          </p:nvGrpSpPr>
          <p:grpSpPr>
            <a:xfrm>
              <a:off x="5204390" y="1556964"/>
              <a:ext cx="1875415" cy="1589842"/>
              <a:chOff x="5204390" y="1556964"/>
              <a:chExt cx="1875415" cy="1589842"/>
            </a:xfrm>
          </p:grpSpPr>
          <p:sp>
            <p:nvSpPr>
              <p:cNvPr id="23" name="六边形 22"/>
              <p:cNvSpPr/>
              <p:nvPr/>
            </p:nvSpPr>
            <p:spPr>
              <a:xfrm>
                <a:off x="5247908" y="1556964"/>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24" name="WIFI"/>
              <p:cNvSpPr>
                <a:spLocks noEditPoints="1"/>
              </p:cNvSpPr>
              <p:nvPr/>
            </p:nvSpPr>
            <p:spPr>
              <a:xfrm>
                <a:off x="5877707" y="1823759"/>
                <a:ext cx="528780" cy="551978"/>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chemeClr val="bg1"/>
              </a:solidFill>
              <a:ln w="9525">
                <a:noFill/>
              </a:ln>
            </p:spPr>
            <p:txBody>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25" name="文本框 24"/>
              <p:cNvSpPr txBox="1"/>
              <p:nvPr/>
            </p:nvSpPr>
            <p:spPr>
              <a:xfrm flipH="1">
                <a:off x="5204390" y="2435887"/>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dirty="0">
                    <a:solidFill>
                      <a:schemeClr val="bg1"/>
                    </a:solidFill>
                    <a:latin typeface="思源宋体 CN Heavy" panose="02020900000000000000" pitchFamily="18" charset="-122"/>
                    <a:ea typeface="思源宋体 CN Heavy" panose="02020900000000000000" pitchFamily="18" charset="-122"/>
                  </a:rPr>
                  <a:t>标题添加</a:t>
                </a:r>
                <a:endParaRPr lang="en-US" altLang="zh-CN"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14" name="组合 13"/>
            <p:cNvGrpSpPr/>
            <p:nvPr/>
          </p:nvGrpSpPr>
          <p:grpSpPr>
            <a:xfrm>
              <a:off x="3778052" y="3996965"/>
              <a:ext cx="1875415" cy="1589842"/>
              <a:chOff x="3778052" y="3996965"/>
              <a:chExt cx="1875415" cy="1589842"/>
            </a:xfrm>
          </p:grpSpPr>
          <p:sp>
            <p:nvSpPr>
              <p:cNvPr id="20" name="六边形 19"/>
              <p:cNvSpPr/>
              <p:nvPr/>
            </p:nvSpPr>
            <p:spPr>
              <a:xfrm>
                <a:off x="3821570" y="3996965"/>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21" name="联系"/>
              <p:cNvSpPr/>
              <p:nvPr/>
            </p:nvSpPr>
            <p:spPr>
              <a:xfrm>
                <a:off x="4476351" y="4260346"/>
                <a:ext cx="478817" cy="516289"/>
              </a:xfrm>
              <a:custGeom>
                <a:avLst/>
                <a:gdLst/>
                <a:ahLst/>
                <a:cxnLst>
                  <a:cxn ang="0">
                    <a:pos x="149140" y="135419"/>
                  </a:cxn>
                  <a:cxn ang="0">
                    <a:pos x="125085" y="145092"/>
                  </a:cxn>
                  <a:cxn ang="0">
                    <a:pos x="67354" y="106401"/>
                  </a:cxn>
                  <a:cxn ang="0">
                    <a:pos x="67354" y="101564"/>
                  </a:cxn>
                  <a:cxn ang="0">
                    <a:pos x="67354" y="96728"/>
                  </a:cxn>
                  <a:cxn ang="0">
                    <a:pos x="125085" y="62873"/>
                  </a:cxn>
                  <a:cxn ang="0">
                    <a:pos x="149140" y="67710"/>
                  </a:cxn>
                  <a:cxn ang="0">
                    <a:pos x="182817" y="33855"/>
                  </a:cxn>
                  <a:cxn ang="0">
                    <a:pos x="149140" y="0"/>
                  </a:cxn>
                  <a:cxn ang="0">
                    <a:pos x="115463" y="33855"/>
                  </a:cxn>
                  <a:cxn ang="0">
                    <a:pos x="115463" y="38691"/>
                  </a:cxn>
                  <a:cxn ang="0">
                    <a:pos x="52921" y="72546"/>
                  </a:cxn>
                  <a:cxn ang="0">
                    <a:pos x="33677" y="67710"/>
                  </a:cxn>
                  <a:cxn ang="0">
                    <a:pos x="0" y="101564"/>
                  </a:cxn>
                  <a:cxn ang="0">
                    <a:pos x="33677" y="135419"/>
                  </a:cxn>
                  <a:cxn ang="0">
                    <a:pos x="52921" y="130583"/>
                  </a:cxn>
                  <a:cxn ang="0">
                    <a:pos x="115463" y="164438"/>
                  </a:cxn>
                  <a:cxn ang="0">
                    <a:pos x="115463" y="169274"/>
                  </a:cxn>
                  <a:cxn ang="0">
                    <a:pos x="149140" y="203129"/>
                  </a:cxn>
                  <a:cxn ang="0">
                    <a:pos x="182817" y="169274"/>
                  </a:cxn>
                  <a:cxn ang="0">
                    <a:pos x="149140" y="135419"/>
                  </a:cxn>
                </a:cxnLst>
                <a:rect l="0" t="0" r="0" b="0"/>
                <a:pathLst>
                  <a:path w="38" h="42">
                    <a:moveTo>
                      <a:pt x="31" y="28"/>
                    </a:moveTo>
                    <a:cubicBezTo>
                      <a:pt x="29" y="28"/>
                      <a:pt x="28" y="29"/>
                      <a:pt x="26" y="30"/>
                    </a:cubicBezTo>
                    <a:cubicBezTo>
                      <a:pt x="14" y="22"/>
                      <a:pt x="14" y="22"/>
                      <a:pt x="14" y="22"/>
                    </a:cubicBezTo>
                    <a:cubicBezTo>
                      <a:pt x="14" y="22"/>
                      <a:pt x="14" y="21"/>
                      <a:pt x="14" y="21"/>
                    </a:cubicBezTo>
                    <a:cubicBezTo>
                      <a:pt x="14" y="21"/>
                      <a:pt x="14" y="20"/>
                      <a:pt x="14" y="20"/>
                    </a:cubicBezTo>
                    <a:cubicBezTo>
                      <a:pt x="26" y="13"/>
                      <a:pt x="26" y="13"/>
                      <a:pt x="26" y="13"/>
                    </a:cubicBezTo>
                    <a:cubicBezTo>
                      <a:pt x="28" y="13"/>
                      <a:pt x="29" y="14"/>
                      <a:pt x="31" y="14"/>
                    </a:cubicBezTo>
                    <a:cubicBezTo>
                      <a:pt x="35" y="14"/>
                      <a:pt x="38" y="11"/>
                      <a:pt x="38" y="7"/>
                    </a:cubicBezTo>
                    <a:cubicBezTo>
                      <a:pt x="38" y="3"/>
                      <a:pt x="35" y="0"/>
                      <a:pt x="31" y="0"/>
                    </a:cubicBezTo>
                    <a:cubicBezTo>
                      <a:pt x="27" y="0"/>
                      <a:pt x="24" y="3"/>
                      <a:pt x="24" y="7"/>
                    </a:cubicBezTo>
                    <a:cubicBezTo>
                      <a:pt x="24" y="7"/>
                      <a:pt x="24" y="8"/>
                      <a:pt x="24" y="8"/>
                    </a:cubicBezTo>
                    <a:cubicBezTo>
                      <a:pt x="11" y="15"/>
                      <a:pt x="11" y="15"/>
                      <a:pt x="11" y="15"/>
                    </a:cubicBezTo>
                    <a:cubicBezTo>
                      <a:pt x="10" y="15"/>
                      <a:pt x="9" y="14"/>
                      <a:pt x="7" y="14"/>
                    </a:cubicBezTo>
                    <a:cubicBezTo>
                      <a:pt x="3" y="14"/>
                      <a:pt x="0" y="17"/>
                      <a:pt x="0" y="21"/>
                    </a:cubicBezTo>
                    <a:cubicBezTo>
                      <a:pt x="0" y="25"/>
                      <a:pt x="3" y="28"/>
                      <a:pt x="7" y="28"/>
                    </a:cubicBezTo>
                    <a:cubicBezTo>
                      <a:pt x="9" y="28"/>
                      <a:pt x="10" y="28"/>
                      <a:pt x="11" y="27"/>
                    </a:cubicBezTo>
                    <a:cubicBezTo>
                      <a:pt x="24" y="34"/>
                      <a:pt x="24" y="34"/>
                      <a:pt x="24" y="34"/>
                    </a:cubicBezTo>
                    <a:cubicBezTo>
                      <a:pt x="24" y="34"/>
                      <a:pt x="24" y="35"/>
                      <a:pt x="24" y="35"/>
                    </a:cubicBezTo>
                    <a:cubicBezTo>
                      <a:pt x="24" y="39"/>
                      <a:pt x="27" y="42"/>
                      <a:pt x="31" y="42"/>
                    </a:cubicBezTo>
                    <a:cubicBezTo>
                      <a:pt x="35" y="42"/>
                      <a:pt x="38" y="39"/>
                      <a:pt x="38" y="35"/>
                    </a:cubicBezTo>
                    <a:cubicBezTo>
                      <a:pt x="38" y="31"/>
                      <a:pt x="35" y="28"/>
                      <a:pt x="31" y="28"/>
                    </a:cubicBezTo>
                    <a:close/>
                  </a:path>
                </a:pathLst>
              </a:custGeom>
              <a:solidFill>
                <a:schemeClr val="bg1"/>
              </a:solidFill>
              <a:ln w="9525">
                <a:noFill/>
              </a:ln>
            </p:spPr>
            <p:txBody>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22" name="文本框 21"/>
              <p:cNvSpPr txBox="1"/>
              <p:nvPr/>
            </p:nvSpPr>
            <p:spPr>
              <a:xfrm flipH="1">
                <a:off x="3778052" y="4834411"/>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dirty="0">
                    <a:solidFill>
                      <a:schemeClr val="bg1"/>
                    </a:solidFill>
                    <a:latin typeface="思源宋体 CN Heavy" panose="02020900000000000000" pitchFamily="18" charset="-122"/>
                    <a:ea typeface="思源宋体 CN Heavy" panose="02020900000000000000" pitchFamily="18" charset="-122"/>
                  </a:rPr>
                  <a:t>标题添加</a:t>
                </a:r>
                <a:endParaRPr lang="en-US" altLang="zh-CN"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15" name="组合 14"/>
            <p:cNvGrpSpPr/>
            <p:nvPr/>
          </p:nvGrpSpPr>
          <p:grpSpPr>
            <a:xfrm>
              <a:off x="6667607" y="4011638"/>
              <a:ext cx="1875415" cy="1589842"/>
              <a:chOff x="6667607" y="4011638"/>
              <a:chExt cx="1875415" cy="1589842"/>
            </a:xfrm>
          </p:grpSpPr>
          <p:sp>
            <p:nvSpPr>
              <p:cNvPr id="17" name="六边形 16"/>
              <p:cNvSpPr/>
              <p:nvPr/>
            </p:nvSpPr>
            <p:spPr>
              <a:xfrm>
                <a:off x="6711125" y="4011638"/>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18" name="电量"/>
              <p:cNvSpPr>
                <a:spLocks noEditPoints="1"/>
              </p:cNvSpPr>
              <p:nvPr/>
            </p:nvSpPr>
            <p:spPr>
              <a:xfrm>
                <a:off x="7276685" y="4137221"/>
                <a:ext cx="657258" cy="571606"/>
              </a:xfrm>
              <a:custGeom>
                <a:avLst/>
                <a:gdLst/>
                <a:ahLst/>
                <a:cxnLst>
                  <a:cxn ang="0">
                    <a:pos x="48184" y="283619"/>
                  </a:cxn>
                  <a:cxn ang="0">
                    <a:pos x="41301" y="283619"/>
                  </a:cxn>
                  <a:cxn ang="0">
                    <a:pos x="6883" y="283619"/>
                  </a:cxn>
                  <a:cxn ang="0">
                    <a:pos x="0" y="283619"/>
                  </a:cxn>
                  <a:cxn ang="0">
                    <a:pos x="0" y="242114"/>
                  </a:cxn>
                  <a:cxn ang="0">
                    <a:pos x="6883" y="242114"/>
                  </a:cxn>
                  <a:cxn ang="0">
                    <a:pos x="41301" y="242114"/>
                  </a:cxn>
                  <a:cxn ang="0">
                    <a:pos x="48184" y="242114"/>
                  </a:cxn>
                  <a:cxn ang="0">
                    <a:pos x="48184" y="283619"/>
                  </a:cxn>
                  <a:cxn ang="0">
                    <a:pos x="117018" y="283619"/>
                  </a:cxn>
                  <a:cxn ang="0">
                    <a:pos x="117018" y="283619"/>
                  </a:cxn>
                  <a:cxn ang="0">
                    <a:pos x="75718" y="283619"/>
                  </a:cxn>
                  <a:cxn ang="0">
                    <a:pos x="75718" y="283619"/>
                  </a:cxn>
                  <a:cxn ang="0">
                    <a:pos x="75718" y="221361"/>
                  </a:cxn>
                  <a:cxn ang="0">
                    <a:pos x="75718" y="214444"/>
                  </a:cxn>
                  <a:cxn ang="0">
                    <a:pos x="117018" y="214444"/>
                  </a:cxn>
                  <a:cxn ang="0">
                    <a:pos x="117018" y="221361"/>
                  </a:cxn>
                  <a:cxn ang="0">
                    <a:pos x="117018" y="283619"/>
                  </a:cxn>
                  <a:cxn ang="0">
                    <a:pos x="192736" y="283619"/>
                  </a:cxn>
                  <a:cxn ang="0">
                    <a:pos x="185852" y="283619"/>
                  </a:cxn>
                  <a:cxn ang="0">
                    <a:pos x="151435" y="283619"/>
                  </a:cxn>
                  <a:cxn ang="0">
                    <a:pos x="144552" y="283619"/>
                  </a:cxn>
                  <a:cxn ang="0">
                    <a:pos x="144552" y="172938"/>
                  </a:cxn>
                  <a:cxn ang="0">
                    <a:pos x="151435" y="166021"/>
                  </a:cxn>
                  <a:cxn ang="0">
                    <a:pos x="185852" y="166021"/>
                  </a:cxn>
                  <a:cxn ang="0">
                    <a:pos x="192736" y="172938"/>
                  </a:cxn>
                  <a:cxn ang="0">
                    <a:pos x="192736" y="283619"/>
                  </a:cxn>
                  <a:cxn ang="0">
                    <a:pos x="261570" y="283619"/>
                  </a:cxn>
                  <a:cxn ang="0">
                    <a:pos x="254686" y="283619"/>
                  </a:cxn>
                  <a:cxn ang="0">
                    <a:pos x="220269" y="283619"/>
                  </a:cxn>
                  <a:cxn ang="0">
                    <a:pos x="213386" y="283619"/>
                  </a:cxn>
                  <a:cxn ang="0">
                    <a:pos x="213386" y="103763"/>
                  </a:cxn>
                  <a:cxn ang="0">
                    <a:pos x="220269" y="96846"/>
                  </a:cxn>
                  <a:cxn ang="0">
                    <a:pos x="254686" y="96846"/>
                  </a:cxn>
                  <a:cxn ang="0">
                    <a:pos x="261570" y="103763"/>
                  </a:cxn>
                  <a:cxn ang="0">
                    <a:pos x="261570" y="283619"/>
                  </a:cxn>
                  <a:cxn ang="0">
                    <a:pos x="330404" y="283619"/>
                  </a:cxn>
                  <a:cxn ang="0">
                    <a:pos x="323521" y="283619"/>
                  </a:cxn>
                  <a:cxn ang="0">
                    <a:pos x="289104" y="283619"/>
                  </a:cxn>
                  <a:cxn ang="0">
                    <a:pos x="282220" y="283619"/>
                  </a:cxn>
                  <a:cxn ang="0">
                    <a:pos x="282220" y="6918"/>
                  </a:cxn>
                  <a:cxn ang="0">
                    <a:pos x="289104" y="0"/>
                  </a:cxn>
                  <a:cxn ang="0">
                    <a:pos x="323521" y="0"/>
                  </a:cxn>
                  <a:cxn ang="0">
                    <a:pos x="330404" y="6918"/>
                  </a:cxn>
                  <a:cxn ang="0">
                    <a:pos x="330404" y="283619"/>
                  </a:cxn>
                </a:cxnLst>
                <a:rect l="0" t="0" r="0" b="0"/>
                <a:pathLst>
                  <a:path w="48" h="41">
                    <a:moveTo>
                      <a:pt x="7" y="41"/>
                    </a:moveTo>
                    <a:cubicBezTo>
                      <a:pt x="7" y="41"/>
                      <a:pt x="7" y="41"/>
                      <a:pt x="6" y="41"/>
                    </a:cubicBezTo>
                    <a:cubicBezTo>
                      <a:pt x="1" y="41"/>
                      <a:pt x="1" y="41"/>
                      <a:pt x="1" y="41"/>
                    </a:cubicBezTo>
                    <a:cubicBezTo>
                      <a:pt x="1" y="41"/>
                      <a:pt x="0" y="41"/>
                      <a:pt x="0" y="41"/>
                    </a:cubicBezTo>
                    <a:cubicBezTo>
                      <a:pt x="0" y="35"/>
                      <a:pt x="0" y="35"/>
                      <a:pt x="0" y="35"/>
                    </a:cubicBezTo>
                    <a:cubicBezTo>
                      <a:pt x="0" y="35"/>
                      <a:pt x="1" y="35"/>
                      <a:pt x="1" y="35"/>
                    </a:cubicBezTo>
                    <a:cubicBezTo>
                      <a:pt x="6" y="35"/>
                      <a:pt x="6" y="35"/>
                      <a:pt x="6" y="35"/>
                    </a:cubicBezTo>
                    <a:cubicBezTo>
                      <a:pt x="7" y="35"/>
                      <a:pt x="7" y="35"/>
                      <a:pt x="7" y="35"/>
                    </a:cubicBezTo>
                    <a:lnTo>
                      <a:pt x="7" y="41"/>
                    </a:lnTo>
                    <a:close/>
                    <a:moveTo>
                      <a:pt x="17" y="41"/>
                    </a:moveTo>
                    <a:cubicBezTo>
                      <a:pt x="17" y="41"/>
                      <a:pt x="17" y="41"/>
                      <a:pt x="17" y="41"/>
                    </a:cubicBezTo>
                    <a:cubicBezTo>
                      <a:pt x="11" y="41"/>
                      <a:pt x="11" y="41"/>
                      <a:pt x="11" y="41"/>
                    </a:cubicBezTo>
                    <a:cubicBezTo>
                      <a:pt x="11" y="41"/>
                      <a:pt x="11" y="41"/>
                      <a:pt x="11" y="41"/>
                    </a:cubicBezTo>
                    <a:cubicBezTo>
                      <a:pt x="11" y="32"/>
                      <a:pt x="11" y="32"/>
                      <a:pt x="11" y="32"/>
                    </a:cubicBezTo>
                    <a:cubicBezTo>
                      <a:pt x="11" y="32"/>
                      <a:pt x="11" y="31"/>
                      <a:pt x="11" y="31"/>
                    </a:cubicBezTo>
                    <a:cubicBezTo>
                      <a:pt x="17" y="31"/>
                      <a:pt x="17" y="31"/>
                      <a:pt x="17" y="31"/>
                    </a:cubicBezTo>
                    <a:cubicBezTo>
                      <a:pt x="17" y="31"/>
                      <a:pt x="17" y="32"/>
                      <a:pt x="17" y="32"/>
                    </a:cubicBezTo>
                    <a:lnTo>
                      <a:pt x="17" y="41"/>
                    </a:lnTo>
                    <a:close/>
                    <a:moveTo>
                      <a:pt x="28" y="41"/>
                    </a:moveTo>
                    <a:cubicBezTo>
                      <a:pt x="28" y="41"/>
                      <a:pt x="27" y="41"/>
                      <a:pt x="27" y="41"/>
                    </a:cubicBezTo>
                    <a:cubicBezTo>
                      <a:pt x="22" y="41"/>
                      <a:pt x="22" y="41"/>
                      <a:pt x="22" y="41"/>
                    </a:cubicBezTo>
                    <a:cubicBezTo>
                      <a:pt x="21" y="41"/>
                      <a:pt x="21" y="41"/>
                      <a:pt x="21" y="41"/>
                    </a:cubicBezTo>
                    <a:cubicBezTo>
                      <a:pt x="21" y="25"/>
                      <a:pt x="21" y="25"/>
                      <a:pt x="21" y="25"/>
                    </a:cubicBezTo>
                    <a:cubicBezTo>
                      <a:pt x="21" y="25"/>
                      <a:pt x="21" y="24"/>
                      <a:pt x="22" y="24"/>
                    </a:cubicBezTo>
                    <a:cubicBezTo>
                      <a:pt x="27" y="24"/>
                      <a:pt x="27" y="24"/>
                      <a:pt x="27" y="24"/>
                    </a:cubicBezTo>
                    <a:cubicBezTo>
                      <a:pt x="27" y="24"/>
                      <a:pt x="28" y="25"/>
                      <a:pt x="28" y="25"/>
                    </a:cubicBezTo>
                    <a:lnTo>
                      <a:pt x="28" y="41"/>
                    </a:lnTo>
                    <a:close/>
                    <a:moveTo>
                      <a:pt x="38" y="41"/>
                    </a:moveTo>
                    <a:cubicBezTo>
                      <a:pt x="38" y="41"/>
                      <a:pt x="38" y="41"/>
                      <a:pt x="37" y="41"/>
                    </a:cubicBezTo>
                    <a:cubicBezTo>
                      <a:pt x="32" y="41"/>
                      <a:pt x="32" y="41"/>
                      <a:pt x="32" y="41"/>
                    </a:cubicBezTo>
                    <a:cubicBezTo>
                      <a:pt x="32" y="41"/>
                      <a:pt x="31" y="41"/>
                      <a:pt x="31" y="41"/>
                    </a:cubicBezTo>
                    <a:cubicBezTo>
                      <a:pt x="31" y="15"/>
                      <a:pt x="31" y="15"/>
                      <a:pt x="31" y="15"/>
                    </a:cubicBezTo>
                    <a:cubicBezTo>
                      <a:pt x="31" y="14"/>
                      <a:pt x="32" y="14"/>
                      <a:pt x="32" y="14"/>
                    </a:cubicBezTo>
                    <a:cubicBezTo>
                      <a:pt x="37" y="14"/>
                      <a:pt x="37" y="14"/>
                      <a:pt x="37" y="14"/>
                    </a:cubicBezTo>
                    <a:cubicBezTo>
                      <a:pt x="38" y="14"/>
                      <a:pt x="38" y="14"/>
                      <a:pt x="38" y="15"/>
                    </a:cubicBezTo>
                    <a:lnTo>
                      <a:pt x="38" y="41"/>
                    </a:lnTo>
                    <a:close/>
                    <a:moveTo>
                      <a:pt x="48" y="41"/>
                    </a:moveTo>
                    <a:cubicBezTo>
                      <a:pt x="48" y="41"/>
                      <a:pt x="48" y="41"/>
                      <a:pt x="47" y="41"/>
                    </a:cubicBezTo>
                    <a:cubicBezTo>
                      <a:pt x="42" y="41"/>
                      <a:pt x="42" y="41"/>
                      <a:pt x="42" y="41"/>
                    </a:cubicBezTo>
                    <a:cubicBezTo>
                      <a:pt x="42" y="41"/>
                      <a:pt x="41" y="41"/>
                      <a:pt x="41" y="41"/>
                    </a:cubicBezTo>
                    <a:cubicBezTo>
                      <a:pt x="41" y="1"/>
                      <a:pt x="41" y="1"/>
                      <a:pt x="41" y="1"/>
                    </a:cubicBezTo>
                    <a:cubicBezTo>
                      <a:pt x="41" y="1"/>
                      <a:pt x="42" y="0"/>
                      <a:pt x="42" y="0"/>
                    </a:cubicBezTo>
                    <a:cubicBezTo>
                      <a:pt x="47" y="0"/>
                      <a:pt x="47" y="0"/>
                      <a:pt x="47" y="0"/>
                    </a:cubicBezTo>
                    <a:cubicBezTo>
                      <a:pt x="48" y="0"/>
                      <a:pt x="48" y="1"/>
                      <a:pt x="48" y="1"/>
                    </a:cubicBezTo>
                    <a:lnTo>
                      <a:pt x="48" y="41"/>
                    </a:lnTo>
                    <a:close/>
                  </a:path>
                </a:pathLst>
              </a:custGeom>
              <a:solidFill>
                <a:schemeClr val="bg1"/>
              </a:solidFill>
              <a:ln w="9525">
                <a:noFill/>
              </a:ln>
            </p:spPr>
            <p:txBody>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19" name="文本框 18"/>
              <p:cNvSpPr txBox="1"/>
              <p:nvPr/>
            </p:nvSpPr>
            <p:spPr>
              <a:xfrm flipH="1">
                <a:off x="6667607" y="4834410"/>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dirty="0">
                    <a:solidFill>
                      <a:schemeClr val="bg1"/>
                    </a:solidFill>
                    <a:latin typeface="思源宋体 CN Heavy" panose="02020900000000000000" pitchFamily="18" charset="-122"/>
                    <a:ea typeface="思源宋体 CN Heavy" panose="02020900000000000000" pitchFamily="18" charset="-122"/>
                  </a:rPr>
                  <a:t>标题添加</a:t>
                </a:r>
                <a:endParaRPr lang="en-US" altLang="zh-CN" dirty="0">
                  <a:solidFill>
                    <a:schemeClr val="bg1"/>
                  </a:solidFill>
                  <a:latin typeface="思源宋体 CN Heavy" panose="02020900000000000000" pitchFamily="18" charset="-122"/>
                  <a:ea typeface="思源宋体 CN Heavy" panose="02020900000000000000" pitchFamily="18" charset="-122"/>
                </a:endParaRPr>
              </a:p>
            </p:txBody>
          </p:sp>
        </p:grpSp>
        <p:sp>
          <p:nvSpPr>
            <p:cNvPr id="16" name="文本框 15"/>
            <p:cNvSpPr txBox="1"/>
            <p:nvPr/>
          </p:nvSpPr>
          <p:spPr>
            <a:xfrm flipH="1">
              <a:off x="5422096" y="3459277"/>
              <a:ext cx="1455468" cy="859078"/>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endParaRPr lang="en-US" altLang="zh-CN" sz="2000"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26" name="组合 25"/>
          <p:cNvGrpSpPr/>
          <p:nvPr/>
        </p:nvGrpSpPr>
        <p:grpSpPr>
          <a:xfrm>
            <a:off x="7411737" y="1515204"/>
            <a:ext cx="3240201" cy="879240"/>
            <a:chOff x="8195936" y="1896810"/>
            <a:chExt cx="3240201" cy="879240"/>
          </a:xfrm>
        </p:grpSpPr>
        <p:sp>
          <p:nvSpPr>
            <p:cNvPr id="27"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8"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29" name="组合 28"/>
          <p:cNvGrpSpPr/>
          <p:nvPr/>
        </p:nvGrpSpPr>
        <p:grpSpPr>
          <a:xfrm>
            <a:off x="8352787" y="4077964"/>
            <a:ext cx="2665211" cy="1110072"/>
            <a:chOff x="8195936" y="1896810"/>
            <a:chExt cx="2665211" cy="1110072"/>
          </a:xfrm>
        </p:grpSpPr>
        <p:sp>
          <p:nvSpPr>
            <p:cNvPr id="30" name="Rectangle 16"/>
            <p:cNvSpPr/>
            <p:nvPr/>
          </p:nvSpPr>
          <p:spPr>
            <a:xfrm>
              <a:off x="8195938" y="2246033"/>
              <a:ext cx="2665209"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1"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32" name="组合 31"/>
          <p:cNvGrpSpPr/>
          <p:nvPr/>
        </p:nvGrpSpPr>
        <p:grpSpPr>
          <a:xfrm flipH="1">
            <a:off x="1323235" y="4077964"/>
            <a:ext cx="2665211" cy="1110072"/>
            <a:chOff x="8195936" y="1896810"/>
            <a:chExt cx="2665211" cy="1110072"/>
          </a:xfrm>
        </p:grpSpPr>
        <p:sp>
          <p:nvSpPr>
            <p:cNvPr id="33" name="Rectangle 16"/>
            <p:cNvSpPr/>
            <p:nvPr/>
          </p:nvSpPr>
          <p:spPr>
            <a:xfrm>
              <a:off x="8195938" y="2246033"/>
              <a:ext cx="2665209"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4"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strVal val="#ppt_x"/>
                                          </p:val>
                                        </p:tav>
                                        <p:tav tm="100000">
                                          <p:val>
                                            <p:strVal val="#ppt_x"/>
                                          </p:val>
                                        </p:tav>
                                      </p:tavLst>
                                    </p:anim>
                                    <p:anim calcmode="lin" valueType="num">
                                      <p:cBhvr>
                                        <p:cTn id="21" dur="500" fill="hold"/>
                                        <p:tgtEl>
                                          <p:spTgt spid="2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anim calcmode="lin" valueType="num">
                                      <p:cBhvr>
                                        <p:cTn id="26" dur="500" fill="hold"/>
                                        <p:tgtEl>
                                          <p:spTgt spid="32"/>
                                        </p:tgtEl>
                                        <p:attrNameLst>
                                          <p:attrName>ppt_x</p:attrName>
                                        </p:attrNameLst>
                                      </p:cBhvr>
                                      <p:tavLst>
                                        <p:tav tm="0">
                                          <p:val>
                                            <p:strVal val="#ppt_x"/>
                                          </p:val>
                                        </p:tav>
                                        <p:tav tm="100000">
                                          <p:val>
                                            <p:strVal val="#ppt_x"/>
                                          </p:val>
                                        </p:tav>
                                      </p:tavLst>
                                    </p:anim>
                                    <p:anim calcmode="lin" valueType="num">
                                      <p:cBhvr>
                                        <p:cTn id="27" dur="500" fill="hold"/>
                                        <p:tgtEl>
                                          <p:spTgt spid="3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anim calcmode="lin" valueType="num">
                                      <p:cBhvr>
                                        <p:cTn id="32" dur="500" fill="hold"/>
                                        <p:tgtEl>
                                          <p:spTgt spid="29"/>
                                        </p:tgtEl>
                                        <p:attrNameLst>
                                          <p:attrName>ppt_x</p:attrName>
                                        </p:attrNameLst>
                                      </p:cBhvr>
                                      <p:tavLst>
                                        <p:tav tm="0">
                                          <p:val>
                                            <p:strVal val="#ppt_x"/>
                                          </p:val>
                                        </p:tav>
                                        <p:tav tm="100000">
                                          <p:val>
                                            <p:strVal val="#ppt_x"/>
                                          </p:val>
                                        </p:tav>
                                      </p:tavLst>
                                    </p:anim>
                                    <p:anim calcmode="lin" valueType="num">
                                      <p:cBhvr>
                                        <p:cTn id="33"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p>
          </p:txBody>
        </p:sp>
      </p:grpSp>
      <p:grpSp>
        <p:nvGrpSpPr>
          <p:cNvPr id="9" name="组合 8"/>
          <p:cNvGrpSpPr/>
          <p:nvPr/>
        </p:nvGrpSpPr>
        <p:grpSpPr>
          <a:xfrm>
            <a:off x="1656387" y="1649843"/>
            <a:ext cx="1579521" cy="3825039"/>
            <a:chOff x="1656387" y="1649843"/>
            <a:chExt cx="1579521" cy="3825039"/>
          </a:xfrm>
        </p:grpSpPr>
        <p:sp>
          <p:nvSpPr>
            <p:cNvPr id="10" name="矩形 9"/>
            <p:cNvSpPr/>
            <p:nvPr/>
          </p:nvSpPr>
          <p:spPr>
            <a:xfrm>
              <a:off x="1709548" y="1649843"/>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cxnSp>
          <p:nvCxnSpPr>
            <p:cNvPr id="11" name="直接连接符 10"/>
            <p:cNvCxnSpPr/>
            <p:nvPr/>
          </p:nvCxnSpPr>
          <p:spPr>
            <a:xfrm rot="5400000" flipH="1">
              <a:off x="2088963" y="3516742"/>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2044070" y="1786278"/>
              <a:ext cx="804156" cy="1200329"/>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marR="0" lvl="0" indent="0" algn="dist" fontAlgn="auto">
                <a:lnSpc>
                  <a:spcPct val="100000"/>
                </a:lnSpc>
                <a:spcBef>
                  <a:spcPts val="0"/>
                </a:spcBef>
                <a:spcAft>
                  <a:spcPts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chemeClr val="bg1"/>
                  </a:solidFill>
                  <a:uLnTx/>
                  <a:uFillTx/>
                  <a:latin typeface="思源宋体 CN Heavy" panose="02020900000000000000" pitchFamily="18" charset="-122"/>
                  <a:ea typeface="思源宋体 CN Heavy" panose="02020900000000000000" pitchFamily="18" charset="-122"/>
                </a:rPr>
                <a:t>S</a:t>
              </a:r>
              <a:endParaRPr kumimoji="0" lang="zh-CN" altLang="en-US" sz="7200" b="0" i="0" u="none" strike="noStrike" kern="1200" cap="none" spc="0" normalizeH="0" baseline="0" noProof="0" dirty="0">
                <a:ln>
                  <a:noFill/>
                </a:ln>
                <a:solidFill>
                  <a:schemeClr val="bg1"/>
                </a:solidFill>
                <a:uLnTx/>
                <a:uFillTx/>
                <a:latin typeface="思源宋体 CN Heavy" panose="02020900000000000000" pitchFamily="18" charset="-122"/>
                <a:ea typeface="思源宋体 CN Heavy" panose="02020900000000000000" pitchFamily="18" charset="-122"/>
              </a:endParaRPr>
            </a:p>
          </p:txBody>
        </p:sp>
        <p:grpSp>
          <p:nvGrpSpPr>
            <p:cNvPr id="13" name="组合 12"/>
            <p:cNvGrpSpPr/>
            <p:nvPr/>
          </p:nvGrpSpPr>
          <p:grpSpPr>
            <a:xfrm>
              <a:off x="1656387" y="4265772"/>
              <a:ext cx="1579521" cy="1209110"/>
              <a:chOff x="1385289" y="5919495"/>
              <a:chExt cx="2071754" cy="1585909"/>
            </a:xfrm>
          </p:grpSpPr>
          <p:sp>
            <p:nvSpPr>
              <p:cNvPr id="14"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p:txBody>
          </p:sp>
          <p:sp>
            <p:nvSpPr>
              <p:cNvPr id="15"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dirty="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p>
            </p:txBody>
          </p:sp>
          <p:cxnSp>
            <p:nvCxnSpPr>
              <p:cNvPr id="16"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7" name="组合 16"/>
          <p:cNvGrpSpPr/>
          <p:nvPr/>
        </p:nvGrpSpPr>
        <p:grpSpPr>
          <a:xfrm>
            <a:off x="4050651" y="2136501"/>
            <a:ext cx="1579521" cy="3633715"/>
            <a:chOff x="4050651" y="2136501"/>
            <a:chExt cx="1579521" cy="3633715"/>
          </a:xfrm>
        </p:grpSpPr>
        <p:sp>
          <p:nvSpPr>
            <p:cNvPr id="18" name="矩形 17"/>
            <p:cNvSpPr/>
            <p:nvPr/>
          </p:nvSpPr>
          <p:spPr>
            <a:xfrm>
              <a:off x="4103816" y="2136501"/>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19" name="直接连接符 18"/>
            <p:cNvCxnSpPr/>
            <p:nvPr/>
          </p:nvCxnSpPr>
          <p:spPr>
            <a:xfrm rot="5400000" flipH="1">
              <a:off x="4483227" y="4004515"/>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4438334" y="2261621"/>
              <a:ext cx="804156" cy="1200329"/>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marR="0" lvl="0" indent="0" algn="dist" fontAlgn="auto">
                <a:lnSpc>
                  <a:spcPct val="100000"/>
                </a:lnSpc>
                <a:spcBef>
                  <a:spcPts val="0"/>
                </a:spcBef>
                <a:spcAft>
                  <a:spcPts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rPr>
                <a:t>W</a:t>
              </a:r>
              <a:endParaRPr kumimoji="0" lang="zh-CN" altLang="en-US" sz="7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endParaRPr>
            </a:p>
          </p:txBody>
        </p:sp>
        <p:grpSp>
          <p:nvGrpSpPr>
            <p:cNvPr id="21" name="组合 20"/>
            <p:cNvGrpSpPr/>
            <p:nvPr/>
          </p:nvGrpSpPr>
          <p:grpSpPr>
            <a:xfrm>
              <a:off x="4050651" y="4561106"/>
              <a:ext cx="1579521" cy="1209110"/>
              <a:chOff x="1385289" y="5919495"/>
              <a:chExt cx="2071754" cy="1585909"/>
            </a:xfrm>
          </p:grpSpPr>
          <p:sp>
            <p:nvSpPr>
              <p:cNvPr id="22"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p:txBody>
          </p:sp>
          <p:sp>
            <p:nvSpPr>
              <p:cNvPr id="23"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dirty="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p>
            </p:txBody>
          </p:sp>
          <p:cxnSp>
            <p:nvCxnSpPr>
              <p:cNvPr id="24"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5" name="组合 24"/>
          <p:cNvGrpSpPr/>
          <p:nvPr/>
        </p:nvGrpSpPr>
        <p:grpSpPr>
          <a:xfrm>
            <a:off x="6444917" y="1649843"/>
            <a:ext cx="1579521" cy="3688090"/>
            <a:chOff x="6444917" y="1649843"/>
            <a:chExt cx="1579521" cy="3688090"/>
          </a:xfrm>
        </p:grpSpPr>
        <p:sp>
          <p:nvSpPr>
            <p:cNvPr id="26" name="矩形 25"/>
            <p:cNvSpPr/>
            <p:nvPr/>
          </p:nvSpPr>
          <p:spPr>
            <a:xfrm>
              <a:off x="6498081" y="1649843"/>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27" name="直接连接符 26"/>
            <p:cNvCxnSpPr/>
            <p:nvPr/>
          </p:nvCxnSpPr>
          <p:spPr>
            <a:xfrm rot="5400000" flipH="1">
              <a:off x="6877493" y="3516742"/>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6832599" y="1786278"/>
              <a:ext cx="804156" cy="1200329"/>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marR="0" lvl="0" indent="0" algn="dist" fontAlgn="auto">
                <a:lnSpc>
                  <a:spcPct val="100000"/>
                </a:lnSpc>
                <a:spcBef>
                  <a:spcPts val="0"/>
                </a:spcBef>
                <a:spcAft>
                  <a:spcPts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chemeClr val="bg1"/>
                  </a:solidFill>
                  <a:uLnTx/>
                  <a:uFillTx/>
                  <a:latin typeface="思源宋体 CN Heavy" panose="02020900000000000000" pitchFamily="18" charset="-122"/>
                  <a:ea typeface="思源宋体 CN Heavy" panose="02020900000000000000" pitchFamily="18" charset="-122"/>
                </a:rPr>
                <a:t>O</a:t>
              </a:r>
              <a:endParaRPr kumimoji="0" lang="zh-CN" altLang="en-US" sz="7200" b="0" i="0" u="none" strike="noStrike" kern="1200" cap="none" spc="0" normalizeH="0" baseline="0" noProof="0" dirty="0">
                <a:ln>
                  <a:noFill/>
                </a:ln>
                <a:solidFill>
                  <a:schemeClr val="bg1"/>
                </a:solidFill>
                <a:uLnTx/>
                <a:uFillTx/>
                <a:latin typeface="思源宋体 CN Heavy" panose="02020900000000000000" pitchFamily="18" charset="-122"/>
                <a:ea typeface="思源宋体 CN Heavy" panose="02020900000000000000" pitchFamily="18" charset="-122"/>
              </a:endParaRPr>
            </a:p>
          </p:txBody>
        </p:sp>
        <p:grpSp>
          <p:nvGrpSpPr>
            <p:cNvPr id="29" name="组合 28"/>
            <p:cNvGrpSpPr/>
            <p:nvPr/>
          </p:nvGrpSpPr>
          <p:grpSpPr>
            <a:xfrm>
              <a:off x="6444917" y="4128823"/>
              <a:ext cx="1579521" cy="1209110"/>
              <a:chOff x="1385289" y="5919495"/>
              <a:chExt cx="2071754" cy="1585909"/>
            </a:xfrm>
          </p:grpSpPr>
          <p:sp>
            <p:nvSpPr>
              <p:cNvPr id="30"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p:txBody>
          </p:sp>
          <p:sp>
            <p:nvSpPr>
              <p:cNvPr id="31"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dirty="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p>
            </p:txBody>
          </p:sp>
          <p:cxnSp>
            <p:nvCxnSpPr>
              <p:cNvPr id="32"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33" name="组合 32"/>
          <p:cNvGrpSpPr/>
          <p:nvPr/>
        </p:nvGrpSpPr>
        <p:grpSpPr>
          <a:xfrm>
            <a:off x="8839180" y="2136501"/>
            <a:ext cx="1579521" cy="3682201"/>
            <a:chOff x="8839180" y="2136501"/>
            <a:chExt cx="1579521" cy="3682201"/>
          </a:xfrm>
        </p:grpSpPr>
        <p:sp>
          <p:nvSpPr>
            <p:cNvPr id="34" name="矩形 33"/>
            <p:cNvSpPr/>
            <p:nvPr/>
          </p:nvSpPr>
          <p:spPr>
            <a:xfrm>
              <a:off x="8892349" y="2136501"/>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cxnSp>
          <p:nvCxnSpPr>
            <p:cNvPr id="35" name="直接连接符 34"/>
            <p:cNvCxnSpPr/>
            <p:nvPr/>
          </p:nvCxnSpPr>
          <p:spPr>
            <a:xfrm rot="5400000" flipH="1">
              <a:off x="9271758" y="4004516"/>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9226863" y="2261621"/>
              <a:ext cx="804156" cy="1200329"/>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marR="0" lvl="0" indent="0" algn="dist" fontAlgn="auto">
                <a:lnSpc>
                  <a:spcPct val="100000"/>
                </a:lnSpc>
                <a:spcBef>
                  <a:spcPts val="0"/>
                </a:spcBef>
                <a:spcAft>
                  <a:spcPts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chemeClr val="bg1"/>
                  </a:solidFill>
                  <a:uLnTx/>
                  <a:uFillTx/>
                  <a:latin typeface="思源宋体 CN Heavy" panose="02020900000000000000" pitchFamily="18" charset="-122"/>
                  <a:ea typeface="思源宋体 CN Heavy" panose="02020900000000000000" pitchFamily="18" charset="-122"/>
                </a:rPr>
                <a:t>T</a:t>
              </a:r>
              <a:endParaRPr kumimoji="0" lang="zh-CN" altLang="en-US" sz="7200" b="0" i="0" u="none" strike="noStrike" kern="1200" cap="none" spc="0" normalizeH="0" baseline="0" noProof="0" dirty="0">
                <a:ln>
                  <a:noFill/>
                </a:ln>
                <a:solidFill>
                  <a:schemeClr val="bg1"/>
                </a:solidFill>
                <a:uLnTx/>
                <a:uFillTx/>
                <a:latin typeface="思源宋体 CN Heavy" panose="02020900000000000000" pitchFamily="18" charset="-122"/>
                <a:ea typeface="思源宋体 CN Heavy" panose="02020900000000000000" pitchFamily="18" charset="-122"/>
              </a:endParaRPr>
            </a:p>
          </p:txBody>
        </p:sp>
        <p:grpSp>
          <p:nvGrpSpPr>
            <p:cNvPr id="37" name="组合 36"/>
            <p:cNvGrpSpPr/>
            <p:nvPr/>
          </p:nvGrpSpPr>
          <p:grpSpPr>
            <a:xfrm>
              <a:off x="8839180" y="4609592"/>
              <a:ext cx="1579521" cy="1209110"/>
              <a:chOff x="1385289" y="5919495"/>
              <a:chExt cx="2071754" cy="1585909"/>
            </a:xfrm>
          </p:grpSpPr>
          <p:sp>
            <p:nvSpPr>
              <p:cNvPr id="38"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p:txBody>
          </p:sp>
          <p:sp>
            <p:nvSpPr>
              <p:cNvPr id="39"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dirty="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p>
            </p:txBody>
          </p:sp>
          <p:cxnSp>
            <p:nvCxnSpPr>
              <p:cNvPr id="40"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anim calcmode="lin" valueType="num">
                                      <p:cBhvr>
                                        <p:cTn id="20" dur="500" fill="hold"/>
                                        <p:tgtEl>
                                          <p:spTgt spid="17"/>
                                        </p:tgtEl>
                                        <p:attrNameLst>
                                          <p:attrName>ppt_x</p:attrName>
                                        </p:attrNameLst>
                                      </p:cBhvr>
                                      <p:tavLst>
                                        <p:tav tm="0">
                                          <p:val>
                                            <p:strVal val="#ppt_x"/>
                                          </p:val>
                                        </p:tav>
                                        <p:tav tm="100000">
                                          <p:val>
                                            <p:strVal val="#ppt_x"/>
                                          </p:val>
                                        </p:tav>
                                      </p:tavLst>
                                    </p:anim>
                                    <p:anim calcmode="lin" valueType="num">
                                      <p:cBhvr>
                                        <p:cTn id="21" dur="500" fill="hold"/>
                                        <p:tgtEl>
                                          <p:spTgt spid="1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anim calcmode="lin" valueType="num">
                                      <p:cBhvr>
                                        <p:cTn id="26" dur="500" fill="hold"/>
                                        <p:tgtEl>
                                          <p:spTgt spid="25"/>
                                        </p:tgtEl>
                                        <p:attrNameLst>
                                          <p:attrName>ppt_x</p:attrName>
                                        </p:attrNameLst>
                                      </p:cBhvr>
                                      <p:tavLst>
                                        <p:tav tm="0">
                                          <p:val>
                                            <p:strVal val="#ppt_x"/>
                                          </p:val>
                                        </p:tav>
                                        <p:tav tm="100000">
                                          <p:val>
                                            <p:strVal val="#ppt_x"/>
                                          </p:val>
                                        </p:tav>
                                      </p:tavLst>
                                    </p:anim>
                                    <p:anim calcmode="lin" valueType="num">
                                      <p:cBhvr>
                                        <p:cTn id="27" dur="5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strVal val="#ppt_x"/>
                                          </p:val>
                                        </p:tav>
                                        <p:tav tm="100000">
                                          <p:val>
                                            <p:strVal val="#ppt_x"/>
                                          </p:val>
                                        </p:tav>
                                      </p:tavLst>
                                    </p:anim>
                                    <p:anim calcmode="lin" valueType="num">
                                      <p:cBhvr>
                                        <p:cTn id="33"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5"/>
          <p:cNvSpPr/>
          <p:nvPr/>
        </p:nvSpPr>
        <p:spPr>
          <a:xfrm>
            <a:off x="-1814" y="3314071"/>
            <a:ext cx="12193814" cy="3543929"/>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Lst>
            <a:rect l="l" t="t" r="r" b="b"/>
            <a:pathLst>
              <a:path w="12193814" h="2392621">
                <a:moveTo>
                  <a:pt x="0" y="211633"/>
                </a:moveTo>
                <a:cubicBezTo>
                  <a:pt x="230717" y="358823"/>
                  <a:pt x="186720" y="358360"/>
                  <a:pt x="636814" y="437707"/>
                </a:cubicBezTo>
                <a:cubicBezTo>
                  <a:pt x="1086908" y="517054"/>
                  <a:pt x="2054981" y="503965"/>
                  <a:pt x="2700564" y="687713"/>
                </a:cubicBezTo>
                <a:cubicBezTo>
                  <a:pt x="3281589" y="780127"/>
                  <a:pt x="3611789" y="1019069"/>
                  <a:pt x="4192814" y="1000019"/>
                </a:cubicBezTo>
                <a:cubicBezTo>
                  <a:pt x="5018314" y="931120"/>
                  <a:pt x="5888264" y="283013"/>
                  <a:pt x="6777264" y="214114"/>
                </a:cubicBezTo>
                <a:cubicBezTo>
                  <a:pt x="7428139" y="128389"/>
                  <a:pt x="8555264" y="424564"/>
                  <a:pt x="9650639" y="510322"/>
                </a:cubicBezTo>
                <a:cubicBezTo>
                  <a:pt x="10604197" y="539013"/>
                  <a:pt x="11604852" y="-17483"/>
                  <a:pt x="12193814" y="424"/>
                </a:cubicBezTo>
                <a:lnTo>
                  <a:pt x="12193814" y="2392621"/>
                </a:lnTo>
                <a:lnTo>
                  <a:pt x="1814" y="2392621"/>
                </a:lnTo>
                <a:cubicBezTo>
                  <a:pt x="1209" y="1665625"/>
                  <a:pt x="605" y="938629"/>
                  <a:pt x="0" y="211633"/>
                </a:cubicBez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flipH="1">
            <a:off x="-14514" y="4324350"/>
            <a:ext cx="12206514" cy="2533650"/>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 ang="0">
                <a:pos x="connsiteX10-131" y="connsiteY10-132"/>
              </a:cxn>
              <a:cxn ang="0">
                <a:pos x="connsiteX11" y="connsiteY11"/>
              </a:cxn>
            </a:cxnLst>
            <a:rect l="l" t="t" r="r" b="b"/>
            <a:pathLst>
              <a:path w="12206514" h="2315029">
                <a:moveTo>
                  <a:pt x="0" y="537028"/>
                </a:moveTo>
                <a:cubicBezTo>
                  <a:pt x="296938" y="520095"/>
                  <a:pt x="527201" y="655562"/>
                  <a:pt x="824139" y="638629"/>
                </a:cubicBezTo>
                <a:cubicBezTo>
                  <a:pt x="1427389" y="606879"/>
                  <a:pt x="2097314" y="298904"/>
                  <a:pt x="2700564" y="267154"/>
                </a:cubicBezTo>
                <a:cubicBezTo>
                  <a:pt x="3281589" y="248104"/>
                  <a:pt x="4005489" y="1181554"/>
                  <a:pt x="4586514" y="1162504"/>
                </a:cubicBezTo>
                <a:cubicBezTo>
                  <a:pt x="5018314" y="1102179"/>
                  <a:pt x="5392964" y="908504"/>
                  <a:pt x="5824764" y="848179"/>
                </a:cubicBezTo>
                <a:cubicBezTo>
                  <a:pt x="6475639" y="762454"/>
                  <a:pt x="7221764" y="1324429"/>
                  <a:pt x="7872639" y="1238704"/>
                </a:cubicBezTo>
                <a:cubicBezTo>
                  <a:pt x="8253639" y="1133929"/>
                  <a:pt x="8691789" y="933904"/>
                  <a:pt x="9072789" y="829129"/>
                </a:cubicBezTo>
                <a:cubicBezTo>
                  <a:pt x="9536339" y="705304"/>
                  <a:pt x="10190389" y="1105354"/>
                  <a:pt x="10653939" y="981529"/>
                </a:cubicBezTo>
                <a:lnTo>
                  <a:pt x="12206514" y="0"/>
                </a:lnTo>
                <a:lnTo>
                  <a:pt x="12206514" y="2315029"/>
                </a:lnTo>
                <a:lnTo>
                  <a:pt x="14514" y="2315029"/>
                </a:lnTo>
                <a:lnTo>
                  <a:pt x="0" y="537028"/>
                </a:lnTo>
                <a:close/>
              </a:path>
            </a:pathLst>
          </a:custGeom>
          <a:gradFill flip="none" rotWithShape="1">
            <a:gsLst>
              <a:gs pos="58000">
                <a:srgbClr val="FEFFFF"/>
              </a:gs>
              <a:gs pos="88000">
                <a:srgbClr val="CAFEFD"/>
              </a:gs>
            </a:gsLst>
            <a:lin ang="16200000" scaled="1"/>
            <a:tileRect/>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5" name="矩形: 圆角 4"/>
          <p:cNvSpPr/>
          <p:nvPr/>
        </p:nvSpPr>
        <p:spPr>
          <a:xfrm>
            <a:off x="581736" y="-511793"/>
            <a:ext cx="470848" cy="1241947"/>
          </a:xfrm>
          <a:prstGeom prst="roundRect">
            <a:avLst>
              <a:gd name="adj" fmla="val 50000"/>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8" name="矩形 259"/>
          <p:cNvSpPr>
            <a:spLocks noChangeArrowheads="1"/>
          </p:cNvSpPr>
          <p:nvPr/>
        </p:nvSpPr>
        <p:spPr bwMode="auto">
          <a:xfrm>
            <a:off x="1323837" y="891408"/>
            <a:ext cx="3440390"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defTabSz="913765">
              <a:spcBef>
                <a:spcPct val="20000"/>
              </a:spcBef>
              <a:buFont typeface="Arial" panose="020B0604020202020204" pitchFamily="34" charset="0"/>
              <a:buNone/>
            </a:pPr>
            <a:r>
              <a:rPr lang="en-US" altLang="zh-CN"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rPr>
              <a:t>NEW MEDIA</a:t>
            </a:r>
            <a:endPar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endParaRPr>
          </a:p>
        </p:txBody>
      </p:sp>
      <p:grpSp>
        <p:nvGrpSpPr>
          <p:cNvPr id="9" name="组合 8"/>
          <p:cNvGrpSpPr/>
          <p:nvPr/>
        </p:nvGrpSpPr>
        <p:grpSpPr>
          <a:xfrm>
            <a:off x="1205838" y="3292607"/>
            <a:ext cx="1319964" cy="301813"/>
            <a:chOff x="6111666" y="4762852"/>
            <a:chExt cx="1319964" cy="301813"/>
          </a:xfrm>
          <a:effectLst>
            <a:outerShdw blurRad="50800" dist="38100" dir="2700000" algn="tl" rotWithShape="0">
              <a:prstClr val="black">
                <a:alpha val="40000"/>
              </a:prstClr>
            </a:outerShdw>
          </a:effectLst>
        </p:grpSpPr>
        <p:sp>
          <p:nvSpPr>
            <p:cNvPr id="10" name="圆角矩形 10"/>
            <p:cNvSpPr/>
            <p:nvPr/>
          </p:nvSpPr>
          <p:spPr>
            <a:xfrm>
              <a:off x="6111666" y="4762852"/>
              <a:ext cx="1319964" cy="301813"/>
            </a:xfrm>
            <a:prstGeom prst="roundRect">
              <a:avLst>
                <a:gd name="adj" fmla="val 50000"/>
              </a:avLst>
            </a:prstGeom>
            <a:gradFill flip="none" rotWithShape="1">
              <a:gsLst>
                <a:gs pos="100000">
                  <a:srgbClr val="22ACF8"/>
                </a:gs>
                <a:gs pos="0">
                  <a:srgbClr val="7AE3BA"/>
                </a:gs>
              </a:gsLst>
              <a:lin ang="2700000" scaled="1"/>
              <a:tileRect/>
            </a:gradFill>
            <a:ln w="12700" cap="flat" cmpd="sng" algn="ctr">
              <a:noFill/>
              <a:prstDash val="solid"/>
              <a:miter lim="800000"/>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chemeClr val="bg1"/>
                </a:solidFill>
                <a:effectLst/>
                <a:uLnTx/>
                <a:uFillTx/>
                <a:latin typeface="Arial" panose="020B0604020202020204" pitchFamily="34" charset="0"/>
                <a:ea typeface="阿里巴巴普惠体 R" panose="00020600040101010101" pitchFamily="18" charset="-122"/>
                <a:cs typeface="+mn-ea"/>
                <a:sym typeface="Arial" panose="020B0604020202020204" pitchFamily="34" charset="0"/>
              </a:endParaRPr>
            </a:p>
          </p:txBody>
        </p:sp>
        <p:sp>
          <p:nvSpPr>
            <p:cNvPr id="11" name="文本框 10"/>
            <p:cNvSpPr txBox="1"/>
            <p:nvPr/>
          </p:nvSpPr>
          <p:spPr>
            <a:xfrm>
              <a:off x="6284181" y="4775259"/>
              <a:ext cx="974934" cy="275590"/>
            </a:xfrm>
            <a:prstGeom prst="rect">
              <a:avLst/>
            </a:prstGeom>
            <a:noFill/>
          </p:spPr>
          <p:txBody>
            <a:bodyPr wrap="square" rtlCol="0">
              <a:spAutoFit/>
            </a:bodyPr>
            <a:lstStyle/>
            <a:p>
              <a:pPr lvl="0" algn="dist" defTabSz="913765">
                <a:defRPr/>
              </a:pPr>
              <a:r>
                <a:rPr lang="en-US" altLang="zh-CN"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rPr>
                <a:t>xiazaii</a:t>
              </a:r>
              <a:endParaRPr lang="zh-CN" altLang="en-US" sz="1200" b="1" kern="0" dirty="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grpSp>
      <p:grpSp>
        <p:nvGrpSpPr>
          <p:cNvPr id="12" name="组合 11"/>
          <p:cNvGrpSpPr/>
          <p:nvPr/>
        </p:nvGrpSpPr>
        <p:grpSpPr>
          <a:xfrm>
            <a:off x="1195897" y="1361438"/>
            <a:ext cx="6318086" cy="1709639"/>
            <a:chOff x="5932806" y="2356401"/>
            <a:chExt cx="6318086" cy="1709639"/>
          </a:xfrm>
        </p:grpSpPr>
        <p:sp>
          <p:nvSpPr>
            <p:cNvPr id="13" name="矩形 259"/>
            <p:cNvSpPr>
              <a:spLocks noChangeArrowheads="1"/>
            </p:cNvSpPr>
            <p:nvPr/>
          </p:nvSpPr>
          <p:spPr bwMode="auto">
            <a:xfrm>
              <a:off x="6023814" y="2356401"/>
              <a:ext cx="6024507"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dist" defTabSz="913765">
                <a:buFont typeface="Arial" panose="020B0604020202020204" pitchFamily="34" charset="0"/>
                <a:buNone/>
              </a:pPr>
              <a:r>
                <a:rPr lang="zh-CN" altLang="en-US" sz="8000" b="1" cap="all" spc="3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sym typeface="Arial" panose="020B0604020202020204" pitchFamily="34" charset="0"/>
                </a:rPr>
                <a:t>新媒体运营招聘</a:t>
              </a:r>
            </a:p>
          </p:txBody>
        </p:sp>
        <p:sp>
          <p:nvSpPr>
            <p:cNvPr id="14" name="矩形 13"/>
            <p:cNvSpPr/>
            <p:nvPr/>
          </p:nvSpPr>
          <p:spPr>
            <a:xfrm>
              <a:off x="5932806" y="3804430"/>
              <a:ext cx="5214842" cy="261610"/>
            </a:xfrm>
            <a:prstGeom prst="rect">
              <a:avLst/>
            </a:prstGeom>
          </p:spPr>
          <p:txBody>
            <a:bodyPr wrap="square">
              <a:spAutoFit/>
            </a:bodyPr>
            <a:lstStyle/>
            <a:p>
              <a:pPr algn="dist" eaLnBrk="0" fontAlgn="base" hangingPunct="0">
                <a:spcBef>
                  <a:spcPct val="0"/>
                </a:spcBef>
                <a:spcAft>
                  <a:spcPct val="0"/>
                </a:spcAft>
                <a:defRPr/>
              </a:pPr>
              <a:r>
                <a:rPr lang="en-US" altLang="zh-CN" sz="1100" dirty="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rPr>
                <a:t>NEW MEDIA OPERATION RECRUITMENT</a:t>
              </a:r>
              <a:endParaRPr lang="zh-CN" altLang="en-US" sz="1100" dirty="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endParaRPr>
            </a:p>
          </p:txBody>
        </p:sp>
        <p:cxnSp>
          <p:nvCxnSpPr>
            <p:cNvPr id="15" name="直接连接符 14"/>
            <p:cNvCxnSpPr/>
            <p:nvPr/>
          </p:nvCxnSpPr>
          <p:spPr>
            <a:xfrm>
              <a:off x="6034129" y="3674618"/>
              <a:ext cx="6216763" cy="0"/>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7501" y="1519748"/>
            <a:ext cx="5668128" cy="4686393"/>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
                                          </p:val>
                                        </p:tav>
                                        <p:tav tm="100000">
                                          <p:val>
                                            <p:strVal val="#ppt_x"/>
                                          </p:val>
                                        </p:tav>
                                      </p:tavLst>
                                    </p:anim>
                                    <p:anim calcmode="lin" valueType="num">
                                      <p:cBhvr>
                                        <p:cTn id="15" dur="50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2" name="组合 1"/>
          <p:cNvGrpSpPr/>
          <p:nvPr/>
        </p:nvGrpSpPr>
        <p:grpSpPr>
          <a:xfrm flipH="1">
            <a:off x="-14514" y="4099447"/>
            <a:ext cx="12206514" cy="2758553"/>
            <a:chOff x="-14514" y="3314071"/>
            <a:chExt cx="12206514" cy="3543929"/>
          </a:xfrm>
        </p:grpSpPr>
        <p:sp>
          <p:nvSpPr>
            <p:cNvPr id="3" name="矩形 5"/>
            <p:cNvSpPr/>
            <p:nvPr/>
          </p:nvSpPr>
          <p:spPr>
            <a:xfrm>
              <a:off x="-1814" y="3314071"/>
              <a:ext cx="12193814" cy="3543929"/>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Lst>
              <a:rect l="l" t="t" r="r" b="b"/>
              <a:pathLst>
                <a:path w="12193814" h="2392621">
                  <a:moveTo>
                    <a:pt x="0" y="211633"/>
                  </a:moveTo>
                  <a:cubicBezTo>
                    <a:pt x="230717" y="358823"/>
                    <a:pt x="186720" y="358360"/>
                    <a:pt x="636814" y="437707"/>
                  </a:cubicBezTo>
                  <a:cubicBezTo>
                    <a:pt x="1086908" y="517054"/>
                    <a:pt x="2054981" y="503965"/>
                    <a:pt x="2700564" y="687713"/>
                  </a:cubicBezTo>
                  <a:cubicBezTo>
                    <a:pt x="3281589" y="780127"/>
                    <a:pt x="3611789" y="1019069"/>
                    <a:pt x="4192814" y="1000019"/>
                  </a:cubicBezTo>
                  <a:cubicBezTo>
                    <a:pt x="5018314" y="931120"/>
                    <a:pt x="5888264" y="283013"/>
                    <a:pt x="6777264" y="214114"/>
                  </a:cubicBezTo>
                  <a:cubicBezTo>
                    <a:pt x="7428139" y="128389"/>
                    <a:pt x="8555264" y="424564"/>
                    <a:pt x="9650639" y="510322"/>
                  </a:cubicBezTo>
                  <a:cubicBezTo>
                    <a:pt x="10604197" y="539013"/>
                    <a:pt x="11604852" y="-17483"/>
                    <a:pt x="12193814" y="424"/>
                  </a:cubicBezTo>
                  <a:lnTo>
                    <a:pt x="12193814" y="2392621"/>
                  </a:lnTo>
                  <a:lnTo>
                    <a:pt x="1814" y="2392621"/>
                  </a:lnTo>
                  <a:cubicBezTo>
                    <a:pt x="1209" y="1665625"/>
                    <a:pt x="605" y="938629"/>
                    <a:pt x="0" y="211633"/>
                  </a:cubicBez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5"/>
            <p:cNvSpPr/>
            <p:nvPr/>
          </p:nvSpPr>
          <p:spPr>
            <a:xfrm flipH="1">
              <a:off x="-14514" y="4324350"/>
              <a:ext cx="12206514" cy="2533650"/>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 ang="0">
                  <a:pos x="connsiteX10-131" y="connsiteY10-132"/>
                </a:cxn>
                <a:cxn ang="0">
                  <a:pos x="connsiteX11" y="connsiteY11"/>
                </a:cxn>
              </a:cxnLst>
              <a:rect l="l" t="t" r="r" b="b"/>
              <a:pathLst>
                <a:path w="12206514" h="2315029">
                  <a:moveTo>
                    <a:pt x="0" y="537028"/>
                  </a:moveTo>
                  <a:cubicBezTo>
                    <a:pt x="296938" y="520095"/>
                    <a:pt x="527201" y="655562"/>
                    <a:pt x="824139" y="638629"/>
                  </a:cubicBezTo>
                  <a:cubicBezTo>
                    <a:pt x="1427389" y="606879"/>
                    <a:pt x="2097314" y="298904"/>
                    <a:pt x="2700564" y="267154"/>
                  </a:cubicBezTo>
                  <a:cubicBezTo>
                    <a:pt x="3281589" y="248104"/>
                    <a:pt x="4005489" y="1181554"/>
                    <a:pt x="4586514" y="1162504"/>
                  </a:cubicBezTo>
                  <a:cubicBezTo>
                    <a:pt x="5018314" y="1102179"/>
                    <a:pt x="5392964" y="908504"/>
                    <a:pt x="5824764" y="848179"/>
                  </a:cubicBezTo>
                  <a:cubicBezTo>
                    <a:pt x="6475639" y="762454"/>
                    <a:pt x="7221764" y="1324429"/>
                    <a:pt x="7872639" y="1238704"/>
                  </a:cubicBezTo>
                  <a:cubicBezTo>
                    <a:pt x="8253639" y="1133929"/>
                    <a:pt x="8691789" y="933904"/>
                    <a:pt x="9072789" y="829129"/>
                  </a:cubicBezTo>
                  <a:cubicBezTo>
                    <a:pt x="9536339" y="705304"/>
                    <a:pt x="10190389" y="1105354"/>
                    <a:pt x="10653939" y="981529"/>
                  </a:cubicBezTo>
                  <a:lnTo>
                    <a:pt x="12206514" y="0"/>
                  </a:lnTo>
                  <a:lnTo>
                    <a:pt x="12206514" y="2315029"/>
                  </a:lnTo>
                  <a:lnTo>
                    <a:pt x="14514" y="2315029"/>
                  </a:lnTo>
                  <a:lnTo>
                    <a:pt x="0" y="537028"/>
                  </a:lnTo>
                  <a:close/>
                </a:path>
              </a:pathLst>
            </a:custGeom>
            <a:gradFill flip="none" rotWithShape="1">
              <a:gsLst>
                <a:gs pos="58000">
                  <a:srgbClr val="FEFFFF"/>
                </a:gs>
                <a:gs pos="88000">
                  <a:srgbClr val="CAFEFD"/>
                </a:gs>
              </a:gsLst>
              <a:lin ang="16200000" scaled="1"/>
              <a:tileRect/>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131975" y="867187"/>
            <a:ext cx="2756004" cy="757195"/>
            <a:chOff x="6987284" y="566491"/>
            <a:chExt cx="3086356" cy="847957"/>
          </a:xfrm>
        </p:grpSpPr>
        <p:grpSp>
          <p:nvGrpSpPr>
            <p:cNvPr id="8" name="组合 7"/>
            <p:cNvGrpSpPr/>
            <p:nvPr/>
          </p:nvGrpSpPr>
          <p:grpSpPr>
            <a:xfrm>
              <a:off x="7811968" y="651825"/>
              <a:ext cx="2261672" cy="695109"/>
              <a:chOff x="1265118" y="2855427"/>
              <a:chExt cx="2261672" cy="695109"/>
            </a:xfrm>
          </p:grpSpPr>
          <p:sp>
            <p:nvSpPr>
              <p:cNvPr id="10" name="文本框 9"/>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p>
            </p:txBody>
          </p:sp>
          <p:sp>
            <p:nvSpPr>
              <p:cNvPr id="11" name="矩形 10"/>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9" name="矩形 8"/>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p>
          </p:txBody>
        </p:sp>
      </p:grpSp>
      <p:grpSp>
        <p:nvGrpSpPr>
          <p:cNvPr id="12" name="组合 11"/>
          <p:cNvGrpSpPr/>
          <p:nvPr/>
        </p:nvGrpSpPr>
        <p:grpSpPr>
          <a:xfrm>
            <a:off x="5555383" y="2058522"/>
            <a:ext cx="2756003" cy="757195"/>
            <a:chOff x="6987285" y="1547611"/>
            <a:chExt cx="3086355" cy="847957"/>
          </a:xfrm>
        </p:grpSpPr>
        <p:grpSp>
          <p:nvGrpSpPr>
            <p:cNvPr id="13" name="组合 12"/>
            <p:cNvGrpSpPr/>
            <p:nvPr/>
          </p:nvGrpSpPr>
          <p:grpSpPr>
            <a:xfrm>
              <a:off x="7811968" y="1636444"/>
              <a:ext cx="2261672" cy="695109"/>
              <a:chOff x="1265118" y="2855427"/>
              <a:chExt cx="2261672" cy="695109"/>
            </a:xfrm>
          </p:grpSpPr>
          <p:sp>
            <p:nvSpPr>
              <p:cNvPr id="15" name="文本框 14"/>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p>
            </p:txBody>
          </p:sp>
          <p:sp>
            <p:nvSpPr>
              <p:cNvPr id="16" name="矩形 15"/>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4" name="矩形 13"/>
            <p:cNvSpPr/>
            <p:nvPr/>
          </p:nvSpPr>
          <p:spPr bwMode="auto">
            <a:xfrm>
              <a:off x="6987285" y="154761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p>
          </p:txBody>
        </p:sp>
      </p:grpSp>
      <p:grpSp>
        <p:nvGrpSpPr>
          <p:cNvPr id="17" name="组合 16"/>
          <p:cNvGrpSpPr/>
          <p:nvPr/>
        </p:nvGrpSpPr>
        <p:grpSpPr>
          <a:xfrm>
            <a:off x="8388296" y="867889"/>
            <a:ext cx="2756003" cy="757195"/>
            <a:chOff x="6987285" y="2528730"/>
            <a:chExt cx="3086355" cy="847957"/>
          </a:xfrm>
        </p:grpSpPr>
        <p:grpSp>
          <p:nvGrpSpPr>
            <p:cNvPr id="18" name="组合 17"/>
            <p:cNvGrpSpPr/>
            <p:nvPr/>
          </p:nvGrpSpPr>
          <p:grpSpPr>
            <a:xfrm>
              <a:off x="7811968" y="2612268"/>
              <a:ext cx="2261672" cy="695109"/>
              <a:chOff x="1265118" y="2855427"/>
              <a:chExt cx="2261672" cy="695109"/>
            </a:xfrm>
          </p:grpSpPr>
          <p:sp>
            <p:nvSpPr>
              <p:cNvPr id="20" name="文本框 19"/>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岗位要求</a:t>
                </a:r>
              </a:p>
            </p:txBody>
          </p:sp>
          <p:sp>
            <p:nvSpPr>
              <p:cNvPr id="21" name="矩形 20"/>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JOB REQUIREMENTS</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9" name="矩形 18"/>
            <p:cNvSpPr/>
            <p:nvPr/>
          </p:nvSpPr>
          <p:spPr bwMode="auto">
            <a:xfrm>
              <a:off x="6987285" y="2528730"/>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03.</a:t>
              </a:r>
            </a:p>
          </p:txBody>
        </p:sp>
      </p:grpSp>
      <p:grpSp>
        <p:nvGrpSpPr>
          <p:cNvPr id="22" name="组合 21"/>
          <p:cNvGrpSpPr/>
          <p:nvPr/>
        </p:nvGrpSpPr>
        <p:grpSpPr>
          <a:xfrm>
            <a:off x="8811703" y="2059224"/>
            <a:ext cx="2756003" cy="757195"/>
            <a:chOff x="6987285" y="3509851"/>
            <a:chExt cx="3086355" cy="847957"/>
          </a:xfrm>
        </p:grpSpPr>
        <p:grpSp>
          <p:nvGrpSpPr>
            <p:cNvPr id="23" name="组合 22"/>
            <p:cNvGrpSpPr/>
            <p:nvPr/>
          </p:nvGrpSpPr>
          <p:grpSpPr>
            <a:xfrm>
              <a:off x="7811968" y="3595185"/>
              <a:ext cx="2261672" cy="695109"/>
              <a:chOff x="1265118" y="2855427"/>
              <a:chExt cx="2261672" cy="695109"/>
            </a:xfrm>
          </p:grpSpPr>
          <p:sp>
            <p:nvSpPr>
              <p:cNvPr id="25" name="文本框 24"/>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p>
            </p:txBody>
          </p:sp>
          <p:sp>
            <p:nvSpPr>
              <p:cNvPr id="26" name="矩形 25"/>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24" name="矩形 23"/>
            <p:cNvSpPr/>
            <p:nvPr/>
          </p:nvSpPr>
          <p:spPr bwMode="auto">
            <a:xfrm>
              <a:off x="6987285" y="350985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p>
          </p:txBody>
        </p:sp>
      </p:grpSp>
      <p:pic>
        <p:nvPicPr>
          <p:cNvPr id="28" name="图片 27" descr="电脑的屏幕&#10;&#10;描述已自动生成"/>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617" y="1972164"/>
            <a:ext cx="4539358" cy="3813300"/>
          </a:xfrm>
          <a:prstGeom prst="rect">
            <a:avLst/>
          </a:prstGeom>
        </p:spPr>
      </p:pic>
      <p:sp>
        <p:nvSpPr>
          <p:cNvPr id="29" name="文本框 28"/>
          <p:cNvSpPr txBox="1"/>
          <p:nvPr/>
        </p:nvSpPr>
        <p:spPr>
          <a:xfrm>
            <a:off x="1573163" y="1072536"/>
            <a:ext cx="2578266" cy="707886"/>
          </a:xfrm>
          <a:prstGeom prst="rect">
            <a:avLst/>
          </a:prstGeom>
          <a:noFill/>
        </p:spPr>
        <p:txBody>
          <a:bodyPr wrap="square" rtlCol="0">
            <a:spAutoFit/>
            <a:scene3d>
              <a:camera prst="orthographicFront"/>
              <a:lightRig rig="threePt" dir="t"/>
            </a:scene3d>
            <a:sp3d contourW="12700"/>
          </a:bodyPr>
          <a:lstStyle/>
          <a:p>
            <a:pPr algn="dist" defTabSz="457200"/>
            <a:r>
              <a:rPr lang="en-US" altLang="zh-CN" sz="40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CONTENTS</a:t>
            </a:r>
            <a:endParaRPr lang="zh-CN" altLang="en-US" sz="40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anim calcmode="lin" valueType="num">
                                      <p:cBhvr>
                                        <p:cTn id="8" dur="500" fill="hold"/>
                                        <p:tgtEl>
                                          <p:spTgt spid="28"/>
                                        </p:tgtEl>
                                        <p:attrNameLst>
                                          <p:attrName>ppt_x</p:attrName>
                                        </p:attrNameLst>
                                      </p:cBhvr>
                                      <p:tavLst>
                                        <p:tav tm="0">
                                          <p:val>
                                            <p:strVal val="#ppt_x"/>
                                          </p:val>
                                        </p:tav>
                                        <p:tav tm="100000">
                                          <p:val>
                                            <p:strVal val="#ppt_x"/>
                                          </p:val>
                                        </p:tav>
                                      </p:tavLst>
                                    </p:anim>
                                    <p:anim calcmode="lin" valueType="num">
                                      <p:cBhvr>
                                        <p:cTn id="9" dur="5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anim calcmode="lin" valueType="num">
                                      <p:cBhvr>
                                        <p:cTn id="14" dur="500" fill="hold"/>
                                        <p:tgtEl>
                                          <p:spTgt spid="29"/>
                                        </p:tgtEl>
                                        <p:attrNameLst>
                                          <p:attrName>ppt_x</p:attrName>
                                        </p:attrNameLst>
                                      </p:cBhvr>
                                      <p:tavLst>
                                        <p:tav tm="0">
                                          <p:val>
                                            <p:strVal val="#ppt_x"/>
                                          </p:val>
                                        </p:tav>
                                        <p:tav tm="100000">
                                          <p:val>
                                            <p:strVal val="#ppt_x"/>
                                          </p:val>
                                        </p:tav>
                                      </p:tavLst>
                                    </p:anim>
                                    <p:anim calcmode="lin" valueType="num">
                                      <p:cBhvr>
                                        <p:cTn id="15" dur="500" fill="hold"/>
                                        <p:tgtEl>
                                          <p:spTgt spid="2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anim calcmode="lin" valueType="num">
                                      <p:cBhvr>
                                        <p:cTn id="32" dur="500" fill="hold"/>
                                        <p:tgtEl>
                                          <p:spTgt spid="17"/>
                                        </p:tgtEl>
                                        <p:attrNameLst>
                                          <p:attrName>ppt_x</p:attrName>
                                        </p:attrNameLst>
                                      </p:cBhvr>
                                      <p:tavLst>
                                        <p:tav tm="0">
                                          <p:val>
                                            <p:strVal val="#ppt_x"/>
                                          </p:val>
                                        </p:tav>
                                        <p:tav tm="100000">
                                          <p:val>
                                            <p:strVal val="#ppt_x"/>
                                          </p:val>
                                        </p:tav>
                                      </p:tavLst>
                                    </p:anim>
                                    <p:anim calcmode="lin" valueType="num">
                                      <p:cBhvr>
                                        <p:cTn id="33" dur="500" fill="hold"/>
                                        <p:tgtEl>
                                          <p:spTgt spid="17"/>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anim calcmode="lin" valueType="num">
                                      <p:cBhvr>
                                        <p:cTn id="38" dur="500" fill="hold"/>
                                        <p:tgtEl>
                                          <p:spTgt spid="22"/>
                                        </p:tgtEl>
                                        <p:attrNameLst>
                                          <p:attrName>ppt_x</p:attrName>
                                        </p:attrNameLst>
                                      </p:cBhvr>
                                      <p:tavLst>
                                        <p:tav tm="0">
                                          <p:val>
                                            <p:strVal val="#ppt_x"/>
                                          </p:val>
                                        </p:tav>
                                        <p:tav tm="100000">
                                          <p:val>
                                            <p:strVal val="#ppt_x"/>
                                          </p:val>
                                        </p:tav>
                                      </p:tavLst>
                                    </p:anim>
                                    <p:anim calcmode="lin" valueType="num">
                                      <p:cBhvr>
                                        <p:cTn id="39"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6" name="矩形 5"/>
          <p:cNvSpPr/>
          <p:nvPr/>
        </p:nvSpPr>
        <p:spPr>
          <a:xfrm rot="5400000" flipH="1">
            <a:off x="-1136708" y="788360"/>
            <a:ext cx="7977063" cy="5703648"/>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tileRect/>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105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p>
          </p:txBody>
        </p:sp>
      </p:grpSp>
      <p:grpSp>
        <p:nvGrpSpPr>
          <p:cNvPr id="32" name="组合 31"/>
          <p:cNvGrpSpPr/>
          <p:nvPr/>
        </p:nvGrpSpPr>
        <p:grpSpPr>
          <a:xfrm>
            <a:off x="4226228" y="1890342"/>
            <a:ext cx="3926370" cy="3482318"/>
            <a:chOff x="3778052" y="1556964"/>
            <a:chExt cx="4764970" cy="4226078"/>
          </a:xfrm>
        </p:grpSpPr>
        <p:sp>
          <p:nvSpPr>
            <p:cNvPr id="33" name="向上箭头"/>
            <p:cNvSpPr/>
            <p:nvPr/>
          </p:nvSpPr>
          <p:spPr>
            <a:xfrm rot="16680000">
              <a:off x="6969172" y="2919659"/>
              <a:ext cx="856517" cy="85651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34" name="向上箭头"/>
            <p:cNvSpPr/>
            <p:nvPr/>
          </p:nvSpPr>
          <p:spPr>
            <a:xfrm rot="21300000" flipH="1" flipV="1">
              <a:off x="4422224" y="2919659"/>
              <a:ext cx="856517" cy="85651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35" name="向上箭头"/>
            <p:cNvSpPr/>
            <p:nvPr/>
          </p:nvSpPr>
          <p:spPr>
            <a:xfrm rot="13740000" flipH="1" flipV="1">
              <a:off x="5645734" y="4926525"/>
              <a:ext cx="856517" cy="85651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grpSp>
          <p:nvGrpSpPr>
            <p:cNvPr id="36" name="组合 35"/>
            <p:cNvGrpSpPr/>
            <p:nvPr/>
          </p:nvGrpSpPr>
          <p:grpSpPr>
            <a:xfrm>
              <a:off x="5204390" y="1556964"/>
              <a:ext cx="1875415" cy="1589842"/>
              <a:chOff x="5204390" y="1556964"/>
              <a:chExt cx="1875415" cy="1589842"/>
            </a:xfrm>
          </p:grpSpPr>
          <p:sp>
            <p:nvSpPr>
              <p:cNvPr id="46" name="六边形 45"/>
              <p:cNvSpPr/>
              <p:nvPr/>
            </p:nvSpPr>
            <p:spPr>
              <a:xfrm>
                <a:off x="5247908" y="1556964"/>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47" name="WIFI"/>
              <p:cNvSpPr>
                <a:spLocks noEditPoints="1"/>
              </p:cNvSpPr>
              <p:nvPr/>
            </p:nvSpPr>
            <p:spPr>
              <a:xfrm>
                <a:off x="5877707" y="1823759"/>
                <a:ext cx="528780" cy="551978"/>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chemeClr val="bg1"/>
              </a:solidFill>
              <a:ln w="9525">
                <a:noFill/>
              </a:ln>
            </p:spPr>
            <p:txBody>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48" name="文本框 47"/>
              <p:cNvSpPr txBox="1"/>
              <p:nvPr/>
            </p:nvSpPr>
            <p:spPr>
              <a:xfrm flipH="1">
                <a:off x="5204390" y="2435887"/>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dirty="0">
                    <a:solidFill>
                      <a:schemeClr val="bg1"/>
                    </a:solidFill>
                    <a:latin typeface="思源宋体 CN Heavy" panose="02020900000000000000" pitchFamily="18" charset="-122"/>
                    <a:ea typeface="思源宋体 CN Heavy" panose="02020900000000000000" pitchFamily="18" charset="-122"/>
                  </a:rPr>
                  <a:t>标题添加</a:t>
                </a:r>
                <a:endParaRPr lang="en-US" altLang="zh-CN"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37" name="组合 36"/>
            <p:cNvGrpSpPr/>
            <p:nvPr/>
          </p:nvGrpSpPr>
          <p:grpSpPr>
            <a:xfrm>
              <a:off x="3778052" y="3996965"/>
              <a:ext cx="1875415" cy="1589842"/>
              <a:chOff x="3778052" y="3996965"/>
              <a:chExt cx="1875415" cy="1589842"/>
            </a:xfrm>
          </p:grpSpPr>
          <p:sp>
            <p:nvSpPr>
              <p:cNvPr id="43" name="六边形 42"/>
              <p:cNvSpPr/>
              <p:nvPr/>
            </p:nvSpPr>
            <p:spPr>
              <a:xfrm>
                <a:off x="3821570" y="3996965"/>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44" name="联系"/>
              <p:cNvSpPr/>
              <p:nvPr/>
            </p:nvSpPr>
            <p:spPr>
              <a:xfrm>
                <a:off x="4476351" y="4260346"/>
                <a:ext cx="478817" cy="516289"/>
              </a:xfrm>
              <a:custGeom>
                <a:avLst/>
                <a:gdLst/>
                <a:ahLst/>
                <a:cxnLst>
                  <a:cxn ang="0">
                    <a:pos x="149140" y="135419"/>
                  </a:cxn>
                  <a:cxn ang="0">
                    <a:pos x="125085" y="145092"/>
                  </a:cxn>
                  <a:cxn ang="0">
                    <a:pos x="67354" y="106401"/>
                  </a:cxn>
                  <a:cxn ang="0">
                    <a:pos x="67354" y="101564"/>
                  </a:cxn>
                  <a:cxn ang="0">
                    <a:pos x="67354" y="96728"/>
                  </a:cxn>
                  <a:cxn ang="0">
                    <a:pos x="125085" y="62873"/>
                  </a:cxn>
                  <a:cxn ang="0">
                    <a:pos x="149140" y="67710"/>
                  </a:cxn>
                  <a:cxn ang="0">
                    <a:pos x="182817" y="33855"/>
                  </a:cxn>
                  <a:cxn ang="0">
                    <a:pos x="149140" y="0"/>
                  </a:cxn>
                  <a:cxn ang="0">
                    <a:pos x="115463" y="33855"/>
                  </a:cxn>
                  <a:cxn ang="0">
                    <a:pos x="115463" y="38691"/>
                  </a:cxn>
                  <a:cxn ang="0">
                    <a:pos x="52921" y="72546"/>
                  </a:cxn>
                  <a:cxn ang="0">
                    <a:pos x="33677" y="67710"/>
                  </a:cxn>
                  <a:cxn ang="0">
                    <a:pos x="0" y="101564"/>
                  </a:cxn>
                  <a:cxn ang="0">
                    <a:pos x="33677" y="135419"/>
                  </a:cxn>
                  <a:cxn ang="0">
                    <a:pos x="52921" y="130583"/>
                  </a:cxn>
                  <a:cxn ang="0">
                    <a:pos x="115463" y="164438"/>
                  </a:cxn>
                  <a:cxn ang="0">
                    <a:pos x="115463" y="169274"/>
                  </a:cxn>
                  <a:cxn ang="0">
                    <a:pos x="149140" y="203129"/>
                  </a:cxn>
                  <a:cxn ang="0">
                    <a:pos x="182817" y="169274"/>
                  </a:cxn>
                  <a:cxn ang="0">
                    <a:pos x="149140" y="135419"/>
                  </a:cxn>
                </a:cxnLst>
                <a:rect l="0" t="0" r="0" b="0"/>
                <a:pathLst>
                  <a:path w="38" h="42">
                    <a:moveTo>
                      <a:pt x="31" y="28"/>
                    </a:moveTo>
                    <a:cubicBezTo>
                      <a:pt x="29" y="28"/>
                      <a:pt x="28" y="29"/>
                      <a:pt x="26" y="30"/>
                    </a:cubicBezTo>
                    <a:cubicBezTo>
                      <a:pt x="14" y="22"/>
                      <a:pt x="14" y="22"/>
                      <a:pt x="14" y="22"/>
                    </a:cubicBezTo>
                    <a:cubicBezTo>
                      <a:pt x="14" y="22"/>
                      <a:pt x="14" y="21"/>
                      <a:pt x="14" y="21"/>
                    </a:cubicBezTo>
                    <a:cubicBezTo>
                      <a:pt x="14" y="21"/>
                      <a:pt x="14" y="20"/>
                      <a:pt x="14" y="20"/>
                    </a:cubicBezTo>
                    <a:cubicBezTo>
                      <a:pt x="26" y="13"/>
                      <a:pt x="26" y="13"/>
                      <a:pt x="26" y="13"/>
                    </a:cubicBezTo>
                    <a:cubicBezTo>
                      <a:pt x="28" y="13"/>
                      <a:pt x="29" y="14"/>
                      <a:pt x="31" y="14"/>
                    </a:cubicBezTo>
                    <a:cubicBezTo>
                      <a:pt x="35" y="14"/>
                      <a:pt x="38" y="11"/>
                      <a:pt x="38" y="7"/>
                    </a:cubicBezTo>
                    <a:cubicBezTo>
                      <a:pt x="38" y="3"/>
                      <a:pt x="35" y="0"/>
                      <a:pt x="31" y="0"/>
                    </a:cubicBezTo>
                    <a:cubicBezTo>
                      <a:pt x="27" y="0"/>
                      <a:pt x="24" y="3"/>
                      <a:pt x="24" y="7"/>
                    </a:cubicBezTo>
                    <a:cubicBezTo>
                      <a:pt x="24" y="7"/>
                      <a:pt x="24" y="8"/>
                      <a:pt x="24" y="8"/>
                    </a:cubicBezTo>
                    <a:cubicBezTo>
                      <a:pt x="11" y="15"/>
                      <a:pt x="11" y="15"/>
                      <a:pt x="11" y="15"/>
                    </a:cubicBezTo>
                    <a:cubicBezTo>
                      <a:pt x="10" y="15"/>
                      <a:pt x="9" y="14"/>
                      <a:pt x="7" y="14"/>
                    </a:cubicBezTo>
                    <a:cubicBezTo>
                      <a:pt x="3" y="14"/>
                      <a:pt x="0" y="17"/>
                      <a:pt x="0" y="21"/>
                    </a:cubicBezTo>
                    <a:cubicBezTo>
                      <a:pt x="0" y="25"/>
                      <a:pt x="3" y="28"/>
                      <a:pt x="7" y="28"/>
                    </a:cubicBezTo>
                    <a:cubicBezTo>
                      <a:pt x="9" y="28"/>
                      <a:pt x="10" y="28"/>
                      <a:pt x="11" y="27"/>
                    </a:cubicBezTo>
                    <a:cubicBezTo>
                      <a:pt x="24" y="34"/>
                      <a:pt x="24" y="34"/>
                      <a:pt x="24" y="34"/>
                    </a:cubicBezTo>
                    <a:cubicBezTo>
                      <a:pt x="24" y="34"/>
                      <a:pt x="24" y="35"/>
                      <a:pt x="24" y="35"/>
                    </a:cubicBezTo>
                    <a:cubicBezTo>
                      <a:pt x="24" y="39"/>
                      <a:pt x="27" y="42"/>
                      <a:pt x="31" y="42"/>
                    </a:cubicBezTo>
                    <a:cubicBezTo>
                      <a:pt x="35" y="42"/>
                      <a:pt x="38" y="39"/>
                      <a:pt x="38" y="35"/>
                    </a:cubicBezTo>
                    <a:cubicBezTo>
                      <a:pt x="38" y="31"/>
                      <a:pt x="35" y="28"/>
                      <a:pt x="31" y="28"/>
                    </a:cubicBezTo>
                    <a:close/>
                  </a:path>
                </a:pathLst>
              </a:custGeom>
              <a:solidFill>
                <a:schemeClr val="bg1"/>
              </a:solidFill>
              <a:ln w="9525">
                <a:noFill/>
              </a:ln>
            </p:spPr>
            <p:txBody>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45" name="文本框 44"/>
              <p:cNvSpPr txBox="1"/>
              <p:nvPr/>
            </p:nvSpPr>
            <p:spPr>
              <a:xfrm flipH="1">
                <a:off x="3778052" y="4834411"/>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dirty="0">
                    <a:solidFill>
                      <a:schemeClr val="bg1"/>
                    </a:solidFill>
                    <a:latin typeface="思源宋体 CN Heavy" panose="02020900000000000000" pitchFamily="18" charset="-122"/>
                    <a:ea typeface="思源宋体 CN Heavy" panose="02020900000000000000" pitchFamily="18" charset="-122"/>
                  </a:rPr>
                  <a:t>标题添加</a:t>
                </a:r>
                <a:endParaRPr lang="en-US" altLang="zh-CN"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38" name="组合 37"/>
            <p:cNvGrpSpPr/>
            <p:nvPr/>
          </p:nvGrpSpPr>
          <p:grpSpPr>
            <a:xfrm>
              <a:off x="6667607" y="4011638"/>
              <a:ext cx="1875415" cy="1589842"/>
              <a:chOff x="6667607" y="4011638"/>
              <a:chExt cx="1875415" cy="1589842"/>
            </a:xfrm>
          </p:grpSpPr>
          <p:sp>
            <p:nvSpPr>
              <p:cNvPr id="40" name="六边形 39"/>
              <p:cNvSpPr/>
              <p:nvPr/>
            </p:nvSpPr>
            <p:spPr>
              <a:xfrm>
                <a:off x="6711125" y="4011638"/>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41" name="电量"/>
              <p:cNvSpPr>
                <a:spLocks noEditPoints="1"/>
              </p:cNvSpPr>
              <p:nvPr/>
            </p:nvSpPr>
            <p:spPr>
              <a:xfrm>
                <a:off x="7276685" y="4137221"/>
                <a:ext cx="657258" cy="571606"/>
              </a:xfrm>
              <a:custGeom>
                <a:avLst/>
                <a:gdLst/>
                <a:ahLst/>
                <a:cxnLst>
                  <a:cxn ang="0">
                    <a:pos x="48184" y="283619"/>
                  </a:cxn>
                  <a:cxn ang="0">
                    <a:pos x="41301" y="283619"/>
                  </a:cxn>
                  <a:cxn ang="0">
                    <a:pos x="6883" y="283619"/>
                  </a:cxn>
                  <a:cxn ang="0">
                    <a:pos x="0" y="283619"/>
                  </a:cxn>
                  <a:cxn ang="0">
                    <a:pos x="0" y="242114"/>
                  </a:cxn>
                  <a:cxn ang="0">
                    <a:pos x="6883" y="242114"/>
                  </a:cxn>
                  <a:cxn ang="0">
                    <a:pos x="41301" y="242114"/>
                  </a:cxn>
                  <a:cxn ang="0">
                    <a:pos x="48184" y="242114"/>
                  </a:cxn>
                  <a:cxn ang="0">
                    <a:pos x="48184" y="283619"/>
                  </a:cxn>
                  <a:cxn ang="0">
                    <a:pos x="117018" y="283619"/>
                  </a:cxn>
                  <a:cxn ang="0">
                    <a:pos x="117018" y="283619"/>
                  </a:cxn>
                  <a:cxn ang="0">
                    <a:pos x="75718" y="283619"/>
                  </a:cxn>
                  <a:cxn ang="0">
                    <a:pos x="75718" y="283619"/>
                  </a:cxn>
                  <a:cxn ang="0">
                    <a:pos x="75718" y="221361"/>
                  </a:cxn>
                  <a:cxn ang="0">
                    <a:pos x="75718" y="214444"/>
                  </a:cxn>
                  <a:cxn ang="0">
                    <a:pos x="117018" y="214444"/>
                  </a:cxn>
                  <a:cxn ang="0">
                    <a:pos x="117018" y="221361"/>
                  </a:cxn>
                  <a:cxn ang="0">
                    <a:pos x="117018" y="283619"/>
                  </a:cxn>
                  <a:cxn ang="0">
                    <a:pos x="192736" y="283619"/>
                  </a:cxn>
                  <a:cxn ang="0">
                    <a:pos x="185852" y="283619"/>
                  </a:cxn>
                  <a:cxn ang="0">
                    <a:pos x="151435" y="283619"/>
                  </a:cxn>
                  <a:cxn ang="0">
                    <a:pos x="144552" y="283619"/>
                  </a:cxn>
                  <a:cxn ang="0">
                    <a:pos x="144552" y="172938"/>
                  </a:cxn>
                  <a:cxn ang="0">
                    <a:pos x="151435" y="166021"/>
                  </a:cxn>
                  <a:cxn ang="0">
                    <a:pos x="185852" y="166021"/>
                  </a:cxn>
                  <a:cxn ang="0">
                    <a:pos x="192736" y="172938"/>
                  </a:cxn>
                  <a:cxn ang="0">
                    <a:pos x="192736" y="283619"/>
                  </a:cxn>
                  <a:cxn ang="0">
                    <a:pos x="261570" y="283619"/>
                  </a:cxn>
                  <a:cxn ang="0">
                    <a:pos x="254686" y="283619"/>
                  </a:cxn>
                  <a:cxn ang="0">
                    <a:pos x="220269" y="283619"/>
                  </a:cxn>
                  <a:cxn ang="0">
                    <a:pos x="213386" y="283619"/>
                  </a:cxn>
                  <a:cxn ang="0">
                    <a:pos x="213386" y="103763"/>
                  </a:cxn>
                  <a:cxn ang="0">
                    <a:pos x="220269" y="96846"/>
                  </a:cxn>
                  <a:cxn ang="0">
                    <a:pos x="254686" y="96846"/>
                  </a:cxn>
                  <a:cxn ang="0">
                    <a:pos x="261570" y="103763"/>
                  </a:cxn>
                  <a:cxn ang="0">
                    <a:pos x="261570" y="283619"/>
                  </a:cxn>
                  <a:cxn ang="0">
                    <a:pos x="330404" y="283619"/>
                  </a:cxn>
                  <a:cxn ang="0">
                    <a:pos x="323521" y="283619"/>
                  </a:cxn>
                  <a:cxn ang="0">
                    <a:pos x="289104" y="283619"/>
                  </a:cxn>
                  <a:cxn ang="0">
                    <a:pos x="282220" y="283619"/>
                  </a:cxn>
                  <a:cxn ang="0">
                    <a:pos x="282220" y="6918"/>
                  </a:cxn>
                  <a:cxn ang="0">
                    <a:pos x="289104" y="0"/>
                  </a:cxn>
                  <a:cxn ang="0">
                    <a:pos x="323521" y="0"/>
                  </a:cxn>
                  <a:cxn ang="0">
                    <a:pos x="330404" y="6918"/>
                  </a:cxn>
                  <a:cxn ang="0">
                    <a:pos x="330404" y="283619"/>
                  </a:cxn>
                </a:cxnLst>
                <a:rect l="0" t="0" r="0" b="0"/>
                <a:pathLst>
                  <a:path w="48" h="41">
                    <a:moveTo>
                      <a:pt x="7" y="41"/>
                    </a:moveTo>
                    <a:cubicBezTo>
                      <a:pt x="7" y="41"/>
                      <a:pt x="7" y="41"/>
                      <a:pt x="6" y="41"/>
                    </a:cubicBezTo>
                    <a:cubicBezTo>
                      <a:pt x="1" y="41"/>
                      <a:pt x="1" y="41"/>
                      <a:pt x="1" y="41"/>
                    </a:cubicBezTo>
                    <a:cubicBezTo>
                      <a:pt x="1" y="41"/>
                      <a:pt x="0" y="41"/>
                      <a:pt x="0" y="41"/>
                    </a:cubicBezTo>
                    <a:cubicBezTo>
                      <a:pt x="0" y="35"/>
                      <a:pt x="0" y="35"/>
                      <a:pt x="0" y="35"/>
                    </a:cubicBezTo>
                    <a:cubicBezTo>
                      <a:pt x="0" y="35"/>
                      <a:pt x="1" y="35"/>
                      <a:pt x="1" y="35"/>
                    </a:cubicBezTo>
                    <a:cubicBezTo>
                      <a:pt x="6" y="35"/>
                      <a:pt x="6" y="35"/>
                      <a:pt x="6" y="35"/>
                    </a:cubicBezTo>
                    <a:cubicBezTo>
                      <a:pt x="7" y="35"/>
                      <a:pt x="7" y="35"/>
                      <a:pt x="7" y="35"/>
                    </a:cubicBezTo>
                    <a:lnTo>
                      <a:pt x="7" y="41"/>
                    </a:lnTo>
                    <a:close/>
                    <a:moveTo>
                      <a:pt x="17" y="41"/>
                    </a:moveTo>
                    <a:cubicBezTo>
                      <a:pt x="17" y="41"/>
                      <a:pt x="17" y="41"/>
                      <a:pt x="17" y="41"/>
                    </a:cubicBezTo>
                    <a:cubicBezTo>
                      <a:pt x="11" y="41"/>
                      <a:pt x="11" y="41"/>
                      <a:pt x="11" y="41"/>
                    </a:cubicBezTo>
                    <a:cubicBezTo>
                      <a:pt x="11" y="41"/>
                      <a:pt x="11" y="41"/>
                      <a:pt x="11" y="41"/>
                    </a:cubicBezTo>
                    <a:cubicBezTo>
                      <a:pt x="11" y="32"/>
                      <a:pt x="11" y="32"/>
                      <a:pt x="11" y="32"/>
                    </a:cubicBezTo>
                    <a:cubicBezTo>
                      <a:pt x="11" y="32"/>
                      <a:pt x="11" y="31"/>
                      <a:pt x="11" y="31"/>
                    </a:cubicBezTo>
                    <a:cubicBezTo>
                      <a:pt x="17" y="31"/>
                      <a:pt x="17" y="31"/>
                      <a:pt x="17" y="31"/>
                    </a:cubicBezTo>
                    <a:cubicBezTo>
                      <a:pt x="17" y="31"/>
                      <a:pt x="17" y="32"/>
                      <a:pt x="17" y="32"/>
                    </a:cubicBezTo>
                    <a:lnTo>
                      <a:pt x="17" y="41"/>
                    </a:lnTo>
                    <a:close/>
                    <a:moveTo>
                      <a:pt x="28" y="41"/>
                    </a:moveTo>
                    <a:cubicBezTo>
                      <a:pt x="28" y="41"/>
                      <a:pt x="27" y="41"/>
                      <a:pt x="27" y="41"/>
                    </a:cubicBezTo>
                    <a:cubicBezTo>
                      <a:pt x="22" y="41"/>
                      <a:pt x="22" y="41"/>
                      <a:pt x="22" y="41"/>
                    </a:cubicBezTo>
                    <a:cubicBezTo>
                      <a:pt x="21" y="41"/>
                      <a:pt x="21" y="41"/>
                      <a:pt x="21" y="41"/>
                    </a:cubicBezTo>
                    <a:cubicBezTo>
                      <a:pt x="21" y="25"/>
                      <a:pt x="21" y="25"/>
                      <a:pt x="21" y="25"/>
                    </a:cubicBezTo>
                    <a:cubicBezTo>
                      <a:pt x="21" y="25"/>
                      <a:pt x="21" y="24"/>
                      <a:pt x="22" y="24"/>
                    </a:cubicBezTo>
                    <a:cubicBezTo>
                      <a:pt x="27" y="24"/>
                      <a:pt x="27" y="24"/>
                      <a:pt x="27" y="24"/>
                    </a:cubicBezTo>
                    <a:cubicBezTo>
                      <a:pt x="27" y="24"/>
                      <a:pt x="28" y="25"/>
                      <a:pt x="28" y="25"/>
                    </a:cubicBezTo>
                    <a:lnTo>
                      <a:pt x="28" y="41"/>
                    </a:lnTo>
                    <a:close/>
                    <a:moveTo>
                      <a:pt x="38" y="41"/>
                    </a:moveTo>
                    <a:cubicBezTo>
                      <a:pt x="38" y="41"/>
                      <a:pt x="38" y="41"/>
                      <a:pt x="37" y="41"/>
                    </a:cubicBezTo>
                    <a:cubicBezTo>
                      <a:pt x="32" y="41"/>
                      <a:pt x="32" y="41"/>
                      <a:pt x="32" y="41"/>
                    </a:cubicBezTo>
                    <a:cubicBezTo>
                      <a:pt x="32" y="41"/>
                      <a:pt x="31" y="41"/>
                      <a:pt x="31" y="41"/>
                    </a:cubicBezTo>
                    <a:cubicBezTo>
                      <a:pt x="31" y="15"/>
                      <a:pt x="31" y="15"/>
                      <a:pt x="31" y="15"/>
                    </a:cubicBezTo>
                    <a:cubicBezTo>
                      <a:pt x="31" y="14"/>
                      <a:pt x="32" y="14"/>
                      <a:pt x="32" y="14"/>
                    </a:cubicBezTo>
                    <a:cubicBezTo>
                      <a:pt x="37" y="14"/>
                      <a:pt x="37" y="14"/>
                      <a:pt x="37" y="14"/>
                    </a:cubicBezTo>
                    <a:cubicBezTo>
                      <a:pt x="38" y="14"/>
                      <a:pt x="38" y="14"/>
                      <a:pt x="38" y="15"/>
                    </a:cubicBezTo>
                    <a:lnTo>
                      <a:pt x="38" y="41"/>
                    </a:lnTo>
                    <a:close/>
                    <a:moveTo>
                      <a:pt x="48" y="41"/>
                    </a:moveTo>
                    <a:cubicBezTo>
                      <a:pt x="48" y="41"/>
                      <a:pt x="48" y="41"/>
                      <a:pt x="47" y="41"/>
                    </a:cubicBezTo>
                    <a:cubicBezTo>
                      <a:pt x="42" y="41"/>
                      <a:pt x="42" y="41"/>
                      <a:pt x="42" y="41"/>
                    </a:cubicBezTo>
                    <a:cubicBezTo>
                      <a:pt x="42" y="41"/>
                      <a:pt x="41" y="41"/>
                      <a:pt x="41" y="41"/>
                    </a:cubicBezTo>
                    <a:cubicBezTo>
                      <a:pt x="41" y="1"/>
                      <a:pt x="41" y="1"/>
                      <a:pt x="41" y="1"/>
                    </a:cubicBezTo>
                    <a:cubicBezTo>
                      <a:pt x="41" y="1"/>
                      <a:pt x="42" y="0"/>
                      <a:pt x="42" y="0"/>
                    </a:cubicBezTo>
                    <a:cubicBezTo>
                      <a:pt x="47" y="0"/>
                      <a:pt x="47" y="0"/>
                      <a:pt x="47" y="0"/>
                    </a:cubicBezTo>
                    <a:cubicBezTo>
                      <a:pt x="48" y="0"/>
                      <a:pt x="48" y="1"/>
                      <a:pt x="48" y="1"/>
                    </a:cubicBezTo>
                    <a:lnTo>
                      <a:pt x="48" y="41"/>
                    </a:lnTo>
                    <a:close/>
                  </a:path>
                </a:pathLst>
              </a:custGeom>
              <a:solidFill>
                <a:schemeClr val="bg1"/>
              </a:solidFill>
              <a:ln w="9525">
                <a:noFill/>
              </a:ln>
            </p:spPr>
            <p:txBody>
              <a:bodyPr/>
              <a:lstStyle/>
              <a:p>
                <a:endParaRPr lang="zh-CN" altLang="en-US" sz="1600" dirty="0">
                  <a:solidFill>
                    <a:schemeClr val="bg1"/>
                  </a:solidFill>
                  <a:latin typeface="思源宋体 CN Heavy" panose="02020900000000000000" pitchFamily="18" charset="-122"/>
                  <a:ea typeface="思源宋体 CN Heavy" panose="02020900000000000000" pitchFamily="18" charset="-122"/>
                </a:endParaRPr>
              </a:p>
            </p:txBody>
          </p:sp>
          <p:sp>
            <p:nvSpPr>
              <p:cNvPr id="42" name="文本框 41"/>
              <p:cNvSpPr txBox="1"/>
              <p:nvPr/>
            </p:nvSpPr>
            <p:spPr>
              <a:xfrm flipH="1">
                <a:off x="6667607" y="4834410"/>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dirty="0">
                    <a:solidFill>
                      <a:schemeClr val="bg1"/>
                    </a:solidFill>
                    <a:latin typeface="思源宋体 CN Heavy" panose="02020900000000000000" pitchFamily="18" charset="-122"/>
                    <a:ea typeface="思源宋体 CN Heavy" panose="02020900000000000000" pitchFamily="18" charset="-122"/>
                  </a:rPr>
                  <a:t>标题添加</a:t>
                </a:r>
                <a:endParaRPr lang="en-US" altLang="zh-CN" dirty="0">
                  <a:solidFill>
                    <a:schemeClr val="bg1"/>
                  </a:solidFill>
                  <a:latin typeface="思源宋体 CN Heavy" panose="02020900000000000000" pitchFamily="18" charset="-122"/>
                  <a:ea typeface="思源宋体 CN Heavy" panose="02020900000000000000" pitchFamily="18" charset="-122"/>
                </a:endParaRPr>
              </a:p>
            </p:txBody>
          </p:sp>
        </p:grpSp>
        <p:sp>
          <p:nvSpPr>
            <p:cNvPr id="39" name="文本框 38"/>
            <p:cNvSpPr txBox="1"/>
            <p:nvPr/>
          </p:nvSpPr>
          <p:spPr>
            <a:xfrm flipH="1">
              <a:off x="5422096" y="3459277"/>
              <a:ext cx="1455468" cy="859078"/>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endParaRPr lang="en-US" altLang="zh-CN" sz="2000"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49" name="组合 48"/>
          <p:cNvGrpSpPr/>
          <p:nvPr/>
        </p:nvGrpSpPr>
        <p:grpSpPr>
          <a:xfrm>
            <a:off x="7411737" y="1515204"/>
            <a:ext cx="3240201" cy="879240"/>
            <a:chOff x="8195936" y="1896810"/>
            <a:chExt cx="3240201" cy="879240"/>
          </a:xfrm>
        </p:grpSpPr>
        <p:sp>
          <p:nvSpPr>
            <p:cNvPr id="50"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1"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52" name="组合 51"/>
          <p:cNvGrpSpPr/>
          <p:nvPr/>
        </p:nvGrpSpPr>
        <p:grpSpPr>
          <a:xfrm>
            <a:off x="8352787" y="4077964"/>
            <a:ext cx="2665211" cy="1110072"/>
            <a:chOff x="8195936" y="1896810"/>
            <a:chExt cx="2665211" cy="1110072"/>
          </a:xfrm>
        </p:grpSpPr>
        <p:sp>
          <p:nvSpPr>
            <p:cNvPr id="53" name="Rectangle 16"/>
            <p:cNvSpPr/>
            <p:nvPr/>
          </p:nvSpPr>
          <p:spPr>
            <a:xfrm>
              <a:off x="8195938" y="2246033"/>
              <a:ext cx="2665209"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4"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55" name="组合 54"/>
          <p:cNvGrpSpPr/>
          <p:nvPr/>
        </p:nvGrpSpPr>
        <p:grpSpPr>
          <a:xfrm flipH="1">
            <a:off x="1323235" y="4077964"/>
            <a:ext cx="2665211" cy="1110072"/>
            <a:chOff x="8195936" y="1896810"/>
            <a:chExt cx="2665211" cy="1110072"/>
          </a:xfrm>
        </p:grpSpPr>
        <p:sp>
          <p:nvSpPr>
            <p:cNvPr id="56" name="Rectangle 16"/>
            <p:cNvSpPr/>
            <p:nvPr/>
          </p:nvSpPr>
          <p:spPr>
            <a:xfrm>
              <a:off x="8195938" y="2246033"/>
              <a:ext cx="2665209"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anim calcmode="lin" valueType="num">
                                      <p:cBhvr>
                                        <p:cTn id="20" dur="500" fill="hold"/>
                                        <p:tgtEl>
                                          <p:spTgt spid="49"/>
                                        </p:tgtEl>
                                        <p:attrNameLst>
                                          <p:attrName>ppt_x</p:attrName>
                                        </p:attrNameLst>
                                      </p:cBhvr>
                                      <p:tavLst>
                                        <p:tav tm="0">
                                          <p:val>
                                            <p:strVal val="#ppt_x"/>
                                          </p:val>
                                        </p:tav>
                                        <p:tav tm="100000">
                                          <p:val>
                                            <p:strVal val="#ppt_x"/>
                                          </p:val>
                                        </p:tav>
                                      </p:tavLst>
                                    </p:anim>
                                    <p:anim calcmode="lin" valueType="num">
                                      <p:cBhvr>
                                        <p:cTn id="21" dur="500" fill="hold"/>
                                        <p:tgtEl>
                                          <p:spTgt spid="4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500"/>
                                        <p:tgtEl>
                                          <p:spTgt spid="55"/>
                                        </p:tgtEl>
                                      </p:cBhvr>
                                    </p:animEffect>
                                    <p:anim calcmode="lin" valueType="num">
                                      <p:cBhvr>
                                        <p:cTn id="26" dur="500" fill="hold"/>
                                        <p:tgtEl>
                                          <p:spTgt spid="55"/>
                                        </p:tgtEl>
                                        <p:attrNameLst>
                                          <p:attrName>ppt_x</p:attrName>
                                        </p:attrNameLst>
                                      </p:cBhvr>
                                      <p:tavLst>
                                        <p:tav tm="0">
                                          <p:val>
                                            <p:strVal val="#ppt_x"/>
                                          </p:val>
                                        </p:tav>
                                        <p:tav tm="100000">
                                          <p:val>
                                            <p:strVal val="#ppt_x"/>
                                          </p:val>
                                        </p:tav>
                                      </p:tavLst>
                                    </p:anim>
                                    <p:anim calcmode="lin" valueType="num">
                                      <p:cBhvr>
                                        <p:cTn id="27" dur="500" fill="hold"/>
                                        <p:tgtEl>
                                          <p:spTgt spid="5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anim calcmode="lin" valueType="num">
                                      <p:cBhvr>
                                        <p:cTn id="32" dur="500" fill="hold"/>
                                        <p:tgtEl>
                                          <p:spTgt spid="52"/>
                                        </p:tgtEl>
                                        <p:attrNameLst>
                                          <p:attrName>ppt_x</p:attrName>
                                        </p:attrNameLst>
                                      </p:cBhvr>
                                      <p:tavLst>
                                        <p:tav tm="0">
                                          <p:val>
                                            <p:strVal val="#ppt_x"/>
                                          </p:val>
                                        </p:tav>
                                        <p:tav tm="100000">
                                          <p:val>
                                            <p:strVal val="#ppt_x"/>
                                          </p:val>
                                        </p:tav>
                                      </p:tavLst>
                                    </p:anim>
                                    <p:anim calcmode="lin" valueType="num">
                                      <p:cBhvr>
                                        <p:cTn id="33" dur="5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p>
          </p:txBody>
        </p:sp>
      </p:grpSp>
      <p:grpSp>
        <p:nvGrpSpPr>
          <p:cNvPr id="9" name="组合 8"/>
          <p:cNvGrpSpPr/>
          <p:nvPr/>
        </p:nvGrpSpPr>
        <p:grpSpPr>
          <a:xfrm>
            <a:off x="6231594" y="2618807"/>
            <a:ext cx="4948573" cy="1726997"/>
            <a:chOff x="6231594" y="2190182"/>
            <a:chExt cx="4948573" cy="1726997"/>
          </a:xfrm>
        </p:grpSpPr>
        <p:grpSp>
          <p:nvGrpSpPr>
            <p:cNvPr id="10" name="组合 9"/>
            <p:cNvGrpSpPr/>
            <p:nvPr/>
          </p:nvGrpSpPr>
          <p:grpSpPr>
            <a:xfrm rot="21006060">
              <a:off x="6231594" y="2190182"/>
              <a:ext cx="1726451" cy="1726997"/>
              <a:chOff x="6024064" y="1423383"/>
              <a:chExt cx="2318108" cy="2318842"/>
            </a:xfrm>
          </p:grpSpPr>
          <p:sp>
            <p:nvSpPr>
              <p:cNvPr id="14" name="齿轮"/>
              <p:cNvSpPr/>
              <p:nvPr/>
            </p:nvSpPr>
            <p:spPr bwMode="auto">
              <a:xfrm rot="720000">
                <a:off x="6024064" y="1423383"/>
                <a:ext cx="2318108" cy="2318842"/>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pPr>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sp>
            <p:nvSpPr>
              <p:cNvPr id="15" name="卡带"/>
              <p:cNvSpPr/>
              <p:nvPr/>
            </p:nvSpPr>
            <p:spPr bwMode="auto">
              <a:xfrm rot="593940">
                <a:off x="6853762" y="2219820"/>
                <a:ext cx="658712" cy="725969"/>
              </a:xfrm>
              <a:custGeom>
                <a:avLst/>
                <a:gdLst>
                  <a:gd name="connsiteX0" fmla="*/ 441387 w 594350"/>
                  <a:gd name="connsiteY0" fmla="*/ 572427 h 605522"/>
                  <a:gd name="connsiteX1" fmla="*/ 517880 w 594350"/>
                  <a:gd name="connsiteY1" fmla="*/ 572427 h 605522"/>
                  <a:gd name="connsiteX2" fmla="*/ 517880 w 594350"/>
                  <a:gd name="connsiteY2" fmla="*/ 605522 h 605522"/>
                  <a:gd name="connsiteX3" fmla="*/ 441387 w 594350"/>
                  <a:gd name="connsiteY3" fmla="*/ 605522 h 605522"/>
                  <a:gd name="connsiteX4" fmla="*/ 77057 w 594350"/>
                  <a:gd name="connsiteY4" fmla="*/ 572427 h 605522"/>
                  <a:gd name="connsiteX5" fmla="*/ 153550 w 594350"/>
                  <a:gd name="connsiteY5" fmla="*/ 572427 h 605522"/>
                  <a:gd name="connsiteX6" fmla="*/ 153550 w 594350"/>
                  <a:gd name="connsiteY6" fmla="*/ 605522 h 605522"/>
                  <a:gd name="connsiteX7" fmla="*/ 77057 w 594350"/>
                  <a:gd name="connsiteY7" fmla="*/ 605522 h 605522"/>
                  <a:gd name="connsiteX8" fmla="*/ 94324 w 594350"/>
                  <a:gd name="connsiteY8" fmla="*/ 438946 h 605522"/>
                  <a:gd name="connsiteX9" fmla="*/ 79005 w 594350"/>
                  <a:gd name="connsiteY9" fmla="*/ 454241 h 605522"/>
                  <a:gd name="connsiteX10" fmla="*/ 94324 w 594350"/>
                  <a:gd name="connsiteY10" fmla="*/ 469537 h 605522"/>
                  <a:gd name="connsiteX11" fmla="*/ 500584 w 594350"/>
                  <a:gd name="connsiteY11" fmla="*/ 469537 h 605522"/>
                  <a:gd name="connsiteX12" fmla="*/ 515995 w 594350"/>
                  <a:gd name="connsiteY12" fmla="*/ 454241 h 605522"/>
                  <a:gd name="connsiteX13" fmla="*/ 500584 w 594350"/>
                  <a:gd name="connsiteY13" fmla="*/ 438946 h 605522"/>
                  <a:gd name="connsiteX14" fmla="*/ 94324 w 594350"/>
                  <a:gd name="connsiteY14" fmla="*/ 347170 h 605522"/>
                  <a:gd name="connsiteX15" fmla="*/ 79005 w 594350"/>
                  <a:gd name="connsiteY15" fmla="*/ 362559 h 605522"/>
                  <a:gd name="connsiteX16" fmla="*/ 94324 w 594350"/>
                  <a:gd name="connsiteY16" fmla="*/ 377854 h 605522"/>
                  <a:gd name="connsiteX17" fmla="*/ 500584 w 594350"/>
                  <a:gd name="connsiteY17" fmla="*/ 377854 h 605522"/>
                  <a:gd name="connsiteX18" fmla="*/ 515995 w 594350"/>
                  <a:gd name="connsiteY18" fmla="*/ 362559 h 605522"/>
                  <a:gd name="connsiteX19" fmla="*/ 500584 w 594350"/>
                  <a:gd name="connsiteY19" fmla="*/ 347170 h 605522"/>
                  <a:gd name="connsiteX20" fmla="*/ 94324 w 594350"/>
                  <a:gd name="connsiteY20" fmla="*/ 254838 h 605522"/>
                  <a:gd name="connsiteX21" fmla="*/ 79005 w 594350"/>
                  <a:gd name="connsiteY21" fmla="*/ 270227 h 605522"/>
                  <a:gd name="connsiteX22" fmla="*/ 94324 w 594350"/>
                  <a:gd name="connsiteY22" fmla="*/ 285523 h 605522"/>
                  <a:gd name="connsiteX23" fmla="*/ 500584 w 594350"/>
                  <a:gd name="connsiteY23" fmla="*/ 285523 h 605522"/>
                  <a:gd name="connsiteX24" fmla="*/ 515995 w 594350"/>
                  <a:gd name="connsiteY24" fmla="*/ 270227 h 605522"/>
                  <a:gd name="connsiteX25" fmla="*/ 500584 w 594350"/>
                  <a:gd name="connsiteY25" fmla="*/ 254838 h 605522"/>
                  <a:gd name="connsiteX26" fmla="*/ 80398 w 594350"/>
                  <a:gd name="connsiteY26" fmla="*/ 149528 h 605522"/>
                  <a:gd name="connsiteX27" fmla="*/ 514509 w 594350"/>
                  <a:gd name="connsiteY27" fmla="*/ 149528 h 605522"/>
                  <a:gd name="connsiteX28" fmla="*/ 594350 w 594350"/>
                  <a:gd name="connsiteY28" fmla="*/ 229252 h 605522"/>
                  <a:gd name="connsiteX29" fmla="*/ 594350 w 594350"/>
                  <a:gd name="connsiteY29" fmla="*/ 461380 h 605522"/>
                  <a:gd name="connsiteX30" fmla="*/ 513952 w 594350"/>
                  <a:gd name="connsiteY30" fmla="*/ 541660 h 605522"/>
                  <a:gd name="connsiteX31" fmla="*/ 80398 w 594350"/>
                  <a:gd name="connsiteY31" fmla="*/ 541660 h 605522"/>
                  <a:gd name="connsiteX32" fmla="*/ 0 w 594350"/>
                  <a:gd name="connsiteY32" fmla="*/ 461380 h 605522"/>
                  <a:gd name="connsiteX33" fmla="*/ 0 w 594350"/>
                  <a:gd name="connsiteY33" fmla="*/ 229808 h 605522"/>
                  <a:gd name="connsiteX34" fmla="*/ 80398 w 594350"/>
                  <a:gd name="connsiteY34" fmla="*/ 149528 h 605522"/>
                  <a:gd name="connsiteX35" fmla="*/ 442445 w 594350"/>
                  <a:gd name="connsiteY35" fmla="*/ 20323 h 605522"/>
                  <a:gd name="connsiteX36" fmla="*/ 454908 w 594350"/>
                  <a:gd name="connsiteY36" fmla="*/ 20323 h 605522"/>
                  <a:gd name="connsiteX37" fmla="*/ 470347 w 594350"/>
                  <a:gd name="connsiteY37" fmla="*/ 35612 h 605522"/>
                  <a:gd name="connsiteX38" fmla="*/ 470812 w 594350"/>
                  <a:gd name="connsiteY38" fmla="*/ 35612 h 605522"/>
                  <a:gd name="connsiteX39" fmla="*/ 470812 w 594350"/>
                  <a:gd name="connsiteY39" fmla="*/ 118268 h 605522"/>
                  <a:gd name="connsiteX40" fmla="*/ 442445 w 594350"/>
                  <a:gd name="connsiteY40" fmla="*/ 118268 h 605522"/>
                  <a:gd name="connsiteX41" fmla="*/ 144993 w 594350"/>
                  <a:gd name="connsiteY41" fmla="*/ 20323 h 605522"/>
                  <a:gd name="connsiteX42" fmla="*/ 152617 w 594350"/>
                  <a:gd name="connsiteY42" fmla="*/ 20323 h 605522"/>
                  <a:gd name="connsiteX43" fmla="*/ 153268 w 594350"/>
                  <a:gd name="connsiteY43" fmla="*/ 118268 h 605522"/>
                  <a:gd name="connsiteX44" fmla="*/ 129558 w 594350"/>
                  <a:gd name="connsiteY44" fmla="*/ 118268 h 605522"/>
                  <a:gd name="connsiteX45" fmla="*/ 129558 w 594350"/>
                  <a:gd name="connsiteY45" fmla="*/ 35612 h 605522"/>
                  <a:gd name="connsiteX46" fmla="*/ 144993 w 594350"/>
                  <a:gd name="connsiteY46" fmla="*/ 20323 h 605522"/>
                  <a:gd name="connsiteX47" fmla="*/ 183329 w 594350"/>
                  <a:gd name="connsiteY47" fmla="*/ 0 h 605522"/>
                  <a:gd name="connsiteX48" fmla="*/ 411467 w 594350"/>
                  <a:gd name="connsiteY48" fmla="*/ 0 h 605522"/>
                  <a:gd name="connsiteX49" fmla="*/ 411467 w 594350"/>
                  <a:gd name="connsiteY49" fmla="*/ 71553 h 605522"/>
                  <a:gd name="connsiteX50" fmla="*/ 183329 w 594350"/>
                  <a:gd name="connsiteY50" fmla="*/ 71553 h 60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94350" h="605522">
                    <a:moveTo>
                      <a:pt x="441387" y="572427"/>
                    </a:moveTo>
                    <a:lnTo>
                      <a:pt x="517880" y="572427"/>
                    </a:lnTo>
                    <a:lnTo>
                      <a:pt x="517880" y="605522"/>
                    </a:lnTo>
                    <a:lnTo>
                      <a:pt x="441387" y="605522"/>
                    </a:lnTo>
                    <a:close/>
                    <a:moveTo>
                      <a:pt x="77057" y="572427"/>
                    </a:moveTo>
                    <a:lnTo>
                      <a:pt x="153550" y="572427"/>
                    </a:lnTo>
                    <a:lnTo>
                      <a:pt x="153550" y="605522"/>
                    </a:lnTo>
                    <a:lnTo>
                      <a:pt x="77057" y="605522"/>
                    </a:lnTo>
                    <a:close/>
                    <a:moveTo>
                      <a:pt x="94324" y="438946"/>
                    </a:moveTo>
                    <a:cubicBezTo>
                      <a:pt x="85690" y="438946"/>
                      <a:pt x="79005" y="445620"/>
                      <a:pt x="79005" y="454241"/>
                    </a:cubicBezTo>
                    <a:cubicBezTo>
                      <a:pt x="79005" y="462863"/>
                      <a:pt x="85690" y="469537"/>
                      <a:pt x="94324" y="469537"/>
                    </a:cubicBezTo>
                    <a:lnTo>
                      <a:pt x="500584" y="469537"/>
                    </a:lnTo>
                    <a:cubicBezTo>
                      <a:pt x="509310" y="469537"/>
                      <a:pt x="515995" y="462863"/>
                      <a:pt x="515995" y="454241"/>
                    </a:cubicBezTo>
                    <a:cubicBezTo>
                      <a:pt x="515995" y="445620"/>
                      <a:pt x="509310" y="438946"/>
                      <a:pt x="500584" y="438946"/>
                    </a:cubicBezTo>
                    <a:close/>
                    <a:moveTo>
                      <a:pt x="94324" y="347170"/>
                    </a:moveTo>
                    <a:cubicBezTo>
                      <a:pt x="85690" y="347170"/>
                      <a:pt x="79005" y="353845"/>
                      <a:pt x="79005" y="362559"/>
                    </a:cubicBezTo>
                    <a:cubicBezTo>
                      <a:pt x="79005" y="371180"/>
                      <a:pt x="85690" y="377854"/>
                      <a:pt x="94324" y="377854"/>
                    </a:cubicBezTo>
                    <a:lnTo>
                      <a:pt x="500584" y="377854"/>
                    </a:lnTo>
                    <a:cubicBezTo>
                      <a:pt x="509310" y="377854"/>
                      <a:pt x="515995" y="370531"/>
                      <a:pt x="515995" y="362559"/>
                    </a:cubicBezTo>
                    <a:cubicBezTo>
                      <a:pt x="515995" y="353845"/>
                      <a:pt x="509310" y="347170"/>
                      <a:pt x="500584" y="347170"/>
                    </a:cubicBezTo>
                    <a:close/>
                    <a:moveTo>
                      <a:pt x="94324" y="254838"/>
                    </a:moveTo>
                    <a:cubicBezTo>
                      <a:pt x="85690" y="254838"/>
                      <a:pt x="79005" y="261513"/>
                      <a:pt x="79005" y="270227"/>
                    </a:cubicBezTo>
                    <a:cubicBezTo>
                      <a:pt x="79005" y="278848"/>
                      <a:pt x="85690" y="285523"/>
                      <a:pt x="94324" y="285523"/>
                    </a:cubicBezTo>
                    <a:lnTo>
                      <a:pt x="500584" y="285523"/>
                    </a:lnTo>
                    <a:cubicBezTo>
                      <a:pt x="509310" y="285523"/>
                      <a:pt x="515995" y="278848"/>
                      <a:pt x="515995" y="270227"/>
                    </a:cubicBezTo>
                    <a:cubicBezTo>
                      <a:pt x="515995" y="261513"/>
                      <a:pt x="509310" y="254838"/>
                      <a:pt x="500584" y="254838"/>
                    </a:cubicBezTo>
                    <a:close/>
                    <a:moveTo>
                      <a:pt x="80398" y="149528"/>
                    </a:moveTo>
                    <a:lnTo>
                      <a:pt x="514509" y="149528"/>
                    </a:lnTo>
                    <a:cubicBezTo>
                      <a:pt x="558793" y="149528"/>
                      <a:pt x="594443" y="185033"/>
                      <a:pt x="594350" y="229252"/>
                    </a:cubicBezTo>
                    <a:lnTo>
                      <a:pt x="594350" y="461380"/>
                    </a:lnTo>
                    <a:cubicBezTo>
                      <a:pt x="594350" y="505506"/>
                      <a:pt x="558329" y="541660"/>
                      <a:pt x="513952" y="541660"/>
                    </a:cubicBezTo>
                    <a:lnTo>
                      <a:pt x="80398" y="541660"/>
                    </a:lnTo>
                    <a:cubicBezTo>
                      <a:pt x="36207" y="541660"/>
                      <a:pt x="0" y="505691"/>
                      <a:pt x="0" y="461380"/>
                    </a:cubicBezTo>
                    <a:lnTo>
                      <a:pt x="0" y="229808"/>
                    </a:lnTo>
                    <a:cubicBezTo>
                      <a:pt x="0" y="185682"/>
                      <a:pt x="36021" y="149528"/>
                      <a:pt x="80398" y="149528"/>
                    </a:cubicBezTo>
                    <a:close/>
                    <a:moveTo>
                      <a:pt x="442445" y="20323"/>
                    </a:moveTo>
                    <a:lnTo>
                      <a:pt x="454908" y="20323"/>
                    </a:lnTo>
                    <a:cubicBezTo>
                      <a:pt x="463650" y="20323"/>
                      <a:pt x="470347" y="26995"/>
                      <a:pt x="470347" y="35612"/>
                    </a:cubicBezTo>
                    <a:lnTo>
                      <a:pt x="470812" y="35612"/>
                    </a:lnTo>
                    <a:lnTo>
                      <a:pt x="470812" y="118268"/>
                    </a:lnTo>
                    <a:lnTo>
                      <a:pt x="442445" y="118268"/>
                    </a:lnTo>
                    <a:close/>
                    <a:moveTo>
                      <a:pt x="144993" y="20323"/>
                    </a:moveTo>
                    <a:lnTo>
                      <a:pt x="152617" y="20323"/>
                    </a:lnTo>
                    <a:lnTo>
                      <a:pt x="153268" y="118268"/>
                    </a:lnTo>
                    <a:lnTo>
                      <a:pt x="129558" y="118268"/>
                    </a:lnTo>
                    <a:lnTo>
                      <a:pt x="129558" y="35612"/>
                    </a:lnTo>
                    <a:cubicBezTo>
                      <a:pt x="129558" y="26995"/>
                      <a:pt x="136253" y="20323"/>
                      <a:pt x="144993" y="20323"/>
                    </a:cubicBezTo>
                    <a:close/>
                    <a:moveTo>
                      <a:pt x="183329" y="0"/>
                    </a:moveTo>
                    <a:lnTo>
                      <a:pt x="411467" y="0"/>
                    </a:lnTo>
                    <a:lnTo>
                      <a:pt x="411467" y="71553"/>
                    </a:lnTo>
                    <a:lnTo>
                      <a:pt x="183329" y="71553"/>
                    </a:lnTo>
                    <a:close/>
                  </a:path>
                </a:pathLst>
              </a:custGeom>
              <a:solidFill>
                <a:schemeClr val="bg1"/>
              </a:solidFill>
              <a:ln>
                <a:noFill/>
              </a:ln>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11" name="组合 10"/>
            <p:cNvGrpSpPr/>
            <p:nvPr/>
          </p:nvGrpSpPr>
          <p:grpSpPr>
            <a:xfrm>
              <a:off x="8484750" y="2556297"/>
              <a:ext cx="2695417" cy="1110072"/>
              <a:chOff x="8195936" y="1896810"/>
              <a:chExt cx="2695417" cy="1110072"/>
            </a:xfrm>
          </p:grpSpPr>
          <p:sp>
            <p:nvSpPr>
              <p:cNvPr id="12" name="Rectangle 16"/>
              <p:cNvSpPr/>
              <p:nvPr/>
            </p:nvSpPr>
            <p:spPr>
              <a:xfrm>
                <a:off x="8195938" y="2246033"/>
                <a:ext cx="2695415"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3"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16" name="组合 15"/>
          <p:cNvGrpSpPr/>
          <p:nvPr/>
        </p:nvGrpSpPr>
        <p:grpSpPr>
          <a:xfrm>
            <a:off x="6186865" y="4366932"/>
            <a:ext cx="4993302" cy="1726997"/>
            <a:chOff x="6186865" y="3938307"/>
            <a:chExt cx="4993302" cy="1726997"/>
          </a:xfrm>
        </p:grpSpPr>
        <p:grpSp>
          <p:nvGrpSpPr>
            <p:cNvPr id="17" name="组合 16"/>
            <p:cNvGrpSpPr/>
            <p:nvPr/>
          </p:nvGrpSpPr>
          <p:grpSpPr>
            <a:xfrm>
              <a:off x="6186865" y="3938307"/>
              <a:ext cx="1726451" cy="1726997"/>
              <a:chOff x="6024064" y="4033641"/>
              <a:chExt cx="2318108" cy="2318842"/>
            </a:xfrm>
          </p:grpSpPr>
          <p:sp>
            <p:nvSpPr>
              <p:cNvPr id="21" name="齿轮"/>
              <p:cNvSpPr/>
              <p:nvPr/>
            </p:nvSpPr>
            <p:spPr bwMode="auto">
              <a:xfrm rot="1260000">
                <a:off x="6024064" y="4033641"/>
                <a:ext cx="2318108" cy="2318842"/>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pPr>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sp>
            <p:nvSpPr>
              <p:cNvPr id="22" name="刀叉"/>
              <p:cNvSpPr/>
              <p:nvPr/>
            </p:nvSpPr>
            <p:spPr bwMode="auto">
              <a:xfrm>
                <a:off x="6813895" y="4928375"/>
                <a:ext cx="738447" cy="529375"/>
              </a:xfrm>
              <a:custGeom>
                <a:avLst/>
                <a:gdLst>
                  <a:gd name="connsiteX0" fmla="*/ 310130 w 606862"/>
                  <a:gd name="connsiteY0" fmla="*/ 380966 h 489795"/>
                  <a:gd name="connsiteX1" fmla="*/ 310130 w 606862"/>
                  <a:gd name="connsiteY1" fmla="*/ 431647 h 489795"/>
                  <a:gd name="connsiteX2" fmla="*/ 364399 w 606862"/>
                  <a:gd name="connsiteY2" fmla="*/ 431647 h 489795"/>
                  <a:gd name="connsiteX3" fmla="*/ 364399 w 606862"/>
                  <a:gd name="connsiteY3" fmla="*/ 380966 h 489795"/>
                  <a:gd name="connsiteX4" fmla="*/ 248779 w 606862"/>
                  <a:gd name="connsiteY4" fmla="*/ 380966 h 489795"/>
                  <a:gd name="connsiteX5" fmla="*/ 248779 w 606862"/>
                  <a:gd name="connsiteY5" fmla="*/ 431647 h 489795"/>
                  <a:gd name="connsiteX6" fmla="*/ 303048 w 606862"/>
                  <a:gd name="connsiteY6" fmla="*/ 431647 h 489795"/>
                  <a:gd name="connsiteX7" fmla="*/ 303048 w 606862"/>
                  <a:gd name="connsiteY7" fmla="*/ 380966 h 489795"/>
                  <a:gd name="connsiteX8" fmla="*/ 310130 w 606862"/>
                  <a:gd name="connsiteY8" fmla="*/ 323743 h 489795"/>
                  <a:gd name="connsiteX9" fmla="*/ 310130 w 606862"/>
                  <a:gd name="connsiteY9" fmla="*/ 374358 h 489795"/>
                  <a:gd name="connsiteX10" fmla="*/ 364399 w 606862"/>
                  <a:gd name="connsiteY10" fmla="*/ 374358 h 489795"/>
                  <a:gd name="connsiteX11" fmla="*/ 364399 w 606862"/>
                  <a:gd name="connsiteY11" fmla="*/ 323743 h 489795"/>
                  <a:gd name="connsiteX12" fmla="*/ 248779 w 606862"/>
                  <a:gd name="connsiteY12" fmla="*/ 323743 h 489795"/>
                  <a:gd name="connsiteX13" fmla="*/ 248779 w 606862"/>
                  <a:gd name="connsiteY13" fmla="*/ 374358 h 489795"/>
                  <a:gd name="connsiteX14" fmla="*/ 303048 w 606862"/>
                  <a:gd name="connsiteY14" fmla="*/ 374358 h 489795"/>
                  <a:gd name="connsiteX15" fmla="*/ 303048 w 606862"/>
                  <a:gd name="connsiteY15" fmla="*/ 323743 h 489795"/>
                  <a:gd name="connsiteX16" fmla="*/ 305232 w 606862"/>
                  <a:gd name="connsiteY16" fmla="*/ 216565 h 489795"/>
                  <a:gd name="connsiteX17" fmla="*/ 451759 w 606862"/>
                  <a:gd name="connsiteY17" fmla="*/ 337751 h 489795"/>
                  <a:gd name="connsiteX18" fmla="*/ 451759 w 606862"/>
                  <a:gd name="connsiteY18" fmla="*/ 447968 h 489795"/>
                  <a:gd name="connsiteX19" fmla="*/ 451759 w 606862"/>
                  <a:gd name="connsiteY19" fmla="*/ 485764 h 489795"/>
                  <a:gd name="connsiteX20" fmla="*/ 451759 w 606862"/>
                  <a:gd name="connsiteY20" fmla="*/ 489795 h 489795"/>
                  <a:gd name="connsiteX21" fmla="*/ 158772 w 606862"/>
                  <a:gd name="connsiteY21" fmla="*/ 489795 h 489795"/>
                  <a:gd name="connsiteX22" fmla="*/ 158772 w 606862"/>
                  <a:gd name="connsiteY22" fmla="*/ 485302 h 489795"/>
                  <a:gd name="connsiteX23" fmla="*/ 158772 w 606862"/>
                  <a:gd name="connsiteY23" fmla="*/ 447968 h 489795"/>
                  <a:gd name="connsiteX24" fmla="*/ 158772 w 606862"/>
                  <a:gd name="connsiteY24" fmla="*/ 337288 h 489795"/>
                  <a:gd name="connsiteX25" fmla="*/ 305284 w 606862"/>
                  <a:gd name="connsiteY25" fmla="*/ 0 h 489795"/>
                  <a:gd name="connsiteX26" fmla="*/ 606862 w 606862"/>
                  <a:gd name="connsiteY26" fmla="*/ 249222 h 489795"/>
                  <a:gd name="connsiteX27" fmla="*/ 573111 w 606862"/>
                  <a:gd name="connsiteY27" fmla="*/ 290263 h 489795"/>
                  <a:gd name="connsiteX28" fmla="*/ 501770 w 606862"/>
                  <a:gd name="connsiteY28" fmla="*/ 231576 h 489795"/>
                  <a:gd name="connsiteX29" fmla="*/ 501770 w 606862"/>
                  <a:gd name="connsiteY29" fmla="*/ 428191 h 489795"/>
                  <a:gd name="connsiteX30" fmla="*/ 473445 w 606862"/>
                  <a:gd name="connsiteY30" fmla="*/ 428191 h 489795"/>
                  <a:gd name="connsiteX31" fmla="*/ 473445 w 606862"/>
                  <a:gd name="connsiteY31" fmla="*/ 420525 h 489795"/>
                  <a:gd name="connsiteX32" fmla="*/ 473445 w 606862"/>
                  <a:gd name="connsiteY32" fmla="*/ 319673 h 489795"/>
                  <a:gd name="connsiteX33" fmla="*/ 412825 w 606862"/>
                  <a:gd name="connsiteY33" fmla="*/ 269643 h 489795"/>
                  <a:gd name="connsiteX34" fmla="*/ 412825 w 606862"/>
                  <a:gd name="connsiteY34" fmla="*/ 196417 h 489795"/>
                  <a:gd name="connsiteX35" fmla="*/ 375963 w 606862"/>
                  <a:gd name="connsiteY35" fmla="*/ 196417 h 489795"/>
                  <a:gd name="connsiteX36" fmla="*/ 375963 w 606862"/>
                  <a:gd name="connsiteY36" fmla="*/ 239308 h 489795"/>
                  <a:gd name="connsiteX37" fmla="*/ 305284 w 606862"/>
                  <a:gd name="connsiteY37" fmla="*/ 180423 h 489795"/>
                  <a:gd name="connsiteX38" fmla="*/ 136925 w 606862"/>
                  <a:gd name="connsiteY38" fmla="*/ 319210 h 489795"/>
                  <a:gd name="connsiteX39" fmla="*/ 136925 w 606862"/>
                  <a:gd name="connsiteY39" fmla="*/ 420525 h 489795"/>
                  <a:gd name="connsiteX40" fmla="*/ 136925 w 606862"/>
                  <a:gd name="connsiteY40" fmla="*/ 428191 h 489795"/>
                  <a:gd name="connsiteX41" fmla="*/ 107607 w 606862"/>
                  <a:gd name="connsiteY41" fmla="*/ 428191 h 489795"/>
                  <a:gd name="connsiteX42" fmla="*/ 107607 w 606862"/>
                  <a:gd name="connsiteY42" fmla="*/ 229593 h 489795"/>
                  <a:gd name="connsiteX43" fmla="*/ 33751 w 606862"/>
                  <a:gd name="connsiteY43" fmla="*/ 290263 h 489795"/>
                  <a:gd name="connsiteX44" fmla="*/ 0 w 606862"/>
                  <a:gd name="connsiteY44" fmla="*/ 249222 h 489795"/>
                  <a:gd name="connsiteX45" fmla="*/ 108865 w 606862"/>
                  <a:gd name="connsiteY45" fmla="*/ 159869 h 489795"/>
                  <a:gd name="connsiteX46" fmla="*/ 108865 w 606862"/>
                  <a:gd name="connsiteY46" fmla="*/ 62851 h 489795"/>
                  <a:gd name="connsiteX47" fmla="*/ 161940 w 606862"/>
                  <a:gd name="connsiteY47" fmla="*/ 62851 h 489795"/>
                  <a:gd name="connsiteX48" fmla="*/ 161940 w 606862"/>
                  <a:gd name="connsiteY48" fmla="*/ 116251 h 489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6862" h="489795">
                    <a:moveTo>
                      <a:pt x="310130" y="380966"/>
                    </a:moveTo>
                    <a:lnTo>
                      <a:pt x="310130" y="431647"/>
                    </a:lnTo>
                    <a:lnTo>
                      <a:pt x="364399" y="431647"/>
                    </a:lnTo>
                    <a:lnTo>
                      <a:pt x="364399" y="380966"/>
                    </a:lnTo>
                    <a:close/>
                    <a:moveTo>
                      <a:pt x="248779" y="380966"/>
                    </a:moveTo>
                    <a:lnTo>
                      <a:pt x="248779" y="431647"/>
                    </a:lnTo>
                    <a:lnTo>
                      <a:pt x="303048" y="431647"/>
                    </a:lnTo>
                    <a:lnTo>
                      <a:pt x="303048" y="380966"/>
                    </a:lnTo>
                    <a:close/>
                    <a:moveTo>
                      <a:pt x="310130" y="323743"/>
                    </a:moveTo>
                    <a:lnTo>
                      <a:pt x="310130" y="374358"/>
                    </a:lnTo>
                    <a:lnTo>
                      <a:pt x="364399" y="374358"/>
                    </a:lnTo>
                    <a:lnTo>
                      <a:pt x="364399" y="323743"/>
                    </a:lnTo>
                    <a:close/>
                    <a:moveTo>
                      <a:pt x="248779" y="323743"/>
                    </a:moveTo>
                    <a:lnTo>
                      <a:pt x="248779" y="374358"/>
                    </a:lnTo>
                    <a:lnTo>
                      <a:pt x="303048" y="374358"/>
                    </a:lnTo>
                    <a:lnTo>
                      <a:pt x="303048" y="323743"/>
                    </a:lnTo>
                    <a:close/>
                    <a:moveTo>
                      <a:pt x="305232" y="216565"/>
                    </a:moveTo>
                    <a:lnTo>
                      <a:pt x="451759" y="337751"/>
                    </a:lnTo>
                    <a:lnTo>
                      <a:pt x="451759" y="447968"/>
                    </a:lnTo>
                    <a:lnTo>
                      <a:pt x="451759" y="485764"/>
                    </a:lnTo>
                    <a:lnTo>
                      <a:pt x="451759" y="489795"/>
                    </a:lnTo>
                    <a:lnTo>
                      <a:pt x="158772" y="489795"/>
                    </a:lnTo>
                    <a:lnTo>
                      <a:pt x="158772" y="485302"/>
                    </a:lnTo>
                    <a:lnTo>
                      <a:pt x="158772" y="447968"/>
                    </a:lnTo>
                    <a:lnTo>
                      <a:pt x="158772" y="337288"/>
                    </a:lnTo>
                    <a:close/>
                    <a:moveTo>
                      <a:pt x="305284" y="0"/>
                    </a:moveTo>
                    <a:lnTo>
                      <a:pt x="606862" y="249222"/>
                    </a:lnTo>
                    <a:lnTo>
                      <a:pt x="573111" y="290263"/>
                    </a:lnTo>
                    <a:lnTo>
                      <a:pt x="501770" y="231576"/>
                    </a:lnTo>
                    <a:lnTo>
                      <a:pt x="501770" y="428191"/>
                    </a:lnTo>
                    <a:lnTo>
                      <a:pt x="473445" y="428191"/>
                    </a:lnTo>
                    <a:lnTo>
                      <a:pt x="473445" y="420525"/>
                    </a:lnTo>
                    <a:lnTo>
                      <a:pt x="473445" y="319673"/>
                    </a:lnTo>
                    <a:lnTo>
                      <a:pt x="412825" y="269643"/>
                    </a:lnTo>
                    <a:lnTo>
                      <a:pt x="412825" y="196417"/>
                    </a:lnTo>
                    <a:lnTo>
                      <a:pt x="375963" y="196417"/>
                    </a:lnTo>
                    <a:lnTo>
                      <a:pt x="375963" y="239308"/>
                    </a:lnTo>
                    <a:lnTo>
                      <a:pt x="305284" y="180423"/>
                    </a:lnTo>
                    <a:lnTo>
                      <a:pt x="136925" y="319210"/>
                    </a:lnTo>
                    <a:lnTo>
                      <a:pt x="136925" y="420525"/>
                    </a:lnTo>
                    <a:lnTo>
                      <a:pt x="136925" y="428191"/>
                    </a:lnTo>
                    <a:lnTo>
                      <a:pt x="107607" y="428191"/>
                    </a:lnTo>
                    <a:lnTo>
                      <a:pt x="107607" y="229593"/>
                    </a:lnTo>
                    <a:lnTo>
                      <a:pt x="33751" y="290263"/>
                    </a:lnTo>
                    <a:lnTo>
                      <a:pt x="0" y="249222"/>
                    </a:lnTo>
                    <a:lnTo>
                      <a:pt x="108865" y="159869"/>
                    </a:lnTo>
                    <a:lnTo>
                      <a:pt x="108865" y="62851"/>
                    </a:lnTo>
                    <a:lnTo>
                      <a:pt x="161940" y="62851"/>
                    </a:lnTo>
                    <a:lnTo>
                      <a:pt x="161940" y="116251"/>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18" name="组合 17"/>
            <p:cNvGrpSpPr/>
            <p:nvPr/>
          </p:nvGrpSpPr>
          <p:grpSpPr>
            <a:xfrm>
              <a:off x="8484750" y="4311878"/>
              <a:ext cx="2695417" cy="1110072"/>
              <a:chOff x="8195936" y="1896810"/>
              <a:chExt cx="2695417" cy="1110072"/>
            </a:xfrm>
          </p:grpSpPr>
          <p:sp>
            <p:nvSpPr>
              <p:cNvPr id="19" name="Rectangle 16"/>
              <p:cNvSpPr/>
              <p:nvPr/>
            </p:nvSpPr>
            <p:spPr>
              <a:xfrm>
                <a:off x="8195938" y="2246033"/>
                <a:ext cx="2695415"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0"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23" name="组合 22"/>
          <p:cNvGrpSpPr/>
          <p:nvPr/>
        </p:nvGrpSpPr>
        <p:grpSpPr>
          <a:xfrm>
            <a:off x="1170568" y="1812961"/>
            <a:ext cx="5063588" cy="1726997"/>
            <a:chOff x="1170568" y="1384336"/>
            <a:chExt cx="5063588" cy="1726997"/>
          </a:xfrm>
        </p:grpSpPr>
        <p:grpSp>
          <p:nvGrpSpPr>
            <p:cNvPr id="24" name="组合 23"/>
            <p:cNvGrpSpPr/>
            <p:nvPr/>
          </p:nvGrpSpPr>
          <p:grpSpPr>
            <a:xfrm>
              <a:off x="4507705" y="1384336"/>
              <a:ext cx="1726451" cy="1726997"/>
              <a:chOff x="3849828" y="734117"/>
              <a:chExt cx="2318108" cy="2318842"/>
            </a:xfrm>
          </p:grpSpPr>
          <p:sp>
            <p:nvSpPr>
              <p:cNvPr id="28" name="齿轮"/>
              <p:cNvSpPr/>
              <p:nvPr/>
            </p:nvSpPr>
            <p:spPr bwMode="auto">
              <a:xfrm>
                <a:off x="3849828" y="734117"/>
                <a:ext cx="2318108" cy="2318842"/>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pPr>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sp>
            <p:nvSpPr>
              <p:cNvPr id="29" name="杯子"/>
              <p:cNvSpPr/>
              <p:nvPr/>
            </p:nvSpPr>
            <p:spPr bwMode="auto">
              <a:xfrm>
                <a:off x="4744208" y="1588243"/>
                <a:ext cx="529349" cy="610590"/>
              </a:xfrm>
              <a:custGeom>
                <a:avLst/>
                <a:gdLst>
                  <a:gd name="connsiteX0" fmla="*/ 91443 w 436291"/>
                  <a:gd name="connsiteY0" fmla="*/ 435960 h 605027"/>
                  <a:gd name="connsiteX1" fmla="*/ 129077 w 436291"/>
                  <a:gd name="connsiteY1" fmla="*/ 440305 h 605027"/>
                  <a:gd name="connsiteX2" fmla="*/ 142678 w 436291"/>
                  <a:gd name="connsiteY2" fmla="*/ 502572 h 605027"/>
                  <a:gd name="connsiteX3" fmla="*/ 142332 w 436291"/>
                  <a:gd name="connsiteY3" fmla="*/ 555286 h 605027"/>
                  <a:gd name="connsiteX4" fmla="*/ 135877 w 436291"/>
                  <a:gd name="connsiteY4" fmla="*/ 587168 h 605027"/>
                  <a:gd name="connsiteX5" fmla="*/ 112479 w 436291"/>
                  <a:gd name="connsiteY5" fmla="*/ 594074 h 605027"/>
                  <a:gd name="connsiteX6" fmla="*/ 61186 w 436291"/>
                  <a:gd name="connsiteY6" fmla="*/ 594074 h 605027"/>
                  <a:gd name="connsiteX7" fmla="*/ 43781 w 436291"/>
                  <a:gd name="connsiteY7" fmla="*/ 576694 h 605027"/>
                  <a:gd name="connsiteX8" fmla="*/ 38825 w 436291"/>
                  <a:gd name="connsiteY8" fmla="*/ 503493 h 605027"/>
                  <a:gd name="connsiteX9" fmla="*/ 46317 w 436291"/>
                  <a:gd name="connsiteY9" fmla="*/ 450088 h 605027"/>
                  <a:gd name="connsiteX10" fmla="*/ 54501 w 436291"/>
                  <a:gd name="connsiteY10" fmla="*/ 446981 h 605027"/>
                  <a:gd name="connsiteX11" fmla="*/ 91443 w 436291"/>
                  <a:gd name="connsiteY11" fmla="*/ 435960 h 605027"/>
                  <a:gd name="connsiteX12" fmla="*/ 274932 w 436291"/>
                  <a:gd name="connsiteY12" fmla="*/ 329996 h 605027"/>
                  <a:gd name="connsiteX13" fmla="*/ 293251 w 436291"/>
                  <a:gd name="connsiteY13" fmla="*/ 348292 h 605027"/>
                  <a:gd name="connsiteX14" fmla="*/ 290601 w 436291"/>
                  <a:gd name="connsiteY14" fmla="*/ 567499 h 605027"/>
                  <a:gd name="connsiteX15" fmla="*/ 194976 w 436291"/>
                  <a:gd name="connsiteY15" fmla="*/ 602480 h 605027"/>
                  <a:gd name="connsiteX16" fmla="*/ 177003 w 436291"/>
                  <a:gd name="connsiteY16" fmla="*/ 584414 h 605027"/>
                  <a:gd name="connsiteX17" fmla="*/ 185183 w 436291"/>
                  <a:gd name="connsiteY17" fmla="*/ 348752 h 605027"/>
                  <a:gd name="connsiteX18" fmla="*/ 196589 w 436291"/>
                  <a:gd name="connsiteY18" fmla="*/ 336209 h 605027"/>
                  <a:gd name="connsiteX19" fmla="*/ 205576 w 436291"/>
                  <a:gd name="connsiteY19" fmla="*/ 333333 h 605027"/>
                  <a:gd name="connsiteX20" fmla="*/ 274932 w 436291"/>
                  <a:gd name="connsiteY20" fmla="*/ 329996 h 605027"/>
                  <a:gd name="connsiteX21" fmla="*/ 340634 w 436291"/>
                  <a:gd name="connsiteY21" fmla="*/ 218379 h 605027"/>
                  <a:gd name="connsiteX22" fmla="*/ 417823 w 436291"/>
                  <a:gd name="connsiteY22" fmla="*/ 222866 h 605027"/>
                  <a:gd name="connsiteX23" fmla="*/ 436257 w 436291"/>
                  <a:gd name="connsiteY23" fmla="*/ 241274 h 605027"/>
                  <a:gd name="connsiteX24" fmla="*/ 430842 w 436291"/>
                  <a:gd name="connsiteY24" fmla="*/ 584820 h 605027"/>
                  <a:gd name="connsiteX25" fmla="*/ 413446 w 436291"/>
                  <a:gd name="connsiteY25" fmla="*/ 602193 h 605027"/>
                  <a:gd name="connsiteX26" fmla="*/ 333606 w 436291"/>
                  <a:gd name="connsiteY26" fmla="*/ 603919 h 605027"/>
                  <a:gd name="connsiteX27" fmla="*/ 316556 w 436291"/>
                  <a:gd name="connsiteY27" fmla="*/ 586891 h 605027"/>
                  <a:gd name="connsiteX28" fmla="*/ 323238 w 436291"/>
                  <a:gd name="connsiteY28" fmla="*/ 247602 h 605027"/>
                  <a:gd name="connsiteX29" fmla="*/ 324044 w 436291"/>
                  <a:gd name="connsiteY29" fmla="*/ 243690 h 605027"/>
                  <a:gd name="connsiteX30" fmla="*/ 340634 w 436291"/>
                  <a:gd name="connsiteY30" fmla="*/ 218379 h 605027"/>
                  <a:gd name="connsiteX31" fmla="*/ 339245 w 436291"/>
                  <a:gd name="connsiteY31" fmla="*/ 90 h 605027"/>
                  <a:gd name="connsiteX32" fmla="*/ 396977 w 436291"/>
                  <a:gd name="connsiteY32" fmla="*/ 10677 h 605027"/>
                  <a:gd name="connsiteX33" fmla="*/ 428552 w 436291"/>
                  <a:gd name="connsiteY33" fmla="*/ 27708 h 605027"/>
                  <a:gd name="connsiteX34" fmla="*/ 427284 w 436291"/>
                  <a:gd name="connsiteY34" fmla="*/ 66604 h 605027"/>
                  <a:gd name="connsiteX35" fmla="*/ 413110 w 436291"/>
                  <a:gd name="connsiteY35" fmla="*/ 130126 h 605027"/>
                  <a:gd name="connsiteX36" fmla="*/ 377157 w 436291"/>
                  <a:gd name="connsiteY36" fmla="*/ 120229 h 605027"/>
                  <a:gd name="connsiteX37" fmla="*/ 386261 w 436291"/>
                  <a:gd name="connsiteY37" fmla="*/ 78456 h 605027"/>
                  <a:gd name="connsiteX38" fmla="*/ 27995 w 436291"/>
                  <a:gd name="connsiteY38" fmla="*/ 366031 h 605027"/>
                  <a:gd name="connsiteX39" fmla="*/ 4833 w 436291"/>
                  <a:gd name="connsiteY39" fmla="*/ 342786 h 605027"/>
                  <a:gd name="connsiteX40" fmla="*/ 370819 w 436291"/>
                  <a:gd name="connsiteY40" fmla="*/ 44279 h 605027"/>
                  <a:gd name="connsiteX41" fmla="*/ 334290 w 436291"/>
                  <a:gd name="connsiteY41" fmla="*/ 36454 h 605027"/>
                  <a:gd name="connsiteX42" fmla="*/ 339245 w 436291"/>
                  <a:gd name="connsiteY42" fmla="*/ 90 h 60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36291" h="605027">
                    <a:moveTo>
                      <a:pt x="91443" y="435960"/>
                    </a:moveTo>
                    <a:cubicBezTo>
                      <a:pt x="105390" y="434493"/>
                      <a:pt x="119453" y="435586"/>
                      <a:pt x="129077" y="440305"/>
                    </a:cubicBezTo>
                    <a:cubicBezTo>
                      <a:pt x="150170" y="450664"/>
                      <a:pt x="142678" y="484042"/>
                      <a:pt x="142678" y="502572"/>
                    </a:cubicBezTo>
                    <a:cubicBezTo>
                      <a:pt x="142678" y="520067"/>
                      <a:pt x="142563" y="537677"/>
                      <a:pt x="142332" y="555286"/>
                    </a:cubicBezTo>
                    <a:cubicBezTo>
                      <a:pt x="142217" y="565530"/>
                      <a:pt x="143600" y="578996"/>
                      <a:pt x="135877" y="587168"/>
                    </a:cubicBezTo>
                    <a:cubicBezTo>
                      <a:pt x="129653" y="593728"/>
                      <a:pt x="120778" y="593844"/>
                      <a:pt x="112479" y="594074"/>
                    </a:cubicBezTo>
                    <a:cubicBezTo>
                      <a:pt x="95420" y="594649"/>
                      <a:pt x="78245" y="594074"/>
                      <a:pt x="61186" y="594074"/>
                    </a:cubicBezTo>
                    <a:cubicBezTo>
                      <a:pt x="51043" y="594074"/>
                      <a:pt x="44588" y="586017"/>
                      <a:pt x="43781" y="576694"/>
                    </a:cubicBezTo>
                    <a:cubicBezTo>
                      <a:pt x="41707" y="552294"/>
                      <a:pt x="40208" y="527893"/>
                      <a:pt x="38825" y="503493"/>
                    </a:cubicBezTo>
                    <a:cubicBezTo>
                      <a:pt x="37672" y="484157"/>
                      <a:pt x="32255" y="465051"/>
                      <a:pt x="46317" y="450088"/>
                    </a:cubicBezTo>
                    <a:cubicBezTo>
                      <a:pt x="48507" y="447671"/>
                      <a:pt x="51504" y="446751"/>
                      <a:pt x="54501" y="446981"/>
                    </a:cubicBezTo>
                    <a:cubicBezTo>
                      <a:pt x="63665" y="441456"/>
                      <a:pt x="77496" y="437428"/>
                      <a:pt x="91443" y="435960"/>
                    </a:cubicBezTo>
                    <a:close/>
                    <a:moveTo>
                      <a:pt x="274932" y="329996"/>
                    </a:moveTo>
                    <a:cubicBezTo>
                      <a:pt x="285071" y="329535"/>
                      <a:pt x="293020" y="338856"/>
                      <a:pt x="293251" y="348292"/>
                    </a:cubicBezTo>
                    <a:cubicBezTo>
                      <a:pt x="295209" y="420440"/>
                      <a:pt x="298781" y="495695"/>
                      <a:pt x="290601" y="567499"/>
                    </a:cubicBezTo>
                    <a:cubicBezTo>
                      <a:pt x="284841" y="618359"/>
                      <a:pt x="236567" y="602940"/>
                      <a:pt x="194976" y="602480"/>
                    </a:cubicBezTo>
                    <a:cubicBezTo>
                      <a:pt x="185414" y="602365"/>
                      <a:pt x="176773" y="594310"/>
                      <a:pt x="177003" y="584414"/>
                    </a:cubicBezTo>
                    <a:cubicBezTo>
                      <a:pt x="178386" y="505821"/>
                      <a:pt x="177464" y="426999"/>
                      <a:pt x="185183" y="348752"/>
                    </a:cubicBezTo>
                    <a:cubicBezTo>
                      <a:pt x="185875" y="341157"/>
                      <a:pt x="191059" y="337130"/>
                      <a:pt x="196589" y="336209"/>
                    </a:cubicBezTo>
                    <a:cubicBezTo>
                      <a:pt x="199124" y="334713"/>
                      <a:pt x="202004" y="333563"/>
                      <a:pt x="205576" y="333333"/>
                    </a:cubicBezTo>
                    <a:cubicBezTo>
                      <a:pt x="228733" y="332297"/>
                      <a:pt x="251775" y="331146"/>
                      <a:pt x="274932" y="329996"/>
                    </a:cubicBezTo>
                    <a:close/>
                    <a:moveTo>
                      <a:pt x="340634" y="218379"/>
                    </a:moveTo>
                    <a:cubicBezTo>
                      <a:pt x="366441" y="219414"/>
                      <a:pt x="392132" y="220910"/>
                      <a:pt x="417823" y="222866"/>
                    </a:cubicBezTo>
                    <a:cubicBezTo>
                      <a:pt x="427271" y="223671"/>
                      <a:pt x="436948" y="230804"/>
                      <a:pt x="436257" y="241274"/>
                    </a:cubicBezTo>
                    <a:cubicBezTo>
                      <a:pt x="428999" y="355751"/>
                      <a:pt x="427501" y="470113"/>
                      <a:pt x="430842" y="584820"/>
                    </a:cubicBezTo>
                    <a:cubicBezTo>
                      <a:pt x="431188" y="594370"/>
                      <a:pt x="422662" y="602078"/>
                      <a:pt x="413446" y="602193"/>
                    </a:cubicBezTo>
                    <a:cubicBezTo>
                      <a:pt x="386833" y="602769"/>
                      <a:pt x="360219" y="603344"/>
                      <a:pt x="333606" y="603919"/>
                    </a:cubicBezTo>
                    <a:cubicBezTo>
                      <a:pt x="324735" y="604034"/>
                      <a:pt x="316210" y="595866"/>
                      <a:pt x="316556" y="586891"/>
                    </a:cubicBezTo>
                    <a:cubicBezTo>
                      <a:pt x="321625" y="473680"/>
                      <a:pt x="320012" y="360698"/>
                      <a:pt x="323238" y="247602"/>
                    </a:cubicBezTo>
                    <a:cubicBezTo>
                      <a:pt x="323238" y="246106"/>
                      <a:pt x="323699" y="244956"/>
                      <a:pt x="324044" y="243690"/>
                    </a:cubicBezTo>
                    <a:cubicBezTo>
                      <a:pt x="319897" y="232530"/>
                      <a:pt x="325311" y="217688"/>
                      <a:pt x="340634" y="218379"/>
                    </a:cubicBezTo>
                    <a:close/>
                    <a:moveTo>
                      <a:pt x="339245" y="90"/>
                    </a:moveTo>
                    <a:cubicBezTo>
                      <a:pt x="358835" y="1931"/>
                      <a:pt x="378079" y="5038"/>
                      <a:pt x="396977" y="10677"/>
                    </a:cubicBezTo>
                    <a:cubicBezTo>
                      <a:pt x="407694" y="13784"/>
                      <a:pt x="422444" y="17236"/>
                      <a:pt x="428552" y="27708"/>
                    </a:cubicBezTo>
                    <a:cubicBezTo>
                      <a:pt x="435466" y="39676"/>
                      <a:pt x="430050" y="54290"/>
                      <a:pt x="427284" y="66604"/>
                    </a:cubicBezTo>
                    <a:cubicBezTo>
                      <a:pt x="422560" y="87778"/>
                      <a:pt x="417835" y="108952"/>
                      <a:pt x="413110" y="130126"/>
                    </a:cubicBezTo>
                    <a:cubicBezTo>
                      <a:pt x="407694" y="154061"/>
                      <a:pt x="368169" y="141978"/>
                      <a:pt x="377157" y="120229"/>
                    </a:cubicBezTo>
                    <a:cubicBezTo>
                      <a:pt x="380268" y="106420"/>
                      <a:pt x="383149" y="92496"/>
                      <a:pt x="386261" y="78456"/>
                    </a:cubicBezTo>
                    <a:cubicBezTo>
                      <a:pt x="263996" y="171783"/>
                      <a:pt x="145880" y="266836"/>
                      <a:pt x="27995" y="366031"/>
                    </a:cubicBezTo>
                    <a:cubicBezTo>
                      <a:pt x="11977" y="379495"/>
                      <a:pt x="-9802" y="358436"/>
                      <a:pt x="4833" y="342786"/>
                    </a:cubicBezTo>
                    <a:cubicBezTo>
                      <a:pt x="108890" y="231162"/>
                      <a:pt x="239567" y="125292"/>
                      <a:pt x="370819" y="44279"/>
                    </a:cubicBezTo>
                    <a:cubicBezTo>
                      <a:pt x="358719" y="41517"/>
                      <a:pt x="346505" y="38640"/>
                      <a:pt x="334290" y="36454"/>
                    </a:cubicBezTo>
                    <a:cubicBezTo>
                      <a:pt x="313778" y="32771"/>
                      <a:pt x="318618" y="-1982"/>
                      <a:pt x="339245" y="90"/>
                    </a:cubicBez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25" name="组合 24"/>
            <p:cNvGrpSpPr/>
            <p:nvPr/>
          </p:nvGrpSpPr>
          <p:grpSpPr>
            <a:xfrm flipH="1">
              <a:off x="1170568" y="1790984"/>
              <a:ext cx="2695417" cy="1110072"/>
              <a:chOff x="8195936" y="1896810"/>
              <a:chExt cx="2695417" cy="1110072"/>
            </a:xfrm>
          </p:grpSpPr>
          <p:sp>
            <p:nvSpPr>
              <p:cNvPr id="26" name="Rectangle 16"/>
              <p:cNvSpPr/>
              <p:nvPr/>
            </p:nvSpPr>
            <p:spPr>
              <a:xfrm>
                <a:off x="8195938" y="2246033"/>
                <a:ext cx="2695415"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30" name="组合 29"/>
          <p:cNvGrpSpPr/>
          <p:nvPr/>
        </p:nvGrpSpPr>
        <p:grpSpPr>
          <a:xfrm>
            <a:off x="1170568" y="3700564"/>
            <a:ext cx="5029949" cy="1726997"/>
            <a:chOff x="1170568" y="3271939"/>
            <a:chExt cx="5029949" cy="1726997"/>
          </a:xfrm>
        </p:grpSpPr>
        <p:grpSp>
          <p:nvGrpSpPr>
            <p:cNvPr id="31" name="组合 30"/>
            <p:cNvGrpSpPr/>
            <p:nvPr/>
          </p:nvGrpSpPr>
          <p:grpSpPr>
            <a:xfrm>
              <a:off x="4474066" y="3271939"/>
              <a:ext cx="1726451" cy="1726997"/>
              <a:chOff x="4065637" y="2931842"/>
              <a:chExt cx="2318108" cy="2318842"/>
            </a:xfrm>
          </p:grpSpPr>
          <p:sp>
            <p:nvSpPr>
              <p:cNvPr id="35" name="齿轮"/>
              <p:cNvSpPr/>
              <p:nvPr/>
            </p:nvSpPr>
            <p:spPr bwMode="auto">
              <a:xfrm rot="720000">
                <a:off x="4065637" y="2931842"/>
                <a:ext cx="2318108" cy="2318842"/>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pPr>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sp>
            <p:nvSpPr>
              <p:cNvPr id="36" name="电视机"/>
              <p:cNvSpPr/>
              <p:nvPr/>
            </p:nvSpPr>
            <p:spPr bwMode="auto">
              <a:xfrm>
                <a:off x="4925147" y="3854357"/>
                <a:ext cx="599089" cy="473813"/>
              </a:xfrm>
              <a:custGeom>
                <a:avLst/>
                <a:gdLst>
                  <a:gd name="connsiteX0" fmla="*/ 202849 w 608549"/>
                  <a:gd name="connsiteY0" fmla="*/ 303713 h 607497"/>
                  <a:gd name="connsiteX1" fmla="*/ 228194 w 608549"/>
                  <a:gd name="connsiteY1" fmla="*/ 329017 h 607497"/>
                  <a:gd name="connsiteX2" fmla="*/ 228194 w 608549"/>
                  <a:gd name="connsiteY2" fmla="*/ 379717 h 607497"/>
                  <a:gd name="connsiteX3" fmla="*/ 304229 w 608549"/>
                  <a:gd name="connsiteY3" fmla="*/ 455629 h 607497"/>
                  <a:gd name="connsiteX4" fmla="*/ 380356 w 608549"/>
                  <a:gd name="connsiteY4" fmla="*/ 379717 h 607497"/>
                  <a:gd name="connsiteX5" fmla="*/ 380356 w 608549"/>
                  <a:gd name="connsiteY5" fmla="*/ 329017 h 607497"/>
                  <a:gd name="connsiteX6" fmla="*/ 405701 w 608549"/>
                  <a:gd name="connsiteY6" fmla="*/ 303713 h 607497"/>
                  <a:gd name="connsiteX7" fmla="*/ 431046 w 608549"/>
                  <a:gd name="connsiteY7" fmla="*/ 329017 h 607497"/>
                  <a:gd name="connsiteX8" fmla="*/ 431046 w 608549"/>
                  <a:gd name="connsiteY8" fmla="*/ 379717 h 607497"/>
                  <a:gd name="connsiteX9" fmla="*/ 304229 w 608549"/>
                  <a:gd name="connsiteY9" fmla="*/ 506236 h 607497"/>
                  <a:gd name="connsiteX10" fmla="*/ 177504 w 608549"/>
                  <a:gd name="connsiteY10" fmla="*/ 379717 h 607497"/>
                  <a:gd name="connsiteX11" fmla="*/ 177504 w 608549"/>
                  <a:gd name="connsiteY11" fmla="*/ 329017 h 607497"/>
                  <a:gd name="connsiteX12" fmla="*/ 202849 w 608549"/>
                  <a:gd name="connsiteY12" fmla="*/ 303713 h 607497"/>
                  <a:gd name="connsiteX13" fmla="*/ 50762 w 608549"/>
                  <a:gd name="connsiteY13" fmla="*/ 253085 h 607497"/>
                  <a:gd name="connsiteX14" fmla="*/ 50762 w 608549"/>
                  <a:gd name="connsiteY14" fmla="*/ 556880 h 607497"/>
                  <a:gd name="connsiteX15" fmla="*/ 557787 w 608549"/>
                  <a:gd name="connsiteY15" fmla="*/ 556880 h 607497"/>
                  <a:gd name="connsiteX16" fmla="*/ 557787 w 608549"/>
                  <a:gd name="connsiteY16" fmla="*/ 253085 h 607497"/>
                  <a:gd name="connsiteX17" fmla="*/ 405712 w 608549"/>
                  <a:gd name="connsiteY17" fmla="*/ 101261 h 607497"/>
                  <a:gd name="connsiteX18" fmla="*/ 431045 w 608549"/>
                  <a:gd name="connsiteY18" fmla="*/ 126559 h 607497"/>
                  <a:gd name="connsiteX19" fmla="*/ 405712 w 608549"/>
                  <a:gd name="connsiteY19" fmla="*/ 151857 h 607497"/>
                  <a:gd name="connsiteX20" fmla="*/ 380379 w 608549"/>
                  <a:gd name="connsiteY20" fmla="*/ 126559 h 607497"/>
                  <a:gd name="connsiteX21" fmla="*/ 405712 w 608549"/>
                  <a:gd name="connsiteY21" fmla="*/ 101261 h 607497"/>
                  <a:gd name="connsiteX22" fmla="*/ 304205 w 608549"/>
                  <a:gd name="connsiteY22" fmla="*/ 101261 h 607497"/>
                  <a:gd name="connsiteX23" fmla="*/ 329574 w 608549"/>
                  <a:gd name="connsiteY23" fmla="*/ 126559 h 607497"/>
                  <a:gd name="connsiteX24" fmla="*/ 304205 w 608549"/>
                  <a:gd name="connsiteY24" fmla="*/ 151857 h 607497"/>
                  <a:gd name="connsiteX25" fmla="*/ 278836 w 608549"/>
                  <a:gd name="connsiteY25" fmla="*/ 126559 h 607497"/>
                  <a:gd name="connsiteX26" fmla="*/ 304205 w 608549"/>
                  <a:gd name="connsiteY26" fmla="*/ 101261 h 607497"/>
                  <a:gd name="connsiteX27" fmla="*/ 202837 w 608549"/>
                  <a:gd name="connsiteY27" fmla="*/ 101261 h 607497"/>
                  <a:gd name="connsiteX28" fmla="*/ 228170 w 608549"/>
                  <a:gd name="connsiteY28" fmla="*/ 126559 h 607497"/>
                  <a:gd name="connsiteX29" fmla="*/ 202837 w 608549"/>
                  <a:gd name="connsiteY29" fmla="*/ 151857 h 607497"/>
                  <a:gd name="connsiteX30" fmla="*/ 177504 w 608549"/>
                  <a:gd name="connsiteY30" fmla="*/ 126559 h 607497"/>
                  <a:gd name="connsiteX31" fmla="*/ 202837 w 608549"/>
                  <a:gd name="connsiteY31" fmla="*/ 101261 h 607497"/>
                  <a:gd name="connsiteX32" fmla="*/ 557787 w 608549"/>
                  <a:gd name="connsiteY32" fmla="*/ 77965 h 607497"/>
                  <a:gd name="connsiteX33" fmla="*/ 496974 w 608549"/>
                  <a:gd name="connsiteY33" fmla="*/ 126543 h 607497"/>
                  <a:gd name="connsiteX34" fmla="*/ 557787 w 608549"/>
                  <a:gd name="connsiteY34" fmla="*/ 175120 h 607497"/>
                  <a:gd name="connsiteX35" fmla="*/ 50762 w 608549"/>
                  <a:gd name="connsiteY35" fmla="*/ 77965 h 607497"/>
                  <a:gd name="connsiteX36" fmla="*/ 50762 w 608549"/>
                  <a:gd name="connsiteY36" fmla="*/ 175120 h 607497"/>
                  <a:gd name="connsiteX37" fmla="*/ 111575 w 608549"/>
                  <a:gd name="connsiteY37" fmla="*/ 126543 h 607497"/>
                  <a:gd name="connsiteX38" fmla="*/ 97649 w 608549"/>
                  <a:gd name="connsiteY38" fmla="*/ 50617 h 607497"/>
                  <a:gd name="connsiteX39" fmla="*/ 168025 w 608549"/>
                  <a:gd name="connsiteY39" fmla="*/ 106797 h 607497"/>
                  <a:gd name="connsiteX40" fmla="*/ 177495 w 608549"/>
                  <a:gd name="connsiteY40" fmla="*/ 126543 h 607497"/>
                  <a:gd name="connsiteX41" fmla="*/ 168025 w 608549"/>
                  <a:gd name="connsiteY41" fmla="*/ 146289 h 607497"/>
                  <a:gd name="connsiteX42" fmla="*/ 97649 w 608549"/>
                  <a:gd name="connsiteY42" fmla="*/ 202468 h 607497"/>
                  <a:gd name="connsiteX43" fmla="*/ 126802 w 608549"/>
                  <a:gd name="connsiteY43" fmla="*/ 202468 h 607497"/>
                  <a:gd name="connsiteX44" fmla="*/ 152148 w 608549"/>
                  <a:gd name="connsiteY44" fmla="*/ 177160 h 607497"/>
                  <a:gd name="connsiteX45" fmla="*/ 177495 w 608549"/>
                  <a:gd name="connsiteY45" fmla="*/ 202468 h 607497"/>
                  <a:gd name="connsiteX46" fmla="*/ 228188 w 608549"/>
                  <a:gd name="connsiteY46" fmla="*/ 202468 h 607497"/>
                  <a:gd name="connsiteX47" fmla="*/ 253535 w 608549"/>
                  <a:gd name="connsiteY47" fmla="*/ 177160 h 607497"/>
                  <a:gd name="connsiteX48" fmla="*/ 278881 w 608549"/>
                  <a:gd name="connsiteY48" fmla="*/ 202468 h 607497"/>
                  <a:gd name="connsiteX49" fmla="*/ 329575 w 608549"/>
                  <a:gd name="connsiteY49" fmla="*/ 202468 h 607497"/>
                  <a:gd name="connsiteX50" fmla="*/ 354921 w 608549"/>
                  <a:gd name="connsiteY50" fmla="*/ 177160 h 607497"/>
                  <a:gd name="connsiteX51" fmla="*/ 380361 w 608549"/>
                  <a:gd name="connsiteY51" fmla="*/ 202468 h 607497"/>
                  <a:gd name="connsiteX52" fmla="*/ 431054 w 608549"/>
                  <a:gd name="connsiteY52" fmla="*/ 202468 h 607497"/>
                  <a:gd name="connsiteX53" fmla="*/ 456401 w 608549"/>
                  <a:gd name="connsiteY53" fmla="*/ 177160 h 607497"/>
                  <a:gd name="connsiteX54" fmla="*/ 481747 w 608549"/>
                  <a:gd name="connsiteY54" fmla="*/ 202468 h 607497"/>
                  <a:gd name="connsiteX55" fmla="*/ 510900 w 608549"/>
                  <a:gd name="connsiteY55" fmla="*/ 202468 h 607497"/>
                  <a:gd name="connsiteX56" fmla="*/ 440524 w 608549"/>
                  <a:gd name="connsiteY56" fmla="*/ 146289 h 607497"/>
                  <a:gd name="connsiteX57" fmla="*/ 431054 w 608549"/>
                  <a:gd name="connsiteY57" fmla="*/ 126543 h 607497"/>
                  <a:gd name="connsiteX58" fmla="*/ 440524 w 608549"/>
                  <a:gd name="connsiteY58" fmla="*/ 106797 h 607497"/>
                  <a:gd name="connsiteX59" fmla="*/ 510900 w 608549"/>
                  <a:gd name="connsiteY59" fmla="*/ 50617 h 607497"/>
                  <a:gd name="connsiteX60" fmla="*/ 481747 w 608549"/>
                  <a:gd name="connsiteY60" fmla="*/ 50617 h 607497"/>
                  <a:gd name="connsiteX61" fmla="*/ 456401 w 608549"/>
                  <a:gd name="connsiteY61" fmla="*/ 75925 h 607497"/>
                  <a:gd name="connsiteX62" fmla="*/ 431054 w 608549"/>
                  <a:gd name="connsiteY62" fmla="*/ 50617 h 607497"/>
                  <a:gd name="connsiteX63" fmla="*/ 380361 w 608549"/>
                  <a:gd name="connsiteY63" fmla="*/ 50617 h 607497"/>
                  <a:gd name="connsiteX64" fmla="*/ 354921 w 608549"/>
                  <a:gd name="connsiteY64" fmla="*/ 75925 h 607497"/>
                  <a:gd name="connsiteX65" fmla="*/ 329575 w 608549"/>
                  <a:gd name="connsiteY65" fmla="*/ 50617 h 607497"/>
                  <a:gd name="connsiteX66" fmla="*/ 278881 w 608549"/>
                  <a:gd name="connsiteY66" fmla="*/ 50617 h 607497"/>
                  <a:gd name="connsiteX67" fmla="*/ 253535 w 608549"/>
                  <a:gd name="connsiteY67" fmla="*/ 75925 h 607497"/>
                  <a:gd name="connsiteX68" fmla="*/ 228188 w 608549"/>
                  <a:gd name="connsiteY68" fmla="*/ 50617 h 607497"/>
                  <a:gd name="connsiteX69" fmla="*/ 177495 w 608549"/>
                  <a:gd name="connsiteY69" fmla="*/ 50617 h 607497"/>
                  <a:gd name="connsiteX70" fmla="*/ 152148 w 608549"/>
                  <a:gd name="connsiteY70" fmla="*/ 75925 h 607497"/>
                  <a:gd name="connsiteX71" fmla="*/ 126802 w 608549"/>
                  <a:gd name="connsiteY71" fmla="*/ 50617 h 607497"/>
                  <a:gd name="connsiteX72" fmla="*/ 25415 w 608549"/>
                  <a:gd name="connsiteY72" fmla="*/ 0 h 607497"/>
                  <a:gd name="connsiteX73" fmla="*/ 583134 w 608549"/>
                  <a:gd name="connsiteY73" fmla="*/ 0 h 607497"/>
                  <a:gd name="connsiteX74" fmla="*/ 608480 w 608549"/>
                  <a:gd name="connsiteY74" fmla="*/ 26792 h 607497"/>
                  <a:gd name="connsiteX75" fmla="*/ 608480 w 608549"/>
                  <a:gd name="connsiteY75" fmla="*/ 226294 h 607497"/>
                  <a:gd name="connsiteX76" fmla="*/ 608480 w 608549"/>
                  <a:gd name="connsiteY76" fmla="*/ 229075 h 607497"/>
                  <a:gd name="connsiteX77" fmla="*/ 608480 w 608549"/>
                  <a:gd name="connsiteY77" fmla="*/ 582189 h 607497"/>
                  <a:gd name="connsiteX78" fmla="*/ 583134 w 608549"/>
                  <a:gd name="connsiteY78" fmla="*/ 607497 h 607497"/>
                  <a:gd name="connsiteX79" fmla="*/ 25415 w 608549"/>
                  <a:gd name="connsiteY79" fmla="*/ 607497 h 607497"/>
                  <a:gd name="connsiteX80" fmla="*/ 69 w 608549"/>
                  <a:gd name="connsiteY80" fmla="*/ 582189 h 607497"/>
                  <a:gd name="connsiteX81" fmla="*/ 69 w 608549"/>
                  <a:gd name="connsiteY81" fmla="*/ 229075 h 607497"/>
                  <a:gd name="connsiteX82" fmla="*/ 69 w 608549"/>
                  <a:gd name="connsiteY82" fmla="*/ 226294 h 607497"/>
                  <a:gd name="connsiteX83" fmla="*/ 69 w 608549"/>
                  <a:gd name="connsiteY83" fmla="*/ 26792 h 607497"/>
                  <a:gd name="connsiteX84" fmla="*/ 25415 w 608549"/>
                  <a:gd name="connsiteY84" fmla="*/ 0 h 607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608549" h="607497">
                    <a:moveTo>
                      <a:pt x="202849" y="303713"/>
                    </a:moveTo>
                    <a:cubicBezTo>
                      <a:pt x="216868" y="303713"/>
                      <a:pt x="228194" y="315114"/>
                      <a:pt x="228194" y="329017"/>
                    </a:cubicBezTo>
                    <a:lnTo>
                      <a:pt x="228194" y="379717"/>
                    </a:lnTo>
                    <a:cubicBezTo>
                      <a:pt x="228194" y="421334"/>
                      <a:pt x="262451" y="455629"/>
                      <a:pt x="304229" y="455629"/>
                    </a:cubicBezTo>
                    <a:cubicBezTo>
                      <a:pt x="346006" y="455629"/>
                      <a:pt x="380356" y="421334"/>
                      <a:pt x="380356" y="379717"/>
                    </a:cubicBezTo>
                    <a:lnTo>
                      <a:pt x="380356" y="329017"/>
                    </a:lnTo>
                    <a:cubicBezTo>
                      <a:pt x="380356" y="315114"/>
                      <a:pt x="391682" y="303713"/>
                      <a:pt x="405701" y="303713"/>
                    </a:cubicBezTo>
                    <a:cubicBezTo>
                      <a:pt x="419627" y="303713"/>
                      <a:pt x="431046" y="315114"/>
                      <a:pt x="431046" y="329017"/>
                    </a:cubicBezTo>
                    <a:lnTo>
                      <a:pt x="431046" y="379717"/>
                    </a:lnTo>
                    <a:cubicBezTo>
                      <a:pt x="431046" y="449326"/>
                      <a:pt x="374043" y="506236"/>
                      <a:pt x="304229" y="506236"/>
                    </a:cubicBezTo>
                    <a:cubicBezTo>
                      <a:pt x="234507" y="506236"/>
                      <a:pt x="177504" y="449326"/>
                      <a:pt x="177504" y="379717"/>
                    </a:cubicBezTo>
                    <a:lnTo>
                      <a:pt x="177504" y="329017"/>
                    </a:lnTo>
                    <a:cubicBezTo>
                      <a:pt x="177504" y="315114"/>
                      <a:pt x="188830" y="303713"/>
                      <a:pt x="202849" y="303713"/>
                    </a:cubicBezTo>
                    <a:close/>
                    <a:moveTo>
                      <a:pt x="50762" y="253085"/>
                    </a:moveTo>
                    <a:lnTo>
                      <a:pt x="50762" y="556880"/>
                    </a:lnTo>
                    <a:lnTo>
                      <a:pt x="557787" y="556880"/>
                    </a:lnTo>
                    <a:lnTo>
                      <a:pt x="557787" y="253085"/>
                    </a:lnTo>
                    <a:close/>
                    <a:moveTo>
                      <a:pt x="405712" y="101261"/>
                    </a:moveTo>
                    <a:cubicBezTo>
                      <a:pt x="419703" y="101261"/>
                      <a:pt x="431045" y="112587"/>
                      <a:pt x="431045" y="126559"/>
                    </a:cubicBezTo>
                    <a:cubicBezTo>
                      <a:pt x="431045" y="140531"/>
                      <a:pt x="419703" y="151857"/>
                      <a:pt x="405712" y="151857"/>
                    </a:cubicBezTo>
                    <a:cubicBezTo>
                      <a:pt x="391721" y="151857"/>
                      <a:pt x="380379" y="140531"/>
                      <a:pt x="380379" y="126559"/>
                    </a:cubicBezTo>
                    <a:cubicBezTo>
                      <a:pt x="380379" y="112587"/>
                      <a:pt x="391721" y="101261"/>
                      <a:pt x="405712" y="101261"/>
                    </a:cubicBezTo>
                    <a:close/>
                    <a:moveTo>
                      <a:pt x="304205" y="101261"/>
                    </a:moveTo>
                    <a:cubicBezTo>
                      <a:pt x="318216" y="101261"/>
                      <a:pt x="329574" y="112587"/>
                      <a:pt x="329574" y="126559"/>
                    </a:cubicBezTo>
                    <a:cubicBezTo>
                      <a:pt x="329574" y="140531"/>
                      <a:pt x="318216" y="151857"/>
                      <a:pt x="304205" y="151857"/>
                    </a:cubicBezTo>
                    <a:cubicBezTo>
                      <a:pt x="290194" y="151857"/>
                      <a:pt x="278836" y="140531"/>
                      <a:pt x="278836" y="126559"/>
                    </a:cubicBezTo>
                    <a:cubicBezTo>
                      <a:pt x="278836" y="112587"/>
                      <a:pt x="290194" y="101261"/>
                      <a:pt x="304205" y="101261"/>
                    </a:cubicBezTo>
                    <a:close/>
                    <a:moveTo>
                      <a:pt x="202837" y="101261"/>
                    </a:moveTo>
                    <a:cubicBezTo>
                      <a:pt x="216828" y="101261"/>
                      <a:pt x="228170" y="112587"/>
                      <a:pt x="228170" y="126559"/>
                    </a:cubicBezTo>
                    <a:cubicBezTo>
                      <a:pt x="228170" y="140531"/>
                      <a:pt x="216828" y="151857"/>
                      <a:pt x="202837" y="151857"/>
                    </a:cubicBezTo>
                    <a:cubicBezTo>
                      <a:pt x="188846" y="151857"/>
                      <a:pt x="177504" y="140531"/>
                      <a:pt x="177504" y="126559"/>
                    </a:cubicBezTo>
                    <a:cubicBezTo>
                      <a:pt x="177504" y="112587"/>
                      <a:pt x="188846" y="101261"/>
                      <a:pt x="202837" y="101261"/>
                    </a:cubicBezTo>
                    <a:close/>
                    <a:moveTo>
                      <a:pt x="557787" y="77965"/>
                    </a:moveTo>
                    <a:lnTo>
                      <a:pt x="496974" y="126543"/>
                    </a:lnTo>
                    <a:lnTo>
                      <a:pt x="557787" y="175120"/>
                    </a:lnTo>
                    <a:close/>
                    <a:moveTo>
                      <a:pt x="50762" y="77965"/>
                    </a:moveTo>
                    <a:lnTo>
                      <a:pt x="50762" y="175120"/>
                    </a:lnTo>
                    <a:lnTo>
                      <a:pt x="111575" y="126543"/>
                    </a:lnTo>
                    <a:close/>
                    <a:moveTo>
                      <a:pt x="97649" y="50617"/>
                    </a:moveTo>
                    <a:lnTo>
                      <a:pt x="168025" y="106797"/>
                    </a:lnTo>
                    <a:cubicBezTo>
                      <a:pt x="174338" y="111803"/>
                      <a:pt x="177495" y="119219"/>
                      <a:pt x="177495" y="126543"/>
                    </a:cubicBezTo>
                    <a:cubicBezTo>
                      <a:pt x="177495" y="133867"/>
                      <a:pt x="174338" y="141190"/>
                      <a:pt x="168025" y="146289"/>
                    </a:cubicBezTo>
                    <a:lnTo>
                      <a:pt x="97649" y="202468"/>
                    </a:lnTo>
                    <a:lnTo>
                      <a:pt x="126802" y="202468"/>
                    </a:lnTo>
                    <a:cubicBezTo>
                      <a:pt x="126802" y="188470"/>
                      <a:pt x="138129" y="177160"/>
                      <a:pt x="152148" y="177160"/>
                    </a:cubicBezTo>
                    <a:cubicBezTo>
                      <a:pt x="166168" y="177160"/>
                      <a:pt x="177495" y="188470"/>
                      <a:pt x="177495" y="202468"/>
                    </a:cubicBezTo>
                    <a:lnTo>
                      <a:pt x="228188" y="202468"/>
                    </a:lnTo>
                    <a:cubicBezTo>
                      <a:pt x="228188" y="188470"/>
                      <a:pt x="239515" y="177160"/>
                      <a:pt x="253535" y="177160"/>
                    </a:cubicBezTo>
                    <a:cubicBezTo>
                      <a:pt x="267554" y="177160"/>
                      <a:pt x="278881" y="188470"/>
                      <a:pt x="278881" y="202468"/>
                    </a:cubicBezTo>
                    <a:lnTo>
                      <a:pt x="329575" y="202468"/>
                    </a:lnTo>
                    <a:cubicBezTo>
                      <a:pt x="329575" y="188470"/>
                      <a:pt x="340995" y="177160"/>
                      <a:pt x="354921" y="177160"/>
                    </a:cubicBezTo>
                    <a:cubicBezTo>
                      <a:pt x="368941" y="177160"/>
                      <a:pt x="380361" y="188470"/>
                      <a:pt x="380361" y="202468"/>
                    </a:cubicBezTo>
                    <a:lnTo>
                      <a:pt x="431054" y="202468"/>
                    </a:lnTo>
                    <a:cubicBezTo>
                      <a:pt x="431054" y="188470"/>
                      <a:pt x="442381" y="177160"/>
                      <a:pt x="456401" y="177160"/>
                    </a:cubicBezTo>
                    <a:cubicBezTo>
                      <a:pt x="470327" y="177160"/>
                      <a:pt x="481747" y="188470"/>
                      <a:pt x="481747" y="202468"/>
                    </a:cubicBezTo>
                    <a:lnTo>
                      <a:pt x="510900" y="202468"/>
                    </a:lnTo>
                    <a:lnTo>
                      <a:pt x="440524" y="146289"/>
                    </a:lnTo>
                    <a:cubicBezTo>
                      <a:pt x="434211" y="141190"/>
                      <a:pt x="431054" y="133867"/>
                      <a:pt x="431054" y="126543"/>
                    </a:cubicBezTo>
                    <a:cubicBezTo>
                      <a:pt x="431054" y="119219"/>
                      <a:pt x="434211" y="111803"/>
                      <a:pt x="440524" y="106797"/>
                    </a:cubicBezTo>
                    <a:lnTo>
                      <a:pt x="510900" y="50617"/>
                    </a:lnTo>
                    <a:lnTo>
                      <a:pt x="481747" y="50617"/>
                    </a:lnTo>
                    <a:cubicBezTo>
                      <a:pt x="481747" y="64523"/>
                      <a:pt x="470327" y="75925"/>
                      <a:pt x="456401" y="75925"/>
                    </a:cubicBezTo>
                    <a:cubicBezTo>
                      <a:pt x="442381" y="75925"/>
                      <a:pt x="431054" y="64523"/>
                      <a:pt x="431054" y="50617"/>
                    </a:cubicBezTo>
                    <a:lnTo>
                      <a:pt x="380361" y="50617"/>
                    </a:lnTo>
                    <a:cubicBezTo>
                      <a:pt x="380361" y="64523"/>
                      <a:pt x="368941" y="75925"/>
                      <a:pt x="354921" y="75925"/>
                    </a:cubicBezTo>
                    <a:cubicBezTo>
                      <a:pt x="340995" y="75925"/>
                      <a:pt x="329575" y="64523"/>
                      <a:pt x="329575" y="50617"/>
                    </a:cubicBezTo>
                    <a:lnTo>
                      <a:pt x="278881" y="50617"/>
                    </a:lnTo>
                    <a:cubicBezTo>
                      <a:pt x="278881" y="64523"/>
                      <a:pt x="267554" y="75925"/>
                      <a:pt x="253535" y="75925"/>
                    </a:cubicBezTo>
                    <a:cubicBezTo>
                      <a:pt x="239515" y="75925"/>
                      <a:pt x="228188" y="64523"/>
                      <a:pt x="228188" y="50617"/>
                    </a:cubicBezTo>
                    <a:lnTo>
                      <a:pt x="177495" y="50617"/>
                    </a:lnTo>
                    <a:cubicBezTo>
                      <a:pt x="177495" y="64523"/>
                      <a:pt x="166168" y="75925"/>
                      <a:pt x="152148" y="75925"/>
                    </a:cubicBezTo>
                    <a:cubicBezTo>
                      <a:pt x="138129" y="75925"/>
                      <a:pt x="126802" y="64523"/>
                      <a:pt x="126802" y="50617"/>
                    </a:cubicBezTo>
                    <a:close/>
                    <a:moveTo>
                      <a:pt x="25415" y="0"/>
                    </a:moveTo>
                    <a:lnTo>
                      <a:pt x="583134" y="0"/>
                    </a:lnTo>
                    <a:cubicBezTo>
                      <a:pt x="599196" y="0"/>
                      <a:pt x="609223" y="13442"/>
                      <a:pt x="608480" y="26792"/>
                    </a:cubicBezTo>
                    <a:lnTo>
                      <a:pt x="608480" y="226294"/>
                    </a:lnTo>
                    <a:cubicBezTo>
                      <a:pt x="608573" y="227221"/>
                      <a:pt x="608573" y="228148"/>
                      <a:pt x="608480" y="229075"/>
                    </a:cubicBezTo>
                    <a:lnTo>
                      <a:pt x="608480" y="582189"/>
                    </a:lnTo>
                    <a:cubicBezTo>
                      <a:pt x="608480" y="596187"/>
                      <a:pt x="597153" y="607497"/>
                      <a:pt x="583134" y="607497"/>
                    </a:cubicBezTo>
                    <a:lnTo>
                      <a:pt x="25415" y="607497"/>
                    </a:lnTo>
                    <a:cubicBezTo>
                      <a:pt x="11396" y="607497"/>
                      <a:pt x="69" y="596187"/>
                      <a:pt x="69" y="582189"/>
                    </a:cubicBezTo>
                    <a:lnTo>
                      <a:pt x="69" y="229075"/>
                    </a:lnTo>
                    <a:cubicBezTo>
                      <a:pt x="-24" y="228148"/>
                      <a:pt x="-24" y="227221"/>
                      <a:pt x="69" y="226294"/>
                    </a:cubicBezTo>
                    <a:lnTo>
                      <a:pt x="69" y="26792"/>
                    </a:lnTo>
                    <a:cubicBezTo>
                      <a:pt x="-674" y="13442"/>
                      <a:pt x="9353" y="0"/>
                      <a:pt x="25415" y="0"/>
                    </a:cubicBezTo>
                    <a:close/>
                  </a:path>
                </a:pathLst>
              </a:custGeom>
              <a:solidFill>
                <a:schemeClr val="bg1"/>
              </a:solidFill>
              <a:ln>
                <a:noFill/>
              </a:ln>
            </p:spPr>
            <p:txBody>
              <a:bodyPr rIns="288000" bIns="324000" anchor="ctr">
                <a:scene3d>
                  <a:camera prst="orthographicFront"/>
                  <a:lightRig rig="threePt" dir="t"/>
                </a:scene3d>
                <a:sp3d>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chemeClr val="bg1"/>
                  </a:solidFill>
                  <a:latin typeface="思源宋体 CN Heavy" panose="02020900000000000000" pitchFamily="18" charset="-122"/>
                  <a:ea typeface="思源宋体 CN Heavy" panose="02020900000000000000" pitchFamily="18" charset="-122"/>
                </a:endParaRPr>
              </a:p>
            </p:txBody>
          </p:sp>
        </p:grpSp>
        <p:grpSp>
          <p:nvGrpSpPr>
            <p:cNvPr id="32" name="组合 31"/>
            <p:cNvGrpSpPr/>
            <p:nvPr/>
          </p:nvGrpSpPr>
          <p:grpSpPr>
            <a:xfrm flipH="1">
              <a:off x="1170568" y="3546565"/>
              <a:ext cx="2695417" cy="1110072"/>
              <a:chOff x="8195936" y="1896810"/>
              <a:chExt cx="2695417" cy="1110072"/>
            </a:xfrm>
          </p:grpSpPr>
          <p:sp>
            <p:nvSpPr>
              <p:cNvPr id="33" name="Rectangle 16"/>
              <p:cNvSpPr/>
              <p:nvPr/>
            </p:nvSpPr>
            <p:spPr>
              <a:xfrm>
                <a:off x="8195938" y="2246033"/>
                <a:ext cx="2695415"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4"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800" dirty="0">
                  <a:solidFill>
                    <a:schemeClr val="bg1"/>
                  </a:solidFill>
                  <a:latin typeface="思源宋体 CN Heavy" panose="02020900000000000000" pitchFamily="18" charset="-122"/>
                  <a:ea typeface="思源宋体 CN Heavy" panose="02020900000000000000" pitchFamily="18"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anim calcmode="lin" valueType="num">
                                      <p:cBhvr>
                                        <p:cTn id="14" dur="500" fill="hold"/>
                                        <p:tgtEl>
                                          <p:spTgt spid="23"/>
                                        </p:tgtEl>
                                        <p:attrNameLst>
                                          <p:attrName>ppt_x</p:attrName>
                                        </p:attrNameLst>
                                      </p:cBhvr>
                                      <p:tavLst>
                                        <p:tav tm="0">
                                          <p:val>
                                            <p:strVal val="#ppt_x"/>
                                          </p:val>
                                        </p:tav>
                                        <p:tav tm="100000">
                                          <p:val>
                                            <p:strVal val="#ppt_x"/>
                                          </p:val>
                                        </p:tav>
                                      </p:tavLst>
                                    </p:anim>
                                    <p:anim calcmode="lin" valueType="num">
                                      <p:cBhvr>
                                        <p:cTn id="15" dur="500" fill="hold"/>
                                        <p:tgtEl>
                                          <p:spTgt spid="2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anim calcmode="lin" valueType="num">
                                      <p:cBhvr>
                                        <p:cTn id="26" dur="500" fill="hold"/>
                                        <p:tgtEl>
                                          <p:spTgt spid="30"/>
                                        </p:tgtEl>
                                        <p:attrNameLst>
                                          <p:attrName>ppt_x</p:attrName>
                                        </p:attrNameLst>
                                      </p:cBhvr>
                                      <p:tavLst>
                                        <p:tav tm="0">
                                          <p:val>
                                            <p:strVal val="#ppt_x"/>
                                          </p:val>
                                        </p:tav>
                                        <p:tav tm="100000">
                                          <p:val>
                                            <p:strVal val="#ppt_x"/>
                                          </p:val>
                                        </p:tav>
                                      </p:tavLst>
                                    </p:anim>
                                    <p:anim calcmode="lin" valueType="num">
                                      <p:cBhvr>
                                        <p:cTn id="27" dur="5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anim calcmode="lin" valueType="num">
                                      <p:cBhvr>
                                        <p:cTn id="32" dur="500" fill="hold"/>
                                        <p:tgtEl>
                                          <p:spTgt spid="16"/>
                                        </p:tgtEl>
                                        <p:attrNameLst>
                                          <p:attrName>ppt_x</p:attrName>
                                        </p:attrNameLst>
                                      </p:cBhvr>
                                      <p:tavLst>
                                        <p:tav tm="0">
                                          <p:val>
                                            <p:strVal val="#ppt_x"/>
                                          </p:val>
                                        </p:tav>
                                        <p:tav tm="100000">
                                          <p:val>
                                            <p:strVal val="#ppt_x"/>
                                          </p:val>
                                        </p:tav>
                                      </p:tavLst>
                                    </p:anim>
                                    <p:anim calcmode="lin" valueType="num">
                                      <p:cBhvr>
                                        <p:cTn id="3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p>
          </p:txBody>
        </p:sp>
      </p:grpSp>
      <p:cxnSp>
        <p:nvCxnSpPr>
          <p:cNvPr id="9" name="Straight Connector 31"/>
          <p:cNvCxnSpPr>
            <a:stCxn id="15" idx="3"/>
            <a:endCxn id="36" idx="1"/>
          </p:cNvCxnSpPr>
          <p:nvPr/>
        </p:nvCxnSpPr>
        <p:spPr>
          <a:xfrm>
            <a:off x="2648563" y="3582330"/>
            <a:ext cx="715547"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3"/>
          <p:cNvCxnSpPr>
            <a:stCxn id="36" idx="3"/>
            <a:endCxn id="23" idx="1"/>
          </p:cNvCxnSpPr>
          <p:nvPr/>
        </p:nvCxnSpPr>
        <p:spPr>
          <a:xfrm>
            <a:off x="4697366" y="3582330"/>
            <a:ext cx="715547"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34"/>
          <p:cNvCxnSpPr>
            <a:stCxn id="23" idx="3"/>
            <a:endCxn id="43" idx="1"/>
          </p:cNvCxnSpPr>
          <p:nvPr/>
        </p:nvCxnSpPr>
        <p:spPr>
          <a:xfrm>
            <a:off x="6746168" y="3582330"/>
            <a:ext cx="715547"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33"/>
          <p:cNvCxnSpPr>
            <a:endCxn id="30" idx="1"/>
          </p:cNvCxnSpPr>
          <p:nvPr/>
        </p:nvCxnSpPr>
        <p:spPr>
          <a:xfrm>
            <a:off x="8794971" y="3582330"/>
            <a:ext cx="715548"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315307" y="2915702"/>
            <a:ext cx="1726610" cy="2934353"/>
            <a:chOff x="1315307" y="2915702"/>
            <a:chExt cx="1726610" cy="2934353"/>
          </a:xfrm>
        </p:grpSpPr>
        <p:sp>
          <p:nvSpPr>
            <p:cNvPr id="14" name="Freeform 9"/>
            <p:cNvSpPr/>
            <p:nvPr/>
          </p:nvSpPr>
          <p:spPr>
            <a:xfrm>
              <a:off x="1453476" y="3053870"/>
              <a:ext cx="1056918" cy="1056917"/>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dirty="0">
                <a:solidFill>
                  <a:schemeClr val="bg1"/>
                </a:solidFill>
                <a:cs typeface="+mn-ea"/>
                <a:sym typeface="+mn-lt"/>
              </a:endParaRPr>
            </a:p>
          </p:txBody>
        </p:sp>
        <p:sp>
          <p:nvSpPr>
            <p:cNvPr id="15" name="Rectangle 8"/>
            <p:cNvSpPr/>
            <p:nvPr/>
          </p:nvSpPr>
          <p:spPr>
            <a:xfrm>
              <a:off x="1315307"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dirty="0">
                <a:solidFill>
                  <a:schemeClr val="bg1"/>
                </a:solidFill>
                <a:cs typeface="+mn-ea"/>
                <a:sym typeface="+mn-lt"/>
              </a:endParaRPr>
            </a:p>
          </p:txBody>
        </p:sp>
        <p:sp>
          <p:nvSpPr>
            <p:cNvPr id="16" name="Freeform 57"/>
            <p:cNvSpPr>
              <a:spLocks noEditPoints="1"/>
            </p:cNvSpPr>
            <p:nvPr/>
          </p:nvSpPr>
          <p:spPr bwMode="auto">
            <a:xfrm>
              <a:off x="1774593" y="3374892"/>
              <a:ext cx="414684" cy="414684"/>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dirty="0">
                <a:solidFill>
                  <a:schemeClr val="bg1"/>
                </a:solidFill>
                <a:cs typeface="+mn-ea"/>
                <a:sym typeface="+mn-lt"/>
              </a:endParaRPr>
            </a:p>
          </p:txBody>
        </p:sp>
        <p:grpSp>
          <p:nvGrpSpPr>
            <p:cNvPr id="17" name="组合 16"/>
            <p:cNvGrpSpPr/>
            <p:nvPr/>
          </p:nvGrpSpPr>
          <p:grpSpPr>
            <a:xfrm>
              <a:off x="1315307" y="4642555"/>
              <a:ext cx="1726610" cy="1207500"/>
              <a:chOff x="8195936" y="1896810"/>
              <a:chExt cx="1972341" cy="1379351"/>
            </a:xfrm>
          </p:grpSpPr>
          <p:sp>
            <p:nvSpPr>
              <p:cNvPr id="18" name="Rectangle 16"/>
              <p:cNvSpPr/>
              <p:nvPr/>
            </p:nvSpPr>
            <p:spPr>
              <a:xfrm>
                <a:off x="8195939" y="2246033"/>
                <a:ext cx="1972338"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9"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20" name="组合 19"/>
          <p:cNvGrpSpPr/>
          <p:nvPr/>
        </p:nvGrpSpPr>
        <p:grpSpPr>
          <a:xfrm>
            <a:off x="5327913" y="2915702"/>
            <a:ext cx="1726608" cy="2934353"/>
            <a:chOff x="5327913" y="2915702"/>
            <a:chExt cx="1726608" cy="2934353"/>
          </a:xfrm>
        </p:grpSpPr>
        <p:sp>
          <p:nvSpPr>
            <p:cNvPr id="21" name="Freeform 24"/>
            <p:cNvSpPr/>
            <p:nvPr/>
          </p:nvSpPr>
          <p:spPr>
            <a:xfrm>
              <a:off x="5551081" y="3053870"/>
              <a:ext cx="1056918" cy="1056917"/>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545">
                <a:lnSpc>
                  <a:spcPct val="90000"/>
                </a:lnSpc>
                <a:spcBef>
                  <a:spcPct val="0"/>
                </a:spcBef>
                <a:spcAft>
                  <a:spcPct val="35000"/>
                </a:spcAft>
              </a:pPr>
              <a:endParaRPr lang="en-US" sz="4000" dirty="0">
                <a:solidFill>
                  <a:schemeClr val="bg1"/>
                </a:solidFill>
                <a:cs typeface="+mn-ea"/>
                <a:sym typeface="+mn-lt"/>
              </a:endParaRPr>
            </a:p>
          </p:txBody>
        </p:sp>
        <p:sp>
          <p:nvSpPr>
            <p:cNvPr id="22" name="Freeform 57"/>
            <p:cNvSpPr>
              <a:spLocks noEditPoints="1"/>
            </p:cNvSpPr>
            <p:nvPr/>
          </p:nvSpPr>
          <p:spPr bwMode="auto">
            <a:xfrm>
              <a:off x="5872198" y="3374987"/>
              <a:ext cx="414684" cy="414684"/>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dirty="0">
                <a:solidFill>
                  <a:schemeClr val="bg1"/>
                </a:solidFill>
                <a:cs typeface="+mn-ea"/>
                <a:sym typeface="+mn-lt"/>
              </a:endParaRPr>
            </a:p>
          </p:txBody>
        </p:sp>
        <p:sp>
          <p:nvSpPr>
            <p:cNvPr id="23" name="Rectangle 23"/>
            <p:cNvSpPr/>
            <p:nvPr/>
          </p:nvSpPr>
          <p:spPr>
            <a:xfrm>
              <a:off x="5412912"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dirty="0">
                <a:solidFill>
                  <a:schemeClr val="bg1"/>
                </a:solidFill>
                <a:cs typeface="+mn-ea"/>
                <a:sym typeface="+mn-lt"/>
              </a:endParaRPr>
            </a:p>
          </p:txBody>
        </p:sp>
        <p:grpSp>
          <p:nvGrpSpPr>
            <p:cNvPr id="24" name="组合 23"/>
            <p:cNvGrpSpPr/>
            <p:nvPr/>
          </p:nvGrpSpPr>
          <p:grpSpPr>
            <a:xfrm>
              <a:off x="5327913" y="4642555"/>
              <a:ext cx="1726608" cy="1207500"/>
              <a:chOff x="8195936" y="1896810"/>
              <a:chExt cx="1972339" cy="1379351"/>
            </a:xfrm>
          </p:grpSpPr>
          <p:sp>
            <p:nvSpPr>
              <p:cNvPr id="25" name="Rectangle 16"/>
              <p:cNvSpPr/>
              <p:nvPr/>
            </p:nvSpPr>
            <p:spPr>
              <a:xfrm>
                <a:off x="8195938" y="2246033"/>
                <a:ext cx="1972337"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6"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27" name="组合 26"/>
          <p:cNvGrpSpPr/>
          <p:nvPr/>
        </p:nvGrpSpPr>
        <p:grpSpPr>
          <a:xfrm>
            <a:off x="9493843" y="2915702"/>
            <a:ext cx="1726608" cy="2934353"/>
            <a:chOff x="9493843" y="2915702"/>
            <a:chExt cx="1726608" cy="2934353"/>
          </a:xfrm>
        </p:grpSpPr>
        <p:sp>
          <p:nvSpPr>
            <p:cNvPr id="28" name="Freeform 24"/>
            <p:cNvSpPr/>
            <p:nvPr/>
          </p:nvSpPr>
          <p:spPr>
            <a:xfrm>
              <a:off x="9648688" y="3053870"/>
              <a:ext cx="1056918" cy="1056917"/>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545">
                <a:lnSpc>
                  <a:spcPct val="90000"/>
                </a:lnSpc>
                <a:spcBef>
                  <a:spcPct val="0"/>
                </a:spcBef>
                <a:spcAft>
                  <a:spcPct val="35000"/>
                </a:spcAft>
              </a:pPr>
              <a:endParaRPr lang="en-US" sz="4000" dirty="0">
                <a:solidFill>
                  <a:schemeClr val="bg1"/>
                </a:solidFill>
                <a:cs typeface="+mn-ea"/>
                <a:sym typeface="+mn-lt"/>
              </a:endParaRPr>
            </a:p>
          </p:txBody>
        </p:sp>
        <p:sp>
          <p:nvSpPr>
            <p:cNvPr id="29" name="Freeform 57"/>
            <p:cNvSpPr>
              <a:spLocks noEditPoints="1"/>
            </p:cNvSpPr>
            <p:nvPr/>
          </p:nvSpPr>
          <p:spPr bwMode="auto">
            <a:xfrm>
              <a:off x="9969805" y="3374987"/>
              <a:ext cx="414684" cy="414684"/>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dirty="0">
                <a:solidFill>
                  <a:schemeClr val="bg1"/>
                </a:solidFill>
                <a:cs typeface="+mn-ea"/>
                <a:sym typeface="+mn-lt"/>
              </a:endParaRPr>
            </a:p>
          </p:txBody>
        </p:sp>
        <p:sp>
          <p:nvSpPr>
            <p:cNvPr id="30" name="Rectangle 23"/>
            <p:cNvSpPr/>
            <p:nvPr/>
          </p:nvSpPr>
          <p:spPr>
            <a:xfrm>
              <a:off x="9510519"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dirty="0">
                <a:solidFill>
                  <a:schemeClr val="bg1"/>
                </a:solidFill>
                <a:cs typeface="+mn-ea"/>
                <a:sym typeface="+mn-lt"/>
              </a:endParaRPr>
            </a:p>
          </p:txBody>
        </p:sp>
        <p:grpSp>
          <p:nvGrpSpPr>
            <p:cNvPr id="31" name="组合 30"/>
            <p:cNvGrpSpPr/>
            <p:nvPr/>
          </p:nvGrpSpPr>
          <p:grpSpPr>
            <a:xfrm>
              <a:off x="9493843" y="4642555"/>
              <a:ext cx="1726608" cy="1207500"/>
              <a:chOff x="8195936" y="1896810"/>
              <a:chExt cx="1972339" cy="1379351"/>
            </a:xfrm>
          </p:grpSpPr>
          <p:sp>
            <p:nvSpPr>
              <p:cNvPr id="32" name="Rectangle 16"/>
              <p:cNvSpPr/>
              <p:nvPr/>
            </p:nvSpPr>
            <p:spPr>
              <a:xfrm>
                <a:off x="8195938" y="2246033"/>
                <a:ext cx="1972337"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3"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34" name="组合 33"/>
          <p:cNvGrpSpPr/>
          <p:nvPr/>
        </p:nvGrpSpPr>
        <p:grpSpPr>
          <a:xfrm>
            <a:off x="3280905" y="1536259"/>
            <a:ext cx="1735854" cy="2712699"/>
            <a:chOff x="3280905" y="1536259"/>
            <a:chExt cx="1735854" cy="2712699"/>
          </a:xfrm>
        </p:grpSpPr>
        <p:sp>
          <p:nvSpPr>
            <p:cNvPr id="35" name="Freeform 14"/>
            <p:cNvSpPr/>
            <p:nvPr/>
          </p:nvSpPr>
          <p:spPr>
            <a:xfrm>
              <a:off x="3502278" y="3053870"/>
              <a:ext cx="1056918" cy="1056917"/>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1185545">
                <a:lnSpc>
                  <a:spcPct val="90000"/>
                </a:lnSpc>
                <a:spcBef>
                  <a:spcPct val="0"/>
                </a:spcBef>
                <a:spcAft>
                  <a:spcPct val="35000"/>
                </a:spcAft>
              </a:pPr>
              <a:endParaRPr lang="en-US" sz="4000" dirty="0">
                <a:solidFill>
                  <a:schemeClr val="bg1"/>
                </a:solidFill>
                <a:cs typeface="+mn-ea"/>
                <a:sym typeface="+mn-lt"/>
              </a:endParaRPr>
            </a:p>
          </p:txBody>
        </p:sp>
        <p:sp>
          <p:nvSpPr>
            <p:cNvPr id="36" name="Rectangle 13"/>
            <p:cNvSpPr/>
            <p:nvPr/>
          </p:nvSpPr>
          <p:spPr>
            <a:xfrm>
              <a:off x="3364110"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dirty="0">
                <a:solidFill>
                  <a:schemeClr val="bg1"/>
                </a:solidFill>
                <a:cs typeface="+mn-ea"/>
                <a:sym typeface="+mn-lt"/>
              </a:endParaRPr>
            </a:p>
          </p:txBody>
        </p:sp>
        <p:sp>
          <p:nvSpPr>
            <p:cNvPr id="37" name="Freeform 57"/>
            <p:cNvSpPr>
              <a:spLocks noEditPoints="1"/>
            </p:cNvSpPr>
            <p:nvPr/>
          </p:nvSpPr>
          <p:spPr bwMode="auto">
            <a:xfrm>
              <a:off x="3823395" y="3374892"/>
              <a:ext cx="414684" cy="414684"/>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dirty="0">
                <a:solidFill>
                  <a:schemeClr val="bg1"/>
                </a:solidFill>
                <a:cs typeface="+mn-ea"/>
                <a:sym typeface="+mn-lt"/>
              </a:endParaRPr>
            </a:p>
          </p:txBody>
        </p:sp>
        <p:grpSp>
          <p:nvGrpSpPr>
            <p:cNvPr id="38" name="组合 37"/>
            <p:cNvGrpSpPr/>
            <p:nvPr/>
          </p:nvGrpSpPr>
          <p:grpSpPr>
            <a:xfrm>
              <a:off x="3280905" y="1536259"/>
              <a:ext cx="1735854" cy="1207500"/>
              <a:chOff x="8195936" y="1896810"/>
              <a:chExt cx="1982901" cy="1379351"/>
            </a:xfrm>
          </p:grpSpPr>
          <p:sp>
            <p:nvSpPr>
              <p:cNvPr id="39" name="Rectangle 16"/>
              <p:cNvSpPr/>
              <p:nvPr/>
            </p:nvSpPr>
            <p:spPr>
              <a:xfrm>
                <a:off x="8195938" y="2246033"/>
                <a:ext cx="1982899"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0"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41" name="组合 40"/>
          <p:cNvGrpSpPr/>
          <p:nvPr/>
        </p:nvGrpSpPr>
        <p:grpSpPr>
          <a:xfrm>
            <a:off x="7446835" y="1536259"/>
            <a:ext cx="1735854" cy="2712699"/>
            <a:chOff x="7446835" y="1536259"/>
            <a:chExt cx="1735854" cy="2712699"/>
          </a:xfrm>
        </p:grpSpPr>
        <p:sp>
          <p:nvSpPr>
            <p:cNvPr id="42" name="Freeform 29"/>
            <p:cNvSpPr/>
            <p:nvPr/>
          </p:nvSpPr>
          <p:spPr>
            <a:xfrm>
              <a:off x="7599884" y="3053870"/>
              <a:ext cx="1056918" cy="1056917"/>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210677" numCol="1" spcCol="1270" anchor="ctr" anchorCtr="0">
              <a:noAutofit/>
            </a:bodyPr>
            <a:lstStyle/>
            <a:p>
              <a:pPr algn="ctr" defTabSz="1185545">
                <a:lnSpc>
                  <a:spcPct val="90000"/>
                </a:lnSpc>
                <a:spcBef>
                  <a:spcPct val="0"/>
                </a:spcBef>
                <a:spcAft>
                  <a:spcPct val="35000"/>
                </a:spcAft>
              </a:pPr>
              <a:endParaRPr lang="en-US" sz="4000" dirty="0">
                <a:solidFill>
                  <a:schemeClr val="bg1"/>
                </a:solidFill>
                <a:cs typeface="+mn-ea"/>
                <a:sym typeface="+mn-lt"/>
              </a:endParaRPr>
            </a:p>
          </p:txBody>
        </p:sp>
        <p:sp>
          <p:nvSpPr>
            <p:cNvPr id="43" name="Rectangle 28"/>
            <p:cNvSpPr/>
            <p:nvPr/>
          </p:nvSpPr>
          <p:spPr>
            <a:xfrm>
              <a:off x="7461715"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dirty="0">
                <a:solidFill>
                  <a:schemeClr val="bg1"/>
                </a:solidFill>
                <a:cs typeface="+mn-ea"/>
                <a:sym typeface="+mn-lt"/>
              </a:endParaRPr>
            </a:p>
          </p:txBody>
        </p:sp>
        <p:sp>
          <p:nvSpPr>
            <p:cNvPr id="44" name="Freeform 57"/>
            <p:cNvSpPr>
              <a:spLocks noEditPoints="1"/>
            </p:cNvSpPr>
            <p:nvPr/>
          </p:nvSpPr>
          <p:spPr bwMode="auto">
            <a:xfrm>
              <a:off x="7921000" y="3374892"/>
              <a:ext cx="414684" cy="414684"/>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dirty="0">
                <a:solidFill>
                  <a:schemeClr val="bg1"/>
                </a:solidFill>
                <a:cs typeface="+mn-ea"/>
                <a:sym typeface="+mn-lt"/>
              </a:endParaRPr>
            </a:p>
          </p:txBody>
        </p:sp>
        <p:grpSp>
          <p:nvGrpSpPr>
            <p:cNvPr id="45" name="组合 44"/>
            <p:cNvGrpSpPr/>
            <p:nvPr/>
          </p:nvGrpSpPr>
          <p:grpSpPr>
            <a:xfrm>
              <a:off x="7446835" y="1536259"/>
              <a:ext cx="1735854" cy="1207500"/>
              <a:chOff x="8195936" y="1896810"/>
              <a:chExt cx="1982901" cy="1379351"/>
            </a:xfrm>
          </p:grpSpPr>
          <p:sp>
            <p:nvSpPr>
              <p:cNvPr id="46" name="Rectangle 16"/>
              <p:cNvSpPr/>
              <p:nvPr/>
            </p:nvSpPr>
            <p:spPr>
              <a:xfrm>
                <a:off x="8195938" y="2246033"/>
                <a:ext cx="1982899"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7"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dirty="0">
                    <a:solidFill>
                      <a:schemeClr val="bg1"/>
                    </a:solidFill>
                    <a:latin typeface="思源宋体 CN Heavy" panose="02020900000000000000" pitchFamily="18" charset="-122"/>
                    <a:ea typeface="思源宋体 CN Heavy" panose="02020900000000000000" pitchFamily="18" charset="-122"/>
                  </a:rPr>
                  <a:t>标题文字添加</a:t>
                </a:r>
                <a:endParaRPr lang="en-US" sz="1600" dirty="0">
                  <a:solidFill>
                    <a:schemeClr val="bg1"/>
                  </a:solidFill>
                  <a:latin typeface="思源宋体 CN Heavy" panose="02020900000000000000" pitchFamily="18" charset="-122"/>
                  <a:ea typeface="思源宋体 CN Heavy" panose="02020900000000000000" pitchFamily="18"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strVal val="#ppt_x"/>
                                          </p:val>
                                        </p:tav>
                                        <p:tav tm="100000">
                                          <p:val>
                                            <p:strVal val="#ppt_x"/>
                                          </p:val>
                                        </p:tav>
                                      </p:tavLst>
                                    </p:anim>
                                    <p:anim calcmode="lin" valueType="num">
                                      <p:cBhvr>
                                        <p:cTn id="27" dur="500" fill="hold"/>
                                        <p:tgtEl>
                                          <p:spTgt spid="3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anim calcmode="lin" valueType="num">
                                      <p:cBhvr>
                                        <p:cTn id="32" dur="500" fill="hold"/>
                                        <p:tgtEl>
                                          <p:spTgt spid="10"/>
                                        </p:tgtEl>
                                        <p:attrNameLst>
                                          <p:attrName>ppt_x</p:attrName>
                                        </p:attrNameLst>
                                      </p:cBhvr>
                                      <p:tavLst>
                                        <p:tav tm="0">
                                          <p:val>
                                            <p:strVal val="#ppt_x"/>
                                          </p:val>
                                        </p:tav>
                                        <p:tav tm="100000">
                                          <p:val>
                                            <p:strVal val="#ppt_x"/>
                                          </p:val>
                                        </p:tav>
                                      </p:tavLst>
                                    </p:anim>
                                    <p:anim calcmode="lin" valueType="num">
                                      <p:cBhvr>
                                        <p:cTn id="33" dur="50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anim calcmode="lin" valueType="num">
                                      <p:cBhvr>
                                        <p:cTn id="38" dur="500" fill="hold"/>
                                        <p:tgtEl>
                                          <p:spTgt spid="20"/>
                                        </p:tgtEl>
                                        <p:attrNameLst>
                                          <p:attrName>ppt_x</p:attrName>
                                        </p:attrNameLst>
                                      </p:cBhvr>
                                      <p:tavLst>
                                        <p:tav tm="0">
                                          <p:val>
                                            <p:strVal val="#ppt_x"/>
                                          </p:val>
                                        </p:tav>
                                        <p:tav tm="100000">
                                          <p:val>
                                            <p:strVal val="#ppt_x"/>
                                          </p:val>
                                        </p:tav>
                                      </p:tavLst>
                                    </p:anim>
                                    <p:anim calcmode="lin" valueType="num">
                                      <p:cBhvr>
                                        <p:cTn id="39" dur="500" fill="hold"/>
                                        <p:tgtEl>
                                          <p:spTgt spid="2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5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500"/>
                                        <p:tgtEl>
                                          <p:spTgt spid="41"/>
                                        </p:tgtEl>
                                      </p:cBhvr>
                                    </p:animEffect>
                                    <p:anim calcmode="lin" valueType="num">
                                      <p:cBhvr>
                                        <p:cTn id="50" dur="500" fill="hold"/>
                                        <p:tgtEl>
                                          <p:spTgt spid="41"/>
                                        </p:tgtEl>
                                        <p:attrNameLst>
                                          <p:attrName>ppt_x</p:attrName>
                                        </p:attrNameLst>
                                      </p:cBhvr>
                                      <p:tavLst>
                                        <p:tav tm="0">
                                          <p:val>
                                            <p:strVal val="#ppt_x"/>
                                          </p:val>
                                        </p:tav>
                                        <p:tav tm="100000">
                                          <p:val>
                                            <p:strVal val="#ppt_x"/>
                                          </p:val>
                                        </p:tav>
                                      </p:tavLst>
                                    </p:anim>
                                    <p:anim calcmode="lin" valueType="num">
                                      <p:cBhvr>
                                        <p:cTn id="51" dur="500" fill="hold"/>
                                        <p:tgtEl>
                                          <p:spTgt spid="41"/>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anim calcmode="lin" valueType="num">
                                      <p:cBhvr>
                                        <p:cTn id="56" dur="500" fill="hold"/>
                                        <p:tgtEl>
                                          <p:spTgt spid="12"/>
                                        </p:tgtEl>
                                        <p:attrNameLst>
                                          <p:attrName>ppt_x</p:attrName>
                                        </p:attrNameLst>
                                      </p:cBhvr>
                                      <p:tavLst>
                                        <p:tav tm="0">
                                          <p:val>
                                            <p:strVal val="#ppt_x"/>
                                          </p:val>
                                        </p:tav>
                                        <p:tav tm="100000">
                                          <p:val>
                                            <p:strVal val="#ppt_x"/>
                                          </p:val>
                                        </p:tav>
                                      </p:tavLst>
                                    </p:anim>
                                    <p:anim calcmode="lin" valueType="num">
                                      <p:cBhvr>
                                        <p:cTn id="57" dur="500" fill="hold"/>
                                        <p:tgtEl>
                                          <p:spTgt spid="12"/>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anim calcmode="lin" valueType="num">
                                      <p:cBhvr>
                                        <p:cTn id="62" dur="500" fill="hold"/>
                                        <p:tgtEl>
                                          <p:spTgt spid="27"/>
                                        </p:tgtEl>
                                        <p:attrNameLst>
                                          <p:attrName>ppt_x</p:attrName>
                                        </p:attrNameLst>
                                      </p:cBhvr>
                                      <p:tavLst>
                                        <p:tav tm="0">
                                          <p:val>
                                            <p:strVal val="#ppt_x"/>
                                          </p:val>
                                        </p:tav>
                                        <p:tav tm="100000">
                                          <p:val>
                                            <p:strVal val="#ppt_x"/>
                                          </p:val>
                                        </p:tav>
                                      </p:tavLst>
                                    </p:anim>
                                    <p:anim calcmode="lin" valueType="num">
                                      <p:cBhvr>
                                        <p:cTn id="63"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6" name="矩形 5"/>
          <p:cNvSpPr/>
          <p:nvPr/>
        </p:nvSpPr>
        <p:spPr>
          <a:xfrm rot="5400000" flipH="1">
            <a:off x="-1136708" y="788360"/>
            <a:ext cx="7977063" cy="5703648"/>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avLst/>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tileRect/>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p>
          </p:txBody>
        </p:sp>
      </p:grpSp>
      <p:grpSp>
        <p:nvGrpSpPr>
          <p:cNvPr id="9" name="组合 8"/>
          <p:cNvGrpSpPr/>
          <p:nvPr/>
        </p:nvGrpSpPr>
        <p:grpSpPr>
          <a:xfrm>
            <a:off x="1611538" y="1756278"/>
            <a:ext cx="2585318" cy="3861721"/>
            <a:chOff x="1172178" y="1346513"/>
            <a:chExt cx="3028609" cy="4523871"/>
          </a:xfrm>
        </p:grpSpPr>
        <p:sp>
          <p:nvSpPr>
            <p:cNvPr id="10" name="文本框"/>
            <p:cNvSpPr/>
            <p:nvPr/>
          </p:nvSpPr>
          <p:spPr>
            <a:xfrm rot="8100000">
              <a:off x="1868382" y="2112218"/>
              <a:ext cx="1636202" cy="1636200"/>
            </a:xfrm>
            <a:prstGeom prst="teardrop">
              <a:avLst/>
            </a:prstGeom>
            <a:noFill/>
            <a:ln w="76200" cap="flat" cmpd="sng" algn="ctr">
              <a:solidFill>
                <a:schemeClr val="bg1"/>
              </a:solidFill>
              <a:prstDash val="solid"/>
              <a:miter lim="800000"/>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endParaRPr sz="1400" kern="0" dirty="0">
                <a:solidFill>
                  <a:prstClr val="white"/>
                </a:solidFill>
                <a:latin typeface="思源宋体 CN Heavy" panose="02020900000000000000" pitchFamily="18" charset="-122"/>
                <a:ea typeface="思源宋体 CN Heavy" panose="02020900000000000000" pitchFamily="18" charset="-122"/>
              </a:endParaRPr>
            </a:p>
          </p:txBody>
        </p:sp>
        <p:sp>
          <p:nvSpPr>
            <p:cNvPr id="11" name="文本框"/>
            <p:cNvSpPr/>
            <p:nvPr/>
          </p:nvSpPr>
          <p:spPr>
            <a:xfrm>
              <a:off x="2020184" y="2963939"/>
              <a:ext cx="1374441" cy="365260"/>
            </a:xfrm>
            <a:prstGeom prst="rect">
              <a:avLst/>
            </a:prstGeom>
          </p:spPr>
          <p:txBody>
            <a:bodyPr wrap="none" lIns="90000" tIns="46800" rIns="90000" bIns="4680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spcBef>
                  <a:spcPct val="0"/>
                </a:spcBef>
                <a:defRPr/>
              </a:pPr>
              <a:r>
                <a:rPr lang="zh-CN" altLang="en-US" sz="1400" kern="0" dirty="0">
                  <a:solidFill>
                    <a:schemeClr val="bg1"/>
                  </a:solidFill>
                  <a:latin typeface="思源宋体 CN Heavy" panose="02020900000000000000" pitchFamily="18" charset="-122"/>
                  <a:ea typeface="思源宋体 CN Heavy" panose="02020900000000000000" pitchFamily="18" charset="-122"/>
                </a:rPr>
                <a:t>标题文字添加</a:t>
              </a:r>
            </a:p>
          </p:txBody>
        </p:sp>
        <p:sp>
          <p:nvSpPr>
            <p:cNvPr id="12" name="文本框"/>
            <p:cNvSpPr/>
            <p:nvPr/>
          </p:nvSpPr>
          <p:spPr bwMode="auto">
            <a:xfrm>
              <a:off x="2473124" y="2388666"/>
              <a:ext cx="426717" cy="426072"/>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defRPr/>
              </a:pPr>
              <a:endParaRPr sz="1400" dirty="0">
                <a:solidFill>
                  <a:prstClr val="black"/>
                </a:solidFill>
                <a:latin typeface="思源宋体 CN Heavy" panose="02020900000000000000" pitchFamily="18" charset="-122"/>
                <a:ea typeface="思源宋体 CN Heavy" panose="02020900000000000000" pitchFamily="18" charset="-122"/>
              </a:endParaRPr>
            </a:p>
          </p:txBody>
        </p:sp>
        <p:sp>
          <p:nvSpPr>
            <p:cNvPr id="13" name="文本框"/>
            <p:cNvSpPr/>
            <p:nvPr/>
          </p:nvSpPr>
          <p:spPr>
            <a:xfrm>
              <a:off x="1954077" y="1346513"/>
              <a:ext cx="1440548" cy="587191"/>
            </a:xfrm>
            <a:prstGeom prst="rect">
              <a:avLst/>
            </a:prstGeom>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r>
                <a:rPr lang="en-US" altLang="zh-CN" sz="2800" b="1" kern="0" dirty="0">
                  <a:solidFill>
                    <a:schemeClr val="bg1"/>
                  </a:solidFill>
                  <a:latin typeface="思源宋体 CN Heavy" panose="02020900000000000000" pitchFamily="18" charset="-122"/>
                  <a:ea typeface="思源宋体 CN Heavy" panose="02020900000000000000" pitchFamily="18" charset="-122"/>
                </a:rPr>
                <a:t>20XX</a:t>
              </a:r>
            </a:p>
          </p:txBody>
        </p:sp>
        <p:sp>
          <p:nvSpPr>
            <p:cNvPr id="14" name="文本框"/>
            <p:cNvSpPr txBox="1"/>
            <p:nvPr/>
          </p:nvSpPr>
          <p:spPr>
            <a:xfrm>
              <a:off x="1172178" y="4934811"/>
              <a:ext cx="3028609" cy="935573"/>
            </a:xfrm>
            <a:prstGeom prst="rect">
              <a:avLst/>
            </a:prstGeom>
            <a:noFill/>
          </p:spPr>
          <p:txBody>
            <a:bodyPr wrap="square" lIns="90000" tIns="46800" rIns="90000" bIns="46800" rtlCol="0">
              <a:noAutofit/>
            </a:bodyPr>
            <a:lstStyle/>
            <a:p>
              <a:pPr algn="ctr" defTabSz="609600">
                <a:lnSpc>
                  <a:spcPct val="150000"/>
                </a:lnSpc>
                <a:defRPr/>
              </a:pPr>
              <a:r>
                <a:rPr lang="zh-CN" altLang="en-US" sz="1050" kern="0" dirty="0">
                  <a:solidFill>
                    <a:schemeClr val="bg1"/>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点击此处添加文本内容，如关键词、部分简单介绍等。点击此处添加文本内容，如关键词、部分简单介绍等。</a:t>
              </a:r>
            </a:p>
          </p:txBody>
        </p:sp>
        <p:sp>
          <p:nvSpPr>
            <p:cNvPr id="15" name="文本框"/>
            <p:cNvSpPr txBox="1"/>
            <p:nvPr/>
          </p:nvSpPr>
          <p:spPr>
            <a:xfrm>
              <a:off x="1172178" y="4423047"/>
              <a:ext cx="3028609" cy="474866"/>
            </a:xfrm>
            <a:prstGeom prst="rect">
              <a:avLst/>
            </a:prstGeom>
            <a:noFill/>
          </p:spPr>
          <p:txBody>
            <a:bodyPr wrap="square" rtlCol="0" anchor="ctr">
              <a:normAutofit/>
            </a:bodyPr>
            <a:lstStyle/>
            <a:p>
              <a:pPr algn="ctr" defTabSz="457200"/>
              <a:r>
                <a:rPr lang="zh-CN" altLang="en-US" sz="1600" kern="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nvGrpSpPr>
          <p:cNvPr id="16" name="组合 15"/>
          <p:cNvGrpSpPr/>
          <p:nvPr/>
        </p:nvGrpSpPr>
        <p:grpSpPr>
          <a:xfrm>
            <a:off x="4625548" y="1745437"/>
            <a:ext cx="2940905" cy="3872562"/>
            <a:chOff x="4350664" y="1333813"/>
            <a:chExt cx="3445166" cy="4536571"/>
          </a:xfrm>
        </p:grpSpPr>
        <p:cxnSp>
          <p:nvCxnSpPr>
            <p:cNvPr id="17" name="直接连接符 16"/>
            <p:cNvCxnSpPr/>
            <p:nvPr/>
          </p:nvCxnSpPr>
          <p:spPr>
            <a:xfrm>
              <a:off x="4350664" y="4486490"/>
              <a:ext cx="0" cy="1157996"/>
            </a:xfrm>
            <a:prstGeom prst="line">
              <a:avLst/>
            </a:prstGeom>
            <a:noFill/>
            <a:ln w="3175" cap="rnd" cmpd="sng" algn="ctr">
              <a:solidFill>
                <a:schemeClr val="bg1"/>
              </a:solidFill>
              <a:prstDash val="solid"/>
              <a:round/>
              <a:headEnd type="none"/>
              <a:tailEnd type="none" w="med" len="med"/>
            </a:ln>
            <a:effectLst/>
          </p:spPr>
        </p:cxnSp>
        <p:cxnSp>
          <p:nvCxnSpPr>
            <p:cNvPr id="18" name="直接连接符 17"/>
            <p:cNvCxnSpPr/>
            <p:nvPr/>
          </p:nvCxnSpPr>
          <p:spPr>
            <a:xfrm>
              <a:off x="7795830" y="4486490"/>
              <a:ext cx="0" cy="1157996"/>
            </a:xfrm>
            <a:prstGeom prst="line">
              <a:avLst/>
            </a:prstGeom>
            <a:noFill/>
            <a:ln w="3175" cap="rnd" cmpd="sng" algn="ctr">
              <a:solidFill>
                <a:schemeClr val="bg1"/>
              </a:solidFill>
              <a:prstDash val="solid"/>
              <a:round/>
              <a:headEnd type="none"/>
              <a:tailEnd type="none" w="med" len="med"/>
            </a:ln>
            <a:effectLst/>
          </p:spPr>
        </p:cxnSp>
        <p:sp>
          <p:nvSpPr>
            <p:cNvPr id="19" name="文本框"/>
            <p:cNvSpPr/>
            <p:nvPr/>
          </p:nvSpPr>
          <p:spPr>
            <a:xfrm rot="8100000">
              <a:off x="5262420" y="2112219"/>
              <a:ext cx="1636202" cy="1636200"/>
            </a:xfrm>
            <a:prstGeom prst="teardrop">
              <a:avLst/>
            </a:prstGeom>
            <a:noFill/>
            <a:ln w="762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0" sz="1400" b="0" i="0" u="none" strike="noStrike" kern="0" cap="none" spc="0" normalizeH="0" baseline="0" noProof="0" dirty="0">
                <a:ln>
                  <a:noFill/>
                </a:ln>
                <a:solidFill>
                  <a:prstClr val="white"/>
                </a:solidFill>
                <a:effectLst/>
                <a:uLnTx/>
                <a:uFillTx/>
                <a:latin typeface="思源宋体 CN Heavy" panose="02020900000000000000" pitchFamily="18" charset="-122"/>
                <a:ea typeface="思源宋体 CN Heavy" panose="02020900000000000000" pitchFamily="18" charset="-122"/>
              </a:endParaRPr>
            </a:p>
          </p:txBody>
        </p:sp>
        <p:sp>
          <p:nvSpPr>
            <p:cNvPr id="20" name="文本框"/>
            <p:cNvSpPr/>
            <p:nvPr/>
          </p:nvSpPr>
          <p:spPr>
            <a:xfrm>
              <a:off x="5384806" y="2963940"/>
              <a:ext cx="1374441" cy="365260"/>
            </a:xfrm>
            <a:prstGeom prst="rect">
              <a:avLst/>
            </a:prstGeom>
          </p:spPr>
          <p:txBody>
            <a:bodyPr wrap="none" lIns="90000" tIns="46800" rIns="90000" bIns="46800" anchor="ctr" anchorCtr="1">
              <a:noAutofit/>
            </a:bodyPr>
            <a:lstStyle/>
            <a:p>
              <a:pPr algn="ctr" defTabSz="914400">
                <a:spcBef>
                  <a:spcPct val="0"/>
                </a:spcBef>
                <a:defRPr/>
              </a:pPr>
              <a:r>
                <a:rPr lang="zh-CN" altLang="en-US" sz="1400" kern="0" dirty="0">
                  <a:solidFill>
                    <a:schemeClr val="bg1"/>
                  </a:solidFill>
                  <a:latin typeface="思源宋体 CN Heavy" panose="02020900000000000000" pitchFamily="18" charset="-122"/>
                  <a:ea typeface="思源宋体 CN Heavy" panose="02020900000000000000" pitchFamily="18" charset="-122"/>
                </a:rPr>
                <a:t>标题文字添加</a:t>
              </a:r>
            </a:p>
          </p:txBody>
        </p:sp>
        <p:sp>
          <p:nvSpPr>
            <p:cNvPr id="21" name="文本框"/>
            <p:cNvSpPr/>
            <p:nvPr/>
          </p:nvSpPr>
          <p:spPr bwMode="auto">
            <a:xfrm>
              <a:off x="5848645" y="2417633"/>
              <a:ext cx="486088" cy="393444"/>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defRPr/>
              </a:pPr>
              <a:endParaRPr sz="1400" dirty="0">
                <a:solidFill>
                  <a:prstClr val="black"/>
                </a:solidFill>
                <a:latin typeface="思源宋体 CN Heavy" panose="02020900000000000000" pitchFamily="18" charset="-122"/>
                <a:ea typeface="思源宋体 CN Heavy" panose="02020900000000000000" pitchFamily="18" charset="-122"/>
              </a:endParaRPr>
            </a:p>
          </p:txBody>
        </p:sp>
        <p:sp>
          <p:nvSpPr>
            <p:cNvPr id="22" name="文本框"/>
            <p:cNvSpPr/>
            <p:nvPr/>
          </p:nvSpPr>
          <p:spPr>
            <a:xfrm>
              <a:off x="5351752" y="1333813"/>
              <a:ext cx="1440548" cy="587191"/>
            </a:xfrm>
            <a:prstGeom prst="rect">
              <a:avLst/>
            </a:prstGeom>
          </p:spPr>
          <p:txBody>
            <a:bodyPr wrap="none">
              <a:noAutofit/>
            </a:bodyPr>
            <a:lstStyle/>
            <a:p>
              <a:pPr algn="ctr" defTabSz="457200">
                <a:defRPr/>
              </a:pPr>
              <a:r>
                <a:rPr lang="en-US" altLang="zh-CN" sz="2800" b="1" kern="0" dirty="0">
                  <a:solidFill>
                    <a:schemeClr val="bg1"/>
                  </a:solidFill>
                  <a:latin typeface="思源宋体 CN Heavy" panose="02020900000000000000" pitchFamily="18" charset="-122"/>
                  <a:ea typeface="思源宋体 CN Heavy" panose="02020900000000000000" pitchFamily="18" charset="-122"/>
                </a:rPr>
                <a:t>20XX</a:t>
              </a:r>
            </a:p>
          </p:txBody>
        </p:sp>
        <p:sp>
          <p:nvSpPr>
            <p:cNvPr id="23" name="文本框"/>
            <p:cNvSpPr txBox="1"/>
            <p:nvPr/>
          </p:nvSpPr>
          <p:spPr>
            <a:xfrm>
              <a:off x="4581695" y="4934811"/>
              <a:ext cx="3028609" cy="935573"/>
            </a:xfrm>
            <a:prstGeom prst="rect">
              <a:avLst/>
            </a:prstGeom>
            <a:noFill/>
          </p:spPr>
          <p:txBody>
            <a:bodyPr wrap="square" lIns="90000" tIns="46800" rIns="90000" bIns="46800" rtlCol="0">
              <a:noAutofit/>
            </a:bodyPr>
            <a:lstStyle/>
            <a:p>
              <a:pPr algn="ctr" defTabSz="609600">
                <a:lnSpc>
                  <a:spcPct val="150000"/>
                </a:lnSpc>
                <a:defRPr/>
              </a:pPr>
              <a:r>
                <a:rPr lang="zh-CN" altLang="en-US" sz="1050" kern="0" dirty="0">
                  <a:solidFill>
                    <a:schemeClr val="bg1"/>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点击此处添加文本内容，如关键词、部分简单介绍等。点击此处添加文本内容，如关键词、部分简单介绍等。</a:t>
              </a:r>
            </a:p>
          </p:txBody>
        </p:sp>
        <p:sp>
          <p:nvSpPr>
            <p:cNvPr id="24" name="文本框"/>
            <p:cNvSpPr txBox="1"/>
            <p:nvPr/>
          </p:nvSpPr>
          <p:spPr>
            <a:xfrm>
              <a:off x="4581695" y="4423047"/>
              <a:ext cx="3028609" cy="474866"/>
            </a:xfrm>
            <a:prstGeom prst="rect">
              <a:avLst/>
            </a:prstGeom>
            <a:noFill/>
          </p:spPr>
          <p:txBody>
            <a:bodyPr wrap="square" rtlCol="0" anchor="ctr">
              <a:normAutofit/>
            </a:bodyPr>
            <a:lstStyle/>
            <a:p>
              <a:pPr algn="ctr" defTabSz="457200"/>
              <a:r>
                <a:rPr lang="zh-CN" altLang="en-US" sz="1600" kern="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nvGrpSpPr>
          <p:cNvPr id="25" name="组合 24"/>
          <p:cNvGrpSpPr/>
          <p:nvPr/>
        </p:nvGrpSpPr>
        <p:grpSpPr>
          <a:xfrm>
            <a:off x="7995145" y="1756278"/>
            <a:ext cx="2585318" cy="3861721"/>
            <a:chOff x="8026860" y="1346513"/>
            <a:chExt cx="3028609" cy="4523871"/>
          </a:xfrm>
        </p:grpSpPr>
        <p:sp>
          <p:nvSpPr>
            <p:cNvPr id="26" name="文本框"/>
            <p:cNvSpPr/>
            <p:nvPr/>
          </p:nvSpPr>
          <p:spPr>
            <a:xfrm rot="8100000">
              <a:off x="8687417" y="2112218"/>
              <a:ext cx="1636202" cy="1636200"/>
            </a:xfrm>
            <a:prstGeom prst="teardrop">
              <a:avLst/>
            </a:prstGeom>
            <a:noFill/>
            <a:ln w="76200" cap="flat" cmpd="sng" algn="ctr">
              <a:solidFill>
                <a:schemeClr val="bg1"/>
              </a:solidFill>
              <a:prstDash val="solid"/>
              <a:miter lim="800000"/>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endParaRPr sz="1400" kern="0" dirty="0">
                <a:solidFill>
                  <a:prstClr val="white"/>
                </a:solidFill>
                <a:latin typeface="思源宋体 CN Heavy" panose="02020900000000000000" pitchFamily="18" charset="-122"/>
                <a:ea typeface="思源宋体 CN Heavy" panose="02020900000000000000" pitchFamily="18" charset="-122"/>
              </a:endParaRPr>
            </a:p>
          </p:txBody>
        </p:sp>
        <p:sp>
          <p:nvSpPr>
            <p:cNvPr id="27" name="文本框"/>
            <p:cNvSpPr/>
            <p:nvPr/>
          </p:nvSpPr>
          <p:spPr>
            <a:xfrm>
              <a:off x="8818297" y="2963939"/>
              <a:ext cx="1374441" cy="365260"/>
            </a:xfrm>
            <a:prstGeom prst="rect">
              <a:avLst/>
            </a:prstGeom>
          </p:spPr>
          <p:txBody>
            <a:bodyPr wrap="none" lIns="90000" tIns="46800" rIns="90000" bIns="4680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spcBef>
                  <a:spcPct val="0"/>
                </a:spcBef>
                <a:defRPr/>
              </a:pPr>
              <a:r>
                <a:rPr lang="zh-CN" altLang="en-US" sz="1400" kern="0" dirty="0">
                  <a:solidFill>
                    <a:schemeClr val="bg1"/>
                  </a:solidFill>
                  <a:latin typeface="思源宋体 CN Heavy" panose="02020900000000000000" pitchFamily="18" charset="-122"/>
                  <a:ea typeface="思源宋体 CN Heavy" panose="02020900000000000000" pitchFamily="18" charset="-122"/>
                </a:rPr>
                <a:t>标题文字添加</a:t>
              </a:r>
            </a:p>
          </p:txBody>
        </p:sp>
        <p:sp>
          <p:nvSpPr>
            <p:cNvPr id="28" name="文本框"/>
            <p:cNvSpPr/>
            <p:nvPr/>
          </p:nvSpPr>
          <p:spPr bwMode="auto">
            <a:xfrm>
              <a:off x="9264782" y="2411516"/>
              <a:ext cx="481471" cy="434231"/>
            </a:xfrm>
            <a:custGeom>
              <a:avLst/>
              <a:gdLst>
                <a:gd name="T0" fmla="*/ 7830 w 8541"/>
                <a:gd name="T1" fmla="*/ 7703 h 7703"/>
                <a:gd name="T2" fmla="*/ 0 w 8541"/>
                <a:gd name="T3" fmla="*/ 7703 h 7703"/>
                <a:gd name="T4" fmla="*/ 0 w 8541"/>
                <a:gd name="T5" fmla="*/ 0 h 7703"/>
                <a:gd name="T6" fmla="*/ 632 w 8541"/>
                <a:gd name="T7" fmla="*/ 0 h 7703"/>
                <a:gd name="T8" fmla="*/ 632 w 8541"/>
                <a:gd name="T9" fmla="*/ 4272 h 7703"/>
                <a:gd name="T10" fmla="*/ 4513 w 8541"/>
                <a:gd name="T11" fmla="*/ 1449 h 7703"/>
                <a:gd name="T12" fmla="*/ 5841 w 8541"/>
                <a:gd name="T13" fmla="*/ 2017 h 7703"/>
                <a:gd name="T14" fmla="*/ 7667 w 8541"/>
                <a:gd name="T15" fmla="*/ 357 h 7703"/>
                <a:gd name="T16" fmla="*/ 7305 w 8541"/>
                <a:gd name="T17" fmla="*/ 0 h 7703"/>
                <a:gd name="T18" fmla="*/ 8541 w 8541"/>
                <a:gd name="T19" fmla="*/ 0 h 7703"/>
                <a:gd name="T20" fmla="*/ 8541 w 8541"/>
                <a:gd name="T21" fmla="*/ 1235 h 7703"/>
                <a:gd name="T22" fmla="*/ 8116 w 8541"/>
                <a:gd name="T23" fmla="*/ 806 h 7703"/>
                <a:gd name="T24" fmla="*/ 5965 w 8541"/>
                <a:gd name="T25" fmla="*/ 2756 h 7703"/>
                <a:gd name="T26" fmla="*/ 4593 w 8541"/>
                <a:gd name="T27" fmla="*/ 2172 h 7703"/>
                <a:gd name="T28" fmla="*/ 632 w 8541"/>
                <a:gd name="T29" fmla="*/ 5054 h 7703"/>
                <a:gd name="T30" fmla="*/ 632 w 8541"/>
                <a:gd name="T31" fmla="*/ 7072 h 7703"/>
                <a:gd name="T32" fmla="*/ 1348 w 8541"/>
                <a:gd name="T33" fmla="*/ 7072 h 7703"/>
                <a:gd name="T34" fmla="*/ 1348 w 8541"/>
                <a:gd name="T35" fmla="*/ 5289 h 7703"/>
                <a:gd name="T36" fmla="*/ 1980 w 8541"/>
                <a:gd name="T37" fmla="*/ 5289 h 7703"/>
                <a:gd name="T38" fmla="*/ 1980 w 8541"/>
                <a:gd name="T39" fmla="*/ 7072 h 7703"/>
                <a:gd name="T40" fmla="*/ 2517 w 8541"/>
                <a:gd name="T41" fmla="*/ 7072 h 7703"/>
                <a:gd name="T42" fmla="*/ 2517 w 8541"/>
                <a:gd name="T43" fmla="*/ 4558 h 7703"/>
                <a:gd name="T44" fmla="*/ 3149 w 8541"/>
                <a:gd name="T45" fmla="*/ 4558 h 7703"/>
                <a:gd name="T46" fmla="*/ 3149 w 8541"/>
                <a:gd name="T47" fmla="*/ 7072 h 7703"/>
                <a:gd name="T48" fmla="*/ 3686 w 8541"/>
                <a:gd name="T49" fmla="*/ 7072 h 7703"/>
                <a:gd name="T50" fmla="*/ 3686 w 8541"/>
                <a:gd name="T51" fmla="*/ 3824 h 7703"/>
                <a:gd name="T52" fmla="*/ 4318 w 8541"/>
                <a:gd name="T53" fmla="*/ 3824 h 7703"/>
                <a:gd name="T54" fmla="*/ 4318 w 8541"/>
                <a:gd name="T55" fmla="*/ 7072 h 7703"/>
                <a:gd name="T56" fmla="*/ 4855 w 8541"/>
                <a:gd name="T57" fmla="*/ 7072 h 7703"/>
                <a:gd name="T58" fmla="*/ 4855 w 8541"/>
                <a:gd name="T59" fmla="*/ 3458 h 7703"/>
                <a:gd name="T60" fmla="*/ 5491 w 8541"/>
                <a:gd name="T61" fmla="*/ 3458 h 7703"/>
                <a:gd name="T62" fmla="*/ 5491 w 8541"/>
                <a:gd name="T63" fmla="*/ 7072 h 7703"/>
                <a:gd name="T64" fmla="*/ 6028 w 8541"/>
                <a:gd name="T65" fmla="*/ 7072 h 7703"/>
                <a:gd name="T66" fmla="*/ 6028 w 8541"/>
                <a:gd name="T67" fmla="*/ 4193 h 7703"/>
                <a:gd name="T68" fmla="*/ 6660 w 8541"/>
                <a:gd name="T69" fmla="*/ 4193 h 7703"/>
                <a:gd name="T70" fmla="*/ 6660 w 8541"/>
                <a:gd name="T71" fmla="*/ 7072 h 7703"/>
                <a:gd name="T72" fmla="*/ 7197 w 8541"/>
                <a:gd name="T73" fmla="*/ 7072 h 7703"/>
                <a:gd name="T74" fmla="*/ 7197 w 8541"/>
                <a:gd name="T75" fmla="*/ 2728 h 7703"/>
                <a:gd name="T76" fmla="*/ 7830 w 8541"/>
                <a:gd name="T77" fmla="*/ 2728 h 7703"/>
                <a:gd name="T78" fmla="*/ 7830 w 8541"/>
                <a:gd name="T79" fmla="*/ 7703 h 7703"/>
                <a:gd name="T80" fmla="*/ 7830 w 8541"/>
                <a:gd name="T81" fmla="*/ 7703 h 7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541" h="7703">
                  <a:moveTo>
                    <a:pt x="7830" y="7703"/>
                  </a:moveTo>
                  <a:lnTo>
                    <a:pt x="0" y="7703"/>
                  </a:lnTo>
                  <a:lnTo>
                    <a:pt x="0" y="0"/>
                  </a:lnTo>
                  <a:lnTo>
                    <a:pt x="632" y="0"/>
                  </a:lnTo>
                  <a:lnTo>
                    <a:pt x="632" y="4272"/>
                  </a:lnTo>
                  <a:lnTo>
                    <a:pt x="4513" y="1449"/>
                  </a:lnTo>
                  <a:lnTo>
                    <a:pt x="5841" y="2017"/>
                  </a:lnTo>
                  <a:lnTo>
                    <a:pt x="7667" y="357"/>
                  </a:lnTo>
                  <a:lnTo>
                    <a:pt x="7305" y="0"/>
                  </a:lnTo>
                  <a:lnTo>
                    <a:pt x="8541" y="0"/>
                  </a:lnTo>
                  <a:lnTo>
                    <a:pt x="8541" y="1235"/>
                  </a:lnTo>
                  <a:lnTo>
                    <a:pt x="8116" y="806"/>
                  </a:lnTo>
                  <a:lnTo>
                    <a:pt x="5965" y="2756"/>
                  </a:lnTo>
                  <a:lnTo>
                    <a:pt x="4593" y="2172"/>
                  </a:lnTo>
                  <a:lnTo>
                    <a:pt x="632" y="5054"/>
                  </a:lnTo>
                  <a:lnTo>
                    <a:pt x="632" y="7072"/>
                  </a:lnTo>
                  <a:lnTo>
                    <a:pt x="1348" y="7072"/>
                  </a:lnTo>
                  <a:lnTo>
                    <a:pt x="1348" y="5289"/>
                  </a:lnTo>
                  <a:lnTo>
                    <a:pt x="1980" y="5289"/>
                  </a:lnTo>
                  <a:lnTo>
                    <a:pt x="1980" y="7072"/>
                  </a:lnTo>
                  <a:lnTo>
                    <a:pt x="2517" y="7072"/>
                  </a:lnTo>
                  <a:lnTo>
                    <a:pt x="2517" y="4558"/>
                  </a:lnTo>
                  <a:lnTo>
                    <a:pt x="3149" y="4558"/>
                  </a:lnTo>
                  <a:lnTo>
                    <a:pt x="3149" y="7072"/>
                  </a:lnTo>
                  <a:lnTo>
                    <a:pt x="3686" y="7072"/>
                  </a:lnTo>
                  <a:lnTo>
                    <a:pt x="3686" y="3824"/>
                  </a:lnTo>
                  <a:lnTo>
                    <a:pt x="4318" y="3824"/>
                  </a:lnTo>
                  <a:lnTo>
                    <a:pt x="4318" y="7072"/>
                  </a:lnTo>
                  <a:lnTo>
                    <a:pt x="4855" y="7072"/>
                  </a:lnTo>
                  <a:lnTo>
                    <a:pt x="4855" y="3458"/>
                  </a:lnTo>
                  <a:lnTo>
                    <a:pt x="5491" y="3458"/>
                  </a:lnTo>
                  <a:lnTo>
                    <a:pt x="5491" y="7072"/>
                  </a:lnTo>
                  <a:lnTo>
                    <a:pt x="6028" y="7072"/>
                  </a:lnTo>
                  <a:lnTo>
                    <a:pt x="6028" y="4193"/>
                  </a:lnTo>
                  <a:lnTo>
                    <a:pt x="6660" y="4193"/>
                  </a:lnTo>
                  <a:lnTo>
                    <a:pt x="6660" y="7072"/>
                  </a:lnTo>
                  <a:lnTo>
                    <a:pt x="7197" y="7072"/>
                  </a:lnTo>
                  <a:lnTo>
                    <a:pt x="7197" y="2728"/>
                  </a:lnTo>
                  <a:lnTo>
                    <a:pt x="7830" y="2728"/>
                  </a:lnTo>
                  <a:lnTo>
                    <a:pt x="7830" y="7703"/>
                  </a:lnTo>
                  <a:lnTo>
                    <a:pt x="7830" y="7703"/>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defRPr/>
              </a:pPr>
              <a:endParaRPr sz="1400" dirty="0">
                <a:solidFill>
                  <a:prstClr val="black"/>
                </a:solidFill>
                <a:latin typeface="思源宋体 CN Heavy" panose="02020900000000000000" pitchFamily="18" charset="-122"/>
                <a:ea typeface="思源宋体 CN Heavy" panose="02020900000000000000" pitchFamily="18" charset="-122"/>
              </a:endParaRPr>
            </a:p>
          </p:txBody>
        </p:sp>
        <p:sp>
          <p:nvSpPr>
            <p:cNvPr id="29" name="文本框"/>
            <p:cNvSpPr/>
            <p:nvPr/>
          </p:nvSpPr>
          <p:spPr>
            <a:xfrm>
              <a:off x="8785243" y="1346513"/>
              <a:ext cx="1440548" cy="587191"/>
            </a:xfrm>
            <a:prstGeom prst="rect">
              <a:avLst/>
            </a:prstGeom>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r>
                <a:rPr lang="en-US" altLang="zh-CN" sz="2800" b="1" kern="0" dirty="0">
                  <a:solidFill>
                    <a:schemeClr val="bg1"/>
                  </a:solidFill>
                  <a:latin typeface="思源宋体 CN Heavy" panose="02020900000000000000" pitchFamily="18" charset="-122"/>
                  <a:ea typeface="思源宋体 CN Heavy" panose="02020900000000000000" pitchFamily="18" charset="-122"/>
                </a:rPr>
                <a:t>20XX</a:t>
              </a:r>
            </a:p>
          </p:txBody>
        </p:sp>
        <p:sp>
          <p:nvSpPr>
            <p:cNvPr id="30" name="文本框"/>
            <p:cNvSpPr txBox="1"/>
            <p:nvPr/>
          </p:nvSpPr>
          <p:spPr>
            <a:xfrm>
              <a:off x="8026860" y="4934811"/>
              <a:ext cx="3028609" cy="935573"/>
            </a:xfrm>
            <a:prstGeom prst="rect">
              <a:avLst/>
            </a:prstGeom>
            <a:noFill/>
          </p:spPr>
          <p:txBody>
            <a:bodyPr wrap="square" lIns="90000" tIns="46800" rIns="90000" bIns="46800" rtlCol="0">
              <a:noAutofit/>
            </a:bodyPr>
            <a:lstStyle/>
            <a:p>
              <a:pPr algn="ctr" defTabSz="609600">
                <a:lnSpc>
                  <a:spcPct val="150000"/>
                </a:lnSpc>
                <a:defRPr/>
              </a:pPr>
              <a:r>
                <a:rPr lang="zh-CN" altLang="en-US" sz="1050" kern="0" dirty="0">
                  <a:solidFill>
                    <a:schemeClr val="bg1"/>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点击此处添加文本内容，如关键词、部分简单介绍等。点击此处添加文本内容，如关键词、部分简单介绍等。</a:t>
              </a:r>
            </a:p>
          </p:txBody>
        </p:sp>
        <p:sp>
          <p:nvSpPr>
            <p:cNvPr id="31" name="文本框"/>
            <p:cNvSpPr txBox="1"/>
            <p:nvPr/>
          </p:nvSpPr>
          <p:spPr>
            <a:xfrm>
              <a:off x="8026860" y="4423047"/>
              <a:ext cx="3028609" cy="474866"/>
            </a:xfrm>
            <a:prstGeom prst="rect">
              <a:avLst/>
            </a:prstGeom>
            <a:noFill/>
          </p:spPr>
          <p:txBody>
            <a:bodyPr wrap="square" rtlCol="0" anchor="ctr">
              <a:normAutofit/>
            </a:bodyPr>
            <a:lstStyle/>
            <a:p>
              <a:pPr algn="ctr" defTabSz="457200"/>
              <a:r>
                <a:rPr lang="zh-CN" altLang="en-US" sz="1600" kern="0" dirty="0">
                  <a:solidFill>
                    <a:schemeClr val="bg1"/>
                  </a:solidFill>
                  <a:latin typeface="思源宋体 CN Heavy" panose="02020900000000000000" pitchFamily="18" charset="-122"/>
                  <a:ea typeface="思源宋体 CN Heavy" panose="02020900000000000000" pitchFamily="18" charset="-122"/>
                </a:rPr>
                <a:t>标题文字添加</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anim calcmode="lin" valueType="num">
                                      <p:cBhvr>
                                        <p:cTn id="26" dur="500" fill="hold"/>
                                        <p:tgtEl>
                                          <p:spTgt spid="25"/>
                                        </p:tgtEl>
                                        <p:attrNameLst>
                                          <p:attrName>ppt_x</p:attrName>
                                        </p:attrNameLst>
                                      </p:cBhvr>
                                      <p:tavLst>
                                        <p:tav tm="0">
                                          <p:val>
                                            <p:strVal val="#ppt_x"/>
                                          </p:val>
                                        </p:tav>
                                        <p:tav tm="100000">
                                          <p:val>
                                            <p:strVal val="#ppt_x"/>
                                          </p:val>
                                        </p:tav>
                                      </p:tavLst>
                                    </p:anim>
                                    <p:anim calcmode="lin" valueType="num">
                                      <p:cBhvr>
                                        <p:cTn id="27"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dirty="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p>
          </p:txBody>
        </p:sp>
      </p:grpSp>
      <p:grpSp>
        <p:nvGrpSpPr>
          <p:cNvPr id="35" name="组合 34"/>
          <p:cNvGrpSpPr/>
          <p:nvPr/>
        </p:nvGrpSpPr>
        <p:grpSpPr>
          <a:xfrm>
            <a:off x="4576675" y="2173412"/>
            <a:ext cx="3093762" cy="3060378"/>
            <a:chOff x="4210924" y="1823811"/>
            <a:chExt cx="3800590" cy="3759580"/>
          </a:xfrm>
        </p:grpSpPr>
        <p:grpSp>
          <p:nvGrpSpPr>
            <p:cNvPr id="36" name="组合 35"/>
            <p:cNvGrpSpPr/>
            <p:nvPr/>
          </p:nvGrpSpPr>
          <p:grpSpPr>
            <a:xfrm>
              <a:off x="6978235" y="3159400"/>
              <a:ext cx="1033279" cy="1033278"/>
              <a:chOff x="6978235" y="3159400"/>
              <a:chExt cx="1033279" cy="1033278"/>
            </a:xfrm>
          </p:grpSpPr>
          <p:sp>
            <p:nvSpPr>
              <p:cNvPr id="58" name="Freeform 179"/>
              <p:cNvSpPr/>
              <p:nvPr/>
            </p:nvSpPr>
            <p:spPr>
              <a:xfrm>
                <a:off x="6978235" y="3159400"/>
                <a:ext cx="1033279" cy="1033278"/>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sp>
            <p:nvSpPr>
              <p:cNvPr id="59" name="Freeform 10"/>
              <p:cNvSpPr>
                <a:spLocks noEditPoints="1"/>
              </p:cNvSpPr>
              <p:nvPr/>
            </p:nvSpPr>
            <p:spPr bwMode="auto">
              <a:xfrm>
                <a:off x="7325701" y="3507580"/>
                <a:ext cx="338347" cy="336919"/>
              </a:xfrm>
              <a:custGeom>
                <a:avLst/>
                <a:gdLst>
                  <a:gd name="T0" fmla="*/ 100 w 100"/>
                  <a:gd name="T1" fmla="*/ 56 h 100"/>
                  <a:gd name="T2" fmla="*/ 44 w 100"/>
                  <a:gd name="T3" fmla="*/ 0 h 100"/>
                  <a:gd name="T4" fmla="*/ 40 w 100"/>
                  <a:gd name="T5" fmla="*/ 0 h 100"/>
                  <a:gd name="T6" fmla="*/ 40 w 100"/>
                  <a:gd name="T7" fmla="*/ 11 h 100"/>
                  <a:gd name="T8" fmla="*/ 0 w 100"/>
                  <a:gd name="T9" fmla="*/ 56 h 100"/>
                  <a:gd name="T10" fmla="*/ 44 w 100"/>
                  <a:gd name="T11" fmla="*/ 100 h 100"/>
                  <a:gd name="T12" fmla="*/ 69 w 100"/>
                  <a:gd name="T13" fmla="*/ 93 h 100"/>
                  <a:gd name="T14" fmla="*/ 89 w 100"/>
                  <a:gd name="T15" fmla="*/ 60 h 100"/>
                  <a:gd name="T16" fmla="*/ 100 w 100"/>
                  <a:gd name="T17" fmla="*/ 60 h 100"/>
                  <a:gd name="T18" fmla="*/ 100 w 100"/>
                  <a:gd name="T19" fmla="*/ 56 h 100"/>
                  <a:gd name="T20" fmla="*/ 64 w 100"/>
                  <a:gd name="T21" fmla="*/ 86 h 100"/>
                  <a:gd name="T22" fmla="*/ 44 w 100"/>
                  <a:gd name="T23" fmla="*/ 92 h 100"/>
                  <a:gd name="T24" fmla="*/ 8 w 100"/>
                  <a:gd name="T25" fmla="*/ 56 h 100"/>
                  <a:gd name="T26" fmla="*/ 40 w 100"/>
                  <a:gd name="T27" fmla="*/ 20 h 100"/>
                  <a:gd name="T28" fmla="*/ 40 w 100"/>
                  <a:gd name="T29" fmla="*/ 60 h 100"/>
                  <a:gd name="T30" fmla="*/ 80 w 100"/>
                  <a:gd name="T31" fmla="*/ 60 h 100"/>
                  <a:gd name="T32" fmla="*/ 64 w 100"/>
                  <a:gd name="T33" fmla="*/ 86 h 100"/>
                  <a:gd name="T34" fmla="*/ 49 w 100"/>
                  <a:gd name="T35" fmla="*/ 52 h 100"/>
                  <a:gd name="T36" fmla="*/ 49 w 100"/>
                  <a:gd name="T37" fmla="*/ 9 h 100"/>
                  <a:gd name="T38" fmla="*/ 91 w 100"/>
                  <a:gd name="T39" fmla="*/ 52 h 100"/>
                  <a:gd name="T40" fmla="*/ 49 w 100"/>
                  <a:gd name="T41" fmla="*/ 5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 h="100">
                    <a:moveTo>
                      <a:pt x="100" y="56"/>
                    </a:moveTo>
                    <a:cubicBezTo>
                      <a:pt x="100" y="25"/>
                      <a:pt x="75" y="0"/>
                      <a:pt x="44" y="0"/>
                    </a:cubicBezTo>
                    <a:cubicBezTo>
                      <a:pt x="40" y="0"/>
                      <a:pt x="40" y="0"/>
                      <a:pt x="40" y="0"/>
                    </a:cubicBezTo>
                    <a:cubicBezTo>
                      <a:pt x="40" y="11"/>
                      <a:pt x="40" y="11"/>
                      <a:pt x="40" y="11"/>
                    </a:cubicBezTo>
                    <a:cubicBezTo>
                      <a:pt x="17" y="14"/>
                      <a:pt x="0" y="33"/>
                      <a:pt x="0" y="56"/>
                    </a:cubicBezTo>
                    <a:cubicBezTo>
                      <a:pt x="0" y="80"/>
                      <a:pt x="20" y="100"/>
                      <a:pt x="44" y="100"/>
                    </a:cubicBezTo>
                    <a:cubicBezTo>
                      <a:pt x="53" y="100"/>
                      <a:pt x="62" y="98"/>
                      <a:pt x="69" y="93"/>
                    </a:cubicBezTo>
                    <a:cubicBezTo>
                      <a:pt x="80" y="85"/>
                      <a:pt x="87" y="73"/>
                      <a:pt x="89" y="60"/>
                    </a:cubicBezTo>
                    <a:cubicBezTo>
                      <a:pt x="100" y="60"/>
                      <a:pt x="100" y="60"/>
                      <a:pt x="100" y="60"/>
                    </a:cubicBezTo>
                    <a:lnTo>
                      <a:pt x="100" y="56"/>
                    </a:lnTo>
                    <a:close/>
                    <a:moveTo>
                      <a:pt x="64" y="86"/>
                    </a:moveTo>
                    <a:cubicBezTo>
                      <a:pt x="59" y="90"/>
                      <a:pt x="52" y="92"/>
                      <a:pt x="44" y="92"/>
                    </a:cubicBezTo>
                    <a:cubicBezTo>
                      <a:pt x="25" y="92"/>
                      <a:pt x="8" y="76"/>
                      <a:pt x="8" y="56"/>
                    </a:cubicBezTo>
                    <a:cubicBezTo>
                      <a:pt x="8" y="37"/>
                      <a:pt x="22" y="22"/>
                      <a:pt x="40" y="20"/>
                    </a:cubicBezTo>
                    <a:cubicBezTo>
                      <a:pt x="40" y="60"/>
                      <a:pt x="40" y="60"/>
                      <a:pt x="40" y="60"/>
                    </a:cubicBezTo>
                    <a:cubicBezTo>
                      <a:pt x="80" y="60"/>
                      <a:pt x="80" y="60"/>
                      <a:pt x="80" y="60"/>
                    </a:cubicBezTo>
                    <a:cubicBezTo>
                      <a:pt x="79" y="70"/>
                      <a:pt x="73" y="80"/>
                      <a:pt x="64" y="86"/>
                    </a:cubicBezTo>
                    <a:moveTo>
                      <a:pt x="49" y="52"/>
                    </a:moveTo>
                    <a:cubicBezTo>
                      <a:pt x="49" y="9"/>
                      <a:pt x="49" y="9"/>
                      <a:pt x="49" y="9"/>
                    </a:cubicBezTo>
                    <a:cubicBezTo>
                      <a:pt x="71" y="11"/>
                      <a:pt x="89" y="29"/>
                      <a:pt x="91" y="52"/>
                    </a:cubicBezTo>
                    <a:lnTo>
                      <a:pt x="49" y="52"/>
                    </a:lnTo>
                    <a:close/>
                  </a:path>
                </a:pathLst>
              </a:custGeom>
              <a:solidFill>
                <a:schemeClr val="bg1"/>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nvGrpSpPr>
            <p:cNvPr id="37" name="组合 36"/>
            <p:cNvGrpSpPr/>
            <p:nvPr/>
          </p:nvGrpSpPr>
          <p:grpSpPr>
            <a:xfrm>
              <a:off x="5570256" y="1823811"/>
              <a:ext cx="1033279" cy="1033278"/>
              <a:chOff x="5570256" y="1823811"/>
              <a:chExt cx="1033279" cy="1033278"/>
            </a:xfrm>
          </p:grpSpPr>
          <p:sp>
            <p:nvSpPr>
              <p:cNvPr id="54" name="Freeform 178"/>
              <p:cNvSpPr/>
              <p:nvPr/>
            </p:nvSpPr>
            <p:spPr>
              <a:xfrm>
                <a:off x="5570256" y="1823811"/>
                <a:ext cx="1033279" cy="1033278"/>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grpSp>
            <p:nvGrpSpPr>
              <p:cNvPr id="55" name="Group 11"/>
              <p:cNvGrpSpPr/>
              <p:nvPr/>
            </p:nvGrpSpPr>
            <p:grpSpPr bwMode="auto">
              <a:xfrm>
                <a:off x="5918435" y="2191977"/>
                <a:ext cx="336920" cy="296946"/>
                <a:chOff x="0" y="0"/>
                <a:chExt cx="236" cy="208"/>
              </a:xfrm>
              <a:solidFill>
                <a:schemeClr val="bg1"/>
              </a:solidFill>
            </p:grpSpPr>
            <p:sp>
              <p:nvSpPr>
                <p:cNvPr id="56" name="Freeform 12"/>
                <p:cNvSpPr>
                  <a:spLocks noEditPoints="1"/>
                </p:cNvSpPr>
                <p:nvPr/>
              </p:nvSpPr>
              <p:spPr bwMode="auto">
                <a:xfrm>
                  <a:off x="0" y="45"/>
                  <a:ext cx="193" cy="163"/>
                </a:xfrm>
                <a:custGeom>
                  <a:avLst/>
                  <a:gdLst>
                    <a:gd name="T0" fmla="*/ 77 w 82"/>
                    <a:gd name="T1" fmla="*/ 0 h 69"/>
                    <a:gd name="T2" fmla="*/ 4 w 82"/>
                    <a:gd name="T3" fmla="*/ 0 h 69"/>
                    <a:gd name="T4" fmla="*/ 0 w 82"/>
                    <a:gd name="T5" fmla="*/ 4 h 69"/>
                    <a:gd name="T6" fmla="*/ 0 w 82"/>
                    <a:gd name="T7" fmla="*/ 65 h 69"/>
                    <a:gd name="T8" fmla="*/ 4 w 82"/>
                    <a:gd name="T9" fmla="*/ 69 h 69"/>
                    <a:gd name="T10" fmla="*/ 77 w 82"/>
                    <a:gd name="T11" fmla="*/ 69 h 69"/>
                    <a:gd name="T12" fmla="*/ 82 w 82"/>
                    <a:gd name="T13" fmla="*/ 65 h 69"/>
                    <a:gd name="T14" fmla="*/ 82 w 82"/>
                    <a:gd name="T15" fmla="*/ 40 h 69"/>
                    <a:gd name="T16" fmla="*/ 82 w 82"/>
                    <a:gd name="T17" fmla="*/ 29 h 69"/>
                    <a:gd name="T18" fmla="*/ 82 w 82"/>
                    <a:gd name="T19" fmla="*/ 4 h 69"/>
                    <a:gd name="T20" fmla="*/ 77 w 82"/>
                    <a:gd name="T21" fmla="*/ 0 h 69"/>
                    <a:gd name="T22" fmla="*/ 9 w 82"/>
                    <a:gd name="T23" fmla="*/ 61 h 69"/>
                    <a:gd name="T24" fmla="*/ 9 w 82"/>
                    <a:gd name="T25" fmla="*/ 9 h 69"/>
                    <a:gd name="T26" fmla="*/ 73 w 82"/>
                    <a:gd name="T27" fmla="*/ 9 h 69"/>
                    <a:gd name="T28" fmla="*/ 73 w 82"/>
                    <a:gd name="T29" fmla="*/ 25 h 69"/>
                    <a:gd name="T30" fmla="*/ 64 w 82"/>
                    <a:gd name="T31" fmla="*/ 25 h 69"/>
                    <a:gd name="T32" fmla="*/ 55 w 82"/>
                    <a:gd name="T33" fmla="*/ 35 h 69"/>
                    <a:gd name="T34" fmla="*/ 64 w 82"/>
                    <a:gd name="T35" fmla="*/ 44 h 69"/>
                    <a:gd name="T36" fmla="*/ 73 w 82"/>
                    <a:gd name="T37" fmla="*/ 44 h 69"/>
                    <a:gd name="T38" fmla="*/ 73 w 82"/>
                    <a:gd name="T39" fmla="*/ 61 h 69"/>
                    <a:gd name="T40" fmla="*/ 9 w 82"/>
                    <a:gd name="T41"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 h="69">
                      <a:moveTo>
                        <a:pt x="77" y="0"/>
                      </a:moveTo>
                      <a:cubicBezTo>
                        <a:pt x="4" y="0"/>
                        <a:pt x="4" y="0"/>
                        <a:pt x="4" y="0"/>
                      </a:cubicBezTo>
                      <a:cubicBezTo>
                        <a:pt x="2" y="0"/>
                        <a:pt x="0" y="2"/>
                        <a:pt x="0" y="4"/>
                      </a:cubicBezTo>
                      <a:cubicBezTo>
                        <a:pt x="0" y="65"/>
                        <a:pt x="0" y="65"/>
                        <a:pt x="0" y="65"/>
                      </a:cubicBezTo>
                      <a:cubicBezTo>
                        <a:pt x="0" y="67"/>
                        <a:pt x="2" y="69"/>
                        <a:pt x="4" y="69"/>
                      </a:cubicBezTo>
                      <a:cubicBezTo>
                        <a:pt x="77" y="69"/>
                        <a:pt x="77" y="69"/>
                        <a:pt x="77" y="69"/>
                      </a:cubicBezTo>
                      <a:cubicBezTo>
                        <a:pt x="80" y="69"/>
                        <a:pt x="82" y="67"/>
                        <a:pt x="82" y="65"/>
                      </a:cubicBezTo>
                      <a:cubicBezTo>
                        <a:pt x="82" y="40"/>
                        <a:pt x="82" y="40"/>
                        <a:pt x="82" y="40"/>
                      </a:cubicBezTo>
                      <a:cubicBezTo>
                        <a:pt x="82" y="29"/>
                        <a:pt x="82" y="29"/>
                        <a:pt x="82" y="29"/>
                      </a:cubicBezTo>
                      <a:cubicBezTo>
                        <a:pt x="82" y="4"/>
                        <a:pt x="82" y="4"/>
                        <a:pt x="82" y="4"/>
                      </a:cubicBezTo>
                      <a:cubicBezTo>
                        <a:pt x="82" y="2"/>
                        <a:pt x="80" y="0"/>
                        <a:pt x="77" y="0"/>
                      </a:cubicBezTo>
                      <a:moveTo>
                        <a:pt x="9" y="61"/>
                      </a:moveTo>
                      <a:cubicBezTo>
                        <a:pt x="9" y="9"/>
                        <a:pt x="9" y="9"/>
                        <a:pt x="9" y="9"/>
                      </a:cubicBezTo>
                      <a:cubicBezTo>
                        <a:pt x="73" y="9"/>
                        <a:pt x="73" y="9"/>
                        <a:pt x="73" y="9"/>
                      </a:cubicBezTo>
                      <a:cubicBezTo>
                        <a:pt x="73" y="25"/>
                        <a:pt x="73" y="25"/>
                        <a:pt x="73" y="25"/>
                      </a:cubicBezTo>
                      <a:cubicBezTo>
                        <a:pt x="64" y="25"/>
                        <a:pt x="64" y="25"/>
                        <a:pt x="64" y="25"/>
                      </a:cubicBezTo>
                      <a:cubicBezTo>
                        <a:pt x="59" y="25"/>
                        <a:pt x="55" y="29"/>
                        <a:pt x="55" y="35"/>
                      </a:cubicBezTo>
                      <a:cubicBezTo>
                        <a:pt x="55" y="40"/>
                        <a:pt x="59" y="44"/>
                        <a:pt x="64" y="44"/>
                      </a:cubicBezTo>
                      <a:cubicBezTo>
                        <a:pt x="73" y="44"/>
                        <a:pt x="73" y="44"/>
                        <a:pt x="73" y="44"/>
                      </a:cubicBezTo>
                      <a:cubicBezTo>
                        <a:pt x="73" y="61"/>
                        <a:pt x="73" y="61"/>
                        <a:pt x="73" y="61"/>
                      </a:cubicBezTo>
                      <a:lnTo>
                        <a:pt x="9" y="61"/>
                      </a:lnTo>
                      <a:close/>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7" name="Freeform 13"/>
                <p:cNvSpPr/>
                <p:nvPr/>
              </p:nvSpPr>
              <p:spPr bwMode="auto">
                <a:xfrm>
                  <a:off x="44" y="0"/>
                  <a:ext cx="192" cy="165"/>
                </a:xfrm>
                <a:custGeom>
                  <a:avLst/>
                  <a:gdLst>
                    <a:gd name="T0" fmla="*/ 77 w 81"/>
                    <a:gd name="T1" fmla="*/ 0 h 70"/>
                    <a:gd name="T2" fmla="*/ 4 w 81"/>
                    <a:gd name="T3" fmla="*/ 0 h 70"/>
                    <a:gd name="T4" fmla="*/ 0 w 81"/>
                    <a:gd name="T5" fmla="*/ 4 h 70"/>
                    <a:gd name="T6" fmla="*/ 4 w 81"/>
                    <a:gd name="T7" fmla="*/ 9 h 70"/>
                    <a:gd name="T8" fmla="*/ 73 w 81"/>
                    <a:gd name="T9" fmla="*/ 9 h 70"/>
                    <a:gd name="T10" fmla="*/ 73 w 81"/>
                    <a:gd name="T11" fmla="*/ 65 h 70"/>
                    <a:gd name="T12" fmla="*/ 77 w 81"/>
                    <a:gd name="T13" fmla="*/ 70 h 70"/>
                    <a:gd name="T14" fmla="*/ 81 w 81"/>
                    <a:gd name="T15" fmla="*/ 65 h 70"/>
                    <a:gd name="T16" fmla="*/ 81 w 81"/>
                    <a:gd name="T17" fmla="*/ 4 h 70"/>
                    <a:gd name="T18" fmla="*/ 77 w 81"/>
                    <a:gd name="T19"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70">
                      <a:moveTo>
                        <a:pt x="77" y="0"/>
                      </a:moveTo>
                      <a:cubicBezTo>
                        <a:pt x="4" y="0"/>
                        <a:pt x="4" y="0"/>
                        <a:pt x="4" y="0"/>
                      </a:cubicBezTo>
                      <a:cubicBezTo>
                        <a:pt x="2" y="0"/>
                        <a:pt x="0" y="2"/>
                        <a:pt x="0" y="4"/>
                      </a:cubicBezTo>
                      <a:cubicBezTo>
                        <a:pt x="0" y="7"/>
                        <a:pt x="2" y="9"/>
                        <a:pt x="4" y="9"/>
                      </a:cubicBezTo>
                      <a:cubicBezTo>
                        <a:pt x="73" y="9"/>
                        <a:pt x="73" y="9"/>
                        <a:pt x="73" y="9"/>
                      </a:cubicBezTo>
                      <a:cubicBezTo>
                        <a:pt x="73" y="65"/>
                        <a:pt x="73" y="65"/>
                        <a:pt x="73" y="65"/>
                      </a:cubicBezTo>
                      <a:cubicBezTo>
                        <a:pt x="73" y="68"/>
                        <a:pt x="75" y="70"/>
                        <a:pt x="77" y="70"/>
                      </a:cubicBezTo>
                      <a:cubicBezTo>
                        <a:pt x="79" y="70"/>
                        <a:pt x="81" y="68"/>
                        <a:pt x="81" y="65"/>
                      </a:cubicBezTo>
                      <a:cubicBezTo>
                        <a:pt x="81" y="4"/>
                        <a:pt x="81" y="4"/>
                        <a:pt x="81" y="4"/>
                      </a:cubicBezTo>
                      <a:cubicBezTo>
                        <a:pt x="81" y="2"/>
                        <a:pt x="79" y="0"/>
                        <a:pt x="77" y="0"/>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grpSp>
          <p:nvGrpSpPr>
            <p:cNvPr id="38" name="组合 37"/>
            <p:cNvGrpSpPr/>
            <p:nvPr/>
          </p:nvGrpSpPr>
          <p:grpSpPr>
            <a:xfrm>
              <a:off x="5570256" y="4550113"/>
              <a:ext cx="1033279" cy="1033278"/>
              <a:chOff x="5570256" y="4550113"/>
              <a:chExt cx="1033279" cy="1033278"/>
            </a:xfrm>
          </p:grpSpPr>
          <p:sp>
            <p:nvSpPr>
              <p:cNvPr id="48" name="Freeform 180"/>
              <p:cNvSpPr/>
              <p:nvPr/>
            </p:nvSpPr>
            <p:spPr>
              <a:xfrm>
                <a:off x="5570256" y="4550113"/>
                <a:ext cx="1033279" cy="1033278"/>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grpSp>
            <p:nvGrpSpPr>
              <p:cNvPr id="49" name="Group 14"/>
              <p:cNvGrpSpPr/>
              <p:nvPr/>
            </p:nvGrpSpPr>
            <p:grpSpPr bwMode="auto">
              <a:xfrm>
                <a:off x="5916295" y="4897579"/>
                <a:ext cx="341201" cy="338346"/>
                <a:chOff x="0" y="0"/>
                <a:chExt cx="239" cy="237"/>
              </a:xfrm>
              <a:solidFill>
                <a:schemeClr val="bg1"/>
              </a:solidFill>
            </p:grpSpPr>
            <p:sp>
              <p:nvSpPr>
                <p:cNvPr id="50" name="Freeform 15"/>
                <p:cNvSpPr/>
                <p:nvPr/>
              </p:nvSpPr>
              <p:spPr bwMode="auto">
                <a:xfrm>
                  <a:off x="0" y="22"/>
                  <a:ext cx="217" cy="215"/>
                </a:xfrm>
                <a:custGeom>
                  <a:avLst/>
                  <a:gdLst>
                    <a:gd name="T0" fmla="*/ 87 w 92"/>
                    <a:gd name="T1" fmla="*/ 41 h 91"/>
                    <a:gd name="T2" fmla="*/ 83 w 92"/>
                    <a:gd name="T3" fmla="*/ 45 h 91"/>
                    <a:gd name="T4" fmla="*/ 83 w 92"/>
                    <a:gd name="T5" fmla="*/ 67 h 91"/>
                    <a:gd name="T6" fmla="*/ 73 w 92"/>
                    <a:gd name="T7" fmla="*/ 81 h 91"/>
                    <a:gd name="T8" fmla="*/ 68 w 92"/>
                    <a:gd name="T9" fmla="*/ 82 h 91"/>
                    <a:gd name="T10" fmla="*/ 24 w 92"/>
                    <a:gd name="T11" fmla="*/ 82 h 91"/>
                    <a:gd name="T12" fmla="*/ 9 w 92"/>
                    <a:gd name="T13" fmla="*/ 67 h 91"/>
                    <a:gd name="T14" fmla="*/ 9 w 92"/>
                    <a:gd name="T15" fmla="*/ 24 h 91"/>
                    <a:gd name="T16" fmla="*/ 24 w 92"/>
                    <a:gd name="T17" fmla="*/ 8 h 91"/>
                    <a:gd name="T18" fmla="*/ 46 w 92"/>
                    <a:gd name="T19" fmla="*/ 8 h 91"/>
                    <a:gd name="T20" fmla="*/ 50 w 92"/>
                    <a:gd name="T21" fmla="*/ 4 h 91"/>
                    <a:gd name="T22" fmla="*/ 46 w 92"/>
                    <a:gd name="T23" fmla="*/ 0 h 91"/>
                    <a:gd name="T24" fmla="*/ 24 w 92"/>
                    <a:gd name="T25" fmla="*/ 0 h 91"/>
                    <a:gd name="T26" fmla="*/ 0 w 92"/>
                    <a:gd name="T27" fmla="*/ 24 h 91"/>
                    <a:gd name="T28" fmla="*/ 0 w 92"/>
                    <a:gd name="T29" fmla="*/ 67 h 91"/>
                    <a:gd name="T30" fmla="*/ 24 w 92"/>
                    <a:gd name="T31" fmla="*/ 91 h 91"/>
                    <a:gd name="T32" fmla="*/ 68 w 92"/>
                    <a:gd name="T33" fmla="*/ 91 h 91"/>
                    <a:gd name="T34" fmla="*/ 76 w 92"/>
                    <a:gd name="T35" fmla="*/ 89 h 91"/>
                    <a:gd name="T36" fmla="*/ 92 w 92"/>
                    <a:gd name="T37" fmla="*/ 67 h 91"/>
                    <a:gd name="T38" fmla="*/ 92 w 92"/>
                    <a:gd name="T39" fmla="*/ 45 h 91"/>
                    <a:gd name="T40" fmla="*/ 87 w 92"/>
                    <a:gd name="T41" fmla="*/ 4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2" h="91">
                      <a:moveTo>
                        <a:pt x="87" y="41"/>
                      </a:moveTo>
                      <a:cubicBezTo>
                        <a:pt x="85" y="41"/>
                        <a:pt x="83" y="43"/>
                        <a:pt x="83" y="45"/>
                      </a:cubicBezTo>
                      <a:cubicBezTo>
                        <a:pt x="83" y="67"/>
                        <a:pt x="83" y="67"/>
                        <a:pt x="83" y="67"/>
                      </a:cubicBezTo>
                      <a:cubicBezTo>
                        <a:pt x="83" y="73"/>
                        <a:pt x="79" y="79"/>
                        <a:pt x="73" y="81"/>
                      </a:cubicBezTo>
                      <a:cubicBezTo>
                        <a:pt x="71" y="82"/>
                        <a:pt x="70" y="82"/>
                        <a:pt x="68" y="82"/>
                      </a:cubicBezTo>
                      <a:cubicBezTo>
                        <a:pt x="24" y="82"/>
                        <a:pt x="24" y="82"/>
                        <a:pt x="24" y="82"/>
                      </a:cubicBezTo>
                      <a:cubicBezTo>
                        <a:pt x="16" y="82"/>
                        <a:pt x="9" y="75"/>
                        <a:pt x="9" y="67"/>
                      </a:cubicBezTo>
                      <a:cubicBezTo>
                        <a:pt x="9" y="24"/>
                        <a:pt x="9" y="24"/>
                        <a:pt x="9" y="24"/>
                      </a:cubicBezTo>
                      <a:cubicBezTo>
                        <a:pt x="9" y="15"/>
                        <a:pt x="16" y="8"/>
                        <a:pt x="24" y="8"/>
                      </a:cubicBezTo>
                      <a:cubicBezTo>
                        <a:pt x="46" y="8"/>
                        <a:pt x="46" y="8"/>
                        <a:pt x="46" y="8"/>
                      </a:cubicBezTo>
                      <a:cubicBezTo>
                        <a:pt x="48" y="8"/>
                        <a:pt x="50" y="6"/>
                        <a:pt x="50" y="4"/>
                      </a:cubicBezTo>
                      <a:cubicBezTo>
                        <a:pt x="50" y="2"/>
                        <a:pt x="48" y="0"/>
                        <a:pt x="46" y="0"/>
                      </a:cubicBezTo>
                      <a:cubicBezTo>
                        <a:pt x="24" y="0"/>
                        <a:pt x="24" y="0"/>
                        <a:pt x="24" y="0"/>
                      </a:cubicBezTo>
                      <a:cubicBezTo>
                        <a:pt x="11" y="0"/>
                        <a:pt x="0" y="10"/>
                        <a:pt x="0" y="24"/>
                      </a:cubicBezTo>
                      <a:cubicBezTo>
                        <a:pt x="0" y="67"/>
                        <a:pt x="0" y="67"/>
                        <a:pt x="0" y="67"/>
                      </a:cubicBezTo>
                      <a:cubicBezTo>
                        <a:pt x="0" y="80"/>
                        <a:pt x="11" y="91"/>
                        <a:pt x="24" y="91"/>
                      </a:cubicBezTo>
                      <a:cubicBezTo>
                        <a:pt x="68" y="91"/>
                        <a:pt x="68" y="91"/>
                        <a:pt x="68" y="91"/>
                      </a:cubicBezTo>
                      <a:cubicBezTo>
                        <a:pt x="71" y="91"/>
                        <a:pt x="74" y="90"/>
                        <a:pt x="76" y="89"/>
                      </a:cubicBezTo>
                      <a:cubicBezTo>
                        <a:pt x="85" y="86"/>
                        <a:pt x="92" y="77"/>
                        <a:pt x="92" y="67"/>
                      </a:cubicBezTo>
                      <a:cubicBezTo>
                        <a:pt x="92" y="45"/>
                        <a:pt x="92" y="45"/>
                        <a:pt x="92" y="45"/>
                      </a:cubicBezTo>
                      <a:cubicBezTo>
                        <a:pt x="92" y="43"/>
                        <a:pt x="90" y="41"/>
                        <a:pt x="87" y="41"/>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1" name="Freeform 16"/>
                <p:cNvSpPr>
                  <a:spLocks noEditPoints="1"/>
                </p:cNvSpPr>
                <p:nvPr/>
              </p:nvSpPr>
              <p:spPr bwMode="auto">
                <a:xfrm>
                  <a:off x="135" y="0"/>
                  <a:ext cx="104" cy="104"/>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5 h 44"/>
                    <a:gd name="T12" fmla="*/ 8 w 44"/>
                    <a:gd name="T13" fmla="*/ 22 h 44"/>
                    <a:gd name="T14" fmla="*/ 22 w 44"/>
                    <a:gd name="T15" fmla="*/ 8 h 44"/>
                    <a:gd name="T16" fmla="*/ 35 w 44"/>
                    <a:gd name="T17" fmla="*/ 22 h 44"/>
                    <a:gd name="T18" fmla="*/ 22 w 44"/>
                    <a:gd name="T19"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9"/>
                        <a:pt x="0" y="22"/>
                      </a:cubicBezTo>
                      <a:cubicBezTo>
                        <a:pt x="0" y="34"/>
                        <a:pt x="10" y="44"/>
                        <a:pt x="22" y="44"/>
                      </a:cubicBezTo>
                      <a:cubicBezTo>
                        <a:pt x="34" y="44"/>
                        <a:pt x="44" y="34"/>
                        <a:pt x="44" y="22"/>
                      </a:cubicBezTo>
                      <a:cubicBezTo>
                        <a:pt x="44" y="9"/>
                        <a:pt x="34" y="0"/>
                        <a:pt x="22" y="0"/>
                      </a:cubicBezTo>
                      <a:moveTo>
                        <a:pt x="22" y="35"/>
                      </a:moveTo>
                      <a:cubicBezTo>
                        <a:pt x="14" y="35"/>
                        <a:pt x="8" y="29"/>
                        <a:pt x="8" y="22"/>
                      </a:cubicBezTo>
                      <a:cubicBezTo>
                        <a:pt x="8" y="14"/>
                        <a:pt x="14" y="8"/>
                        <a:pt x="22" y="8"/>
                      </a:cubicBezTo>
                      <a:cubicBezTo>
                        <a:pt x="29" y="8"/>
                        <a:pt x="35" y="14"/>
                        <a:pt x="35" y="22"/>
                      </a:cubicBezTo>
                      <a:cubicBezTo>
                        <a:pt x="35" y="29"/>
                        <a:pt x="29" y="35"/>
                        <a:pt x="22" y="35"/>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2" name="Freeform 17"/>
                <p:cNvSpPr/>
                <p:nvPr/>
              </p:nvSpPr>
              <p:spPr bwMode="auto">
                <a:xfrm>
                  <a:off x="80" y="97"/>
                  <a:ext cx="57" cy="21"/>
                </a:xfrm>
                <a:custGeom>
                  <a:avLst/>
                  <a:gdLst>
                    <a:gd name="T0" fmla="*/ 0 w 24"/>
                    <a:gd name="T1" fmla="*/ 4 h 9"/>
                    <a:gd name="T2" fmla="*/ 5 w 24"/>
                    <a:gd name="T3" fmla="*/ 9 h 9"/>
                    <a:gd name="T4" fmla="*/ 20 w 24"/>
                    <a:gd name="T5" fmla="*/ 9 h 9"/>
                    <a:gd name="T6" fmla="*/ 24 w 24"/>
                    <a:gd name="T7" fmla="*/ 4 h 9"/>
                    <a:gd name="T8" fmla="*/ 20 w 24"/>
                    <a:gd name="T9" fmla="*/ 0 h 9"/>
                    <a:gd name="T10" fmla="*/ 5 w 24"/>
                    <a:gd name="T11" fmla="*/ 0 h 9"/>
                    <a:gd name="T12" fmla="*/ 0 w 24"/>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24" h="9">
                      <a:moveTo>
                        <a:pt x="0" y="4"/>
                      </a:moveTo>
                      <a:cubicBezTo>
                        <a:pt x="0" y="7"/>
                        <a:pt x="2" y="9"/>
                        <a:pt x="5" y="9"/>
                      </a:cubicBezTo>
                      <a:cubicBezTo>
                        <a:pt x="20" y="9"/>
                        <a:pt x="20" y="9"/>
                        <a:pt x="20" y="9"/>
                      </a:cubicBezTo>
                      <a:cubicBezTo>
                        <a:pt x="22" y="9"/>
                        <a:pt x="24" y="7"/>
                        <a:pt x="24" y="4"/>
                      </a:cubicBezTo>
                      <a:cubicBezTo>
                        <a:pt x="24" y="2"/>
                        <a:pt x="22" y="0"/>
                        <a:pt x="20" y="0"/>
                      </a:cubicBezTo>
                      <a:cubicBezTo>
                        <a:pt x="5" y="0"/>
                        <a:pt x="5" y="0"/>
                        <a:pt x="5" y="0"/>
                      </a:cubicBezTo>
                      <a:cubicBezTo>
                        <a:pt x="2" y="0"/>
                        <a:pt x="0" y="2"/>
                        <a:pt x="0" y="4"/>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3" name="Freeform 18"/>
                <p:cNvSpPr/>
                <p:nvPr/>
              </p:nvSpPr>
              <p:spPr bwMode="auto">
                <a:xfrm>
                  <a:off x="80" y="140"/>
                  <a:ext cx="57" cy="21"/>
                </a:xfrm>
                <a:custGeom>
                  <a:avLst/>
                  <a:gdLst>
                    <a:gd name="T0" fmla="*/ 20 w 24"/>
                    <a:gd name="T1" fmla="*/ 0 h 9"/>
                    <a:gd name="T2" fmla="*/ 5 w 24"/>
                    <a:gd name="T3" fmla="*/ 0 h 9"/>
                    <a:gd name="T4" fmla="*/ 0 w 24"/>
                    <a:gd name="T5" fmla="*/ 4 h 9"/>
                    <a:gd name="T6" fmla="*/ 5 w 24"/>
                    <a:gd name="T7" fmla="*/ 9 h 9"/>
                    <a:gd name="T8" fmla="*/ 20 w 24"/>
                    <a:gd name="T9" fmla="*/ 9 h 9"/>
                    <a:gd name="T10" fmla="*/ 24 w 24"/>
                    <a:gd name="T11" fmla="*/ 4 h 9"/>
                    <a:gd name="T12" fmla="*/ 20 w 2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4" h="9">
                      <a:moveTo>
                        <a:pt x="20" y="0"/>
                      </a:moveTo>
                      <a:cubicBezTo>
                        <a:pt x="5" y="0"/>
                        <a:pt x="5" y="0"/>
                        <a:pt x="5" y="0"/>
                      </a:cubicBezTo>
                      <a:cubicBezTo>
                        <a:pt x="2" y="0"/>
                        <a:pt x="0" y="2"/>
                        <a:pt x="0" y="4"/>
                      </a:cubicBezTo>
                      <a:cubicBezTo>
                        <a:pt x="0" y="7"/>
                        <a:pt x="2" y="9"/>
                        <a:pt x="5" y="9"/>
                      </a:cubicBezTo>
                      <a:cubicBezTo>
                        <a:pt x="20" y="9"/>
                        <a:pt x="20" y="9"/>
                        <a:pt x="20" y="9"/>
                      </a:cubicBezTo>
                      <a:cubicBezTo>
                        <a:pt x="22" y="9"/>
                        <a:pt x="24" y="7"/>
                        <a:pt x="24" y="4"/>
                      </a:cubicBezTo>
                      <a:cubicBezTo>
                        <a:pt x="24" y="2"/>
                        <a:pt x="22" y="0"/>
                        <a:pt x="20" y="0"/>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grpSp>
          <p:nvGrpSpPr>
            <p:cNvPr id="39" name="组合 38"/>
            <p:cNvGrpSpPr/>
            <p:nvPr/>
          </p:nvGrpSpPr>
          <p:grpSpPr>
            <a:xfrm>
              <a:off x="4210924" y="3153557"/>
              <a:ext cx="1033279" cy="1033278"/>
              <a:chOff x="4210924" y="3153557"/>
              <a:chExt cx="1033279" cy="1033278"/>
            </a:xfrm>
          </p:grpSpPr>
          <p:sp>
            <p:nvSpPr>
              <p:cNvPr id="44" name="Freeform 181"/>
              <p:cNvSpPr/>
              <p:nvPr/>
            </p:nvSpPr>
            <p:spPr>
              <a:xfrm>
                <a:off x="4210924" y="3153557"/>
                <a:ext cx="1033279" cy="1033278"/>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GB"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grpSp>
            <p:nvGrpSpPr>
              <p:cNvPr id="45" name="Group 19"/>
              <p:cNvGrpSpPr/>
              <p:nvPr/>
            </p:nvGrpSpPr>
            <p:grpSpPr bwMode="auto">
              <a:xfrm>
                <a:off x="4559104" y="3501023"/>
                <a:ext cx="336919" cy="338347"/>
                <a:chOff x="0" y="0"/>
                <a:chExt cx="236" cy="237"/>
              </a:xfrm>
              <a:solidFill>
                <a:sysClr val="window" lastClr="FFFFFF"/>
              </a:solidFill>
            </p:grpSpPr>
            <p:sp>
              <p:nvSpPr>
                <p:cNvPr id="46" name="Freeform 20"/>
                <p:cNvSpPr>
                  <a:spLocks noEditPoints="1"/>
                </p:cNvSpPr>
                <p:nvPr/>
              </p:nvSpPr>
              <p:spPr bwMode="auto">
                <a:xfrm>
                  <a:off x="63" y="64"/>
                  <a:ext cx="109" cy="109"/>
                </a:xfrm>
                <a:custGeom>
                  <a:avLst/>
                  <a:gdLst>
                    <a:gd name="T0" fmla="*/ 40 w 46"/>
                    <a:gd name="T1" fmla="*/ 1 h 46"/>
                    <a:gd name="T2" fmla="*/ 13 w 46"/>
                    <a:gd name="T3" fmla="*/ 10 h 46"/>
                    <a:gd name="T4" fmla="*/ 13 w 46"/>
                    <a:gd name="T5" fmla="*/ 10 h 46"/>
                    <a:gd name="T6" fmla="*/ 12 w 46"/>
                    <a:gd name="T7" fmla="*/ 11 h 46"/>
                    <a:gd name="T8" fmla="*/ 12 w 46"/>
                    <a:gd name="T9" fmla="*/ 11 h 46"/>
                    <a:gd name="T10" fmla="*/ 11 w 46"/>
                    <a:gd name="T11" fmla="*/ 11 h 46"/>
                    <a:gd name="T12" fmla="*/ 11 w 46"/>
                    <a:gd name="T13" fmla="*/ 12 h 46"/>
                    <a:gd name="T14" fmla="*/ 11 w 46"/>
                    <a:gd name="T15" fmla="*/ 12 h 46"/>
                    <a:gd name="T16" fmla="*/ 10 w 46"/>
                    <a:gd name="T17" fmla="*/ 13 h 46"/>
                    <a:gd name="T18" fmla="*/ 10 w 46"/>
                    <a:gd name="T19" fmla="*/ 13 h 46"/>
                    <a:gd name="T20" fmla="*/ 0 w 46"/>
                    <a:gd name="T21" fmla="*/ 40 h 46"/>
                    <a:gd name="T22" fmla="*/ 1 w 46"/>
                    <a:gd name="T23" fmla="*/ 45 h 46"/>
                    <a:gd name="T24" fmla="*/ 4 w 46"/>
                    <a:gd name="T25" fmla="*/ 46 h 46"/>
                    <a:gd name="T26" fmla="*/ 6 w 46"/>
                    <a:gd name="T27" fmla="*/ 46 h 46"/>
                    <a:gd name="T28" fmla="*/ 33 w 46"/>
                    <a:gd name="T29" fmla="*/ 36 h 46"/>
                    <a:gd name="T30" fmla="*/ 33 w 46"/>
                    <a:gd name="T31" fmla="*/ 36 h 46"/>
                    <a:gd name="T32" fmla="*/ 34 w 46"/>
                    <a:gd name="T33" fmla="*/ 35 h 46"/>
                    <a:gd name="T34" fmla="*/ 34 w 46"/>
                    <a:gd name="T35" fmla="*/ 35 h 46"/>
                    <a:gd name="T36" fmla="*/ 35 w 46"/>
                    <a:gd name="T37" fmla="*/ 35 h 46"/>
                    <a:gd name="T38" fmla="*/ 35 w 46"/>
                    <a:gd name="T39" fmla="*/ 34 h 46"/>
                    <a:gd name="T40" fmla="*/ 35 w 46"/>
                    <a:gd name="T41" fmla="*/ 34 h 46"/>
                    <a:gd name="T42" fmla="*/ 36 w 46"/>
                    <a:gd name="T43" fmla="*/ 33 h 46"/>
                    <a:gd name="T44" fmla="*/ 36 w 46"/>
                    <a:gd name="T45" fmla="*/ 33 h 46"/>
                    <a:gd name="T46" fmla="*/ 45 w 46"/>
                    <a:gd name="T47" fmla="*/ 6 h 46"/>
                    <a:gd name="T48" fmla="*/ 44 w 46"/>
                    <a:gd name="T49" fmla="*/ 2 h 46"/>
                    <a:gd name="T50" fmla="*/ 40 w 46"/>
                    <a:gd name="T51" fmla="*/ 1 h 46"/>
                    <a:gd name="T52" fmla="*/ 12 w 46"/>
                    <a:gd name="T53" fmla="*/ 34 h 46"/>
                    <a:gd name="T54" fmla="*/ 16 w 46"/>
                    <a:gd name="T55" fmla="*/ 22 h 46"/>
                    <a:gd name="T56" fmla="*/ 24 w 46"/>
                    <a:gd name="T57" fmla="*/ 30 h 46"/>
                    <a:gd name="T58" fmla="*/ 12 w 46"/>
                    <a:gd name="T59" fmla="*/ 3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 h="46">
                      <a:moveTo>
                        <a:pt x="40" y="1"/>
                      </a:moveTo>
                      <a:cubicBezTo>
                        <a:pt x="13" y="10"/>
                        <a:pt x="13" y="10"/>
                        <a:pt x="13" y="10"/>
                      </a:cubicBezTo>
                      <a:cubicBezTo>
                        <a:pt x="13" y="10"/>
                        <a:pt x="13" y="10"/>
                        <a:pt x="13" y="10"/>
                      </a:cubicBezTo>
                      <a:cubicBezTo>
                        <a:pt x="12" y="10"/>
                        <a:pt x="12" y="11"/>
                        <a:pt x="12" y="11"/>
                      </a:cubicBezTo>
                      <a:cubicBezTo>
                        <a:pt x="12" y="11"/>
                        <a:pt x="12" y="11"/>
                        <a:pt x="12" y="11"/>
                      </a:cubicBezTo>
                      <a:cubicBezTo>
                        <a:pt x="12" y="11"/>
                        <a:pt x="11" y="11"/>
                        <a:pt x="11" y="11"/>
                      </a:cubicBezTo>
                      <a:cubicBezTo>
                        <a:pt x="11" y="11"/>
                        <a:pt x="11" y="12"/>
                        <a:pt x="11" y="12"/>
                      </a:cubicBezTo>
                      <a:cubicBezTo>
                        <a:pt x="11" y="12"/>
                        <a:pt x="11" y="12"/>
                        <a:pt x="11" y="12"/>
                      </a:cubicBezTo>
                      <a:cubicBezTo>
                        <a:pt x="11" y="12"/>
                        <a:pt x="10" y="12"/>
                        <a:pt x="10" y="13"/>
                      </a:cubicBezTo>
                      <a:cubicBezTo>
                        <a:pt x="10" y="13"/>
                        <a:pt x="10" y="13"/>
                        <a:pt x="10" y="13"/>
                      </a:cubicBezTo>
                      <a:cubicBezTo>
                        <a:pt x="0" y="40"/>
                        <a:pt x="0" y="40"/>
                        <a:pt x="0" y="40"/>
                      </a:cubicBezTo>
                      <a:cubicBezTo>
                        <a:pt x="0" y="42"/>
                        <a:pt x="0" y="43"/>
                        <a:pt x="1" y="45"/>
                      </a:cubicBezTo>
                      <a:cubicBezTo>
                        <a:pt x="2" y="45"/>
                        <a:pt x="3" y="46"/>
                        <a:pt x="4" y="46"/>
                      </a:cubicBezTo>
                      <a:cubicBezTo>
                        <a:pt x="5" y="46"/>
                        <a:pt x="5" y="46"/>
                        <a:pt x="6" y="46"/>
                      </a:cubicBezTo>
                      <a:cubicBezTo>
                        <a:pt x="33" y="36"/>
                        <a:pt x="33" y="36"/>
                        <a:pt x="33" y="36"/>
                      </a:cubicBezTo>
                      <a:cubicBezTo>
                        <a:pt x="33" y="36"/>
                        <a:pt x="33" y="36"/>
                        <a:pt x="33" y="36"/>
                      </a:cubicBezTo>
                      <a:cubicBezTo>
                        <a:pt x="34" y="36"/>
                        <a:pt x="34" y="35"/>
                        <a:pt x="34" y="35"/>
                      </a:cubicBezTo>
                      <a:cubicBezTo>
                        <a:pt x="34" y="35"/>
                        <a:pt x="34" y="35"/>
                        <a:pt x="34" y="35"/>
                      </a:cubicBezTo>
                      <a:cubicBezTo>
                        <a:pt x="34" y="35"/>
                        <a:pt x="35" y="35"/>
                        <a:pt x="35" y="35"/>
                      </a:cubicBezTo>
                      <a:cubicBezTo>
                        <a:pt x="35" y="35"/>
                        <a:pt x="35" y="34"/>
                        <a:pt x="35" y="34"/>
                      </a:cubicBezTo>
                      <a:cubicBezTo>
                        <a:pt x="35" y="34"/>
                        <a:pt x="35" y="34"/>
                        <a:pt x="35" y="34"/>
                      </a:cubicBezTo>
                      <a:cubicBezTo>
                        <a:pt x="35" y="34"/>
                        <a:pt x="35" y="34"/>
                        <a:pt x="36" y="33"/>
                      </a:cubicBezTo>
                      <a:cubicBezTo>
                        <a:pt x="36" y="33"/>
                        <a:pt x="36" y="33"/>
                        <a:pt x="36" y="33"/>
                      </a:cubicBezTo>
                      <a:cubicBezTo>
                        <a:pt x="45" y="6"/>
                        <a:pt x="45" y="6"/>
                        <a:pt x="45" y="6"/>
                      </a:cubicBezTo>
                      <a:cubicBezTo>
                        <a:pt x="46" y="4"/>
                        <a:pt x="46" y="3"/>
                        <a:pt x="44" y="2"/>
                      </a:cubicBezTo>
                      <a:cubicBezTo>
                        <a:pt x="43" y="0"/>
                        <a:pt x="42" y="0"/>
                        <a:pt x="40" y="1"/>
                      </a:cubicBezTo>
                      <a:moveTo>
                        <a:pt x="12" y="34"/>
                      </a:moveTo>
                      <a:cubicBezTo>
                        <a:pt x="16" y="22"/>
                        <a:pt x="16" y="22"/>
                        <a:pt x="16" y="22"/>
                      </a:cubicBezTo>
                      <a:cubicBezTo>
                        <a:pt x="24" y="30"/>
                        <a:pt x="24" y="30"/>
                        <a:pt x="24" y="30"/>
                      </a:cubicBezTo>
                      <a:lnTo>
                        <a:pt x="12" y="34"/>
                      </a:ln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47" name="Freeform 21"/>
                <p:cNvSpPr>
                  <a:spLocks noEditPoints="1"/>
                </p:cNvSpPr>
                <p:nvPr/>
              </p:nvSpPr>
              <p:spPr bwMode="auto">
                <a:xfrm>
                  <a:off x="0" y="0"/>
                  <a:ext cx="236" cy="237"/>
                </a:xfrm>
                <a:custGeom>
                  <a:avLst/>
                  <a:gdLst>
                    <a:gd name="T0" fmla="*/ 81 w 100"/>
                    <a:gd name="T1" fmla="*/ 0 h 100"/>
                    <a:gd name="T2" fmla="*/ 18 w 100"/>
                    <a:gd name="T3" fmla="*/ 0 h 100"/>
                    <a:gd name="T4" fmla="*/ 0 w 100"/>
                    <a:gd name="T5" fmla="*/ 18 h 100"/>
                    <a:gd name="T6" fmla="*/ 0 w 100"/>
                    <a:gd name="T7" fmla="*/ 82 h 100"/>
                    <a:gd name="T8" fmla="*/ 18 w 100"/>
                    <a:gd name="T9" fmla="*/ 100 h 100"/>
                    <a:gd name="T10" fmla="*/ 81 w 100"/>
                    <a:gd name="T11" fmla="*/ 100 h 100"/>
                    <a:gd name="T12" fmla="*/ 85 w 100"/>
                    <a:gd name="T13" fmla="*/ 100 h 100"/>
                    <a:gd name="T14" fmla="*/ 100 w 100"/>
                    <a:gd name="T15" fmla="*/ 82 h 100"/>
                    <a:gd name="T16" fmla="*/ 100 w 100"/>
                    <a:gd name="T17" fmla="*/ 18 h 100"/>
                    <a:gd name="T18" fmla="*/ 81 w 100"/>
                    <a:gd name="T19" fmla="*/ 0 h 100"/>
                    <a:gd name="T20" fmla="*/ 92 w 100"/>
                    <a:gd name="T21" fmla="*/ 82 h 100"/>
                    <a:gd name="T22" fmla="*/ 84 w 100"/>
                    <a:gd name="T23" fmla="*/ 91 h 100"/>
                    <a:gd name="T24" fmla="*/ 81 w 100"/>
                    <a:gd name="T25" fmla="*/ 92 h 100"/>
                    <a:gd name="T26" fmla="*/ 18 w 100"/>
                    <a:gd name="T27" fmla="*/ 92 h 100"/>
                    <a:gd name="T28" fmla="*/ 8 w 100"/>
                    <a:gd name="T29" fmla="*/ 82 h 100"/>
                    <a:gd name="T30" fmla="*/ 8 w 100"/>
                    <a:gd name="T31" fmla="*/ 18 h 100"/>
                    <a:gd name="T32" fmla="*/ 18 w 100"/>
                    <a:gd name="T33" fmla="*/ 8 h 100"/>
                    <a:gd name="T34" fmla="*/ 81 w 100"/>
                    <a:gd name="T35" fmla="*/ 8 h 100"/>
                    <a:gd name="T36" fmla="*/ 92 w 100"/>
                    <a:gd name="T37" fmla="*/ 18 h 100"/>
                    <a:gd name="T38" fmla="*/ 92 w 100"/>
                    <a:gd name="T39" fmla="*/ 8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0" h="100">
                      <a:moveTo>
                        <a:pt x="81" y="0"/>
                      </a:moveTo>
                      <a:cubicBezTo>
                        <a:pt x="18" y="0"/>
                        <a:pt x="18" y="0"/>
                        <a:pt x="18" y="0"/>
                      </a:cubicBezTo>
                      <a:cubicBezTo>
                        <a:pt x="8" y="0"/>
                        <a:pt x="0" y="8"/>
                        <a:pt x="0" y="18"/>
                      </a:cubicBezTo>
                      <a:cubicBezTo>
                        <a:pt x="0" y="82"/>
                        <a:pt x="0" y="82"/>
                        <a:pt x="0" y="82"/>
                      </a:cubicBezTo>
                      <a:cubicBezTo>
                        <a:pt x="0" y="92"/>
                        <a:pt x="8" y="100"/>
                        <a:pt x="18" y="100"/>
                      </a:cubicBezTo>
                      <a:cubicBezTo>
                        <a:pt x="81" y="100"/>
                        <a:pt x="81" y="100"/>
                        <a:pt x="81" y="100"/>
                      </a:cubicBezTo>
                      <a:cubicBezTo>
                        <a:pt x="83" y="100"/>
                        <a:pt x="84" y="100"/>
                        <a:pt x="85" y="100"/>
                      </a:cubicBezTo>
                      <a:cubicBezTo>
                        <a:pt x="94" y="98"/>
                        <a:pt x="100" y="90"/>
                        <a:pt x="100" y="82"/>
                      </a:cubicBezTo>
                      <a:cubicBezTo>
                        <a:pt x="100" y="18"/>
                        <a:pt x="100" y="18"/>
                        <a:pt x="100" y="18"/>
                      </a:cubicBezTo>
                      <a:cubicBezTo>
                        <a:pt x="100" y="8"/>
                        <a:pt x="92" y="0"/>
                        <a:pt x="81" y="0"/>
                      </a:cubicBezTo>
                      <a:moveTo>
                        <a:pt x="92" y="82"/>
                      </a:moveTo>
                      <a:cubicBezTo>
                        <a:pt x="92" y="86"/>
                        <a:pt x="88" y="90"/>
                        <a:pt x="84" y="91"/>
                      </a:cubicBezTo>
                      <a:cubicBezTo>
                        <a:pt x="83" y="92"/>
                        <a:pt x="82" y="92"/>
                        <a:pt x="81" y="92"/>
                      </a:cubicBezTo>
                      <a:cubicBezTo>
                        <a:pt x="18" y="92"/>
                        <a:pt x="18" y="92"/>
                        <a:pt x="18" y="92"/>
                      </a:cubicBezTo>
                      <a:cubicBezTo>
                        <a:pt x="13" y="92"/>
                        <a:pt x="8" y="87"/>
                        <a:pt x="8" y="82"/>
                      </a:cubicBezTo>
                      <a:cubicBezTo>
                        <a:pt x="8" y="18"/>
                        <a:pt x="8" y="18"/>
                        <a:pt x="8" y="18"/>
                      </a:cubicBezTo>
                      <a:cubicBezTo>
                        <a:pt x="8" y="13"/>
                        <a:pt x="13" y="8"/>
                        <a:pt x="18" y="8"/>
                      </a:cubicBezTo>
                      <a:cubicBezTo>
                        <a:pt x="81" y="8"/>
                        <a:pt x="81" y="8"/>
                        <a:pt x="81" y="8"/>
                      </a:cubicBezTo>
                      <a:cubicBezTo>
                        <a:pt x="87" y="8"/>
                        <a:pt x="92" y="13"/>
                        <a:pt x="92" y="18"/>
                      </a:cubicBezTo>
                      <a:lnTo>
                        <a:pt x="92" y="82"/>
                      </a:lnTo>
                      <a:close/>
                    </a:path>
                  </a:pathLst>
                </a:custGeom>
                <a:solidFill>
                  <a:schemeClr val="bg1"/>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sp>
          <p:nvSpPr>
            <p:cNvPr id="40" name="任意多边形 74"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13500000">
              <a:off x="4469898" y="2625858"/>
              <a:ext cx="1199182" cy="56557"/>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sp>
          <p:nvSpPr>
            <p:cNvPr id="41" name="任意多边形 75"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8100000">
              <a:off x="4534730" y="4597676"/>
              <a:ext cx="1199183" cy="56557"/>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sp>
          <p:nvSpPr>
            <p:cNvPr id="42" name="任意多边形 76"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2700000">
              <a:off x="6559516" y="4594502"/>
              <a:ext cx="1199182" cy="56557"/>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sp>
          <p:nvSpPr>
            <p:cNvPr id="43" name="任意多边形 77"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18900000">
              <a:off x="6559516" y="2630924"/>
              <a:ext cx="1199183" cy="56557"/>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grpSp>
      <p:grpSp>
        <p:nvGrpSpPr>
          <p:cNvPr id="60" name="组合 59"/>
          <p:cNvGrpSpPr/>
          <p:nvPr/>
        </p:nvGrpSpPr>
        <p:grpSpPr>
          <a:xfrm>
            <a:off x="7776819" y="2085091"/>
            <a:ext cx="3094364" cy="910810"/>
            <a:chOff x="7776819" y="2085091"/>
            <a:chExt cx="3094364" cy="910810"/>
          </a:xfrm>
        </p:grpSpPr>
        <p:sp>
          <p:nvSpPr>
            <p:cNvPr id="61"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7835426" y="2377014"/>
              <a:ext cx="3035757" cy="618887"/>
            </a:xfrm>
            <a:prstGeom prst="rect">
              <a:avLst/>
            </a:prstGeom>
          </p:spPr>
          <p:txBody>
            <a:bodyPr wrap="square">
              <a:spAutoFit/>
            </a:bodyPr>
            <a:lstStyle/>
            <a:p>
              <a:pPr lvl="0">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此处输入具体内容此处此处输入具体内容此处此处输入具体内容此处此处</a:t>
              </a:r>
            </a:p>
          </p:txBody>
        </p:sp>
        <p:sp>
          <p:nvSpPr>
            <p:cNvPr id="62" name="矩形 61"/>
            <p:cNvSpPr/>
            <p:nvPr/>
          </p:nvSpPr>
          <p:spPr>
            <a:xfrm>
              <a:off x="7776819" y="2085091"/>
              <a:ext cx="1723549" cy="400110"/>
            </a:xfrm>
            <a:prstGeom prst="rect">
              <a:avLst/>
            </a:prstGeom>
          </p:spPr>
          <p:txBody>
            <a:bodyPr wrap="none">
              <a:spAutoFit/>
            </a:bodyPr>
            <a:lstStyle/>
            <a:p>
              <a:pPr algn="ctr">
                <a:defRPr/>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nvGrpSpPr>
          <p:cNvPr id="63" name="组合 62"/>
          <p:cNvGrpSpPr/>
          <p:nvPr/>
        </p:nvGrpSpPr>
        <p:grpSpPr>
          <a:xfrm>
            <a:off x="7776819" y="4388140"/>
            <a:ext cx="3094364" cy="915587"/>
            <a:chOff x="7776819" y="4388140"/>
            <a:chExt cx="3094364" cy="915587"/>
          </a:xfrm>
        </p:grpSpPr>
        <p:sp>
          <p:nvSpPr>
            <p:cNvPr id="64"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7835426" y="4684840"/>
              <a:ext cx="3035757" cy="618887"/>
            </a:xfrm>
            <a:prstGeom prst="rect">
              <a:avLst/>
            </a:prstGeom>
          </p:spPr>
          <p:txBody>
            <a:bodyPr wrap="square">
              <a:spAutoFit/>
            </a:bodyPr>
            <a:lstStyle/>
            <a:p>
              <a:pPr lvl="0">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此处输入具体内容此处此处输入具体内容此处此处输入具体内容此处此处</a:t>
              </a:r>
            </a:p>
          </p:txBody>
        </p:sp>
        <p:sp>
          <p:nvSpPr>
            <p:cNvPr id="65" name="矩形 64"/>
            <p:cNvSpPr/>
            <p:nvPr/>
          </p:nvSpPr>
          <p:spPr>
            <a:xfrm>
              <a:off x="7776819" y="4388140"/>
              <a:ext cx="1723549" cy="400110"/>
            </a:xfrm>
            <a:prstGeom prst="rect">
              <a:avLst/>
            </a:prstGeom>
          </p:spPr>
          <p:txBody>
            <a:bodyPr wrap="none">
              <a:spAutoFit/>
            </a:bodyPr>
            <a:lstStyle/>
            <a:p>
              <a:pPr algn="ctr">
                <a:defRPr/>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nvGrpSpPr>
          <p:cNvPr id="66" name="组合 65"/>
          <p:cNvGrpSpPr/>
          <p:nvPr/>
        </p:nvGrpSpPr>
        <p:grpSpPr>
          <a:xfrm>
            <a:off x="1320818" y="2085091"/>
            <a:ext cx="3035757" cy="910810"/>
            <a:chOff x="1320818" y="2085091"/>
            <a:chExt cx="3035757" cy="910810"/>
          </a:xfrm>
        </p:grpSpPr>
        <p:sp>
          <p:nvSpPr>
            <p:cNvPr id="67"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1320818" y="2377014"/>
              <a:ext cx="3035757" cy="618887"/>
            </a:xfrm>
            <a:prstGeom prst="rect">
              <a:avLst/>
            </a:prstGeom>
          </p:spPr>
          <p:txBody>
            <a:bodyPr wrap="square">
              <a:spAutoFit/>
            </a:bodyPr>
            <a:lstStyle/>
            <a:p>
              <a:pPr lvl="0" algn="r">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此处输入具体内容此处此处输入具体内容此处此处输入具体内容此处此处</a:t>
              </a:r>
            </a:p>
          </p:txBody>
        </p:sp>
        <p:sp>
          <p:nvSpPr>
            <p:cNvPr id="68" name="矩形 67"/>
            <p:cNvSpPr/>
            <p:nvPr/>
          </p:nvSpPr>
          <p:spPr>
            <a:xfrm>
              <a:off x="2601586" y="2085091"/>
              <a:ext cx="1723549" cy="400110"/>
            </a:xfrm>
            <a:prstGeom prst="rect">
              <a:avLst/>
            </a:prstGeom>
          </p:spPr>
          <p:txBody>
            <a:bodyPr wrap="none">
              <a:spAutoFit/>
            </a:bodyPr>
            <a:lstStyle/>
            <a:p>
              <a:pPr algn="ctr">
                <a:defRPr/>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grpSp>
        <p:nvGrpSpPr>
          <p:cNvPr id="69" name="组合 68"/>
          <p:cNvGrpSpPr/>
          <p:nvPr/>
        </p:nvGrpSpPr>
        <p:grpSpPr>
          <a:xfrm>
            <a:off x="1320818" y="4388140"/>
            <a:ext cx="3035757" cy="915587"/>
            <a:chOff x="1320818" y="4388140"/>
            <a:chExt cx="3035757" cy="915587"/>
          </a:xfrm>
        </p:grpSpPr>
        <p:sp>
          <p:nvSpPr>
            <p:cNvPr id="70"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1320818" y="4684840"/>
              <a:ext cx="3035757" cy="618887"/>
            </a:xfrm>
            <a:prstGeom prst="rect">
              <a:avLst/>
            </a:prstGeom>
          </p:spPr>
          <p:txBody>
            <a:bodyPr wrap="square">
              <a:spAutoFit/>
            </a:bodyPr>
            <a:lstStyle/>
            <a:p>
              <a:pPr lvl="0" algn="r">
                <a:lnSpc>
                  <a:spcPct val="150000"/>
                </a:lnSpc>
              </a:pPr>
              <a:r>
                <a:rPr lang="zh-CN" altLang="en-US" sz="1200" dirty="0">
                  <a:solidFill>
                    <a:prstClr val="white">
                      <a:alpha val="80000"/>
                    </a:prstClr>
                  </a:solidFill>
                  <a:latin typeface="阿里巴巴普惠体 R" panose="00020600040101010101" pitchFamily="18" charset="-122"/>
                </a:rPr>
                <a:t>此处输入具体内容此处此处输入具体内容此处此处输入具体内容此处此处</a:t>
              </a:r>
            </a:p>
          </p:txBody>
        </p:sp>
        <p:sp>
          <p:nvSpPr>
            <p:cNvPr id="71" name="矩形 70"/>
            <p:cNvSpPr/>
            <p:nvPr/>
          </p:nvSpPr>
          <p:spPr>
            <a:xfrm>
              <a:off x="2601586" y="4388140"/>
              <a:ext cx="1723549" cy="400110"/>
            </a:xfrm>
            <a:prstGeom prst="rect">
              <a:avLst/>
            </a:prstGeom>
          </p:spPr>
          <p:txBody>
            <a:bodyPr wrap="none">
              <a:spAutoFit/>
            </a:bodyPr>
            <a:lstStyle/>
            <a:p>
              <a:pPr algn="ctr">
                <a:defRPr/>
              </a:pPr>
              <a:r>
                <a:rPr lang="zh-CN" altLang="en-US" sz="2000" dirty="0">
                  <a:solidFill>
                    <a:schemeClr val="bg1"/>
                  </a:solidFill>
                  <a:latin typeface="思源宋体 CN Heavy" panose="02020900000000000000" pitchFamily="18" charset="-122"/>
                  <a:ea typeface="思源宋体 CN Heavy" panose="02020900000000000000" pitchFamily="18" charset="-122"/>
                </a:rPr>
                <a:t>标题文字添加</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500"/>
                                        <p:tgtEl>
                                          <p:spTgt spid="66"/>
                                        </p:tgtEl>
                                      </p:cBhvr>
                                    </p:animEffect>
                                    <p:anim calcmode="lin" valueType="num">
                                      <p:cBhvr>
                                        <p:cTn id="20" dur="500" fill="hold"/>
                                        <p:tgtEl>
                                          <p:spTgt spid="66"/>
                                        </p:tgtEl>
                                        <p:attrNameLst>
                                          <p:attrName>ppt_x</p:attrName>
                                        </p:attrNameLst>
                                      </p:cBhvr>
                                      <p:tavLst>
                                        <p:tav tm="0">
                                          <p:val>
                                            <p:strVal val="#ppt_x"/>
                                          </p:val>
                                        </p:tav>
                                        <p:tav tm="100000">
                                          <p:val>
                                            <p:strVal val="#ppt_x"/>
                                          </p:val>
                                        </p:tav>
                                      </p:tavLst>
                                    </p:anim>
                                    <p:anim calcmode="lin" valueType="num">
                                      <p:cBhvr>
                                        <p:cTn id="21" dur="500" fill="hold"/>
                                        <p:tgtEl>
                                          <p:spTgt spid="6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anim calcmode="lin" valueType="num">
                                      <p:cBhvr>
                                        <p:cTn id="26" dur="500" fill="hold"/>
                                        <p:tgtEl>
                                          <p:spTgt spid="60"/>
                                        </p:tgtEl>
                                        <p:attrNameLst>
                                          <p:attrName>ppt_x</p:attrName>
                                        </p:attrNameLst>
                                      </p:cBhvr>
                                      <p:tavLst>
                                        <p:tav tm="0">
                                          <p:val>
                                            <p:strVal val="#ppt_x"/>
                                          </p:val>
                                        </p:tav>
                                        <p:tav tm="100000">
                                          <p:val>
                                            <p:strVal val="#ppt_x"/>
                                          </p:val>
                                        </p:tav>
                                      </p:tavLst>
                                    </p:anim>
                                    <p:anim calcmode="lin" valueType="num">
                                      <p:cBhvr>
                                        <p:cTn id="27" dur="500" fill="hold"/>
                                        <p:tgtEl>
                                          <p:spTgt spid="6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500"/>
                                        <p:tgtEl>
                                          <p:spTgt spid="69"/>
                                        </p:tgtEl>
                                      </p:cBhvr>
                                    </p:animEffect>
                                    <p:anim calcmode="lin" valueType="num">
                                      <p:cBhvr>
                                        <p:cTn id="32" dur="500" fill="hold"/>
                                        <p:tgtEl>
                                          <p:spTgt spid="69"/>
                                        </p:tgtEl>
                                        <p:attrNameLst>
                                          <p:attrName>ppt_x</p:attrName>
                                        </p:attrNameLst>
                                      </p:cBhvr>
                                      <p:tavLst>
                                        <p:tav tm="0">
                                          <p:val>
                                            <p:strVal val="#ppt_x"/>
                                          </p:val>
                                        </p:tav>
                                        <p:tav tm="100000">
                                          <p:val>
                                            <p:strVal val="#ppt_x"/>
                                          </p:val>
                                        </p:tav>
                                      </p:tavLst>
                                    </p:anim>
                                    <p:anim calcmode="lin" valueType="num">
                                      <p:cBhvr>
                                        <p:cTn id="33" dur="500" fill="hold"/>
                                        <p:tgtEl>
                                          <p:spTgt spid="6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500"/>
                                        <p:tgtEl>
                                          <p:spTgt spid="63"/>
                                        </p:tgtEl>
                                      </p:cBhvr>
                                    </p:animEffect>
                                    <p:anim calcmode="lin" valueType="num">
                                      <p:cBhvr>
                                        <p:cTn id="38" dur="500" fill="hold"/>
                                        <p:tgtEl>
                                          <p:spTgt spid="63"/>
                                        </p:tgtEl>
                                        <p:attrNameLst>
                                          <p:attrName>ppt_x</p:attrName>
                                        </p:attrNameLst>
                                      </p:cBhvr>
                                      <p:tavLst>
                                        <p:tav tm="0">
                                          <p:val>
                                            <p:strVal val="#ppt_x"/>
                                          </p:val>
                                        </p:tav>
                                        <p:tav tm="100000">
                                          <p:val>
                                            <p:strVal val="#ppt_x"/>
                                          </p:val>
                                        </p:tav>
                                      </p:tavLst>
                                    </p:anim>
                                    <p:anim calcmode="lin" valueType="num">
                                      <p:cBhvr>
                                        <p:cTn id="39" dur="5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1198</Words>
  <Application>Microsoft Office PowerPoint</Application>
  <PresentationFormat>宽屏</PresentationFormat>
  <Paragraphs>195</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阿里巴巴普惠体 R</vt:lpstr>
      <vt:lpstr>胡晓波真帅体</vt:lpstr>
      <vt:lpstr>思源黑体 CN Light</vt:lpstr>
      <vt:lpstr>思源宋体 CN Heavy</vt:lpstr>
      <vt:lpstr>Arial</vt:lpstr>
      <vt:lpstr>Calibri</vt:lpstr>
      <vt:lpstr>Impact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2020-03-16T01:25:00Z</dcterms:created>
  <dcterms:modified xsi:type="dcterms:W3CDTF">2021-01-05T23:40:11Z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