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1" r:id="rId2"/>
  </p:sldMasterIdLst>
  <p:notesMasterIdLst>
    <p:notesMasterId r:id="rId21"/>
  </p:notesMasterIdLst>
  <p:sldIdLst>
    <p:sldId id="2974" r:id="rId3"/>
    <p:sldId id="298" r:id="rId4"/>
    <p:sldId id="262" r:id="rId5"/>
    <p:sldId id="263" r:id="rId6"/>
    <p:sldId id="273" r:id="rId7"/>
    <p:sldId id="257" r:id="rId8"/>
    <p:sldId id="272" r:id="rId9"/>
    <p:sldId id="264" r:id="rId10"/>
    <p:sldId id="267" r:id="rId11"/>
    <p:sldId id="270" r:id="rId12"/>
    <p:sldId id="271" r:id="rId13"/>
    <p:sldId id="265" r:id="rId14"/>
    <p:sldId id="268" r:id="rId15"/>
    <p:sldId id="275" r:id="rId16"/>
    <p:sldId id="266" r:id="rId17"/>
    <p:sldId id="269" r:id="rId18"/>
    <p:sldId id="274" r:id="rId19"/>
    <p:sldId id="2976" r:id="rId2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5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68"/>
    <a:srgbClr val="00589A"/>
    <a:srgbClr val="EC6700"/>
    <a:srgbClr val="EE73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57" autoAdjust="0"/>
    <p:restoredTop sz="94660"/>
  </p:normalViewPr>
  <p:slideViewPr>
    <p:cSldViewPr snapToGrid="0">
      <p:cViewPr varScale="1">
        <p:scale>
          <a:sx n="108" d="100"/>
          <a:sy n="108" d="100"/>
        </p:scale>
        <p:origin x="1032" y="102"/>
      </p:cViewPr>
      <p:guideLst>
        <p:guide orient="horz" pos="2160"/>
        <p:guide pos="3840"/>
        <p:guide pos="52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阿里巴巴普惠体 R" panose="00020600040101010101" pitchFamily="18" charset="-122"/>
                <a:ea typeface="阿里巴巴普惠体 R" panose="00020600040101010101" pitchFamily="18" charset="-122"/>
              </a:defRPr>
            </a:lvl1pPr>
          </a:lstStyle>
          <a:p>
            <a:fld id="{96FD92AF-32DF-4EB7-8C63-869E07147818}" type="datetimeFigureOut">
              <a:rPr lang="zh-CN" altLang="en-US" smtClean="0"/>
              <a:t>2021/1/6</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阿里巴巴普惠体 R" panose="00020600040101010101" pitchFamily="18" charset="-122"/>
                <a:ea typeface="阿里巴巴普惠体 R" panose="00020600040101010101" pitchFamily="18" charset="-122"/>
              </a:defRPr>
            </a:lvl1pPr>
          </a:lstStyle>
          <a:p>
            <a:fld id="{5F0FC7D3-6440-4126-AB9F-EEC89A8D3229}"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1pPr>
    <a:lvl2pPr marL="4572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2pPr>
    <a:lvl3pPr marL="9144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3pPr>
    <a:lvl4pPr marL="13716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4pPr>
    <a:lvl5pPr marL="1828800" algn="l" defTabSz="914400" rtl="0" eaLnBrk="1" latinLnBrk="0" hangingPunct="1">
      <a:defRPr sz="1200" kern="1200">
        <a:solidFill>
          <a:schemeClr val="tx1"/>
        </a:solidFill>
        <a:latin typeface="阿里巴巴普惠体 R" panose="00020600040101010101" pitchFamily="18" charset="-122"/>
        <a:ea typeface="阿里巴巴普惠体 R" panose="00020600040101010101" pitchFamily="18"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B219286-7D23-4A9B-8736-319AD14013D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F0FC7D3-6440-4126-AB9F-EEC89A8D3229}" type="slidenum">
              <a:rPr lang="zh-CN" altLang="en-US" smtClean="0"/>
              <a:t>10</a:t>
            </a:fld>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F0FC7D3-6440-4126-AB9F-EEC89A8D3229}" type="slidenum">
              <a:rPr lang="zh-CN" altLang="en-US" smtClean="0"/>
              <a:t>11</a:t>
            </a:fld>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F0FC7D3-6440-4126-AB9F-EEC89A8D3229}" type="slidenum">
              <a:rPr lang="zh-CN" altLang="en-US" smtClean="0"/>
              <a:t>12</a:t>
            </a:fld>
            <a:endParaRPr lang="zh-CN" alt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F0FC7D3-6440-4126-AB9F-EEC89A8D3229}" type="slidenum">
              <a:rPr lang="zh-CN" altLang="en-US" smtClean="0"/>
              <a:t>13</a:t>
            </a:fld>
            <a:endParaRPr lang="zh-CN"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F0FC7D3-6440-4126-AB9F-EEC89A8D3229}" type="slidenum">
              <a:rPr lang="zh-CN" altLang="en-US" smtClean="0"/>
              <a:t>14</a:t>
            </a:fld>
            <a:endParaRPr lang="zh-CN"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F0FC7D3-6440-4126-AB9F-EEC89A8D3229}" type="slidenum">
              <a:rPr lang="zh-CN" altLang="en-US" smtClean="0"/>
              <a:t>15</a:t>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F0FC7D3-6440-4126-AB9F-EEC89A8D3229}" type="slidenum">
              <a:rPr lang="zh-CN" altLang="en-US" smtClean="0"/>
              <a:t>16</a:t>
            </a:fld>
            <a:endParaRPr lang="zh-CN"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F0FC7D3-6440-4126-AB9F-EEC89A8D3229}" type="slidenum">
              <a:rPr lang="zh-CN" altLang="en-US" smtClean="0"/>
              <a:t>17</a:t>
            </a:fld>
            <a:endParaRPr lang="zh-CN"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1B219286-7D23-4A9B-8736-319AD14013DA}"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18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t>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F0FC7D3-6440-4126-AB9F-EEC89A8D3229}" type="slidenum">
              <a:rPr lang="zh-CN" altLang="en-US" smtClean="0"/>
              <a:t>3</a:t>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F0FC7D3-6440-4126-AB9F-EEC89A8D3229}" type="slidenum">
              <a:rPr lang="zh-CN" altLang="en-US" smtClean="0"/>
              <a:t>4</a:t>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F0FC7D3-6440-4126-AB9F-EEC89A8D3229}" type="slidenum">
              <a:rPr lang="zh-CN" altLang="en-US" smtClean="0"/>
              <a:t>5</a:t>
            </a:fld>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F0FC7D3-6440-4126-AB9F-EEC89A8D3229}" type="slidenum">
              <a:rPr lang="zh-CN" altLang="en-US" smtClean="0"/>
              <a:t>6</a:t>
            </a:fld>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F0FC7D3-6440-4126-AB9F-EEC89A8D3229}" type="slidenum">
              <a:rPr lang="zh-CN" altLang="en-US" smtClean="0"/>
              <a:t>7</a:t>
            </a:fld>
            <a:endParaRPr lang="zh-CN"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F0FC7D3-6440-4126-AB9F-EEC89A8D3229}" type="slidenum">
              <a:rPr lang="zh-CN" altLang="en-US" smtClean="0"/>
              <a:t>8</a:t>
            </a:fld>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F0FC7D3-6440-4126-AB9F-EEC89A8D3229}" type="slidenum">
              <a:rPr lang="zh-CN" altLang="en-US" smtClean="0"/>
              <a:t>9</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2182C99-9D6B-46AC-90FC-4095868BC7F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991618-9122-4134-AB75-EFA8356C6EDF}" type="slidenum">
              <a:rPr lang="zh-CN" altLang="en-US" smtClean="0"/>
              <a:t>‹#›</a:t>
            </a:fld>
            <a:endParaRPr lang="zh-CN" alt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p:txBody>
          <a:bodyPr/>
          <a:lstStyle/>
          <a:p>
            <a:fld id="{92182C99-9D6B-46AC-90FC-4095868BC7F8}"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9991618-9122-4134-AB75-EFA8356C6EDF}" type="slidenum">
              <a:rPr lang="zh-CN" altLang="en-US" smtClean="0"/>
              <a:t>‹#›</a:t>
            </a:fld>
            <a:endParaRPr lang="zh-CN" alt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首尾页">
    <p:bg>
      <p:bgPr>
        <a:solidFill>
          <a:schemeClr val="accent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二级</a:t>
            </a:r>
          </a:p>
          <a:p>
            <a:pPr lvl="2"/>
            <a:r>
              <a:rPr lang="zh-CN" altLang="en-US" dirty="0"/>
              <a:t>三级</a:t>
            </a:r>
          </a:p>
          <a:p>
            <a:pPr lvl="3"/>
            <a:r>
              <a:rPr lang="zh-CN" altLang="en-US" dirty="0"/>
              <a:t>四级</a:t>
            </a:r>
          </a:p>
          <a:p>
            <a:pPr lvl="4"/>
            <a:r>
              <a:rPr lang="zh-CN" altLang="en-US" dirty="0"/>
              <a:t>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fld id="{92182C99-9D6B-46AC-90FC-4095868BC7F8}" type="datetimeFigureOut">
              <a:rPr lang="zh-CN" altLang="en-US" smtClean="0"/>
              <a:t>2021/1/6</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阿里巴巴普惠体 R" panose="00020600040101010101" pitchFamily="18" charset="-122"/>
                <a:ea typeface="阿里巴巴普惠体 R" panose="00020600040101010101" pitchFamily="18" charset="-122"/>
              </a:defRPr>
            </a:lvl1pPr>
          </a:lstStyle>
          <a:p>
            <a:fld id="{F9991618-9122-4134-AB75-EFA8356C6EDF}" type="slidenum">
              <a:rPr lang="zh-CN" altLang="en-US" smtClean="0"/>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slow"/>
  <p:txStyles>
    <p:titleStyle>
      <a:lvl1pPr algn="l" defTabSz="914400" rtl="0" eaLnBrk="1" latinLnBrk="0" hangingPunct="1">
        <a:lnSpc>
          <a:spcPct val="90000"/>
        </a:lnSpc>
        <a:spcBef>
          <a:spcPct val="0"/>
        </a:spcBef>
        <a:buNone/>
        <a:defRPr sz="4400" kern="1200">
          <a:solidFill>
            <a:schemeClr val="tx1"/>
          </a:solidFill>
          <a:latin typeface="阿里巴巴普惠体 R" panose="00020600040101010101" pitchFamily="18" charset="-122"/>
          <a:ea typeface="阿里巴巴普惠体 R"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阿里巴巴普惠体 R" panose="00020600040101010101" pitchFamily="18" charset="-122"/>
          <a:ea typeface="阿里巴巴普惠体 R"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阿里巴巴普惠体 R" panose="00020600040101010101" pitchFamily="18" charset="-122"/>
          <a:ea typeface="阿里巴巴普惠体 R"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阿里巴巴普惠体 R" panose="00020600040101010101" pitchFamily="18" charset="-122"/>
          <a:ea typeface="阿里巴巴普惠体 R"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阿里巴巴普惠体 R" panose="00020600040101010101" pitchFamily="18" charset="-122"/>
          <a:ea typeface="阿里巴巴普惠体 R"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Lst>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txStyles>
    <p:titleStyle>
      <a:lvl1pPr algn="l" defTabSz="866775" rtl="0" eaLnBrk="1" latinLnBrk="0" hangingPunct="1">
        <a:lnSpc>
          <a:spcPct val="90000"/>
        </a:lnSpc>
        <a:spcBef>
          <a:spcPct val="0"/>
        </a:spcBef>
        <a:buNone/>
        <a:defRPr sz="4175"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ts val="945"/>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ts val="475"/>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ts val="475"/>
        </a:spcBef>
        <a:buFont typeface="Arial" panose="020B0604020202020204" pitchFamily="34" charset="0"/>
        <a:buChar char="•"/>
        <a:defRPr sz="1900" kern="1200">
          <a:solidFill>
            <a:schemeClr val="tx1"/>
          </a:solidFill>
          <a:latin typeface="+mn-lt"/>
          <a:ea typeface="+mn-ea"/>
          <a:cs typeface="+mn-cs"/>
        </a:defRPr>
      </a:lvl3pPr>
      <a:lvl4pPr marL="151701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4pPr>
      <a:lvl5pPr marL="195135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5pPr>
      <a:lvl6pPr marL="238506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6pPr>
      <a:lvl7pPr marL="281876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7pPr>
      <a:lvl8pPr marL="325183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8pPr>
      <a:lvl9pPr marL="368554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8525" algn="l" defTabSz="866775" rtl="0" eaLnBrk="1" latinLnBrk="0" hangingPunct="1">
        <a:defRPr sz="1705" kern="1200">
          <a:solidFill>
            <a:schemeClr val="tx1"/>
          </a:solidFill>
          <a:latin typeface="+mn-lt"/>
          <a:ea typeface="+mn-ea"/>
          <a:cs typeface="+mn-cs"/>
        </a:defRPr>
      </a:lvl6pPr>
      <a:lvl7pPr marL="2601595" algn="l" defTabSz="866775" rtl="0" eaLnBrk="1" latinLnBrk="0" hangingPunct="1">
        <a:defRPr sz="1705" kern="1200">
          <a:solidFill>
            <a:schemeClr val="tx1"/>
          </a:solidFill>
          <a:latin typeface="+mn-lt"/>
          <a:ea typeface="+mn-ea"/>
          <a:cs typeface="+mn-cs"/>
        </a:defRPr>
      </a:lvl7pPr>
      <a:lvl8pPr marL="3035300" algn="l" defTabSz="866775" rtl="0" eaLnBrk="1" latinLnBrk="0" hangingPunct="1">
        <a:defRPr sz="1705" kern="1200">
          <a:solidFill>
            <a:schemeClr val="tx1"/>
          </a:solidFill>
          <a:latin typeface="+mn-lt"/>
          <a:ea typeface="+mn-ea"/>
          <a:cs typeface="+mn-cs"/>
        </a:defRPr>
      </a:lvl8pPr>
      <a:lvl9pPr marL="3469005" algn="l" defTabSz="866775" rtl="0" eaLnBrk="1" latinLnBrk="0" hangingPunct="1">
        <a:defRPr sz="17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tags" Target="../tags/tag13.xml"/><Relationship Id="rId18" Type="http://schemas.openxmlformats.org/officeDocument/2006/relationships/tags" Target="../tags/tag18.xml"/><Relationship Id="rId26" Type="http://schemas.microsoft.com/office/2007/relationships/hdphoto" Target="../media/hdphoto1.wdp"/><Relationship Id="rId3" Type="http://schemas.openxmlformats.org/officeDocument/2006/relationships/tags" Target="../tags/tag3.xml"/><Relationship Id="rId21" Type="http://schemas.openxmlformats.org/officeDocument/2006/relationships/tags" Target="../tags/tag21.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image" Target="../media/image1.pn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notesSlide" Target="../notesSlides/notesSlide1.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slideLayout" Target="../slideLayouts/slideLayout3.xml"/><Relationship Id="rId10" Type="http://schemas.openxmlformats.org/officeDocument/2006/relationships/tags" Target="../tags/tag10.xml"/><Relationship Id="rId19" Type="http://schemas.openxmlformats.org/officeDocument/2006/relationships/tags" Target="../tags/tag19.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tags" Target="../tags/tag60.xml"/><Relationship Id="rId13" Type="http://schemas.openxmlformats.org/officeDocument/2006/relationships/tags" Target="../tags/tag65.xml"/><Relationship Id="rId18" Type="http://schemas.openxmlformats.org/officeDocument/2006/relationships/tags" Target="../tags/tag70.xml"/><Relationship Id="rId26" Type="http://schemas.openxmlformats.org/officeDocument/2006/relationships/tags" Target="../tags/tag78.xml"/><Relationship Id="rId3" Type="http://schemas.openxmlformats.org/officeDocument/2006/relationships/tags" Target="../tags/tag55.xml"/><Relationship Id="rId21" Type="http://schemas.openxmlformats.org/officeDocument/2006/relationships/tags" Target="../tags/tag73.xml"/><Relationship Id="rId34" Type="http://schemas.openxmlformats.org/officeDocument/2006/relationships/notesSlide" Target="../notesSlides/notesSlide11.xml"/><Relationship Id="rId7" Type="http://schemas.openxmlformats.org/officeDocument/2006/relationships/tags" Target="../tags/tag59.xml"/><Relationship Id="rId12" Type="http://schemas.openxmlformats.org/officeDocument/2006/relationships/tags" Target="../tags/tag64.xml"/><Relationship Id="rId17" Type="http://schemas.openxmlformats.org/officeDocument/2006/relationships/tags" Target="../tags/tag69.xml"/><Relationship Id="rId25" Type="http://schemas.openxmlformats.org/officeDocument/2006/relationships/tags" Target="../tags/tag77.xml"/><Relationship Id="rId33" Type="http://schemas.openxmlformats.org/officeDocument/2006/relationships/slideLayout" Target="../slideLayouts/slideLayout1.xml"/><Relationship Id="rId2" Type="http://schemas.openxmlformats.org/officeDocument/2006/relationships/tags" Target="../tags/tag54.xml"/><Relationship Id="rId16" Type="http://schemas.openxmlformats.org/officeDocument/2006/relationships/tags" Target="../tags/tag68.xml"/><Relationship Id="rId20" Type="http://schemas.openxmlformats.org/officeDocument/2006/relationships/tags" Target="../tags/tag72.xml"/><Relationship Id="rId29" Type="http://schemas.openxmlformats.org/officeDocument/2006/relationships/tags" Target="../tags/tag81.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tags" Target="../tags/tag63.xml"/><Relationship Id="rId24" Type="http://schemas.openxmlformats.org/officeDocument/2006/relationships/tags" Target="../tags/tag76.xml"/><Relationship Id="rId32" Type="http://schemas.openxmlformats.org/officeDocument/2006/relationships/tags" Target="../tags/tag84.xml"/><Relationship Id="rId5" Type="http://schemas.openxmlformats.org/officeDocument/2006/relationships/tags" Target="../tags/tag57.xml"/><Relationship Id="rId15" Type="http://schemas.openxmlformats.org/officeDocument/2006/relationships/tags" Target="../tags/tag67.xml"/><Relationship Id="rId23" Type="http://schemas.openxmlformats.org/officeDocument/2006/relationships/tags" Target="../tags/tag75.xml"/><Relationship Id="rId28" Type="http://schemas.openxmlformats.org/officeDocument/2006/relationships/tags" Target="../tags/tag80.xml"/><Relationship Id="rId10" Type="http://schemas.openxmlformats.org/officeDocument/2006/relationships/tags" Target="../tags/tag62.xml"/><Relationship Id="rId19" Type="http://schemas.openxmlformats.org/officeDocument/2006/relationships/tags" Target="../tags/tag71.xml"/><Relationship Id="rId31" Type="http://schemas.openxmlformats.org/officeDocument/2006/relationships/tags" Target="../tags/tag83.xml"/><Relationship Id="rId4" Type="http://schemas.openxmlformats.org/officeDocument/2006/relationships/tags" Target="../tags/tag56.xml"/><Relationship Id="rId9" Type="http://schemas.openxmlformats.org/officeDocument/2006/relationships/tags" Target="../tags/tag61.xml"/><Relationship Id="rId14" Type="http://schemas.openxmlformats.org/officeDocument/2006/relationships/tags" Target="../tags/tag66.xml"/><Relationship Id="rId22" Type="http://schemas.openxmlformats.org/officeDocument/2006/relationships/tags" Target="../tags/tag74.xml"/><Relationship Id="rId27" Type="http://schemas.openxmlformats.org/officeDocument/2006/relationships/tags" Target="../tags/tag79.xml"/><Relationship Id="rId30" Type="http://schemas.openxmlformats.org/officeDocument/2006/relationships/tags" Target="../tags/tag8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tags" Target="../tags/tag92.xml"/><Relationship Id="rId13" Type="http://schemas.openxmlformats.org/officeDocument/2006/relationships/tags" Target="../tags/tag97.xml"/><Relationship Id="rId18" Type="http://schemas.openxmlformats.org/officeDocument/2006/relationships/tags" Target="../tags/tag102.xml"/><Relationship Id="rId26" Type="http://schemas.microsoft.com/office/2007/relationships/hdphoto" Target="../media/hdphoto1.wdp"/><Relationship Id="rId3" Type="http://schemas.openxmlformats.org/officeDocument/2006/relationships/tags" Target="../tags/tag87.xml"/><Relationship Id="rId21" Type="http://schemas.openxmlformats.org/officeDocument/2006/relationships/tags" Target="../tags/tag105.xml"/><Relationship Id="rId7" Type="http://schemas.openxmlformats.org/officeDocument/2006/relationships/tags" Target="../tags/tag91.xml"/><Relationship Id="rId12" Type="http://schemas.openxmlformats.org/officeDocument/2006/relationships/tags" Target="../tags/tag96.xml"/><Relationship Id="rId17" Type="http://schemas.openxmlformats.org/officeDocument/2006/relationships/tags" Target="../tags/tag101.xml"/><Relationship Id="rId25" Type="http://schemas.openxmlformats.org/officeDocument/2006/relationships/image" Target="../media/image1.png"/><Relationship Id="rId2" Type="http://schemas.openxmlformats.org/officeDocument/2006/relationships/tags" Target="../tags/tag86.xml"/><Relationship Id="rId16" Type="http://schemas.openxmlformats.org/officeDocument/2006/relationships/tags" Target="../tags/tag100.xml"/><Relationship Id="rId20" Type="http://schemas.openxmlformats.org/officeDocument/2006/relationships/tags" Target="../tags/tag104.xml"/><Relationship Id="rId1" Type="http://schemas.openxmlformats.org/officeDocument/2006/relationships/tags" Target="../tags/tag85.xml"/><Relationship Id="rId6" Type="http://schemas.openxmlformats.org/officeDocument/2006/relationships/tags" Target="../tags/tag90.xml"/><Relationship Id="rId11" Type="http://schemas.openxmlformats.org/officeDocument/2006/relationships/tags" Target="../tags/tag95.xml"/><Relationship Id="rId24" Type="http://schemas.openxmlformats.org/officeDocument/2006/relationships/notesSlide" Target="../notesSlides/notesSlide18.xml"/><Relationship Id="rId5" Type="http://schemas.openxmlformats.org/officeDocument/2006/relationships/tags" Target="../tags/tag89.xml"/><Relationship Id="rId15" Type="http://schemas.openxmlformats.org/officeDocument/2006/relationships/tags" Target="../tags/tag99.xml"/><Relationship Id="rId23" Type="http://schemas.openxmlformats.org/officeDocument/2006/relationships/slideLayout" Target="../slideLayouts/slideLayout3.xml"/><Relationship Id="rId10" Type="http://schemas.openxmlformats.org/officeDocument/2006/relationships/tags" Target="../tags/tag94.xml"/><Relationship Id="rId19" Type="http://schemas.openxmlformats.org/officeDocument/2006/relationships/tags" Target="../tags/tag103.xml"/><Relationship Id="rId4" Type="http://schemas.openxmlformats.org/officeDocument/2006/relationships/tags" Target="../tags/tag88.xml"/><Relationship Id="rId9" Type="http://schemas.openxmlformats.org/officeDocument/2006/relationships/tags" Target="../tags/tag93.xml"/><Relationship Id="rId14" Type="http://schemas.openxmlformats.org/officeDocument/2006/relationships/tags" Target="../tags/tag98.xml"/><Relationship Id="rId22" Type="http://schemas.openxmlformats.org/officeDocument/2006/relationships/tags" Target="../tags/tag106.xml"/></Relationships>
</file>

<file path=ppt/slides/_rels/slide2.xml.rels><?xml version="1.0" encoding="UTF-8" standalone="yes"?>
<Relationships xmlns="http://schemas.openxmlformats.org/package/2006/relationships"><Relationship Id="rId8" Type="http://schemas.openxmlformats.org/officeDocument/2006/relationships/tags" Target="../tags/tag30.xml"/><Relationship Id="rId13" Type="http://schemas.openxmlformats.org/officeDocument/2006/relationships/tags" Target="../tags/tag35.xml"/><Relationship Id="rId18" Type="http://schemas.openxmlformats.org/officeDocument/2006/relationships/tags" Target="../tags/tag40.xml"/><Relationship Id="rId26" Type="http://schemas.openxmlformats.org/officeDocument/2006/relationships/tags" Target="../tags/tag48.xml"/><Relationship Id="rId3" Type="http://schemas.openxmlformats.org/officeDocument/2006/relationships/tags" Target="../tags/tag25.xml"/><Relationship Id="rId21" Type="http://schemas.openxmlformats.org/officeDocument/2006/relationships/tags" Target="../tags/tag43.xml"/><Relationship Id="rId7" Type="http://schemas.openxmlformats.org/officeDocument/2006/relationships/tags" Target="../tags/tag29.xml"/><Relationship Id="rId12" Type="http://schemas.openxmlformats.org/officeDocument/2006/relationships/tags" Target="../tags/tag34.xml"/><Relationship Id="rId17" Type="http://schemas.openxmlformats.org/officeDocument/2006/relationships/tags" Target="../tags/tag39.xml"/><Relationship Id="rId25" Type="http://schemas.openxmlformats.org/officeDocument/2006/relationships/tags" Target="../tags/tag47.xml"/><Relationship Id="rId33" Type="http://schemas.openxmlformats.org/officeDocument/2006/relationships/image" Target="../media/image2.png"/><Relationship Id="rId2" Type="http://schemas.openxmlformats.org/officeDocument/2006/relationships/tags" Target="../tags/tag24.xml"/><Relationship Id="rId16" Type="http://schemas.openxmlformats.org/officeDocument/2006/relationships/tags" Target="../tags/tag38.xml"/><Relationship Id="rId20" Type="http://schemas.openxmlformats.org/officeDocument/2006/relationships/tags" Target="../tags/tag42.xml"/><Relationship Id="rId29" Type="http://schemas.openxmlformats.org/officeDocument/2006/relationships/tags" Target="../tags/tag51.xml"/><Relationship Id="rId1" Type="http://schemas.openxmlformats.org/officeDocument/2006/relationships/tags" Target="../tags/tag23.xml"/><Relationship Id="rId6" Type="http://schemas.openxmlformats.org/officeDocument/2006/relationships/tags" Target="../tags/tag28.xml"/><Relationship Id="rId11" Type="http://schemas.openxmlformats.org/officeDocument/2006/relationships/tags" Target="../tags/tag33.xml"/><Relationship Id="rId24" Type="http://schemas.openxmlformats.org/officeDocument/2006/relationships/tags" Target="../tags/tag46.xml"/><Relationship Id="rId32" Type="http://schemas.openxmlformats.org/officeDocument/2006/relationships/notesSlide" Target="../notesSlides/notesSlide2.xml"/><Relationship Id="rId5" Type="http://schemas.openxmlformats.org/officeDocument/2006/relationships/tags" Target="../tags/tag27.xml"/><Relationship Id="rId15" Type="http://schemas.openxmlformats.org/officeDocument/2006/relationships/tags" Target="../tags/tag37.xml"/><Relationship Id="rId23" Type="http://schemas.openxmlformats.org/officeDocument/2006/relationships/tags" Target="../tags/tag45.xml"/><Relationship Id="rId28" Type="http://schemas.openxmlformats.org/officeDocument/2006/relationships/tags" Target="../tags/tag50.xml"/><Relationship Id="rId10" Type="http://schemas.openxmlformats.org/officeDocument/2006/relationships/tags" Target="../tags/tag32.xml"/><Relationship Id="rId19" Type="http://schemas.openxmlformats.org/officeDocument/2006/relationships/tags" Target="../tags/tag41.xml"/><Relationship Id="rId31" Type="http://schemas.openxmlformats.org/officeDocument/2006/relationships/slideLayout" Target="../slideLayouts/slideLayout4.xml"/><Relationship Id="rId4" Type="http://schemas.openxmlformats.org/officeDocument/2006/relationships/tags" Target="../tags/tag26.xml"/><Relationship Id="rId9" Type="http://schemas.openxmlformats.org/officeDocument/2006/relationships/tags" Target="../tags/tag31.xml"/><Relationship Id="rId14" Type="http://schemas.openxmlformats.org/officeDocument/2006/relationships/tags" Target="../tags/tag36.xml"/><Relationship Id="rId22" Type="http://schemas.openxmlformats.org/officeDocument/2006/relationships/tags" Target="../tags/tag44.xml"/><Relationship Id="rId27" Type="http://schemas.openxmlformats.org/officeDocument/2006/relationships/tags" Target="../tags/tag49.xml"/><Relationship Id="rId30" Type="http://schemas.openxmlformats.org/officeDocument/2006/relationships/tags" Target="../tags/tag5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70C0"/>
            </a:gs>
            <a:gs pos="100000">
              <a:srgbClr val="003B68"/>
            </a:gs>
          </a:gsLst>
          <a:lin ang="12600000" scaled="0"/>
        </a:gradFill>
        <a:effectLst/>
      </p:bgPr>
    </p:bg>
    <p:spTree>
      <p:nvGrpSpPr>
        <p:cNvPr id="1" name=""/>
        <p:cNvGrpSpPr/>
        <p:nvPr/>
      </p:nvGrpSpPr>
      <p:grpSpPr>
        <a:xfrm>
          <a:off x="0" y="0"/>
          <a:ext cx="0" cy="0"/>
          <a:chOff x="0" y="0"/>
          <a:chExt cx="0" cy="0"/>
        </a:xfrm>
      </p:grpSpPr>
      <p:sp>
        <p:nvSpPr>
          <p:cNvPr id="2" name="椭圆 1"/>
          <p:cNvSpPr/>
          <p:nvPr/>
        </p:nvSpPr>
        <p:spPr>
          <a:xfrm>
            <a:off x="-514350" y="-2057915"/>
            <a:ext cx="13658850" cy="7130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PA-椭圆 59"/>
          <p:cNvSpPr/>
          <p:nvPr>
            <p:custDataLst>
              <p:tags r:id="rId1"/>
            </p:custDataLst>
          </p:nvPr>
        </p:nvSpPr>
        <p:spPr>
          <a:xfrm rot="15300000">
            <a:off x="-394232" y="-291361"/>
            <a:ext cx="927527" cy="927527"/>
          </a:xfrm>
          <a:prstGeom prst="ellipse">
            <a:avLst/>
          </a:prstGeom>
          <a:solidFill>
            <a:srgbClr val="0070C0"/>
          </a:solidFill>
          <a:ln w="12700" cap="flat" cmpd="sng" algn="ctr">
            <a:noFill/>
            <a:prstDash val="solid"/>
            <a:miter lim="800000"/>
          </a:ln>
          <a:effectLst/>
        </p:spPr>
        <p:txBody>
          <a:bodyPr rtlCol="0" anchor="ctr"/>
          <a:lstStyle/>
          <a:p>
            <a:pPr algn="ctr"/>
            <a:endParaRPr lang="zh-CN" altLang="en-US" kern="0">
              <a:solidFill>
                <a:srgbClr val="FFFFFF"/>
              </a:solidFill>
              <a:latin typeface="Calibri" panose="020F0502020204030204"/>
              <a:ea typeface="宋体" panose="02010600030101010101" pitchFamily="2" charset="-122"/>
              <a:sym typeface="Arial" panose="020B0604020202020204" pitchFamily="34" charset="0"/>
            </a:endParaRPr>
          </a:p>
        </p:txBody>
      </p:sp>
      <p:sp>
        <p:nvSpPr>
          <p:cNvPr id="61" name="PA-椭圆 60"/>
          <p:cNvSpPr/>
          <p:nvPr>
            <p:custDataLst>
              <p:tags r:id="rId2"/>
            </p:custDataLst>
          </p:nvPr>
        </p:nvSpPr>
        <p:spPr>
          <a:xfrm rot="15300000">
            <a:off x="11444668" y="-170467"/>
            <a:ext cx="510235" cy="510236"/>
          </a:xfrm>
          <a:prstGeom prst="ellipse">
            <a:avLst/>
          </a:prstGeom>
          <a:solidFill>
            <a:srgbClr val="0070C0"/>
          </a:solidFill>
          <a:ln w="12700" cap="flat" cmpd="sng" algn="ctr">
            <a:noFill/>
            <a:prstDash val="solid"/>
            <a:miter lim="800000"/>
          </a:ln>
          <a:effectLst/>
        </p:spPr>
        <p:txBody>
          <a:bodyPr rtlCol="0" anchor="ctr"/>
          <a:lstStyle/>
          <a:p>
            <a:pPr algn="ctr"/>
            <a:endParaRPr lang="zh-CN" altLang="en-US" kern="0">
              <a:solidFill>
                <a:srgbClr val="FFFFFF"/>
              </a:solidFill>
              <a:latin typeface="Calibri" panose="020F0502020204030204"/>
              <a:ea typeface="宋体" panose="02010600030101010101" pitchFamily="2" charset="-122"/>
              <a:sym typeface="Arial" panose="020B0604020202020204" pitchFamily="34" charset="0"/>
            </a:endParaRPr>
          </a:p>
        </p:txBody>
      </p:sp>
      <p:sp>
        <p:nvSpPr>
          <p:cNvPr id="62" name="PA-椭圆 61"/>
          <p:cNvSpPr/>
          <p:nvPr>
            <p:custDataLst>
              <p:tags r:id="rId3"/>
            </p:custDataLst>
          </p:nvPr>
        </p:nvSpPr>
        <p:spPr>
          <a:xfrm rot="15300000">
            <a:off x="10750281" y="170123"/>
            <a:ext cx="255119" cy="255119"/>
          </a:xfrm>
          <a:prstGeom prst="ellipse">
            <a:avLst/>
          </a:prstGeom>
          <a:solidFill>
            <a:srgbClr val="0070C0"/>
          </a:solidFill>
          <a:ln w="12700" cap="flat" cmpd="sng" algn="ctr">
            <a:noFill/>
            <a:prstDash val="solid"/>
            <a:miter lim="800000"/>
          </a:ln>
          <a:effectLst/>
        </p:spPr>
        <p:txBody>
          <a:bodyPr rtlCol="0" anchor="ctr"/>
          <a:lstStyle/>
          <a:p>
            <a:pPr algn="ctr"/>
            <a:endParaRPr lang="zh-CN" altLang="en-US" kern="0">
              <a:solidFill>
                <a:srgbClr val="FFFFFF"/>
              </a:solidFill>
              <a:latin typeface="Calibri" panose="020F0502020204030204"/>
              <a:ea typeface="宋体" panose="02010600030101010101" pitchFamily="2" charset="-122"/>
              <a:sym typeface="Arial" panose="020B0604020202020204" pitchFamily="34" charset="0"/>
            </a:endParaRPr>
          </a:p>
        </p:txBody>
      </p:sp>
      <p:sp>
        <p:nvSpPr>
          <p:cNvPr id="63" name="PA-椭圆 62"/>
          <p:cNvSpPr/>
          <p:nvPr>
            <p:custDataLst>
              <p:tags r:id="rId4"/>
            </p:custDataLst>
          </p:nvPr>
        </p:nvSpPr>
        <p:spPr>
          <a:xfrm rot="15300000">
            <a:off x="10365140" y="107383"/>
            <a:ext cx="98363" cy="98363"/>
          </a:xfrm>
          <a:prstGeom prst="ellipse">
            <a:avLst/>
          </a:prstGeom>
          <a:solidFill>
            <a:srgbClr val="0070C0"/>
          </a:solidFill>
          <a:ln w="12700" cap="flat" cmpd="sng" algn="ctr">
            <a:noFill/>
            <a:prstDash val="solid"/>
            <a:miter lim="800000"/>
          </a:ln>
          <a:effectLst/>
        </p:spPr>
        <p:txBody>
          <a:bodyPr rtlCol="0" anchor="ctr"/>
          <a:lstStyle/>
          <a:p>
            <a:pPr algn="ctr"/>
            <a:endParaRPr lang="zh-CN" altLang="en-US" kern="0">
              <a:solidFill>
                <a:srgbClr val="FFFFFF"/>
              </a:solidFill>
              <a:latin typeface="Calibri" panose="020F0502020204030204"/>
              <a:ea typeface="宋体" panose="02010600030101010101" pitchFamily="2" charset="-122"/>
              <a:sym typeface="Arial" panose="020B0604020202020204" pitchFamily="34" charset="0"/>
            </a:endParaRPr>
          </a:p>
        </p:txBody>
      </p:sp>
      <p:sp>
        <p:nvSpPr>
          <p:cNvPr id="64" name="PA-椭圆 63"/>
          <p:cNvSpPr/>
          <p:nvPr>
            <p:custDataLst>
              <p:tags r:id="rId5"/>
            </p:custDataLst>
          </p:nvPr>
        </p:nvSpPr>
        <p:spPr>
          <a:xfrm rot="15300000">
            <a:off x="11127523" y="579762"/>
            <a:ext cx="144405" cy="144405"/>
          </a:xfrm>
          <a:prstGeom prst="ellipse">
            <a:avLst/>
          </a:prstGeom>
          <a:solidFill>
            <a:srgbClr val="0070C0"/>
          </a:solidFill>
          <a:ln w="12700" cap="flat" cmpd="sng" algn="ctr">
            <a:noFill/>
            <a:prstDash val="solid"/>
            <a:miter lim="800000"/>
          </a:ln>
          <a:effectLst/>
        </p:spPr>
        <p:txBody>
          <a:bodyPr rtlCol="0" anchor="ctr"/>
          <a:lstStyle/>
          <a:p>
            <a:pPr algn="ctr"/>
            <a:endParaRPr lang="zh-CN" altLang="en-US" kern="0">
              <a:solidFill>
                <a:srgbClr val="FFFFFF"/>
              </a:solidFill>
              <a:latin typeface="Calibri" panose="020F0502020204030204"/>
              <a:ea typeface="宋体" panose="02010600030101010101" pitchFamily="2" charset="-122"/>
              <a:sym typeface="Arial" panose="020B0604020202020204" pitchFamily="34" charset="0"/>
            </a:endParaRPr>
          </a:p>
        </p:txBody>
      </p:sp>
      <p:sp>
        <p:nvSpPr>
          <p:cNvPr id="65" name="PA-椭圆 64"/>
          <p:cNvSpPr/>
          <p:nvPr>
            <p:custDataLst>
              <p:tags r:id="rId6"/>
            </p:custDataLst>
          </p:nvPr>
        </p:nvSpPr>
        <p:spPr>
          <a:xfrm rot="15300000">
            <a:off x="12038133" y="535936"/>
            <a:ext cx="230432" cy="230432"/>
          </a:xfrm>
          <a:prstGeom prst="ellipse">
            <a:avLst/>
          </a:prstGeom>
          <a:solidFill>
            <a:srgbClr val="0070C0"/>
          </a:solidFill>
          <a:ln w="12700" cap="flat" cmpd="sng" algn="ctr">
            <a:noFill/>
            <a:prstDash val="solid"/>
            <a:miter lim="800000"/>
          </a:ln>
          <a:effectLst/>
        </p:spPr>
        <p:txBody>
          <a:bodyPr rtlCol="0" anchor="ctr"/>
          <a:lstStyle/>
          <a:p>
            <a:pPr algn="ctr"/>
            <a:endParaRPr lang="zh-CN" altLang="en-US" kern="0" dirty="0">
              <a:solidFill>
                <a:srgbClr val="FFFFFF"/>
              </a:solidFill>
              <a:latin typeface="Calibri" panose="020F0502020204030204"/>
              <a:ea typeface="宋体" panose="02010600030101010101" pitchFamily="2" charset="-122"/>
              <a:sym typeface="Arial" panose="020B0604020202020204" pitchFamily="34" charset="0"/>
            </a:endParaRPr>
          </a:p>
        </p:txBody>
      </p:sp>
      <p:sp>
        <p:nvSpPr>
          <p:cNvPr id="66" name="PA-椭圆 65"/>
          <p:cNvSpPr/>
          <p:nvPr>
            <p:custDataLst>
              <p:tags r:id="rId7"/>
            </p:custDataLst>
          </p:nvPr>
        </p:nvSpPr>
        <p:spPr>
          <a:xfrm rot="15300000">
            <a:off x="1084331" y="201731"/>
            <a:ext cx="255117" cy="255119"/>
          </a:xfrm>
          <a:prstGeom prst="ellipse">
            <a:avLst/>
          </a:prstGeom>
          <a:solidFill>
            <a:srgbClr val="0070C0"/>
          </a:solidFill>
          <a:ln w="12700" cap="flat" cmpd="sng" algn="ctr">
            <a:noFill/>
            <a:prstDash val="solid"/>
            <a:miter lim="800000"/>
          </a:ln>
          <a:effectLst/>
        </p:spPr>
        <p:txBody>
          <a:bodyPr rtlCol="0" anchor="ctr"/>
          <a:lstStyle/>
          <a:p>
            <a:pPr algn="ctr"/>
            <a:endParaRPr lang="zh-CN" altLang="en-US" kern="0">
              <a:solidFill>
                <a:srgbClr val="FFFFFF"/>
              </a:solidFill>
              <a:latin typeface="Calibri" panose="020F0502020204030204"/>
              <a:ea typeface="宋体" panose="02010600030101010101" pitchFamily="2" charset="-122"/>
              <a:sym typeface="Arial" panose="020B0604020202020204" pitchFamily="34" charset="0"/>
            </a:endParaRPr>
          </a:p>
        </p:txBody>
      </p:sp>
      <p:sp>
        <p:nvSpPr>
          <p:cNvPr id="67" name="PA-椭圆 66"/>
          <p:cNvSpPr/>
          <p:nvPr>
            <p:custDataLst>
              <p:tags r:id="rId8"/>
            </p:custDataLst>
          </p:nvPr>
        </p:nvSpPr>
        <p:spPr>
          <a:xfrm rot="15300000">
            <a:off x="838599" y="599764"/>
            <a:ext cx="230432" cy="230433"/>
          </a:xfrm>
          <a:prstGeom prst="ellipse">
            <a:avLst/>
          </a:prstGeom>
          <a:solidFill>
            <a:srgbClr val="0070C0"/>
          </a:solidFill>
          <a:ln w="12700" cap="flat" cmpd="sng" algn="ctr">
            <a:noFill/>
            <a:prstDash val="solid"/>
            <a:miter lim="800000"/>
          </a:ln>
          <a:effectLst/>
        </p:spPr>
        <p:txBody>
          <a:bodyPr rtlCol="0" anchor="ctr"/>
          <a:lstStyle/>
          <a:p>
            <a:pPr algn="ctr"/>
            <a:endParaRPr lang="zh-CN" altLang="en-US" kern="0">
              <a:solidFill>
                <a:srgbClr val="FFFFFF"/>
              </a:solidFill>
              <a:latin typeface="Calibri" panose="020F0502020204030204"/>
              <a:ea typeface="宋体" panose="02010600030101010101" pitchFamily="2" charset="-122"/>
              <a:sym typeface="Arial" panose="020B0604020202020204" pitchFamily="34" charset="0"/>
            </a:endParaRPr>
          </a:p>
        </p:txBody>
      </p:sp>
      <p:grpSp>
        <p:nvGrpSpPr>
          <p:cNvPr id="73" name="PA-组合 72"/>
          <p:cNvGrpSpPr/>
          <p:nvPr>
            <p:custDataLst>
              <p:tags r:id="rId9"/>
            </p:custDataLst>
          </p:nvPr>
        </p:nvGrpSpPr>
        <p:grpSpPr>
          <a:xfrm>
            <a:off x="789067" y="5684098"/>
            <a:ext cx="416937" cy="416935"/>
            <a:chOff x="904009" y="4340014"/>
            <a:chExt cx="312703" cy="312701"/>
          </a:xfrm>
        </p:grpSpPr>
        <p:sp>
          <p:nvSpPr>
            <p:cNvPr id="74" name="PA-椭圆 73"/>
            <p:cNvSpPr/>
            <p:nvPr>
              <p:custDataLst>
                <p:tags r:id="rId21"/>
              </p:custDataLst>
            </p:nvPr>
          </p:nvSpPr>
          <p:spPr>
            <a:xfrm>
              <a:off x="904009" y="4340014"/>
              <a:ext cx="312703" cy="3127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defTabSz="1219200" fontAlgn="base">
                <a:spcBef>
                  <a:spcPct val="0"/>
                </a:spcBef>
                <a:spcAft>
                  <a:spcPct val="0"/>
                </a:spcAft>
              </a:pPr>
              <a:endParaRPr lang="zh-CN" altLang="en-US">
                <a:solidFill>
                  <a:prstClr val="black">
                    <a:lumMod val="75000"/>
                    <a:lumOff val="25000"/>
                  </a:prst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75" name="PA-椭圆 39"/>
            <p:cNvSpPr/>
            <p:nvPr>
              <p:custDataLst>
                <p:tags r:id="rId22"/>
              </p:custDataLst>
            </p:nvPr>
          </p:nvSpPr>
          <p:spPr>
            <a:xfrm>
              <a:off x="974334" y="4399869"/>
              <a:ext cx="172053" cy="192990"/>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defTabSz="1219200" fontAlgn="base">
                <a:spcBef>
                  <a:spcPct val="0"/>
                </a:spcBef>
                <a:spcAft>
                  <a:spcPct val="0"/>
                </a:spcAft>
              </a:pPr>
              <a:endParaRPr lang="zh-CN" altLang="en-US" dirty="0">
                <a:solidFill>
                  <a:prstClr val="black">
                    <a:lumMod val="75000"/>
                    <a:lumOff val="25000"/>
                  </a:prst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76" name="PA-文本框 11"/>
          <p:cNvSpPr txBox="1"/>
          <p:nvPr>
            <p:custDataLst>
              <p:tags r:id="rId10"/>
            </p:custDataLst>
          </p:nvPr>
        </p:nvSpPr>
        <p:spPr>
          <a:xfrm>
            <a:off x="1269120" y="5723289"/>
            <a:ext cx="779145" cy="335915"/>
          </a:xfrm>
          <a:prstGeom prst="rect">
            <a:avLst/>
          </a:prstGeom>
          <a:noFill/>
        </p:spPr>
        <p:txBody>
          <a:bodyPr wrap="none" lIns="91356" tIns="45719" rIns="91356" bIns="45719" rtlCol="0">
            <a:spAutoFit/>
            <a:scene3d>
              <a:camera prst="orthographicFront"/>
              <a:lightRig rig="threePt" dir="t"/>
            </a:scene3d>
            <a:sp3d contourW="12700"/>
          </a:bodyPr>
          <a:lstStyle/>
          <a:p>
            <a:pPr defTabSz="912495" fontAlgn="base">
              <a:spcBef>
                <a:spcPct val="0"/>
              </a:spcBef>
              <a:spcAft>
                <a:spcPct val="0"/>
              </a:spcAft>
            </a:pPr>
            <a:r>
              <a:rPr lang="en-US" altLang="zh-CN" sz="1600">
                <a:solidFill>
                  <a:prstClr val="white"/>
                </a:solidFill>
                <a:latin typeface="Arial" panose="020B0604020202020204" pitchFamily="34" charset="0"/>
                <a:ea typeface="思源黑体 CN Normal" panose="020B0400000000000000" pitchFamily="34" charset="-122"/>
                <a:cs typeface="Arial" panose="020B0604020202020204" pitchFamily="34" charset="0"/>
                <a:sym typeface="思源黑体 CN Normal" panose="020B0400000000000000" pitchFamily="34" charset="-122"/>
              </a:rPr>
              <a:t>xiazaii</a:t>
            </a:r>
            <a:endParaRPr lang="zh-CN" altLang="en-US" sz="1600" dirty="0">
              <a:solidFill>
                <a:prstClr val="white"/>
              </a:solidFill>
              <a:latin typeface="Arial" panose="020B0604020202020204" pitchFamily="34" charset="0"/>
              <a:ea typeface="思源黑体 CN Normal" panose="020B0400000000000000" pitchFamily="34" charset="-122"/>
              <a:cs typeface="Arial" panose="020B0604020202020204" pitchFamily="34" charset="0"/>
              <a:sym typeface="思源黑体 CN Normal" panose="020B0400000000000000" pitchFamily="34" charset="-122"/>
            </a:endParaRPr>
          </a:p>
        </p:txBody>
      </p:sp>
      <p:grpSp>
        <p:nvGrpSpPr>
          <p:cNvPr id="77" name="PA-组合 76"/>
          <p:cNvGrpSpPr/>
          <p:nvPr>
            <p:custDataLst>
              <p:tags r:id="rId11"/>
            </p:custDataLst>
          </p:nvPr>
        </p:nvGrpSpPr>
        <p:grpSpPr>
          <a:xfrm>
            <a:off x="3072624" y="5684098"/>
            <a:ext cx="416937" cy="416935"/>
            <a:chOff x="3169400" y="4340014"/>
            <a:chExt cx="312703" cy="312701"/>
          </a:xfrm>
        </p:grpSpPr>
        <p:sp>
          <p:nvSpPr>
            <p:cNvPr id="78" name="PA-椭圆 77"/>
            <p:cNvSpPr/>
            <p:nvPr>
              <p:custDataLst>
                <p:tags r:id="rId19"/>
              </p:custDataLst>
            </p:nvPr>
          </p:nvSpPr>
          <p:spPr>
            <a:xfrm>
              <a:off x="3169400" y="4340014"/>
              <a:ext cx="312703" cy="3127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defTabSz="1219200" fontAlgn="base">
                <a:spcBef>
                  <a:spcPct val="0"/>
                </a:spcBef>
                <a:spcAft>
                  <a:spcPct val="0"/>
                </a:spcAft>
              </a:pPr>
              <a:endParaRPr lang="zh-CN" altLang="en-US">
                <a:solidFill>
                  <a:prstClr val="black">
                    <a:lumMod val="75000"/>
                    <a:lumOff val="25000"/>
                  </a:prst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79" name="PA-椭圆 44"/>
            <p:cNvSpPr/>
            <p:nvPr>
              <p:custDataLst>
                <p:tags r:id="rId20"/>
              </p:custDataLst>
            </p:nvPr>
          </p:nvSpPr>
          <p:spPr>
            <a:xfrm>
              <a:off x="3229256" y="4405871"/>
              <a:ext cx="192991" cy="180986"/>
            </a:xfrm>
            <a:custGeom>
              <a:avLst/>
              <a:gdLst>
                <a:gd name="connsiteX0" fmla="*/ 249749 w 331788"/>
                <a:gd name="connsiteY0" fmla="*/ 163513 h 311151"/>
                <a:gd name="connsiteX1" fmla="*/ 243291 w 331788"/>
                <a:gd name="connsiteY1" fmla="*/ 171424 h 311151"/>
                <a:gd name="connsiteX2" fmla="*/ 243291 w 331788"/>
                <a:gd name="connsiteY2" fmla="*/ 218888 h 311151"/>
                <a:gd name="connsiteX3" fmla="*/ 238125 w 331788"/>
                <a:gd name="connsiteY3" fmla="*/ 229435 h 311151"/>
                <a:gd name="connsiteX4" fmla="*/ 249749 w 331788"/>
                <a:gd name="connsiteY4" fmla="*/ 241301 h 311151"/>
                <a:gd name="connsiteX5" fmla="*/ 260081 w 331788"/>
                <a:gd name="connsiteY5" fmla="*/ 236027 h 311151"/>
                <a:gd name="connsiteX6" fmla="*/ 288495 w 331788"/>
                <a:gd name="connsiteY6" fmla="*/ 236027 h 311151"/>
                <a:gd name="connsiteX7" fmla="*/ 307868 w 331788"/>
                <a:gd name="connsiteY7" fmla="*/ 236027 h 311151"/>
                <a:gd name="connsiteX8" fmla="*/ 314325 w 331788"/>
                <a:gd name="connsiteY8" fmla="*/ 229435 h 311151"/>
                <a:gd name="connsiteX9" fmla="*/ 307868 w 331788"/>
                <a:gd name="connsiteY9" fmla="*/ 221525 h 311151"/>
                <a:gd name="connsiteX10" fmla="*/ 260081 w 331788"/>
                <a:gd name="connsiteY10" fmla="*/ 221525 h 311151"/>
                <a:gd name="connsiteX11" fmla="*/ 257498 w 331788"/>
                <a:gd name="connsiteY11" fmla="*/ 218888 h 311151"/>
                <a:gd name="connsiteX12" fmla="*/ 257498 w 331788"/>
                <a:gd name="connsiteY12" fmla="*/ 171424 h 311151"/>
                <a:gd name="connsiteX13" fmla="*/ 249749 w 331788"/>
                <a:gd name="connsiteY13" fmla="*/ 163513 h 311151"/>
                <a:gd name="connsiteX14" fmla="*/ 250178 w 331788"/>
                <a:gd name="connsiteY14" fmla="*/ 147638 h 311151"/>
                <a:gd name="connsiteX15" fmla="*/ 289040 w 331788"/>
                <a:gd name="connsiteY15" fmla="*/ 158020 h 311151"/>
                <a:gd name="connsiteX16" fmla="*/ 331788 w 331788"/>
                <a:gd name="connsiteY16" fmla="*/ 229395 h 311151"/>
                <a:gd name="connsiteX17" fmla="*/ 250178 w 331788"/>
                <a:gd name="connsiteY17" fmla="*/ 311151 h 311151"/>
                <a:gd name="connsiteX18" fmla="*/ 175044 w 331788"/>
                <a:gd name="connsiteY18" fmla="*/ 260540 h 311151"/>
                <a:gd name="connsiteX19" fmla="*/ 169863 w 331788"/>
                <a:gd name="connsiteY19" fmla="*/ 229395 h 311151"/>
                <a:gd name="connsiteX20" fmla="*/ 250178 w 331788"/>
                <a:gd name="connsiteY20" fmla="*/ 147638 h 311151"/>
                <a:gd name="connsiteX21" fmla="*/ 22336 w 331788"/>
                <a:gd name="connsiteY21" fmla="*/ 44450 h 311151"/>
                <a:gd name="connsiteX22" fmla="*/ 15875 w 331788"/>
                <a:gd name="connsiteY22" fmla="*/ 49630 h 311151"/>
                <a:gd name="connsiteX23" fmla="*/ 15875 w 331788"/>
                <a:gd name="connsiteY23" fmla="*/ 93663 h 311151"/>
                <a:gd name="connsiteX24" fmla="*/ 273050 w 331788"/>
                <a:gd name="connsiteY24" fmla="*/ 93663 h 311151"/>
                <a:gd name="connsiteX25" fmla="*/ 273050 w 331788"/>
                <a:gd name="connsiteY25" fmla="*/ 49630 h 311151"/>
                <a:gd name="connsiteX26" fmla="*/ 267881 w 331788"/>
                <a:gd name="connsiteY26" fmla="*/ 44450 h 311151"/>
                <a:gd name="connsiteX27" fmla="*/ 245911 w 331788"/>
                <a:gd name="connsiteY27" fmla="*/ 44450 h 311151"/>
                <a:gd name="connsiteX28" fmla="*/ 245911 w 331788"/>
                <a:gd name="connsiteY28" fmla="*/ 53515 h 311151"/>
                <a:gd name="connsiteX29" fmla="*/ 231695 w 331788"/>
                <a:gd name="connsiteY29" fmla="*/ 67761 h 311151"/>
                <a:gd name="connsiteX30" fmla="*/ 212310 w 331788"/>
                <a:gd name="connsiteY30" fmla="*/ 67761 h 311151"/>
                <a:gd name="connsiteX31" fmla="*/ 198094 w 331788"/>
                <a:gd name="connsiteY31" fmla="*/ 53515 h 311151"/>
                <a:gd name="connsiteX32" fmla="*/ 198094 w 331788"/>
                <a:gd name="connsiteY32" fmla="*/ 44450 h 311151"/>
                <a:gd name="connsiteX33" fmla="*/ 168370 w 331788"/>
                <a:gd name="connsiteY33" fmla="*/ 44450 h 311151"/>
                <a:gd name="connsiteX34" fmla="*/ 168370 w 331788"/>
                <a:gd name="connsiteY34" fmla="*/ 53515 h 311151"/>
                <a:gd name="connsiteX35" fmla="*/ 154155 w 331788"/>
                <a:gd name="connsiteY35" fmla="*/ 67761 h 311151"/>
                <a:gd name="connsiteX36" fmla="*/ 134770 w 331788"/>
                <a:gd name="connsiteY36" fmla="*/ 67761 h 311151"/>
                <a:gd name="connsiteX37" fmla="*/ 120554 w 331788"/>
                <a:gd name="connsiteY37" fmla="*/ 53515 h 311151"/>
                <a:gd name="connsiteX38" fmla="*/ 120554 w 331788"/>
                <a:gd name="connsiteY38" fmla="*/ 44450 h 311151"/>
                <a:gd name="connsiteX39" fmla="*/ 92123 w 331788"/>
                <a:gd name="connsiteY39" fmla="*/ 44450 h 311151"/>
                <a:gd name="connsiteX40" fmla="*/ 92123 w 331788"/>
                <a:gd name="connsiteY40" fmla="*/ 53515 h 311151"/>
                <a:gd name="connsiteX41" fmla="*/ 77907 w 331788"/>
                <a:gd name="connsiteY41" fmla="*/ 67761 h 311151"/>
                <a:gd name="connsiteX42" fmla="*/ 58522 w 331788"/>
                <a:gd name="connsiteY42" fmla="*/ 67761 h 311151"/>
                <a:gd name="connsiteX43" fmla="*/ 44306 w 331788"/>
                <a:gd name="connsiteY43" fmla="*/ 53515 h 311151"/>
                <a:gd name="connsiteX44" fmla="*/ 44306 w 331788"/>
                <a:gd name="connsiteY44" fmla="*/ 44450 h 311151"/>
                <a:gd name="connsiteX45" fmla="*/ 22336 w 331788"/>
                <a:gd name="connsiteY45" fmla="*/ 44450 h 311151"/>
                <a:gd name="connsiteX46" fmla="*/ 58303 w 331788"/>
                <a:gd name="connsiteY46" fmla="*/ 0 h 311151"/>
                <a:gd name="connsiteX47" fmla="*/ 77737 w 331788"/>
                <a:gd name="connsiteY47" fmla="*/ 0 h 311151"/>
                <a:gd name="connsiteX48" fmla="*/ 91989 w 331788"/>
                <a:gd name="connsiteY48" fmla="*/ 14248 h 311151"/>
                <a:gd name="connsiteX49" fmla="*/ 91989 w 331788"/>
                <a:gd name="connsiteY49" fmla="*/ 29791 h 311151"/>
                <a:gd name="connsiteX50" fmla="*/ 120493 w 331788"/>
                <a:gd name="connsiteY50" fmla="*/ 29791 h 311151"/>
                <a:gd name="connsiteX51" fmla="*/ 120493 w 331788"/>
                <a:gd name="connsiteY51" fmla="*/ 14248 h 311151"/>
                <a:gd name="connsiteX52" fmla="*/ 134745 w 331788"/>
                <a:gd name="connsiteY52" fmla="*/ 0 h 311151"/>
                <a:gd name="connsiteX53" fmla="*/ 154179 w 331788"/>
                <a:gd name="connsiteY53" fmla="*/ 0 h 311151"/>
                <a:gd name="connsiteX54" fmla="*/ 168431 w 331788"/>
                <a:gd name="connsiteY54" fmla="*/ 14248 h 311151"/>
                <a:gd name="connsiteX55" fmla="*/ 168431 w 331788"/>
                <a:gd name="connsiteY55" fmla="*/ 29791 h 311151"/>
                <a:gd name="connsiteX56" fmla="*/ 198231 w 331788"/>
                <a:gd name="connsiteY56" fmla="*/ 29791 h 311151"/>
                <a:gd name="connsiteX57" fmla="*/ 198231 w 331788"/>
                <a:gd name="connsiteY57" fmla="*/ 14248 h 311151"/>
                <a:gd name="connsiteX58" fmla="*/ 212483 w 331788"/>
                <a:gd name="connsiteY58" fmla="*/ 0 h 311151"/>
                <a:gd name="connsiteX59" fmla="*/ 231917 w 331788"/>
                <a:gd name="connsiteY59" fmla="*/ 0 h 311151"/>
                <a:gd name="connsiteX60" fmla="*/ 246170 w 331788"/>
                <a:gd name="connsiteY60" fmla="*/ 14248 h 311151"/>
                <a:gd name="connsiteX61" fmla="*/ 246170 w 331788"/>
                <a:gd name="connsiteY61" fmla="*/ 29791 h 311151"/>
                <a:gd name="connsiteX62" fmla="*/ 268195 w 331788"/>
                <a:gd name="connsiteY62" fmla="*/ 29791 h 311151"/>
                <a:gd name="connsiteX63" fmla="*/ 288925 w 331788"/>
                <a:gd name="connsiteY63" fmla="*/ 50516 h 311151"/>
                <a:gd name="connsiteX64" fmla="*/ 288925 w 331788"/>
                <a:gd name="connsiteY64" fmla="*/ 146366 h 311151"/>
                <a:gd name="connsiteX65" fmla="*/ 286334 w 331788"/>
                <a:gd name="connsiteY65" fmla="*/ 143775 h 311151"/>
                <a:gd name="connsiteX66" fmla="*/ 250056 w 331788"/>
                <a:gd name="connsiteY66" fmla="*/ 137299 h 311151"/>
                <a:gd name="connsiteX67" fmla="*/ 215074 w 331788"/>
                <a:gd name="connsiteY67" fmla="*/ 143775 h 311151"/>
                <a:gd name="connsiteX68" fmla="*/ 185275 w 331788"/>
                <a:gd name="connsiteY68" fmla="*/ 164500 h 311151"/>
                <a:gd name="connsiteX69" fmla="*/ 165840 w 331788"/>
                <a:gd name="connsiteY69" fmla="*/ 192996 h 311151"/>
                <a:gd name="connsiteX70" fmla="*/ 158066 w 331788"/>
                <a:gd name="connsiteY70" fmla="*/ 229264 h 311151"/>
                <a:gd name="connsiteX71" fmla="*/ 163249 w 331788"/>
                <a:gd name="connsiteY71" fmla="*/ 260350 h 311151"/>
                <a:gd name="connsiteX72" fmla="*/ 22025 w 331788"/>
                <a:gd name="connsiteY72" fmla="*/ 260350 h 311151"/>
                <a:gd name="connsiteX73" fmla="*/ 0 w 331788"/>
                <a:gd name="connsiteY73" fmla="*/ 238330 h 311151"/>
                <a:gd name="connsiteX74" fmla="*/ 0 w 331788"/>
                <a:gd name="connsiteY74" fmla="*/ 50516 h 311151"/>
                <a:gd name="connsiteX75" fmla="*/ 22025 w 331788"/>
                <a:gd name="connsiteY75" fmla="*/ 29791 h 311151"/>
                <a:gd name="connsiteX76" fmla="*/ 44051 w 331788"/>
                <a:gd name="connsiteY76" fmla="*/ 29791 h 311151"/>
                <a:gd name="connsiteX77" fmla="*/ 44051 w 331788"/>
                <a:gd name="connsiteY77" fmla="*/ 14248 h 311151"/>
                <a:gd name="connsiteX78" fmla="*/ 58303 w 331788"/>
                <a:gd name="connsiteY78" fmla="*/ 0 h 31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31788" h="311151">
                  <a:moveTo>
                    <a:pt x="249749" y="163513"/>
                  </a:moveTo>
                  <a:cubicBezTo>
                    <a:pt x="245874" y="163513"/>
                    <a:pt x="243291" y="167468"/>
                    <a:pt x="243291" y="171424"/>
                  </a:cubicBezTo>
                  <a:cubicBezTo>
                    <a:pt x="243291" y="171424"/>
                    <a:pt x="243291" y="171424"/>
                    <a:pt x="243291" y="218888"/>
                  </a:cubicBezTo>
                  <a:cubicBezTo>
                    <a:pt x="239417" y="221525"/>
                    <a:pt x="238125" y="225480"/>
                    <a:pt x="238125" y="229435"/>
                  </a:cubicBezTo>
                  <a:cubicBezTo>
                    <a:pt x="238125" y="236027"/>
                    <a:pt x="243291" y="241301"/>
                    <a:pt x="249749" y="241301"/>
                  </a:cubicBezTo>
                  <a:cubicBezTo>
                    <a:pt x="253624" y="241301"/>
                    <a:pt x="257498" y="239983"/>
                    <a:pt x="260081" y="236027"/>
                  </a:cubicBezTo>
                  <a:cubicBezTo>
                    <a:pt x="260081" y="236027"/>
                    <a:pt x="260081" y="236027"/>
                    <a:pt x="288495" y="236027"/>
                  </a:cubicBezTo>
                  <a:lnTo>
                    <a:pt x="307868" y="236027"/>
                  </a:lnTo>
                  <a:cubicBezTo>
                    <a:pt x="311742" y="236027"/>
                    <a:pt x="314325" y="233390"/>
                    <a:pt x="314325" y="229435"/>
                  </a:cubicBezTo>
                  <a:cubicBezTo>
                    <a:pt x="314325" y="225480"/>
                    <a:pt x="311742" y="221525"/>
                    <a:pt x="307868" y="221525"/>
                  </a:cubicBezTo>
                  <a:cubicBezTo>
                    <a:pt x="307868" y="221525"/>
                    <a:pt x="307868" y="221525"/>
                    <a:pt x="260081" y="221525"/>
                  </a:cubicBezTo>
                  <a:cubicBezTo>
                    <a:pt x="258790" y="221525"/>
                    <a:pt x="257498" y="220206"/>
                    <a:pt x="257498" y="218888"/>
                  </a:cubicBezTo>
                  <a:cubicBezTo>
                    <a:pt x="257498" y="218888"/>
                    <a:pt x="257498" y="218888"/>
                    <a:pt x="257498" y="171424"/>
                  </a:cubicBezTo>
                  <a:cubicBezTo>
                    <a:pt x="257498" y="167468"/>
                    <a:pt x="253624" y="163513"/>
                    <a:pt x="249749" y="163513"/>
                  </a:cubicBezTo>
                  <a:close/>
                  <a:moveTo>
                    <a:pt x="250178" y="147638"/>
                  </a:moveTo>
                  <a:cubicBezTo>
                    <a:pt x="264427" y="147638"/>
                    <a:pt x="277381" y="151531"/>
                    <a:pt x="289040" y="158020"/>
                  </a:cubicBezTo>
                  <a:cubicBezTo>
                    <a:pt x="314948" y="172295"/>
                    <a:pt x="331788" y="198249"/>
                    <a:pt x="331788" y="229395"/>
                  </a:cubicBezTo>
                  <a:cubicBezTo>
                    <a:pt x="331788" y="274815"/>
                    <a:pt x="295517" y="311151"/>
                    <a:pt x="250178" y="311151"/>
                  </a:cubicBezTo>
                  <a:cubicBezTo>
                    <a:pt x="216497" y="311151"/>
                    <a:pt x="186703" y="289090"/>
                    <a:pt x="175044" y="260540"/>
                  </a:cubicBezTo>
                  <a:cubicBezTo>
                    <a:pt x="171158" y="250158"/>
                    <a:pt x="169863" y="239776"/>
                    <a:pt x="169863" y="229395"/>
                  </a:cubicBezTo>
                  <a:cubicBezTo>
                    <a:pt x="169863" y="183974"/>
                    <a:pt x="206134" y="147638"/>
                    <a:pt x="250178" y="147638"/>
                  </a:cubicBezTo>
                  <a:close/>
                  <a:moveTo>
                    <a:pt x="22336" y="44450"/>
                  </a:moveTo>
                  <a:cubicBezTo>
                    <a:pt x="18459" y="44450"/>
                    <a:pt x="15875" y="47040"/>
                    <a:pt x="15875" y="49630"/>
                  </a:cubicBezTo>
                  <a:lnTo>
                    <a:pt x="15875" y="93663"/>
                  </a:lnTo>
                  <a:cubicBezTo>
                    <a:pt x="15875" y="93663"/>
                    <a:pt x="15875" y="93663"/>
                    <a:pt x="273050" y="93663"/>
                  </a:cubicBezTo>
                  <a:cubicBezTo>
                    <a:pt x="273050" y="93663"/>
                    <a:pt x="273050" y="93663"/>
                    <a:pt x="273050" y="49630"/>
                  </a:cubicBezTo>
                  <a:cubicBezTo>
                    <a:pt x="273050" y="47040"/>
                    <a:pt x="270466" y="44450"/>
                    <a:pt x="267881" y="44450"/>
                  </a:cubicBezTo>
                  <a:cubicBezTo>
                    <a:pt x="267881" y="44450"/>
                    <a:pt x="267881" y="44450"/>
                    <a:pt x="245911" y="44450"/>
                  </a:cubicBezTo>
                  <a:cubicBezTo>
                    <a:pt x="245911" y="44450"/>
                    <a:pt x="245911" y="44450"/>
                    <a:pt x="245911" y="53515"/>
                  </a:cubicBezTo>
                  <a:cubicBezTo>
                    <a:pt x="245911" y="61286"/>
                    <a:pt x="239449" y="67761"/>
                    <a:pt x="231695" y="67761"/>
                  </a:cubicBezTo>
                  <a:cubicBezTo>
                    <a:pt x="231695" y="67761"/>
                    <a:pt x="231695" y="67761"/>
                    <a:pt x="212310" y="67761"/>
                  </a:cubicBezTo>
                  <a:cubicBezTo>
                    <a:pt x="204556" y="67761"/>
                    <a:pt x="198094" y="61286"/>
                    <a:pt x="198094" y="53515"/>
                  </a:cubicBezTo>
                  <a:cubicBezTo>
                    <a:pt x="198094" y="53515"/>
                    <a:pt x="198094" y="53515"/>
                    <a:pt x="198094" y="44450"/>
                  </a:cubicBezTo>
                  <a:cubicBezTo>
                    <a:pt x="198094" y="44450"/>
                    <a:pt x="198094" y="44450"/>
                    <a:pt x="168370" y="44450"/>
                  </a:cubicBezTo>
                  <a:cubicBezTo>
                    <a:pt x="168370" y="44450"/>
                    <a:pt x="168370" y="44450"/>
                    <a:pt x="168370" y="53515"/>
                  </a:cubicBezTo>
                  <a:cubicBezTo>
                    <a:pt x="168370" y="61286"/>
                    <a:pt x="161909" y="67761"/>
                    <a:pt x="154155" y="67761"/>
                  </a:cubicBezTo>
                  <a:cubicBezTo>
                    <a:pt x="154155" y="67761"/>
                    <a:pt x="154155" y="67761"/>
                    <a:pt x="134770" y="67761"/>
                  </a:cubicBezTo>
                  <a:cubicBezTo>
                    <a:pt x="127016" y="67761"/>
                    <a:pt x="120554" y="61286"/>
                    <a:pt x="120554" y="53515"/>
                  </a:cubicBezTo>
                  <a:cubicBezTo>
                    <a:pt x="120554" y="53515"/>
                    <a:pt x="120554" y="53515"/>
                    <a:pt x="120554" y="44450"/>
                  </a:cubicBezTo>
                  <a:cubicBezTo>
                    <a:pt x="120554" y="44450"/>
                    <a:pt x="120554" y="44450"/>
                    <a:pt x="92123" y="44450"/>
                  </a:cubicBezTo>
                  <a:cubicBezTo>
                    <a:pt x="92123" y="44450"/>
                    <a:pt x="92123" y="44450"/>
                    <a:pt x="92123" y="53515"/>
                  </a:cubicBezTo>
                  <a:cubicBezTo>
                    <a:pt x="92123" y="61286"/>
                    <a:pt x="85661" y="67761"/>
                    <a:pt x="77907" y="67761"/>
                  </a:cubicBezTo>
                  <a:cubicBezTo>
                    <a:pt x="77907" y="67761"/>
                    <a:pt x="77907" y="67761"/>
                    <a:pt x="58522" y="67761"/>
                  </a:cubicBezTo>
                  <a:cubicBezTo>
                    <a:pt x="50768" y="67761"/>
                    <a:pt x="44306" y="61286"/>
                    <a:pt x="44306" y="53515"/>
                  </a:cubicBezTo>
                  <a:cubicBezTo>
                    <a:pt x="44306" y="53515"/>
                    <a:pt x="44306" y="53515"/>
                    <a:pt x="44306" y="44450"/>
                  </a:cubicBezTo>
                  <a:cubicBezTo>
                    <a:pt x="44306" y="44450"/>
                    <a:pt x="44306" y="44450"/>
                    <a:pt x="22336" y="44450"/>
                  </a:cubicBezTo>
                  <a:close/>
                  <a:moveTo>
                    <a:pt x="58303" y="0"/>
                  </a:moveTo>
                  <a:cubicBezTo>
                    <a:pt x="58303" y="0"/>
                    <a:pt x="58303" y="0"/>
                    <a:pt x="77737" y="0"/>
                  </a:cubicBezTo>
                  <a:cubicBezTo>
                    <a:pt x="85511" y="0"/>
                    <a:pt x="91989" y="6476"/>
                    <a:pt x="91989" y="14248"/>
                  </a:cubicBezTo>
                  <a:cubicBezTo>
                    <a:pt x="91989" y="14248"/>
                    <a:pt x="91989" y="14248"/>
                    <a:pt x="91989" y="29791"/>
                  </a:cubicBezTo>
                  <a:cubicBezTo>
                    <a:pt x="91989" y="29791"/>
                    <a:pt x="91989" y="29791"/>
                    <a:pt x="120493" y="29791"/>
                  </a:cubicBezTo>
                  <a:cubicBezTo>
                    <a:pt x="120493" y="29791"/>
                    <a:pt x="120493" y="29791"/>
                    <a:pt x="120493" y="14248"/>
                  </a:cubicBezTo>
                  <a:cubicBezTo>
                    <a:pt x="120493" y="6476"/>
                    <a:pt x="126971" y="0"/>
                    <a:pt x="134745" y="0"/>
                  </a:cubicBezTo>
                  <a:cubicBezTo>
                    <a:pt x="134745" y="0"/>
                    <a:pt x="134745" y="0"/>
                    <a:pt x="154179" y="0"/>
                  </a:cubicBezTo>
                  <a:cubicBezTo>
                    <a:pt x="161953" y="0"/>
                    <a:pt x="168431" y="6476"/>
                    <a:pt x="168431" y="14248"/>
                  </a:cubicBezTo>
                  <a:cubicBezTo>
                    <a:pt x="168431" y="14248"/>
                    <a:pt x="168431" y="14248"/>
                    <a:pt x="168431" y="29791"/>
                  </a:cubicBezTo>
                  <a:cubicBezTo>
                    <a:pt x="168431" y="29791"/>
                    <a:pt x="168431" y="29791"/>
                    <a:pt x="198231" y="29791"/>
                  </a:cubicBezTo>
                  <a:cubicBezTo>
                    <a:pt x="198231" y="29791"/>
                    <a:pt x="198231" y="29791"/>
                    <a:pt x="198231" y="14248"/>
                  </a:cubicBezTo>
                  <a:cubicBezTo>
                    <a:pt x="198231" y="6476"/>
                    <a:pt x="204709" y="0"/>
                    <a:pt x="212483" y="0"/>
                  </a:cubicBezTo>
                  <a:cubicBezTo>
                    <a:pt x="212483" y="0"/>
                    <a:pt x="212483" y="0"/>
                    <a:pt x="231917" y="0"/>
                  </a:cubicBezTo>
                  <a:cubicBezTo>
                    <a:pt x="239691" y="0"/>
                    <a:pt x="246170" y="6476"/>
                    <a:pt x="246170" y="14248"/>
                  </a:cubicBezTo>
                  <a:cubicBezTo>
                    <a:pt x="246170" y="14248"/>
                    <a:pt x="246170" y="14248"/>
                    <a:pt x="246170" y="29791"/>
                  </a:cubicBezTo>
                  <a:cubicBezTo>
                    <a:pt x="246170" y="29791"/>
                    <a:pt x="246170" y="29791"/>
                    <a:pt x="268195" y="29791"/>
                  </a:cubicBezTo>
                  <a:cubicBezTo>
                    <a:pt x="279856" y="29791"/>
                    <a:pt x="288925" y="38858"/>
                    <a:pt x="288925" y="50516"/>
                  </a:cubicBezTo>
                  <a:cubicBezTo>
                    <a:pt x="288925" y="50516"/>
                    <a:pt x="288925" y="50516"/>
                    <a:pt x="288925" y="146366"/>
                  </a:cubicBezTo>
                  <a:cubicBezTo>
                    <a:pt x="288925" y="145071"/>
                    <a:pt x="287630" y="145071"/>
                    <a:pt x="286334" y="143775"/>
                  </a:cubicBezTo>
                  <a:cubicBezTo>
                    <a:pt x="274673" y="139889"/>
                    <a:pt x="263013" y="137299"/>
                    <a:pt x="250056" y="137299"/>
                  </a:cubicBezTo>
                  <a:cubicBezTo>
                    <a:pt x="238396" y="137299"/>
                    <a:pt x="225439" y="139889"/>
                    <a:pt x="215074" y="143775"/>
                  </a:cubicBezTo>
                  <a:cubicBezTo>
                    <a:pt x="203413" y="148956"/>
                    <a:pt x="194344" y="155433"/>
                    <a:pt x="185275" y="164500"/>
                  </a:cubicBezTo>
                  <a:cubicBezTo>
                    <a:pt x="177501" y="172272"/>
                    <a:pt x="169727" y="182634"/>
                    <a:pt x="165840" y="192996"/>
                  </a:cubicBezTo>
                  <a:cubicBezTo>
                    <a:pt x="160658" y="204653"/>
                    <a:pt x="158066" y="216311"/>
                    <a:pt x="158066" y="229264"/>
                  </a:cubicBezTo>
                  <a:cubicBezTo>
                    <a:pt x="158066" y="239626"/>
                    <a:pt x="160658" y="249988"/>
                    <a:pt x="163249" y="260350"/>
                  </a:cubicBezTo>
                  <a:cubicBezTo>
                    <a:pt x="163249" y="260350"/>
                    <a:pt x="163249" y="260350"/>
                    <a:pt x="22025" y="260350"/>
                  </a:cubicBezTo>
                  <a:cubicBezTo>
                    <a:pt x="9069" y="260350"/>
                    <a:pt x="0" y="249988"/>
                    <a:pt x="0" y="238330"/>
                  </a:cubicBezTo>
                  <a:cubicBezTo>
                    <a:pt x="0" y="238330"/>
                    <a:pt x="0" y="238330"/>
                    <a:pt x="0" y="50516"/>
                  </a:cubicBezTo>
                  <a:cubicBezTo>
                    <a:pt x="0" y="38858"/>
                    <a:pt x="9069" y="29791"/>
                    <a:pt x="22025" y="29791"/>
                  </a:cubicBezTo>
                  <a:cubicBezTo>
                    <a:pt x="22025" y="29791"/>
                    <a:pt x="22025" y="29791"/>
                    <a:pt x="44051" y="29791"/>
                  </a:cubicBezTo>
                  <a:cubicBezTo>
                    <a:pt x="44051" y="29791"/>
                    <a:pt x="44051" y="29791"/>
                    <a:pt x="44051" y="14248"/>
                  </a:cubicBezTo>
                  <a:cubicBezTo>
                    <a:pt x="44051" y="6476"/>
                    <a:pt x="50529" y="0"/>
                    <a:pt x="58303"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defTabSz="1219200" fontAlgn="base">
                <a:spcBef>
                  <a:spcPct val="0"/>
                </a:spcBef>
                <a:spcAft>
                  <a:spcPct val="0"/>
                </a:spcAft>
              </a:pPr>
              <a:endParaRPr lang="zh-CN" altLang="en-US">
                <a:solidFill>
                  <a:prstClr val="black">
                    <a:lumMod val="75000"/>
                    <a:lumOff val="25000"/>
                  </a:prst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80" name="PA-文本框 15"/>
          <p:cNvSpPr txBox="1"/>
          <p:nvPr>
            <p:custDataLst>
              <p:tags r:id="rId12"/>
            </p:custDataLst>
          </p:nvPr>
        </p:nvSpPr>
        <p:spPr>
          <a:xfrm>
            <a:off x="3534557" y="5723289"/>
            <a:ext cx="1688113" cy="338552"/>
          </a:xfrm>
          <a:prstGeom prst="rect">
            <a:avLst/>
          </a:prstGeom>
          <a:noFill/>
        </p:spPr>
        <p:txBody>
          <a:bodyPr wrap="none" lIns="91356" tIns="45719" rIns="91356" bIns="45719" rtlCol="0">
            <a:spAutoFit/>
            <a:scene3d>
              <a:camera prst="orthographicFront"/>
              <a:lightRig rig="threePt" dir="t"/>
            </a:scene3d>
            <a:sp3d contourW="12700"/>
          </a:bodyPr>
          <a:lstStyle/>
          <a:p>
            <a:pPr defTabSz="912495" fontAlgn="base">
              <a:spcBef>
                <a:spcPct val="0"/>
              </a:spcBef>
              <a:spcAft>
                <a:spcPct val="0"/>
              </a:spcAft>
            </a:pPr>
            <a:r>
              <a:rPr lang="zh-CN" altLang="en-US" sz="1600" dirty="0">
                <a:solidFill>
                  <a:prstClr val="white"/>
                </a:solidFill>
                <a:latin typeface="Arial" panose="020B0604020202020204" pitchFamily="34" charset="0"/>
                <a:ea typeface="思源黑体 CN Normal" panose="020B0400000000000000" pitchFamily="34" charset="-122"/>
                <a:cs typeface="Arial" panose="020B0604020202020204" pitchFamily="34" charset="0"/>
                <a:sym typeface="思源黑体 CN Normal" panose="020B0400000000000000" pitchFamily="34" charset="-122"/>
              </a:rPr>
              <a:t>时间：</a:t>
            </a:r>
            <a:r>
              <a:rPr lang="en-US" altLang="zh-CN" sz="1600" dirty="0">
                <a:solidFill>
                  <a:prstClr val="white"/>
                </a:solidFill>
                <a:latin typeface="Arial" panose="020B0604020202020204" pitchFamily="34" charset="0"/>
                <a:ea typeface="思源黑体 CN Normal" panose="020B0400000000000000" pitchFamily="34" charset="-122"/>
                <a:cs typeface="Arial" panose="020B0604020202020204" pitchFamily="34" charset="0"/>
                <a:sym typeface="思源黑体 CN Normal" panose="020B0400000000000000" pitchFamily="34" charset="-122"/>
              </a:rPr>
              <a:t>20XX.X.X</a:t>
            </a:r>
          </a:p>
        </p:txBody>
      </p:sp>
      <p:pic>
        <p:nvPicPr>
          <p:cNvPr id="22" name="PA-图片 21" descr="图片包含 乐高, 玩具, 桌子, 男人&#10;&#10;描述已自动生成"/>
          <p:cNvPicPr>
            <a:picLocks noChangeAspect="1"/>
          </p:cNvPicPr>
          <p:nvPr>
            <p:custDataLst>
              <p:tags r:id="rId13"/>
            </p:custDataLst>
          </p:nvPr>
        </p:nvPicPr>
        <p:blipFill>
          <a:blip r:embed="rId25" cstate="print">
            <a:extLst>
              <a:ext uri="{BEBA8EAE-BF5A-486C-A8C5-ECC9F3942E4B}">
                <a14:imgProps xmlns:a14="http://schemas.microsoft.com/office/drawing/2010/main">
                  <a14:imgLayer r:embed="rId26">
                    <a14:imgEffect>
                      <a14:saturation sat="200000"/>
                    </a14:imgEffect>
                  </a14:imgLayer>
                </a14:imgProps>
              </a:ext>
              <a:ext uri="{28A0092B-C50C-407E-A947-70E740481C1C}">
                <a14:useLocalDpi xmlns:a14="http://schemas.microsoft.com/office/drawing/2010/main" val="0"/>
              </a:ext>
            </a:extLst>
          </a:blip>
          <a:stretch>
            <a:fillRect/>
          </a:stretch>
        </p:blipFill>
        <p:spPr>
          <a:xfrm flipH="1">
            <a:off x="5747460" y="1749366"/>
            <a:ext cx="6444540" cy="6444540"/>
          </a:xfrm>
          <a:prstGeom prst="rect">
            <a:avLst/>
          </a:prstGeom>
        </p:spPr>
      </p:pic>
      <p:sp>
        <p:nvSpPr>
          <p:cNvPr id="23" name="PA-文本占位符 5"/>
          <p:cNvSpPr txBox="1"/>
          <p:nvPr>
            <p:custDataLst>
              <p:tags r:id="rId14"/>
            </p:custDataLst>
          </p:nvPr>
        </p:nvSpPr>
        <p:spPr>
          <a:xfrm>
            <a:off x="1567039" y="2607205"/>
            <a:ext cx="5422899" cy="7450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tLang="zh-CN" sz="3600" dirty="0">
              <a:latin typeface="阿里巴巴普惠体 R" panose="00020600040101010101" pitchFamily="18" charset="-122"/>
              <a:ea typeface="阿里巴巴普惠体 R" panose="00020600040101010101" pitchFamily="18" charset="-122"/>
            </a:endParaRPr>
          </a:p>
        </p:txBody>
      </p:sp>
      <p:sp>
        <p:nvSpPr>
          <p:cNvPr id="24" name="PA-圆角矩形 23"/>
          <p:cNvSpPr/>
          <p:nvPr>
            <p:custDataLst>
              <p:tags r:id="rId15"/>
            </p:custDataLst>
          </p:nvPr>
        </p:nvSpPr>
        <p:spPr>
          <a:xfrm>
            <a:off x="2041846" y="3304204"/>
            <a:ext cx="1787526" cy="316249"/>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tx1">
                    <a:lumMod val="75000"/>
                    <a:lumOff val="25000"/>
                  </a:schemeClr>
                </a:solidFill>
                <a:latin typeface="思源黑体 CN Bold" panose="020B0800000000000000" pitchFamily="34" charset="-122"/>
                <a:ea typeface="思源黑体 CN Bold" panose="020B0800000000000000" pitchFamily="34" charset="-122"/>
              </a:rPr>
              <a:t>诚信为先、合作致上</a:t>
            </a:r>
            <a:endParaRPr lang="en-US" altLang="zh-CN" sz="1200" b="1"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25" name="PA-矩形 24"/>
          <p:cNvSpPr/>
          <p:nvPr>
            <p:custDataLst>
              <p:tags r:id="rId16"/>
            </p:custDataLst>
          </p:nvPr>
        </p:nvSpPr>
        <p:spPr>
          <a:xfrm>
            <a:off x="1897382" y="2305002"/>
            <a:ext cx="4801314" cy="923330"/>
          </a:xfrm>
          <a:prstGeom prst="rect">
            <a:avLst/>
          </a:prstGeom>
        </p:spPr>
        <p:txBody>
          <a:bodyPr wrap="square">
            <a:spAutoFit/>
          </a:bodyPr>
          <a:lstStyle/>
          <a:p>
            <a:pPr lvl="0"/>
            <a:r>
              <a:rPr lang="zh-CN" altLang="en-US" sz="5400" b="1" dirty="0">
                <a:solidFill>
                  <a:srgbClr val="002060"/>
                </a:solidFill>
                <a:latin typeface="思源黑体 CN Bold" panose="020B0800000000000000" pitchFamily="34" charset="-122"/>
                <a:ea typeface="思源黑体 CN Bold" panose="020B0800000000000000" pitchFamily="34" charset="-122"/>
              </a:rPr>
              <a:t>企业公司介绍</a:t>
            </a:r>
            <a:endParaRPr lang="en-US" altLang="zh-CN" sz="5400" b="1" dirty="0">
              <a:solidFill>
                <a:srgbClr val="002060"/>
              </a:solidFill>
              <a:latin typeface="思源黑体 CN Bold" panose="020B0800000000000000" pitchFamily="34" charset="-122"/>
              <a:ea typeface="思源黑体 CN Bold" panose="020B0800000000000000" pitchFamily="34" charset="-122"/>
            </a:endParaRPr>
          </a:p>
        </p:txBody>
      </p:sp>
      <p:sp>
        <p:nvSpPr>
          <p:cNvPr id="26" name="PA-矩形 25"/>
          <p:cNvSpPr/>
          <p:nvPr>
            <p:custDataLst>
              <p:tags r:id="rId17"/>
            </p:custDataLst>
          </p:nvPr>
        </p:nvSpPr>
        <p:spPr>
          <a:xfrm>
            <a:off x="1897382" y="1429233"/>
            <a:ext cx="3262432" cy="923330"/>
          </a:xfrm>
          <a:prstGeom prst="rect">
            <a:avLst/>
          </a:prstGeom>
        </p:spPr>
        <p:txBody>
          <a:bodyPr wrap="square">
            <a:spAutoFit/>
          </a:bodyPr>
          <a:lstStyle/>
          <a:p>
            <a:r>
              <a:rPr lang="zh-CN" altLang="en-US" sz="5400" b="1" dirty="0">
                <a:solidFill>
                  <a:srgbClr val="002060"/>
                </a:solidFill>
                <a:latin typeface="思源黑体 CN Bold" panose="020B0800000000000000" pitchFamily="34" charset="-122"/>
                <a:ea typeface="思源黑体 CN Bold" panose="020B0800000000000000" pitchFamily="34" charset="-122"/>
              </a:rPr>
              <a:t>物流运输</a:t>
            </a:r>
            <a:endParaRPr lang="zh-CN" altLang="en-US" dirty="0">
              <a:solidFill>
                <a:srgbClr val="002060"/>
              </a:solidFill>
              <a:latin typeface="阿里巴巴普惠体 R" panose="00020600040101010101" pitchFamily="18" charset="-122"/>
              <a:ea typeface="阿里巴巴普惠体 R" panose="00020600040101010101" pitchFamily="18" charset="-122"/>
            </a:endParaRPr>
          </a:p>
        </p:txBody>
      </p:sp>
      <p:sp>
        <p:nvSpPr>
          <p:cNvPr id="27" name="PA-矩形 26"/>
          <p:cNvSpPr/>
          <p:nvPr>
            <p:custDataLst>
              <p:tags r:id="rId18"/>
            </p:custDataLst>
          </p:nvPr>
        </p:nvSpPr>
        <p:spPr>
          <a:xfrm>
            <a:off x="1935483" y="521822"/>
            <a:ext cx="2175596" cy="868251"/>
          </a:xfrm>
          <a:prstGeom prst="rect">
            <a:avLst/>
          </a:prstGeom>
        </p:spPr>
        <p:txBody>
          <a:bodyPr wrap="none">
            <a:spAutoFit/>
          </a:bodyPr>
          <a:lstStyle/>
          <a:p>
            <a:pPr>
              <a:lnSpc>
                <a:spcPct val="150000"/>
              </a:lnSpc>
            </a:pPr>
            <a:r>
              <a:rPr lang="en-US" altLang="zh-CN" dirty="0">
                <a:solidFill>
                  <a:schemeClr val="tx1">
                    <a:alpha val="16000"/>
                  </a:schemeClr>
                </a:solidFill>
                <a:latin typeface="站酷小薇LOGO体" panose="02010600010101010101" pitchFamily="2" charset="-122"/>
                <a:ea typeface="站酷小薇LOGO体" panose="02010600010101010101" pitchFamily="2" charset="-122"/>
              </a:rPr>
              <a:t>LOGISTICS</a:t>
            </a:r>
          </a:p>
          <a:p>
            <a:pPr>
              <a:lnSpc>
                <a:spcPct val="150000"/>
              </a:lnSpc>
            </a:pPr>
            <a:r>
              <a:rPr lang="en-US" altLang="zh-CN" dirty="0">
                <a:solidFill>
                  <a:schemeClr val="tx1">
                    <a:alpha val="16000"/>
                  </a:schemeClr>
                </a:solidFill>
                <a:latin typeface="站酷小薇LOGO体" panose="02010600010101010101" pitchFamily="2" charset="-122"/>
                <a:ea typeface="站酷小薇LOGO体" panose="02010600010101010101" pitchFamily="2" charset="-122"/>
              </a:rPr>
              <a:t>TRANSPORTATION</a:t>
            </a:r>
            <a:endParaRPr lang="zh-CN" altLang="en-US" dirty="0">
              <a:solidFill>
                <a:schemeClr val="tx1">
                  <a:alpha val="16000"/>
                </a:schemeClr>
              </a:solidFill>
              <a:latin typeface="站酷小薇LOGO体" panose="02010600010101010101" pitchFamily="2" charset="-122"/>
              <a:ea typeface="站酷小薇LOGO体" panose="0201060001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14:presetBounceEnd="38000">
                                      <p:stCondLst>
                                        <p:cond delay="0"/>
                                      </p:stCondLst>
                                      <p:childTnLst>
                                        <p:set>
                                          <p:cBhvr>
                                            <p:cTn id="6" dur="1" fill="hold">
                                              <p:stCondLst>
                                                <p:cond delay="0"/>
                                              </p:stCondLst>
                                            </p:cTn>
                                            <p:tgtEl>
                                              <p:spTgt spid="60"/>
                                            </p:tgtEl>
                                            <p:attrNameLst>
                                              <p:attrName>style.visibility</p:attrName>
                                            </p:attrNameLst>
                                          </p:cBhvr>
                                          <p:to>
                                            <p:strVal val="visible"/>
                                          </p:to>
                                        </p:set>
                                        <p:anim to="" calcmode="lin" valueType="num" p14:bounceEnd="38000">
                                          <p:cBhvr>
                                            <p:cTn id="7" dur="2000" fill="hold">
                                              <p:stCondLst>
                                                <p:cond delay="0"/>
                                              </p:stCondLst>
                                            </p:cTn>
                                            <p:tgtEl>
                                              <p:spTgt spid="6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6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14:presetBounceEnd="38000">
                                      <p:stCondLst>
                                        <p:cond delay="0"/>
                                      </p:stCondLst>
                                      <p:childTnLst>
                                        <p:set>
                                          <p:cBhvr>
                                            <p:cTn id="10" dur="1" fill="hold">
                                              <p:stCondLst>
                                                <p:cond delay="0"/>
                                              </p:stCondLst>
                                            </p:cTn>
                                            <p:tgtEl>
                                              <p:spTgt spid="61"/>
                                            </p:tgtEl>
                                            <p:attrNameLst>
                                              <p:attrName>style.visibility</p:attrName>
                                            </p:attrNameLst>
                                          </p:cBhvr>
                                          <p:to>
                                            <p:strVal val="visible"/>
                                          </p:to>
                                        </p:set>
                                        <p:anim to="" calcmode="lin" valueType="num" p14:bounceEnd="38000">
                                          <p:cBhvr>
                                            <p:cTn id="11" dur="2000" fill="hold">
                                              <p:stCondLst>
                                                <p:cond delay="0"/>
                                              </p:stCondLst>
                                            </p:cTn>
                                            <p:tgtEl>
                                              <p:spTgt spid="6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6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14:presetBounceEnd="38000">
                                      <p:stCondLst>
                                        <p:cond delay="0"/>
                                      </p:stCondLst>
                                      <p:childTnLst>
                                        <p:set>
                                          <p:cBhvr>
                                            <p:cTn id="14" dur="1" fill="hold">
                                              <p:stCondLst>
                                                <p:cond delay="0"/>
                                              </p:stCondLst>
                                            </p:cTn>
                                            <p:tgtEl>
                                              <p:spTgt spid="62"/>
                                            </p:tgtEl>
                                            <p:attrNameLst>
                                              <p:attrName>style.visibility</p:attrName>
                                            </p:attrNameLst>
                                          </p:cBhvr>
                                          <p:to>
                                            <p:strVal val="visible"/>
                                          </p:to>
                                        </p:set>
                                        <p:anim to="" calcmode="lin" valueType="num" p14:bounceEnd="38000">
                                          <p:cBhvr>
                                            <p:cTn id="15" dur="2000" fill="hold">
                                              <p:stCondLst>
                                                <p:cond delay="0"/>
                                              </p:stCondLst>
                                            </p:cTn>
                                            <p:tgtEl>
                                              <p:spTgt spid="6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6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14:presetBounceEnd="38000">
                                      <p:stCondLst>
                                        <p:cond delay="0"/>
                                      </p:stCondLst>
                                      <p:childTnLst>
                                        <p:set>
                                          <p:cBhvr>
                                            <p:cTn id="18" dur="1" fill="hold">
                                              <p:stCondLst>
                                                <p:cond delay="0"/>
                                              </p:stCondLst>
                                            </p:cTn>
                                            <p:tgtEl>
                                              <p:spTgt spid="63"/>
                                            </p:tgtEl>
                                            <p:attrNameLst>
                                              <p:attrName>style.visibility</p:attrName>
                                            </p:attrNameLst>
                                          </p:cBhvr>
                                          <p:to>
                                            <p:strVal val="visible"/>
                                          </p:to>
                                        </p:set>
                                        <p:anim to="" calcmode="lin" valueType="num" p14:bounceEnd="38000">
                                          <p:cBhvr>
                                            <p:cTn id="19" dur="2000" fill="hold">
                                              <p:stCondLst>
                                                <p:cond delay="0"/>
                                              </p:stCondLst>
                                            </p:cTn>
                                            <p:tgtEl>
                                              <p:spTgt spid="6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6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grpId="0" nodeType="withEffect" p14:presetBounceEnd="38000">
                                      <p:stCondLst>
                                        <p:cond delay="0"/>
                                      </p:stCondLst>
                                      <p:childTnLst>
                                        <p:set>
                                          <p:cBhvr>
                                            <p:cTn id="22" dur="1" fill="hold">
                                              <p:stCondLst>
                                                <p:cond delay="0"/>
                                              </p:stCondLst>
                                            </p:cTn>
                                            <p:tgtEl>
                                              <p:spTgt spid="64"/>
                                            </p:tgtEl>
                                            <p:attrNameLst>
                                              <p:attrName>style.visibility</p:attrName>
                                            </p:attrNameLst>
                                          </p:cBhvr>
                                          <p:to>
                                            <p:strVal val="visible"/>
                                          </p:to>
                                        </p:set>
                                        <p:anim to="" calcmode="lin" valueType="num" p14:bounceEnd="38000">
                                          <p:cBhvr>
                                            <p:cTn id="23" dur="2000" fill="hold">
                                              <p:stCondLst>
                                                <p:cond delay="0"/>
                                              </p:stCondLst>
                                            </p:cTn>
                                            <p:tgtEl>
                                              <p:spTgt spid="6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4" dur="2000" fill="hold">
                                              <p:stCondLst>
                                                <p:cond delay="0"/>
                                              </p:stCondLst>
                                            </p:cTn>
                                            <p:tgtEl>
                                              <p:spTgt spid="6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14:presetBounceEnd="38000">
                                      <p:stCondLst>
                                        <p:cond delay="0"/>
                                      </p:stCondLst>
                                      <p:childTnLst>
                                        <p:set>
                                          <p:cBhvr>
                                            <p:cTn id="26" dur="1" fill="hold">
                                              <p:stCondLst>
                                                <p:cond delay="0"/>
                                              </p:stCondLst>
                                            </p:cTn>
                                            <p:tgtEl>
                                              <p:spTgt spid="65"/>
                                            </p:tgtEl>
                                            <p:attrNameLst>
                                              <p:attrName>style.visibility</p:attrName>
                                            </p:attrNameLst>
                                          </p:cBhvr>
                                          <p:to>
                                            <p:strVal val="visible"/>
                                          </p:to>
                                        </p:set>
                                        <p:anim to="" calcmode="lin" valueType="num" p14:bounceEnd="38000">
                                          <p:cBhvr>
                                            <p:cTn id="27" dur="2000" fill="hold">
                                              <p:stCondLst>
                                                <p:cond delay="0"/>
                                              </p:stCondLst>
                                            </p:cTn>
                                            <p:tgtEl>
                                              <p:spTgt spid="6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8" dur="2000" fill="hold">
                                              <p:stCondLst>
                                                <p:cond delay="0"/>
                                              </p:stCondLst>
                                            </p:cTn>
                                            <p:tgtEl>
                                              <p:spTgt spid="6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14:presetBounceEnd="38000">
                                      <p:stCondLst>
                                        <p:cond delay="0"/>
                                      </p:stCondLst>
                                      <p:childTnLst>
                                        <p:set>
                                          <p:cBhvr>
                                            <p:cTn id="30" dur="1" fill="hold">
                                              <p:stCondLst>
                                                <p:cond delay="0"/>
                                              </p:stCondLst>
                                            </p:cTn>
                                            <p:tgtEl>
                                              <p:spTgt spid="66"/>
                                            </p:tgtEl>
                                            <p:attrNameLst>
                                              <p:attrName>style.visibility</p:attrName>
                                            </p:attrNameLst>
                                          </p:cBhvr>
                                          <p:to>
                                            <p:strVal val="visible"/>
                                          </p:to>
                                        </p:set>
                                        <p:anim to="" calcmode="lin" valueType="num" p14:bounceEnd="38000">
                                          <p:cBhvr>
                                            <p:cTn id="31" dur="2000" fill="hold">
                                              <p:stCondLst>
                                                <p:cond delay="0"/>
                                              </p:stCondLst>
                                            </p:cTn>
                                            <p:tgtEl>
                                              <p:spTgt spid="6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2" dur="2000" fill="hold">
                                              <p:stCondLst>
                                                <p:cond delay="0"/>
                                              </p:stCondLst>
                                            </p:cTn>
                                            <p:tgtEl>
                                              <p:spTgt spid="6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grpId="0" nodeType="withEffect" p14:presetBounceEnd="38000">
                                      <p:stCondLst>
                                        <p:cond delay="0"/>
                                      </p:stCondLst>
                                      <p:childTnLst>
                                        <p:set>
                                          <p:cBhvr>
                                            <p:cTn id="34" dur="1" fill="hold">
                                              <p:stCondLst>
                                                <p:cond delay="0"/>
                                              </p:stCondLst>
                                            </p:cTn>
                                            <p:tgtEl>
                                              <p:spTgt spid="67"/>
                                            </p:tgtEl>
                                            <p:attrNameLst>
                                              <p:attrName>style.visibility</p:attrName>
                                            </p:attrNameLst>
                                          </p:cBhvr>
                                          <p:to>
                                            <p:strVal val="visible"/>
                                          </p:to>
                                        </p:set>
                                        <p:anim to="" calcmode="lin" valueType="num" p14:bounceEnd="38000">
                                          <p:cBhvr>
                                            <p:cTn id="35" dur="2000" fill="hold">
                                              <p:stCondLst>
                                                <p:cond delay="0"/>
                                              </p:stCondLst>
                                            </p:cTn>
                                            <p:tgtEl>
                                              <p:spTgt spid="6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6" dur="2000" fill="hold">
                                              <p:stCondLst>
                                                <p:cond delay="0"/>
                                              </p:stCondLst>
                                            </p:cTn>
                                            <p:tgtEl>
                                              <p:spTgt spid="6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nodeType="withEffect" p14:presetBounceEnd="38000">
                                      <p:stCondLst>
                                        <p:cond delay="0"/>
                                      </p:stCondLst>
                                      <p:childTnLst>
                                        <p:set>
                                          <p:cBhvr>
                                            <p:cTn id="38" dur="1" fill="hold">
                                              <p:stCondLst>
                                                <p:cond delay="0"/>
                                              </p:stCondLst>
                                            </p:cTn>
                                            <p:tgtEl>
                                              <p:spTgt spid="73"/>
                                            </p:tgtEl>
                                            <p:attrNameLst>
                                              <p:attrName>style.visibility</p:attrName>
                                            </p:attrNameLst>
                                          </p:cBhvr>
                                          <p:to>
                                            <p:strVal val="visible"/>
                                          </p:to>
                                        </p:set>
                                        <p:anim to="" calcmode="lin" valueType="num" p14:bounceEnd="38000">
                                          <p:cBhvr>
                                            <p:cTn id="39" dur="2000" fill="hold">
                                              <p:stCondLst>
                                                <p:cond delay="0"/>
                                              </p:stCondLst>
                                            </p:cTn>
                                            <p:tgtEl>
                                              <p:spTgt spid="7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0" dur="2000" fill="hold">
                                              <p:stCondLst>
                                                <p:cond delay="0"/>
                                              </p:stCondLst>
                                            </p:cTn>
                                            <p:tgtEl>
                                              <p:spTgt spid="7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1" presetID="0" presetClass="entr" presetSubtype="0" fill="hold" grpId="0" nodeType="withEffect" p14:presetBounceEnd="38000">
                                      <p:stCondLst>
                                        <p:cond delay="0"/>
                                      </p:stCondLst>
                                      <p:childTnLst>
                                        <p:set>
                                          <p:cBhvr>
                                            <p:cTn id="42" dur="1" fill="hold">
                                              <p:stCondLst>
                                                <p:cond delay="0"/>
                                              </p:stCondLst>
                                            </p:cTn>
                                            <p:tgtEl>
                                              <p:spTgt spid="76"/>
                                            </p:tgtEl>
                                            <p:attrNameLst>
                                              <p:attrName>style.visibility</p:attrName>
                                            </p:attrNameLst>
                                          </p:cBhvr>
                                          <p:to>
                                            <p:strVal val="visible"/>
                                          </p:to>
                                        </p:set>
                                        <p:anim to="" calcmode="lin" valueType="num" p14:bounceEnd="38000">
                                          <p:cBhvr>
                                            <p:cTn id="43" dur="2000" fill="hold">
                                              <p:stCondLst>
                                                <p:cond delay="0"/>
                                              </p:stCondLst>
                                            </p:cTn>
                                            <p:tgtEl>
                                              <p:spTgt spid="7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4" dur="2000" fill="hold">
                                              <p:stCondLst>
                                                <p:cond delay="0"/>
                                              </p:stCondLst>
                                            </p:cTn>
                                            <p:tgtEl>
                                              <p:spTgt spid="7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5" presetID="0" presetClass="entr" presetSubtype="0" fill="hold" nodeType="withEffect" p14:presetBounceEnd="38000">
                                      <p:stCondLst>
                                        <p:cond delay="0"/>
                                      </p:stCondLst>
                                      <p:childTnLst>
                                        <p:set>
                                          <p:cBhvr>
                                            <p:cTn id="46" dur="1" fill="hold">
                                              <p:stCondLst>
                                                <p:cond delay="0"/>
                                              </p:stCondLst>
                                            </p:cTn>
                                            <p:tgtEl>
                                              <p:spTgt spid="77"/>
                                            </p:tgtEl>
                                            <p:attrNameLst>
                                              <p:attrName>style.visibility</p:attrName>
                                            </p:attrNameLst>
                                          </p:cBhvr>
                                          <p:to>
                                            <p:strVal val="visible"/>
                                          </p:to>
                                        </p:set>
                                        <p:anim to="" calcmode="lin" valueType="num" p14:bounceEnd="38000">
                                          <p:cBhvr>
                                            <p:cTn id="47" dur="2000" fill="hold">
                                              <p:stCondLst>
                                                <p:cond delay="0"/>
                                              </p:stCondLst>
                                            </p:cTn>
                                            <p:tgtEl>
                                              <p:spTgt spid="7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8" dur="2000" fill="hold">
                                              <p:stCondLst>
                                                <p:cond delay="0"/>
                                              </p:stCondLst>
                                            </p:cTn>
                                            <p:tgtEl>
                                              <p:spTgt spid="7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9" presetID="0" presetClass="entr" presetSubtype="0" fill="hold" grpId="0" nodeType="withEffect" p14:presetBounceEnd="38000">
                                      <p:stCondLst>
                                        <p:cond delay="0"/>
                                      </p:stCondLst>
                                      <p:childTnLst>
                                        <p:set>
                                          <p:cBhvr>
                                            <p:cTn id="50" dur="1" fill="hold">
                                              <p:stCondLst>
                                                <p:cond delay="0"/>
                                              </p:stCondLst>
                                            </p:cTn>
                                            <p:tgtEl>
                                              <p:spTgt spid="80"/>
                                            </p:tgtEl>
                                            <p:attrNameLst>
                                              <p:attrName>style.visibility</p:attrName>
                                            </p:attrNameLst>
                                          </p:cBhvr>
                                          <p:to>
                                            <p:strVal val="visible"/>
                                          </p:to>
                                        </p:set>
                                        <p:anim to="" calcmode="lin" valueType="num" p14:bounceEnd="38000">
                                          <p:cBhvr>
                                            <p:cTn id="51" dur="2000" fill="hold">
                                              <p:stCondLst>
                                                <p:cond delay="0"/>
                                              </p:stCondLst>
                                            </p:cTn>
                                            <p:tgtEl>
                                              <p:spTgt spid="8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52" dur="2000" fill="hold">
                                              <p:stCondLst>
                                                <p:cond delay="0"/>
                                              </p:stCondLst>
                                            </p:cTn>
                                            <p:tgtEl>
                                              <p:spTgt spid="8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53" presetID="0" presetClass="entr" presetSubtype="0" fill="hold" nodeType="withEffect" p14:presetBounceEnd="38000">
                                      <p:stCondLst>
                                        <p:cond delay="0"/>
                                      </p:stCondLst>
                                      <p:childTnLst>
                                        <p:set>
                                          <p:cBhvr>
                                            <p:cTn id="54" dur="1" fill="hold">
                                              <p:stCondLst>
                                                <p:cond delay="0"/>
                                              </p:stCondLst>
                                            </p:cTn>
                                            <p:tgtEl>
                                              <p:spTgt spid="22"/>
                                            </p:tgtEl>
                                            <p:attrNameLst>
                                              <p:attrName>style.visibility</p:attrName>
                                            </p:attrNameLst>
                                          </p:cBhvr>
                                          <p:to>
                                            <p:strVal val="visible"/>
                                          </p:to>
                                        </p:set>
                                        <p:anim to="" calcmode="lin" valueType="num" p14:bounceEnd="38000">
                                          <p:cBhvr>
                                            <p:cTn id="55" dur="2000" fill="hold">
                                              <p:stCondLst>
                                                <p:cond delay="0"/>
                                              </p:stCondLst>
                                            </p:cTn>
                                            <p:tgtEl>
                                              <p:spTgt spid="2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56" dur="2000" fill="hold">
                                              <p:stCondLst>
                                                <p:cond delay="0"/>
                                              </p:stCondLst>
                                            </p:cTn>
                                            <p:tgtEl>
                                              <p:spTgt spid="2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57" presetID="0" presetClass="entr" presetSubtype="0" fill="hold" grpId="0" nodeType="withEffect" nodePh="1" p14:presetBounceEnd="38000">
                                      <p:stCondLst>
                                        <p:cond delay="0"/>
                                      </p:stCondLst>
                                      <p:endCondLst>
                                        <p:cond evt="begin" delay="0">
                                          <p:tn val="57"/>
                                        </p:cond>
                                      </p:endCondLst>
                                      <p:childTnLst>
                                        <p:set>
                                          <p:cBhvr>
                                            <p:cTn id="58" dur="1" fill="hold">
                                              <p:stCondLst>
                                                <p:cond delay="0"/>
                                              </p:stCondLst>
                                            </p:cTn>
                                            <p:tgtEl>
                                              <p:spTgt spid="23"/>
                                            </p:tgtEl>
                                            <p:attrNameLst>
                                              <p:attrName>style.visibility</p:attrName>
                                            </p:attrNameLst>
                                          </p:cBhvr>
                                          <p:to>
                                            <p:strVal val="visible"/>
                                          </p:to>
                                        </p:set>
                                        <p:anim to="" calcmode="lin" valueType="num" p14:bounceEnd="38000">
                                          <p:cBhvr>
                                            <p:cTn id="59" dur="2000" fill="hold">
                                              <p:stCondLst>
                                                <p:cond delay="0"/>
                                              </p:stCondLst>
                                            </p:cTn>
                                            <p:tgtEl>
                                              <p:spTgt spid="2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60" dur="2000" fill="hold">
                                              <p:stCondLst>
                                                <p:cond delay="0"/>
                                              </p:stCondLst>
                                            </p:cTn>
                                            <p:tgtEl>
                                              <p:spTgt spid="2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61" presetID="0" presetClass="entr" presetSubtype="0" fill="hold" grpId="0" nodeType="withEffect" p14:presetBounceEnd="38000">
                                      <p:stCondLst>
                                        <p:cond delay="0"/>
                                      </p:stCondLst>
                                      <p:childTnLst>
                                        <p:set>
                                          <p:cBhvr>
                                            <p:cTn id="62" dur="1" fill="hold">
                                              <p:stCondLst>
                                                <p:cond delay="0"/>
                                              </p:stCondLst>
                                            </p:cTn>
                                            <p:tgtEl>
                                              <p:spTgt spid="24"/>
                                            </p:tgtEl>
                                            <p:attrNameLst>
                                              <p:attrName>style.visibility</p:attrName>
                                            </p:attrNameLst>
                                          </p:cBhvr>
                                          <p:to>
                                            <p:strVal val="visible"/>
                                          </p:to>
                                        </p:set>
                                        <p:anim to="" calcmode="lin" valueType="num" p14:bounceEnd="38000">
                                          <p:cBhvr>
                                            <p:cTn id="63" dur="2000" fill="hold">
                                              <p:stCondLst>
                                                <p:cond delay="0"/>
                                              </p:stCondLst>
                                            </p:cTn>
                                            <p:tgtEl>
                                              <p:spTgt spid="2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64" dur="2000" fill="hold">
                                              <p:stCondLst>
                                                <p:cond delay="0"/>
                                              </p:stCondLst>
                                            </p:cTn>
                                            <p:tgtEl>
                                              <p:spTgt spid="2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65" presetID="0" presetClass="entr" presetSubtype="0" fill="hold" grpId="0" nodeType="withEffect" p14:presetBounceEnd="38000">
                                      <p:stCondLst>
                                        <p:cond delay="0"/>
                                      </p:stCondLst>
                                      <p:childTnLst>
                                        <p:set>
                                          <p:cBhvr>
                                            <p:cTn id="66" dur="1" fill="hold">
                                              <p:stCondLst>
                                                <p:cond delay="0"/>
                                              </p:stCondLst>
                                            </p:cTn>
                                            <p:tgtEl>
                                              <p:spTgt spid="25"/>
                                            </p:tgtEl>
                                            <p:attrNameLst>
                                              <p:attrName>style.visibility</p:attrName>
                                            </p:attrNameLst>
                                          </p:cBhvr>
                                          <p:to>
                                            <p:strVal val="visible"/>
                                          </p:to>
                                        </p:set>
                                        <p:anim to="" calcmode="lin" valueType="num" p14:bounceEnd="38000">
                                          <p:cBhvr>
                                            <p:cTn id="67" dur="2000" fill="hold">
                                              <p:stCondLst>
                                                <p:cond delay="0"/>
                                              </p:stCondLst>
                                            </p:cTn>
                                            <p:tgtEl>
                                              <p:spTgt spid="2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68" dur="2000" fill="hold">
                                              <p:stCondLst>
                                                <p:cond delay="0"/>
                                              </p:stCondLst>
                                            </p:cTn>
                                            <p:tgtEl>
                                              <p:spTgt spid="2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69" presetID="0" presetClass="entr" presetSubtype="0" fill="hold" grpId="0" nodeType="withEffect" p14:presetBounceEnd="38000">
                                      <p:stCondLst>
                                        <p:cond delay="0"/>
                                      </p:stCondLst>
                                      <p:childTnLst>
                                        <p:set>
                                          <p:cBhvr>
                                            <p:cTn id="70" dur="1" fill="hold">
                                              <p:stCondLst>
                                                <p:cond delay="0"/>
                                              </p:stCondLst>
                                            </p:cTn>
                                            <p:tgtEl>
                                              <p:spTgt spid="26"/>
                                            </p:tgtEl>
                                            <p:attrNameLst>
                                              <p:attrName>style.visibility</p:attrName>
                                            </p:attrNameLst>
                                          </p:cBhvr>
                                          <p:to>
                                            <p:strVal val="visible"/>
                                          </p:to>
                                        </p:set>
                                        <p:anim to="" calcmode="lin" valueType="num" p14:bounceEnd="38000">
                                          <p:cBhvr>
                                            <p:cTn id="71" dur="2000" fill="hold">
                                              <p:stCondLst>
                                                <p:cond delay="0"/>
                                              </p:stCondLst>
                                            </p:cTn>
                                            <p:tgtEl>
                                              <p:spTgt spid="2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72" dur="2000" fill="hold">
                                              <p:stCondLst>
                                                <p:cond delay="0"/>
                                              </p:stCondLst>
                                            </p:cTn>
                                            <p:tgtEl>
                                              <p:spTgt spid="2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73" presetID="0" presetClass="entr" presetSubtype="0" fill="hold" grpId="0" nodeType="withEffect" p14:presetBounceEnd="38000">
                                      <p:stCondLst>
                                        <p:cond delay="0"/>
                                      </p:stCondLst>
                                      <p:childTnLst>
                                        <p:set>
                                          <p:cBhvr>
                                            <p:cTn id="74" dur="1" fill="hold">
                                              <p:stCondLst>
                                                <p:cond delay="0"/>
                                              </p:stCondLst>
                                            </p:cTn>
                                            <p:tgtEl>
                                              <p:spTgt spid="27"/>
                                            </p:tgtEl>
                                            <p:attrNameLst>
                                              <p:attrName>style.visibility</p:attrName>
                                            </p:attrNameLst>
                                          </p:cBhvr>
                                          <p:to>
                                            <p:strVal val="visible"/>
                                          </p:to>
                                        </p:set>
                                        <p:anim to="" calcmode="lin" valueType="num" p14:bounceEnd="38000">
                                          <p:cBhvr>
                                            <p:cTn id="75" dur="2000" fill="hold">
                                              <p:stCondLst>
                                                <p:cond delay="0"/>
                                              </p:stCondLst>
                                            </p:cTn>
                                            <p:tgtEl>
                                              <p:spTgt spid="2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76" dur="2000" fill="hold">
                                              <p:stCondLst>
                                                <p:cond delay="0"/>
                                              </p:stCondLst>
                                            </p:cTn>
                                            <p:tgtEl>
                                              <p:spTgt spid="2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P spid="65" grpId="0" animBg="1"/>
          <p:bldP spid="66" grpId="0" animBg="1"/>
          <p:bldP spid="67" grpId="0" animBg="1"/>
          <p:bldP spid="76" grpId="0"/>
          <p:bldP spid="80" grpId="0"/>
          <p:bldP spid="23" grpId="0"/>
          <p:bldP spid="24" grpId="0" animBg="1"/>
          <p:bldP spid="25" grpId="0"/>
          <p:bldP spid="26" grpId="0"/>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 to="" calcmode="lin" valueType="num">
                                          <p:cBhvr>
                                            <p:cTn id="7" dur="2000" fill="hold">
                                              <p:stCondLst>
                                                <p:cond delay="0"/>
                                              </p:stCondLst>
                                            </p:cTn>
                                            <p:tgtEl>
                                              <p:spTgt spid="6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6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 to="" calcmode="lin" valueType="num">
                                          <p:cBhvr>
                                            <p:cTn id="11" dur="2000" fill="hold">
                                              <p:stCondLst>
                                                <p:cond delay="0"/>
                                              </p:stCondLst>
                                            </p:cTn>
                                            <p:tgtEl>
                                              <p:spTgt spid="6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6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anim to="" calcmode="lin" valueType="num">
                                          <p:cBhvr>
                                            <p:cTn id="15" dur="2000" fill="hold">
                                              <p:stCondLst>
                                                <p:cond delay="0"/>
                                              </p:stCondLst>
                                            </p:cTn>
                                            <p:tgtEl>
                                              <p:spTgt spid="6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6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anim to="" calcmode="lin" valueType="num">
                                          <p:cBhvr>
                                            <p:cTn id="19" dur="2000" fill="hold">
                                              <p:stCondLst>
                                                <p:cond delay="0"/>
                                              </p:stCondLst>
                                            </p:cTn>
                                            <p:tgtEl>
                                              <p:spTgt spid="6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6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anim to="" calcmode="lin" valueType="num">
                                          <p:cBhvr>
                                            <p:cTn id="23" dur="2000" fill="hold">
                                              <p:stCondLst>
                                                <p:cond delay="0"/>
                                              </p:stCondLst>
                                            </p:cTn>
                                            <p:tgtEl>
                                              <p:spTgt spid="6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4" dur="2000" fill="hold">
                                              <p:stCondLst>
                                                <p:cond delay="0"/>
                                              </p:stCondLst>
                                            </p:cTn>
                                            <p:tgtEl>
                                              <p:spTgt spid="6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anim to="" calcmode="lin" valueType="num">
                                          <p:cBhvr>
                                            <p:cTn id="27" dur="2000" fill="hold">
                                              <p:stCondLst>
                                                <p:cond delay="0"/>
                                              </p:stCondLst>
                                            </p:cTn>
                                            <p:tgtEl>
                                              <p:spTgt spid="6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8" dur="2000" fill="hold">
                                              <p:stCondLst>
                                                <p:cond delay="0"/>
                                              </p:stCondLst>
                                            </p:cTn>
                                            <p:tgtEl>
                                              <p:spTgt spid="6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anim to="" calcmode="lin" valueType="num">
                                          <p:cBhvr>
                                            <p:cTn id="31" dur="2000" fill="hold">
                                              <p:stCondLst>
                                                <p:cond delay="0"/>
                                              </p:stCondLst>
                                            </p:cTn>
                                            <p:tgtEl>
                                              <p:spTgt spid="6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2" dur="2000" fill="hold">
                                              <p:stCondLst>
                                                <p:cond delay="0"/>
                                              </p:stCondLst>
                                            </p:cTn>
                                            <p:tgtEl>
                                              <p:spTgt spid="6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anim to="" calcmode="lin" valueType="num">
                                          <p:cBhvr>
                                            <p:cTn id="35" dur="2000" fill="hold">
                                              <p:stCondLst>
                                                <p:cond delay="0"/>
                                              </p:stCondLst>
                                            </p:cTn>
                                            <p:tgtEl>
                                              <p:spTgt spid="6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6" dur="2000" fill="hold">
                                              <p:stCondLst>
                                                <p:cond delay="0"/>
                                              </p:stCondLst>
                                            </p:cTn>
                                            <p:tgtEl>
                                              <p:spTgt spid="6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nodeType="withEffect">
                                      <p:stCondLst>
                                        <p:cond delay="0"/>
                                      </p:stCondLst>
                                      <p:childTnLst>
                                        <p:set>
                                          <p:cBhvr>
                                            <p:cTn id="38" dur="1" fill="hold">
                                              <p:stCondLst>
                                                <p:cond delay="0"/>
                                              </p:stCondLst>
                                            </p:cTn>
                                            <p:tgtEl>
                                              <p:spTgt spid="73"/>
                                            </p:tgtEl>
                                            <p:attrNameLst>
                                              <p:attrName>style.visibility</p:attrName>
                                            </p:attrNameLst>
                                          </p:cBhvr>
                                          <p:to>
                                            <p:strVal val="visible"/>
                                          </p:to>
                                        </p:set>
                                        <p:anim to="" calcmode="lin" valueType="num">
                                          <p:cBhvr>
                                            <p:cTn id="39" dur="2000" fill="hold">
                                              <p:stCondLst>
                                                <p:cond delay="0"/>
                                              </p:stCondLst>
                                            </p:cTn>
                                            <p:tgtEl>
                                              <p:spTgt spid="7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0" dur="2000" fill="hold">
                                              <p:stCondLst>
                                                <p:cond delay="0"/>
                                              </p:stCondLst>
                                            </p:cTn>
                                            <p:tgtEl>
                                              <p:spTgt spid="7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1" presetID="0" presetClass="entr" presetSubtype="0" fill="hold" grpId="0" nodeType="withEffect">
                                      <p:stCondLst>
                                        <p:cond delay="0"/>
                                      </p:stCondLst>
                                      <p:childTnLst>
                                        <p:set>
                                          <p:cBhvr>
                                            <p:cTn id="42" dur="1" fill="hold">
                                              <p:stCondLst>
                                                <p:cond delay="0"/>
                                              </p:stCondLst>
                                            </p:cTn>
                                            <p:tgtEl>
                                              <p:spTgt spid="76"/>
                                            </p:tgtEl>
                                            <p:attrNameLst>
                                              <p:attrName>style.visibility</p:attrName>
                                            </p:attrNameLst>
                                          </p:cBhvr>
                                          <p:to>
                                            <p:strVal val="visible"/>
                                          </p:to>
                                        </p:set>
                                        <p:anim to="" calcmode="lin" valueType="num">
                                          <p:cBhvr>
                                            <p:cTn id="43" dur="2000" fill="hold">
                                              <p:stCondLst>
                                                <p:cond delay="0"/>
                                              </p:stCondLst>
                                            </p:cTn>
                                            <p:tgtEl>
                                              <p:spTgt spid="7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4" dur="2000" fill="hold">
                                              <p:stCondLst>
                                                <p:cond delay="0"/>
                                              </p:stCondLst>
                                            </p:cTn>
                                            <p:tgtEl>
                                              <p:spTgt spid="7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5" presetID="0" presetClass="entr" presetSubtype="0" fill="hold" nodeType="withEffect">
                                      <p:stCondLst>
                                        <p:cond delay="0"/>
                                      </p:stCondLst>
                                      <p:childTnLst>
                                        <p:set>
                                          <p:cBhvr>
                                            <p:cTn id="46" dur="1" fill="hold">
                                              <p:stCondLst>
                                                <p:cond delay="0"/>
                                              </p:stCondLst>
                                            </p:cTn>
                                            <p:tgtEl>
                                              <p:spTgt spid="77"/>
                                            </p:tgtEl>
                                            <p:attrNameLst>
                                              <p:attrName>style.visibility</p:attrName>
                                            </p:attrNameLst>
                                          </p:cBhvr>
                                          <p:to>
                                            <p:strVal val="visible"/>
                                          </p:to>
                                        </p:set>
                                        <p:anim to="" calcmode="lin" valueType="num">
                                          <p:cBhvr>
                                            <p:cTn id="47" dur="2000" fill="hold">
                                              <p:stCondLst>
                                                <p:cond delay="0"/>
                                              </p:stCondLst>
                                            </p:cTn>
                                            <p:tgtEl>
                                              <p:spTgt spid="7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8" dur="2000" fill="hold">
                                              <p:stCondLst>
                                                <p:cond delay="0"/>
                                              </p:stCondLst>
                                            </p:cTn>
                                            <p:tgtEl>
                                              <p:spTgt spid="7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9" presetID="0" presetClass="entr" presetSubtype="0" fill="hold" grpId="0" nodeType="withEffect">
                                      <p:stCondLst>
                                        <p:cond delay="0"/>
                                      </p:stCondLst>
                                      <p:childTnLst>
                                        <p:set>
                                          <p:cBhvr>
                                            <p:cTn id="50" dur="1" fill="hold">
                                              <p:stCondLst>
                                                <p:cond delay="0"/>
                                              </p:stCondLst>
                                            </p:cTn>
                                            <p:tgtEl>
                                              <p:spTgt spid="80"/>
                                            </p:tgtEl>
                                            <p:attrNameLst>
                                              <p:attrName>style.visibility</p:attrName>
                                            </p:attrNameLst>
                                          </p:cBhvr>
                                          <p:to>
                                            <p:strVal val="visible"/>
                                          </p:to>
                                        </p:set>
                                        <p:anim to="" calcmode="lin" valueType="num">
                                          <p:cBhvr>
                                            <p:cTn id="51" dur="2000" fill="hold">
                                              <p:stCondLst>
                                                <p:cond delay="0"/>
                                              </p:stCondLst>
                                            </p:cTn>
                                            <p:tgtEl>
                                              <p:spTgt spid="8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52" dur="2000" fill="hold">
                                              <p:stCondLst>
                                                <p:cond delay="0"/>
                                              </p:stCondLst>
                                            </p:cTn>
                                            <p:tgtEl>
                                              <p:spTgt spid="8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53" presetID="0"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to="" calcmode="lin" valueType="num">
                                          <p:cBhvr>
                                            <p:cTn id="55" dur="2000" fill="hold">
                                              <p:stCondLst>
                                                <p:cond delay="0"/>
                                              </p:stCondLst>
                                            </p:cTn>
                                            <p:tgtEl>
                                              <p:spTgt spid="2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56" dur="2000" fill="hold">
                                              <p:stCondLst>
                                                <p:cond delay="0"/>
                                              </p:stCondLst>
                                            </p:cTn>
                                            <p:tgtEl>
                                              <p:spTgt spid="2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57" presetID="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gtEl>
                                            <p:attrNameLst>
                                              <p:attrName>style.visibility</p:attrName>
                                            </p:attrNameLst>
                                          </p:cBhvr>
                                          <p:to>
                                            <p:strVal val="visible"/>
                                          </p:to>
                                        </p:set>
                                        <p:anim to="" calcmode="lin" valueType="num">
                                          <p:cBhvr>
                                            <p:cTn id="59" dur="2000" fill="hold">
                                              <p:stCondLst>
                                                <p:cond delay="0"/>
                                              </p:stCondLst>
                                            </p:cTn>
                                            <p:tgtEl>
                                              <p:spTgt spid="2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60" dur="2000" fill="hold">
                                              <p:stCondLst>
                                                <p:cond delay="0"/>
                                              </p:stCondLst>
                                            </p:cTn>
                                            <p:tgtEl>
                                              <p:spTgt spid="2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61" presetID="0"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to="" calcmode="lin" valueType="num">
                                          <p:cBhvr>
                                            <p:cTn id="63" dur="2000" fill="hold">
                                              <p:stCondLst>
                                                <p:cond delay="0"/>
                                              </p:stCondLst>
                                            </p:cTn>
                                            <p:tgtEl>
                                              <p:spTgt spid="2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64" dur="2000" fill="hold">
                                              <p:stCondLst>
                                                <p:cond delay="0"/>
                                              </p:stCondLst>
                                            </p:cTn>
                                            <p:tgtEl>
                                              <p:spTgt spid="2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65" presetID="0"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to="" calcmode="lin" valueType="num">
                                          <p:cBhvr>
                                            <p:cTn id="67" dur="2000" fill="hold">
                                              <p:stCondLst>
                                                <p:cond delay="0"/>
                                              </p:stCondLst>
                                            </p:cTn>
                                            <p:tgtEl>
                                              <p:spTgt spid="2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68" dur="2000" fill="hold">
                                              <p:stCondLst>
                                                <p:cond delay="0"/>
                                              </p:stCondLst>
                                            </p:cTn>
                                            <p:tgtEl>
                                              <p:spTgt spid="2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69" presetID="0" presetClass="entr" presetSubtype="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to="" calcmode="lin" valueType="num">
                                          <p:cBhvr>
                                            <p:cTn id="71" dur="2000" fill="hold">
                                              <p:stCondLst>
                                                <p:cond delay="0"/>
                                              </p:stCondLst>
                                            </p:cTn>
                                            <p:tgtEl>
                                              <p:spTgt spid="2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72" dur="2000" fill="hold">
                                              <p:stCondLst>
                                                <p:cond delay="0"/>
                                              </p:stCondLst>
                                            </p:cTn>
                                            <p:tgtEl>
                                              <p:spTgt spid="2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73" presetID="0" presetClass="entr" presetSubtype="0"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 to="" calcmode="lin" valueType="num">
                                          <p:cBhvr>
                                            <p:cTn id="75" dur="2000" fill="hold">
                                              <p:stCondLst>
                                                <p:cond delay="0"/>
                                              </p:stCondLst>
                                            </p:cTn>
                                            <p:tgtEl>
                                              <p:spTgt spid="2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76" dur="2000" fill="hold">
                                              <p:stCondLst>
                                                <p:cond delay="0"/>
                                              </p:stCondLst>
                                            </p:cTn>
                                            <p:tgtEl>
                                              <p:spTgt spid="2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P spid="65" grpId="0" animBg="1"/>
          <p:bldP spid="66" grpId="0" animBg="1"/>
          <p:bldP spid="67" grpId="0" animBg="1"/>
          <p:bldP spid="76" grpId="0"/>
          <p:bldP spid="80" grpId="0"/>
          <p:bldP spid="23" grpId="0"/>
          <p:bldP spid="24" grpId="0" animBg="1"/>
          <p:bldP spid="25" grpId="0"/>
          <p:bldP spid="26" grpId="0"/>
          <p:bldP spid="27"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54763" y="327287"/>
            <a:ext cx="4122168" cy="615219"/>
            <a:chOff x="586991" y="472430"/>
            <a:chExt cx="4122168" cy="615219"/>
          </a:xfrm>
        </p:grpSpPr>
        <p:sp>
          <p:nvSpPr>
            <p:cNvPr id="5" name="椭圆 4"/>
            <p:cNvSpPr/>
            <p:nvPr/>
          </p:nvSpPr>
          <p:spPr>
            <a:xfrm>
              <a:off x="654123" y="472430"/>
              <a:ext cx="612000" cy="612000"/>
            </a:xfrm>
            <a:prstGeom prst="ellipse">
              <a:avLst/>
            </a:prstGeom>
            <a:solidFill>
              <a:srgbClr val="0070C0"/>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atin typeface="阿里巴巴普惠体 R" panose="00020600040101010101" pitchFamily="18" charset="-122"/>
                <a:ea typeface="阿里巴巴普惠体 R" panose="00020600040101010101" pitchFamily="18" charset="-122"/>
              </a:endParaRPr>
            </a:p>
          </p:txBody>
        </p:sp>
        <p:sp>
          <p:nvSpPr>
            <p:cNvPr id="6" name="文本框 5"/>
            <p:cNvSpPr txBox="1"/>
            <p:nvPr/>
          </p:nvSpPr>
          <p:spPr>
            <a:xfrm>
              <a:off x="586991" y="516820"/>
              <a:ext cx="679132" cy="523220"/>
            </a:xfrm>
            <a:prstGeom prst="rect">
              <a:avLst/>
            </a:prstGeom>
            <a:noFill/>
          </p:spPr>
          <p:txBody>
            <a:bodyPr wrap="square" rtlCol="0">
              <a:spAutoFit/>
            </a:bodyPr>
            <a:lstStyle>
              <a:defPPr>
                <a:defRPr lang="zh-CN"/>
              </a:defPPr>
              <a:lvl1pPr algn="dist">
                <a:defRPr sz="9600" spc="-150">
                  <a:gradFill>
                    <a:gsLst>
                      <a:gs pos="0">
                        <a:schemeClr val="accent3">
                          <a:lumMod val="75000"/>
                        </a:schemeClr>
                      </a:gs>
                      <a:gs pos="100000">
                        <a:schemeClr val="accent1">
                          <a:lumMod val="60000"/>
                          <a:lumOff val="40000"/>
                        </a:schemeClr>
                      </a:gs>
                    </a:gsLst>
                    <a:lin ang="0" scaled="1"/>
                  </a:gradFill>
                  <a:latin typeface="优设标题黑" panose="00000500000000000000" pitchFamily="2" charset="-122"/>
                  <a:ea typeface="优设标题黑" panose="00000500000000000000" pitchFamily="2" charset="-122"/>
                </a:defRPr>
              </a:lvl1pPr>
            </a:lstStyle>
            <a:p>
              <a:r>
                <a:rPr lang="en-US" altLang="zh-CN" sz="2800" spc="-300" dirty="0">
                  <a:solidFill>
                    <a:schemeClr val="bg1"/>
                  </a:solidFill>
                  <a:effectLst>
                    <a:outerShdw blurRad="38100" dist="38100" dir="2700000" algn="tl">
                      <a:srgbClr val="000000">
                        <a:alpha val="43137"/>
                      </a:srgbClr>
                    </a:outerShdw>
                  </a:effectLst>
                </a:rPr>
                <a:t>02</a:t>
              </a:r>
              <a:endParaRPr lang="zh-CN" altLang="en-US" sz="2800" spc="-300" dirty="0">
                <a:solidFill>
                  <a:schemeClr val="bg1"/>
                </a:solidFill>
                <a:effectLst>
                  <a:outerShdw blurRad="38100" dist="38100" dir="2700000" algn="tl">
                    <a:srgbClr val="000000">
                      <a:alpha val="43137"/>
                    </a:srgbClr>
                  </a:outerShdw>
                </a:effectLst>
              </a:endParaRPr>
            </a:p>
          </p:txBody>
        </p:sp>
        <p:sp>
          <p:nvSpPr>
            <p:cNvPr id="7" name="文本框 6"/>
            <p:cNvSpPr txBox="1"/>
            <p:nvPr/>
          </p:nvSpPr>
          <p:spPr>
            <a:xfrm>
              <a:off x="1456590" y="502874"/>
              <a:ext cx="3252569" cy="584775"/>
            </a:xfrm>
            <a:prstGeom prst="rect">
              <a:avLst/>
            </a:prstGeom>
            <a:noFill/>
          </p:spPr>
          <p:txBody>
            <a:bodyPr wrap="square" rtlCol="0">
              <a:spAutoFit/>
            </a:bodyPr>
            <a:lstStyle/>
            <a:p>
              <a:pPr defTabSz="457200"/>
              <a:r>
                <a:rPr kumimoji="1"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rPr>
                <a:t>发展历程</a:t>
              </a:r>
            </a:p>
          </p:txBody>
        </p:sp>
      </p:grpSp>
      <p:grpSp>
        <p:nvGrpSpPr>
          <p:cNvPr id="25" name="组合 24"/>
          <p:cNvGrpSpPr/>
          <p:nvPr/>
        </p:nvGrpSpPr>
        <p:grpSpPr>
          <a:xfrm>
            <a:off x="3225209" y="2182813"/>
            <a:ext cx="1863375" cy="3336599"/>
            <a:chOff x="3225210" y="2182813"/>
            <a:chExt cx="1863375" cy="3336599"/>
          </a:xfrm>
        </p:grpSpPr>
        <p:sp>
          <p:nvSpPr>
            <p:cNvPr id="9" name="Pentagon 66"/>
            <p:cNvSpPr/>
            <p:nvPr/>
          </p:nvSpPr>
          <p:spPr>
            <a:xfrm>
              <a:off x="3225210" y="3884964"/>
              <a:ext cx="1863375" cy="1634448"/>
            </a:xfrm>
            <a:prstGeom prst="homePlate">
              <a:avLst>
                <a:gd name="adj" fmla="val 28209"/>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rPr>
                <a:t>输入标题</a:t>
              </a:r>
              <a:endParaRPr kumimoji="0" lang="en-US" altLang="zh-CN" sz="2200" b="1"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19" name="Rectangle 16"/>
            <p:cNvSpPr/>
            <p:nvPr/>
          </p:nvSpPr>
          <p:spPr>
            <a:xfrm>
              <a:off x="3225210" y="2182813"/>
              <a:ext cx="1712550" cy="1279068"/>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grpSp>
      <p:grpSp>
        <p:nvGrpSpPr>
          <p:cNvPr id="2" name="组合 1"/>
          <p:cNvGrpSpPr/>
          <p:nvPr/>
        </p:nvGrpSpPr>
        <p:grpSpPr>
          <a:xfrm>
            <a:off x="1187005" y="2005123"/>
            <a:ext cx="1863375" cy="3336599"/>
            <a:chOff x="1187005" y="2005123"/>
            <a:chExt cx="1863375" cy="3336599"/>
          </a:xfrm>
        </p:grpSpPr>
        <p:sp>
          <p:nvSpPr>
            <p:cNvPr id="8" name="Pentagon 35"/>
            <p:cNvSpPr/>
            <p:nvPr/>
          </p:nvSpPr>
          <p:spPr>
            <a:xfrm>
              <a:off x="1187005" y="2005123"/>
              <a:ext cx="1863375" cy="1634448"/>
            </a:xfrm>
            <a:prstGeom prst="homePlate">
              <a:avLst>
                <a:gd name="adj" fmla="val 29885"/>
              </a:avLst>
            </a:pr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rPr>
                <a:t>输入标题</a:t>
              </a:r>
              <a:endParaRPr kumimoji="0" lang="en-US" sz="2200" b="1"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21" name="Rectangle 16"/>
            <p:cNvSpPr/>
            <p:nvPr/>
          </p:nvSpPr>
          <p:spPr>
            <a:xfrm>
              <a:off x="1224362" y="4062654"/>
              <a:ext cx="1712550" cy="1279068"/>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grpSp>
      <p:grpSp>
        <p:nvGrpSpPr>
          <p:cNvPr id="27" name="组合 26"/>
          <p:cNvGrpSpPr/>
          <p:nvPr/>
        </p:nvGrpSpPr>
        <p:grpSpPr>
          <a:xfrm>
            <a:off x="7301617" y="2182813"/>
            <a:ext cx="1863376" cy="3336599"/>
            <a:chOff x="7301619" y="2182813"/>
            <a:chExt cx="1863376" cy="3336599"/>
          </a:xfrm>
        </p:grpSpPr>
        <p:sp>
          <p:nvSpPr>
            <p:cNvPr id="11" name="Pentagon 70"/>
            <p:cNvSpPr/>
            <p:nvPr/>
          </p:nvSpPr>
          <p:spPr>
            <a:xfrm>
              <a:off x="7301620" y="3884964"/>
              <a:ext cx="1863375" cy="1634448"/>
            </a:xfrm>
            <a:prstGeom prst="homePlate">
              <a:avLst>
                <a:gd name="adj" fmla="val 29885"/>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rPr>
                <a:t>输入标题</a:t>
              </a:r>
              <a:endParaRPr kumimoji="0" lang="en-US" altLang="zh-CN" sz="2200" b="1"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22" name="Rectangle 16"/>
            <p:cNvSpPr/>
            <p:nvPr/>
          </p:nvSpPr>
          <p:spPr>
            <a:xfrm>
              <a:off x="7301619" y="2182813"/>
              <a:ext cx="1712550" cy="1279068"/>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grpSp>
      <p:grpSp>
        <p:nvGrpSpPr>
          <p:cNvPr id="26" name="组合 25"/>
          <p:cNvGrpSpPr/>
          <p:nvPr/>
        </p:nvGrpSpPr>
        <p:grpSpPr>
          <a:xfrm>
            <a:off x="5263413" y="2005123"/>
            <a:ext cx="1863375" cy="3336599"/>
            <a:chOff x="5263415" y="2005123"/>
            <a:chExt cx="1863375" cy="3336599"/>
          </a:xfrm>
        </p:grpSpPr>
        <p:sp>
          <p:nvSpPr>
            <p:cNvPr id="10" name="Pentagon 69"/>
            <p:cNvSpPr/>
            <p:nvPr/>
          </p:nvSpPr>
          <p:spPr>
            <a:xfrm>
              <a:off x="5263415" y="2005123"/>
              <a:ext cx="1863375" cy="1634448"/>
            </a:xfrm>
            <a:prstGeom prst="homePlate">
              <a:avLst>
                <a:gd name="adj" fmla="val 30723"/>
              </a:avLst>
            </a:pr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rPr>
                <a:t>输入标题</a:t>
              </a:r>
              <a:endParaRPr kumimoji="0" lang="en-US" altLang="zh-CN" sz="2200" b="1"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23" name="Rectangle 16"/>
            <p:cNvSpPr/>
            <p:nvPr/>
          </p:nvSpPr>
          <p:spPr>
            <a:xfrm>
              <a:off x="5300771" y="4062654"/>
              <a:ext cx="1712550" cy="1279068"/>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grpSp>
      <p:grpSp>
        <p:nvGrpSpPr>
          <p:cNvPr id="28" name="组合 27"/>
          <p:cNvGrpSpPr/>
          <p:nvPr/>
        </p:nvGrpSpPr>
        <p:grpSpPr>
          <a:xfrm>
            <a:off x="9339824" y="2005123"/>
            <a:ext cx="1863375" cy="3336599"/>
            <a:chOff x="9339824" y="2005123"/>
            <a:chExt cx="1863375" cy="3336599"/>
          </a:xfrm>
        </p:grpSpPr>
        <p:sp>
          <p:nvSpPr>
            <p:cNvPr id="12" name="Pentagon 71"/>
            <p:cNvSpPr/>
            <p:nvPr/>
          </p:nvSpPr>
          <p:spPr>
            <a:xfrm>
              <a:off x="9339824" y="2005123"/>
              <a:ext cx="1863375" cy="1634448"/>
            </a:xfrm>
            <a:prstGeom prst="homePlate">
              <a:avLst>
                <a:gd name="adj" fmla="val 29885"/>
              </a:avLst>
            </a:pr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200" b="1"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rPr>
                <a:t>输入标题</a:t>
              </a:r>
              <a:endParaRPr kumimoji="0" lang="en-US" altLang="zh-CN" sz="2200" b="1" i="0" u="none" strike="noStrike" kern="0" cap="none" spc="0" normalizeH="0" baseline="0" noProof="0" dirty="0">
                <a:ln>
                  <a:noFill/>
                </a:ln>
                <a:solidFill>
                  <a:srgbClr val="FFFFFF"/>
                </a:solidFill>
                <a:effectLst/>
                <a:uLnTx/>
                <a:uFillTx/>
                <a:latin typeface="阿里巴巴普惠体 R" panose="00020600040101010101" pitchFamily="18" charset="-122"/>
                <a:ea typeface="阿里巴巴普惠体 R" panose="00020600040101010101" pitchFamily="18" charset="-122"/>
                <a:cs typeface="+mn-cs"/>
              </a:endParaRPr>
            </a:p>
          </p:txBody>
        </p:sp>
        <p:sp>
          <p:nvSpPr>
            <p:cNvPr id="24" name="Rectangle 16"/>
            <p:cNvSpPr/>
            <p:nvPr/>
          </p:nvSpPr>
          <p:spPr>
            <a:xfrm>
              <a:off x="9339824" y="4062654"/>
              <a:ext cx="1712550" cy="1279068"/>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anim calcmode="lin" valueType="num">
                                      <p:cBhvr>
                                        <p:cTn id="20" dur="500" fill="hold"/>
                                        <p:tgtEl>
                                          <p:spTgt spid="25"/>
                                        </p:tgtEl>
                                        <p:attrNameLst>
                                          <p:attrName>ppt_x</p:attrName>
                                        </p:attrNameLst>
                                      </p:cBhvr>
                                      <p:tavLst>
                                        <p:tav tm="0">
                                          <p:val>
                                            <p:strVal val="#ppt_x"/>
                                          </p:val>
                                        </p:tav>
                                        <p:tav tm="100000">
                                          <p:val>
                                            <p:strVal val="#ppt_x"/>
                                          </p:val>
                                        </p:tav>
                                      </p:tavLst>
                                    </p:anim>
                                    <p:anim calcmode="lin" valueType="num">
                                      <p:cBhvr>
                                        <p:cTn id="21" dur="500" fill="hold"/>
                                        <p:tgtEl>
                                          <p:spTgt spid="25"/>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strVal val="#ppt_x"/>
                                          </p:val>
                                        </p:tav>
                                        <p:tav tm="100000">
                                          <p:val>
                                            <p:strVal val="#ppt_x"/>
                                          </p:val>
                                        </p:tav>
                                      </p:tavLst>
                                    </p:anim>
                                    <p:anim calcmode="lin" valueType="num">
                                      <p:cBhvr>
                                        <p:cTn id="27" dur="500" fill="hold"/>
                                        <p:tgtEl>
                                          <p:spTgt spid="26"/>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anim calcmode="lin" valueType="num">
                                      <p:cBhvr>
                                        <p:cTn id="32" dur="500" fill="hold"/>
                                        <p:tgtEl>
                                          <p:spTgt spid="27"/>
                                        </p:tgtEl>
                                        <p:attrNameLst>
                                          <p:attrName>ppt_x</p:attrName>
                                        </p:attrNameLst>
                                      </p:cBhvr>
                                      <p:tavLst>
                                        <p:tav tm="0">
                                          <p:val>
                                            <p:strVal val="#ppt_x"/>
                                          </p:val>
                                        </p:tav>
                                        <p:tav tm="100000">
                                          <p:val>
                                            <p:strVal val="#ppt_x"/>
                                          </p:val>
                                        </p:tav>
                                      </p:tavLst>
                                    </p:anim>
                                    <p:anim calcmode="lin" valueType="num">
                                      <p:cBhvr>
                                        <p:cTn id="33" dur="500" fill="hold"/>
                                        <p:tgtEl>
                                          <p:spTgt spid="27"/>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anim calcmode="lin" valueType="num">
                                      <p:cBhvr>
                                        <p:cTn id="38" dur="500" fill="hold"/>
                                        <p:tgtEl>
                                          <p:spTgt spid="28"/>
                                        </p:tgtEl>
                                        <p:attrNameLst>
                                          <p:attrName>ppt_x</p:attrName>
                                        </p:attrNameLst>
                                      </p:cBhvr>
                                      <p:tavLst>
                                        <p:tav tm="0">
                                          <p:val>
                                            <p:strVal val="#ppt_x"/>
                                          </p:val>
                                        </p:tav>
                                        <p:tav tm="100000">
                                          <p:val>
                                            <p:strVal val="#ppt_x"/>
                                          </p:val>
                                        </p:tav>
                                      </p:tavLst>
                                    </p:anim>
                                    <p:anim calcmode="lin" valueType="num">
                                      <p:cBhvr>
                                        <p:cTn id="39"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54763" y="327287"/>
            <a:ext cx="4122168" cy="615219"/>
            <a:chOff x="586991" y="472430"/>
            <a:chExt cx="4122168" cy="615219"/>
          </a:xfrm>
        </p:grpSpPr>
        <p:sp>
          <p:nvSpPr>
            <p:cNvPr id="5" name="椭圆 4"/>
            <p:cNvSpPr/>
            <p:nvPr/>
          </p:nvSpPr>
          <p:spPr>
            <a:xfrm>
              <a:off x="654123" y="472430"/>
              <a:ext cx="612000" cy="612000"/>
            </a:xfrm>
            <a:prstGeom prst="ellipse">
              <a:avLst/>
            </a:prstGeom>
            <a:solidFill>
              <a:srgbClr val="0070C0"/>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atin typeface="阿里巴巴普惠体 R" panose="00020600040101010101" pitchFamily="18" charset="-122"/>
                <a:ea typeface="阿里巴巴普惠体 R" panose="00020600040101010101" pitchFamily="18" charset="-122"/>
              </a:endParaRPr>
            </a:p>
          </p:txBody>
        </p:sp>
        <p:sp>
          <p:nvSpPr>
            <p:cNvPr id="6" name="文本框 5"/>
            <p:cNvSpPr txBox="1"/>
            <p:nvPr/>
          </p:nvSpPr>
          <p:spPr>
            <a:xfrm>
              <a:off x="586991" y="516820"/>
              <a:ext cx="679132" cy="523220"/>
            </a:xfrm>
            <a:prstGeom prst="rect">
              <a:avLst/>
            </a:prstGeom>
            <a:noFill/>
          </p:spPr>
          <p:txBody>
            <a:bodyPr wrap="square" rtlCol="0">
              <a:spAutoFit/>
            </a:bodyPr>
            <a:lstStyle>
              <a:defPPr>
                <a:defRPr lang="zh-CN"/>
              </a:defPPr>
              <a:lvl1pPr algn="dist">
                <a:defRPr sz="9600" spc="-150">
                  <a:gradFill>
                    <a:gsLst>
                      <a:gs pos="0">
                        <a:schemeClr val="accent3">
                          <a:lumMod val="75000"/>
                        </a:schemeClr>
                      </a:gs>
                      <a:gs pos="100000">
                        <a:schemeClr val="accent1">
                          <a:lumMod val="60000"/>
                          <a:lumOff val="40000"/>
                        </a:schemeClr>
                      </a:gs>
                    </a:gsLst>
                    <a:lin ang="0" scaled="1"/>
                  </a:gradFill>
                  <a:latin typeface="优设标题黑" panose="00000500000000000000" pitchFamily="2" charset="-122"/>
                  <a:ea typeface="优设标题黑" panose="00000500000000000000" pitchFamily="2" charset="-122"/>
                </a:defRPr>
              </a:lvl1pPr>
            </a:lstStyle>
            <a:p>
              <a:r>
                <a:rPr lang="en-US" altLang="zh-CN" sz="2800" spc="-300" dirty="0">
                  <a:solidFill>
                    <a:schemeClr val="bg1"/>
                  </a:solidFill>
                  <a:effectLst>
                    <a:outerShdw blurRad="38100" dist="38100" dir="2700000" algn="tl">
                      <a:srgbClr val="000000">
                        <a:alpha val="43137"/>
                      </a:srgbClr>
                    </a:outerShdw>
                  </a:effectLst>
                </a:rPr>
                <a:t>02</a:t>
              </a:r>
              <a:endParaRPr lang="zh-CN" altLang="en-US" sz="2800" spc="-300" dirty="0">
                <a:solidFill>
                  <a:schemeClr val="bg1"/>
                </a:solidFill>
                <a:effectLst>
                  <a:outerShdw blurRad="38100" dist="38100" dir="2700000" algn="tl">
                    <a:srgbClr val="000000">
                      <a:alpha val="43137"/>
                    </a:srgbClr>
                  </a:outerShdw>
                </a:effectLst>
              </a:endParaRPr>
            </a:p>
          </p:txBody>
        </p:sp>
        <p:sp>
          <p:nvSpPr>
            <p:cNvPr id="7" name="文本框 6"/>
            <p:cNvSpPr txBox="1"/>
            <p:nvPr/>
          </p:nvSpPr>
          <p:spPr>
            <a:xfrm>
              <a:off x="1456590" y="502874"/>
              <a:ext cx="3252569" cy="584775"/>
            </a:xfrm>
            <a:prstGeom prst="rect">
              <a:avLst/>
            </a:prstGeom>
            <a:noFill/>
          </p:spPr>
          <p:txBody>
            <a:bodyPr wrap="square" rtlCol="0">
              <a:spAutoFit/>
            </a:bodyPr>
            <a:lstStyle/>
            <a:p>
              <a:pPr defTabSz="457200"/>
              <a:r>
                <a:rPr kumimoji="1"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rPr>
                <a:t>发展历程</a:t>
              </a:r>
            </a:p>
          </p:txBody>
        </p:sp>
      </p:grpSp>
      <p:cxnSp>
        <p:nvCxnSpPr>
          <p:cNvPr id="164" name="Straight Connector 42"/>
          <p:cNvCxnSpPr/>
          <p:nvPr>
            <p:custDataLst>
              <p:tags r:id="rId1"/>
            </p:custDataLst>
          </p:nvPr>
        </p:nvCxnSpPr>
        <p:spPr>
          <a:xfrm>
            <a:off x="1969341" y="2760237"/>
            <a:ext cx="2090922" cy="0"/>
          </a:xfrm>
          <a:prstGeom prst="line">
            <a:avLst/>
          </a:prstGeom>
          <a:noFill/>
          <a:ln w="38100" cap="flat" cmpd="sng" algn="ctr">
            <a:solidFill>
              <a:srgbClr val="C8BB98">
                <a:lumMod val="20000"/>
                <a:lumOff val="80000"/>
              </a:srgbClr>
            </a:solidFill>
            <a:prstDash val="solid"/>
            <a:miter lim="800000"/>
          </a:ln>
          <a:effectLst/>
        </p:spPr>
      </p:cxnSp>
      <p:cxnSp>
        <p:nvCxnSpPr>
          <p:cNvPr id="186" name="Straight Connector 42"/>
          <p:cNvCxnSpPr/>
          <p:nvPr>
            <p:custDataLst>
              <p:tags r:id="rId2"/>
            </p:custDataLst>
          </p:nvPr>
        </p:nvCxnSpPr>
        <p:spPr>
          <a:xfrm>
            <a:off x="4041134" y="2760237"/>
            <a:ext cx="2090922" cy="0"/>
          </a:xfrm>
          <a:prstGeom prst="line">
            <a:avLst/>
          </a:prstGeom>
          <a:noFill/>
          <a:ln w="38100" cap="flat" cmpd="sng" algn="ctr">
            <a:solidFill>
              <a:srgbClr val="C8BB98">
                <a:lumMod val="20000"/>
                <a:lumOff val="80000"/>
              </a:srgbClr>
            </a:solidFill>
            <a:prstDash val="solid"/>
            <a:miter lim="800000"/>
          </a:ln>
          <a:effectLst/>
        </p:spPr>
      </p:cxnSp>
      <p:cxnSp>
        <p:nvCxnSpPr>
          <p:cNvPr id="187" name="Straight Connector 42"/>
          <p:cNvCxnSpPr/>
          <p:nvPr>
            <p:custDataLst>
              <p:tags r:id="rId3"/>
            </p:custDataLst>
          </p:nvPr>
        </p:nvCxnSpPr>
        <p:spPr>
          <a:xfrm>
            <a:off x="6058719" y="2760237"/>
            <a:ext cx="2090922" cy="0"/>
          </a:xfrm>
          <a:prstGeom prst="line">
            <a:avLst/>
          </a:prstGeom>
          <a:noFill/>
          <a:ln w="38100" cap="flat" cmpd="sng" algn="ctr">
            <a:solidFill>
              <a:srgbClr val="C8BB98">
                <a:lumMod val="20000"/>
                <a:lumOff val="80000"/>
              </a:srgbClr>
            </a:solidFill>
            <a:prstDash val="solid"/>
            <a:miter lim="800000"/>
          </a:ln>
          <a:effectLst/>
        </p:spPr>
      </p:cxnSp>
      <p:cxnSp>
        <p:nvCxnSpPr>
          <p:cNvPr id="188" name="Straight Connector 42"/>
          <p:cNvCxnSpPr/>
          <p:nvPr>
            <p:custDataLst>
              <p:tags r:id="rId4"/>
            </p:custDataLst>
          </p:nvPr>
        </p:nvCxnSpPr>
        <p:spPr>
          <a:xfrm>
            <a:off x="8098414" y="2760237"/>
            <a:ext cx="2090922" cy="0"/>
          </a:xfrm>
          <a:prstGeom prst="line">
            <a:avLst/>
          </a:prstGeom>
          <a:noFill/>
          <a:ln w="38100" cap="flat" cmpd="sng" algn="ctr">
            <a:solidFill>
              <a:srgbClr val="C8BB98">
                <a:lumMod val="20000"/>
                <a:lumOff val="80000"/>
              </a:srgbClr>
            </a:solidFill>
            <a:prstDash val="solid"/>
            <a:miter lim="800000"/>
          </a:ln>
          <a:effectLst/>
        </p:spPr>
      </p:cxnSp>
      <p:grpSp>
        <p:nvGrpSpPr>
          <p:cNvPr id="221" name="组合 220"/>
          <p:cNvGrpSpPr/>
          <p:nvPr/>
        </p:nvGrpSpPr>
        <p:grpSpPr>
          <a:xfrm>
            <a:off x="1074517" y="2760237"/>
            <a:ext cx="1788136" cy="3033173"/>
            <a:chOff x="1074517" y="2760237"/>
            <a:chExt cx="1788136" cy="3033173"/>
          </a:xfrm>
        </p:grpSpPr>
        <p:sp>
          <p:nvSpPr>
            <p:cNvPr id="159" name="Freeform 32"/>
            <p:cNvSpPr/>
            <p:nvPr>
              <p:custDataLst>
                <p:tags r:id="rId28"/>
              </p:custDataLst>
            </p:nvPr>
          </p:nvSpPr>
          <p:spPr>
            <a:xfrm>
              <a:off x="1109788" y="3294158"/>
              <a:ext cx="1717594" cy="681844"/>
            </a:xfrm>
            <a:custGeom>
              <a:avLst/>
              <a:gdLst>
                <a:gd name="connsiteX0" fmla="*/ 0 w 2782361"/>
                <a:gd name="connsiteY0" fmla="*/ 0 h 1391180"/>
                <a:gd name="connsiteX1" fmla="*/ 2782361 w 2782361"/>
                <a:gd name="connsiteY1" fmla="*/ 0 h 1391180"/>
                <a:gd name="connsiteX2" fmla="*/ 2782361 w 2782361"/>
                <a:gd name="connsiteY2" fmla="*/ 1391180 h 1391180"/>
                <a:gd name="connsiteX3" fmla="*/ 0 w 2782361"/>
                <a:gd name="connsiteY3" fmla="*/ 1391180 h 1391180"/>
                <a:gd name="connsiteX4" fmla="*/ 0 w 2782361"/>
                <a:gd name="connsiteY4" fmla="*/ 0 h 139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361" h="1391180">
                  <a:moveTo>
                    <a:pt x="0" y="0"/>
                  </a:moveTo>
                  <a:lnTo>
                    <a:pt x="2782361" y="0"/>
                  </a:lnTo>
                  <a:lnTo>
                    <a:pt x="2782361" y="1391180"/>
                  </a:lnTo>
                  <a:lnTo>
                    <a:pt x="0" y="1391180"/>
                  </a:lnTo>
                  <a:lnTo>
                    <a:pt x="0" y="0"/>
                  </a:lnTo>
                  <a:close/>
                </a:path>
              </a:pathLst>
            </a:custGeom>
            <a:solidFill>
              <a:srgbClr val="0070C0"/>
            </a:solidFill>
            <a:ln>
              <a:noFill/>
            </a:ln>
            <a:effectLst/>
          </p:spPr>
          <p:txBody>
            <a:bodyPr spcFirstLastPara="0" vert="horz" wrap="square" lIns="41275" tIns="41275" rIns="41275" bIns="41275" numCol="1" spcCol="127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889250" rtl="0" eaLnBrk="1" fontAlgn="auto" latinLnBrk="0" hangingPunct="1">
                <a:lnSpc>
                  <a:spcPct val="130000"/>
                </a:lnSpc>
                <a:spcBef>
                  <a:spcPct val="0"/>
                </a:spcBef>
                <a:spcAft>
                  <a:spcPct val="0"/>
                </a:spcAft>
                <a:buClrTx/>
                <a:buSzTx/>
                <a:buFontTx/>
                <a:buNone/>
                <a:defRPr/>
              </a:pPr>
              <a:endParaRPr kumimoji="0" lang="en-US" sz="3600" b="0" i="0" u="none" strike="noStrike" kern="0" cap="none" spc="0" normalizeH="0" baseline="0" noProof="0" dirty="0">
                <a:ln>
                  <a:noFill/>
                </a:ln>
                <a:solidFill>
                  <a:srgbClr val="FFFFFF"/>
                </a:solidFill>
                <a:effectLst/>
                <a:uLnTx/>
                <a:uFillTx/>
                <a:latin typeface="Calibri" panose="020F0502020204030204"/>
                <a:ea typeface="+mn-ea"/>
                <a:cs typeface="+mn-cs"/>
                <a:sym typeface="+mn-lt"/>
              </a:endParaRPr>
            </a:p>
          </p:txBody>
        </p:sp>
        <p:cxnSp>
          <p:nvCxnSpPr>
            <p:cNvPr id="166" name="Straight Connector 46"/>
            <p:cNvCxnSpPr/>
            <p:nvPr>
              <p:custDataLst>
                <p:tags r:id="rId29"/>
              </p:custDataLst>
            </p:nvPr>
          </p:nvCxnSpPr>
          <p:spPr>
            <a:xfrm>
              <a:off x="1968585" y="2760237"/>
              <a:ext cx="0" cy="533920"/>
            </a:xfrm>
            <a:prstGeom prst="line">
              <a:avLst/>
            </a:prstGeom>
            <a:noFill/>
            <a:ln w="38100" cap="flat" cmpd="sng" algn="ctr">
              <a:solidFill>
                <a:srgbClr val="C8BB98">
                  <a:lumMod val="20000"/>
                  <a:lumOff val="80000"/>
                </a:srgbClr>
              </a:solidFill>
              <a:prstDash val="solid"/>
              <a:miter lim="800000"/>
            </a:ln>
            <a:effectLst/>
          </p:spPr>
        </p:cxnSp>
        <p:grpSp>
          <p:nvGrpSpPr>
            <p:cNvPr id="185" name="组合 184"/>
            <p:cNvGrpSpPr/>
            <p:nvPr>
              <p:custDataLst>
                <p:tags r:id="rId30"/>
              </p:custDataLst>
            </p:nvPr>
          </p:nvGrpSpPr>
          <p:grpSpPr>
            <a:xfrm>
              <a:off x="1826853" y="3407676"/>
              <a:ext cx="283465" cy="413210"/>
              <a:chOff x="2528983" y="2863369"/>
              <a:chExt cx="246812" cy="359780"/>
            </a:xfrm>
            <a:solidFill>
              <a:sysClr val="window" lastClr="FFFFFF"/>
            </a:solidFill>
          </p:grpSpPr>
          <p:sp>
            <p:nvSpPr>
              <p:cNvPr id="189" name="AutoShape 113"/>
              <p:cNvSpPr/>
              <p:nvPr>
                <p:custDataLst>
                  <p:tags r:id="rId31"/>
                </p:custDataLst>
              </p:nvPr>
            </p:nvSpPr>
            <p:spPr bwMode="auto">
              <a:xfrm>
                <a:off x="2528983" y="2863369"/>
                <a:ext cx="246812" cy="3597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3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mn-cs"/>
                  <a:sym typeface="+mn-lt"/>
                </a:endParaRPr>
              </a:p>
            </p:txBody>
          </p:sp>
          <p:sp>
            <p:nvSpPr>
              <p:cNvPr id="190" name="AutoShape 114"/>
              <p:cNvSpPr/>
              <p:nvPr>
                <p:custDataLst>
                  <p:tags r:id="rId32"/>
                </p:custDataLst>
              </p:nvPr>
            </p:nvSpPr>
            <p:spPr bwMode="auto">
              <a:xfrm>
                <a:off x="2584843" y="2919841"/>
                <a:ext cx="73061" cy="730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3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mn-cs"/>
                  <a:sym typeface="+mn-lt"/>
                </a:endParaRPr>
              </a:p>
            </p:txBody>
          </p:sp>
        </p:grpSp>
        <p:grpSp>
          <p:nvGrpSpPr>
            <p:cNvPr id="2" name="组合 1"/>
            <p:cNvGrpSpPr/>
            <p:nvPr/>
          </p:nvGrpSpPr>
          <p:grpSpPr>
            <a:xfrm>
              <a:off x="1074517" y="4222797"/>
              <a:ext cx="1788136" cy="1570613"/>
              <a:chOff x="1075272" y="4222797"/>
              <a:chExt cx="1788136" cy="1570613"/>
            </a:xfrm>
          </p:grpSpPr>
          <p:sp>
            <p:nvSpPr>
              <p:cNvPr id="200" name="Rectangle 16"/>
              <p:cNvSpPr/>
              <p:nvPr/>
            </p:nvSpPr>
            <p:spPr>
              <a:xfrm>
                <a:off x="1075272" y="4756716"/>
                <a:ext cx="1788136" cy="1036694"/>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此处键入文本单击此处键入文本单击此处键入文本单击此处键入文本单击</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01" name="Title 11"/>
              <p:cNvSpPr txBox="1"/>
              <p:nvPr/>
            </p:nvSpPr>
            <p:spPr>
              <a:xfrm>
                <a:off x="1224356" y="4222797"/>
                <a:ext cx="1489968"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224" name="组合 223"/>
          <p:cNvGrpSpPr/>
          <p:nvPr/>
        </p:nvGrpSpPr>
        <p:grpSpPr>
          <a:xfrm>
            <a:off x="3138225" y="2760237"/>
            <a:ext cx="1788136" cy="3033173"/>
            <a:chOff x="3138225" y="2760237"/>
            <a:chExt cx="1788136" cy="3033173"/>
          </a:xfrm>
        </p:grpSpPr>
        <p:sp>
          <p:nvSpPr>
            <p:cNvPr id="160" name="Freeform 34"/>
            <p:cNvSpPr/>
            <p:nvPr>
              <p:custDataLst>
                <p:tags r:id="rId25"/>
              </p:custDataLst>
            </p:nvPr>
          </p:nvSpPr>
          <p:spPr>
            <a:xfrm>
              <a:off x="3173496" y="3294158"/>
              <a:ext cx="1717594" cy="681844"/>
            </a:xfrm>
            <a:custGeom>
              <a:avLst/>
              <a:gdLst>
                <a:gd name="connsiteX0" fmla="*/ 0 w 2782361"/>
                <a:gd name="connsiteY0" fmla="*/ 0 h 1391180"/>
                <a:gd name="connsiteX1" fmla="*/ 2782361 w 2782361"/>
                <a:gd name="connsiteY1" fmla="*/ 0 h 1391180"/>
                <a:gd name="connsiteX2" fmla="*/ 2782361 w 2782361"/>
                <a:gd name="connsiteY2" fmla="*/ 1391180 h 1391180"/>
                <a:gd name="connsiteX3" fmla="*/ 0 w 2782361"/>
                <a:gd name="connsiteY3" fmla="*/ 1391180 h 1391180"/>
                <a:gd name="connsiteX4" fmla="*/ 0 w 2782361"/>
                <a:gd name="connsiteY4" fmla="*/ 0 h 139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361" h="1391180">
                  <a:moveTo>
                    <a:pt x="0" y="0"/>
                  </a:moveTo>
                  <a:lnTo>
                    <a:pt x="2782361" y="0"/>
                  </a:lnTo>
                  <a:lnTo>
                    <a:pt x="2782361" y="1391180"/>
                  </a:lnTo>
                  <a:lnTo>
                    <a:pt x="0" y="1391180"/>
                  </a:lnTo>
                  <a:lnTo>
                    <a:pt x="0" y="0"/>
                  </a:lnTo>
                  <a:close/>
                </a:path>
              </a:pathLst>
            </a:custGeom>
            <a:solidFill>
              <a:schemeClr val="tx1">
                <a:lumMod val="75000"/>
                <a:lumOff val="25000"/>
              </a:schemeClr>
            </a:solidFill>
            <a:ln>
              <a:noFill/>
            </a:ln>
            <a:effectLst/>
          </p:spPr>
          <p:txBody>
            <a:bodyPr spcFirstLastPara="0" vert="horz" wrap="square" lIns="41275" tIns="41275" rIns="41275" bIns="41275" numCol="1" spcCol="127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889250" rtl="0" eaLnBrk="1" fontAlgn="auto" latinLnBrk="0" hangingPunct="1">
                <a:lnSpc>
                  <a:spcPct val="130000"/>
                </a:lnSpc>
                <a:spcBef>
                  <a:spcPct val="0"/>
                </a:spcBef>
                <a:spcAft>
                  <a:spcPct val="0"/>
                </a:spcAft>
                <a:buClrTx/>
                <a:buSzTx/>
                <a:buFontTx/>
                <a:buNone/>
                <a:defRPr/>
              </a:pPr>
              <a:endParaRPr kumimoji="0" lang="en-US" sz="3600" b="0" i="0" u="none" strike="noStrike" kern="0" cap="none" spc="0" normalizeH="0" baseline="0" noProof="0" dirty="0">
                <a:ln>
                  <a:noFill/>
                </a:ln>
                <a:solidFill>
                  <a:srgbClr val="FFFFFF"/>
                </a:solidFill>
                <a:effectLst/>
                <a:uLnTx/>
                <a:uFillTx/>
                <a:latin typeface="Calibri" panose="020F0502020204030204"/>
                <a:ea typeface="+mn-ea"/>
                <a:cs typeface="+mn-cs"/>
                <a:sym typeface="+mn-lt"/>
              </a:endParaRPr>
            </a:p>
          </p:txBody>
        </p:sp>
        <p:cxnSp>
          <p:nvCxnSpPr>
            <p:cNvPr id="168" name="Straight Connector 48"/>
            <p:cNvCxnSpPr/>
            <p:nvPr>
              <p:custDataLst>
                <p:tags r:id="rId26"/>
              </p:custDataLst>
            </p:nvPr>
          </p:nvCxnSpPr>
          <p:spPr>
            <a:xfrm>
              <a:off x="4032293" y="2760237"/>
              <a:ext cx="0" cy="533920"/>
            </a:xfrm>
            <a:prstGeom prst="line">
              <a:avLst/>
            </a:prstGeom>
            <a:noFill/>
            <a:ln w="38100" cap="flat" cmpd="sng" algn="ctr">
              <a:solidFill>
                <a:srgbClr val="C8BB98">
                  <a:lumMod val="20000"/>
                  <a:lumOff val="80000"/>
                </a:srgbClr>
              </a:solidFill>
              <a:prstDash val="solid"/>
              <a:miter lim="800000"/>
            </a:ln>
            <a:effectLst/>
          </p:spPr>
        </p:cxnSp>
        <p:sp>
          <p:nvSpPr>
            <p:cNvPr id="184" name="AutoShape 112"/>
            <p:cNvSpPr/>
            <p:nvPr>
              <p:custDataLst>
                <p:tags r:id="rId27"/>
              </p:custDataLst>
            </p:nvPr>
          </p:nvSpPr>
          <p:spPr bwMode="auto">
            <a:xfrm>
              <a:off x="3825353" y="3408237"/>
              <a:ext cx="413881" cy="412057"/>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ysClr val="window" lastClr="FFFFFF"/>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3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mn-cs"/>
                <a:sym typeface="+mn-lt"/>
              </a:endParaRPr>
            </a:p>
          </p:txBody>
        </p:sp>
        <p:grpSp>
          <p:nvGrpSpPr>
            <p:cNvPr id="202" name="组合 201"/>
            <p:cNvGrpSpPr/>
            <p:nvPr/>
          </p:nvGrpSpPr>
          <p:grpSpPr>
            <a:xfrm>
              <a:off x="3138225" y="4222797"/>
              <a:ext cx="1788136" cy="1570613"/>
              <a:chOff x="1075272" y="4222797"/>
              <a:chExt cx="1788136" cy="1570613"/>
            </a:xfrm>
          </p:grpSpPr>
          <p:sp>
            <p:nvSpPr>
              <p:cNvPr id="203" name="Rectangle 16"/>
              <p:cNvSpPr/>
              <p:nvPr/>
            </p:nvSpPr>
            <p:spPr>
              <a:xfrm>
                <a:off x="1075272" y="4756716"/>
                <a:ext cx="1788136" cy="1036694"/>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此处键入文本单击此处键入文本单击此处键入文本单击此处键入文本单击</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04" name="Title 11"/>
              <p:cNvSpPr txBox="1"/>
              <p:nvPr/>
            </p:nvSpPr>
            <p:spPr>
              <a:xfrm>
                <a:off x="1224356" y="4222797"/>
                <a:ext cx="1489968"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220" name="组合 219"/>
          <p:cNvGrpSpPr/>
          <p:nvPr/>
        </p:nvGrpSpPr>
        <p:grpSpPr>
          <a:xfrm>
            <a:off x="5201933" y="1532443"/>
            <a:ext cx="1788136" cy="4260967"/>
            <a:chOff x="5201933" y="1532443"/>
            <a:chExt cx="1788136" cy="4260967"/>
          </a:xfrm>
        </p:grpSpPr>
        <p:cxnSp>
          <p:nvCxnSpPr>
            <p:cNvPr id="157" name="Straight Connector 3"/>
            <p:cNvCxnSpPr/>
            <p:nvPr>
              <p:custDataLst>
                <p:tags r:id="rId19"/>
              </p:custDataLst>
            </p:nvPr>
          </p:nvCxnSpPr>
          <p:spPr>
            <a:xfrm>
              <a:off x="6085069" y="1852978"/>
              <a:ext cx="0" cy="1441180"/>
            </a:xfrm>
            <a:prstGeom prst="line">
              <a:avLst/>
            </a:prstGeom>
            <a:noFill/>
            <a:ln w="38100" cap="flat" cmpd="sng" algn="ctr">
              <a:solidFill>
                <a:srgbClr val="C8BB98">
                  <a:lumMod val="20000"/>
                  <a:lumOff val="80000"/>
                </a:srgbClr>
              </a:solidFill>
              <a:prstDash val="solid"/>
              <a:miter lim="800000"/>
            </a:ln>
            <a:effectLst/>
          </p:spPr>
        </p:cxnSp>
        <p:sp>
          <p:nvSpPr>
            <p:cNvPr id="158" name="Freeform 29"/>
            <p:cNvSpPr/>
            <p:nvPr>
              <p:custDataLst>
                <p:tags r:id="rId20"/>
              </p:custDataLst>
            </p:nvPr>
          </p:nvSpPr>
          <p:spPr>
            <a:xfrm>
              <a:off x="5218154" y="1532443"/>
              <a:ext cx="1717594" cy="712079"/>
            </a:xfrm>
            <a:custGeom>
              <a:avLst/>
              <a:gdLst>
                <a:gd name="connsiteX0" fmla="*/ 0 w 2782361"/>
                <a:gd name="connsiteY0" fmla="*/ 0 h 1391180"/>
                <a:gd name="connsiteX1" fmla="*/ 2782361 w 2782361"/>
                <a:gd name="connsiteY1" fmla="*/ 0 h 1391180"/>
                <a:gd name="connsiteX2" fmla="*/ 2782361 w 2782361"/>
                <a:gd name="connsiteY2" fmla="*/ 1391180 h 1391180"/>
                <a:gd name="connsiteX3" fmla="*/ 0 w 2782361"/>
                <a:gd name="connsiteY3" fmla="*/ 1391180 h 1391180"/>
                <a:gd name="connsiteX4" fmla="*/ 0 w 2782361"/>
                <a:gd name="connsiteY4" fmla="*/ 0 h 139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361" h="1391180">
                  <a:moveTo>
                    <a:pt x="0" y="0"/>
                  </a:moveTo>
                  <a:lnTo>
                    <a:pt x="2782361" y="0"/>
                  </a:lnTo>
                  <a:lnTo>
                    <a:pt x="2782361" y="1391180"/>
                  </a:lnTo>
                  <a:lnTo>
                    <a:pt x="0" y="1391180"/>
                  </a:lnTo>
                  <a:lnTo>
                    <a:pt x="0" y="0"/>
                  </a:lnTo>
                  <a:close/>
                </a:path>
              </a:pathLst>
            </a:custGeom>
            <a:solidFill>
              <a:srgbClr val="0070C0"/>
            </a:solidFill>
            <a:ln>
              <a:noFill/>
            </a:ln>
            <a:effectLst/>
          </p:spPr>
          <p:txBody>
            <a:bodyPr spcFirstLastPara="0" vert="horz" wrap="square" lIns="41275" tIns="46800" rIns="41275" bIns="46800" numCol="1" spcCol="1270" anchor="ctr" anchorCtr="0">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889250" rtl="0" eaLnBrk="1" fontAlgn="auto" latinLnBrk="0" hangingPunct="1">
                <a:lnSpc>
                  <a:spcPct val="130000"/>
                </a:lnSpc>
                <a:spcBef>
                  <a:spcPct val="0"/>
                </a:spcBef>
                <a:spcAft>
                  <a:spcPct val="0"/>
                </a:spcAft>
                <a:buClrTx/>
                <a:buSzTx/>
                <a:buFontTx/>
                <a:buNone/>
                <a:defRPr/>
              </a:pPr>
              <a:r>
                <a:rPr kumimoji="0" lang="zh-CN" altLang="en-US" sz="2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sym typeface="+mn-lt"/>
                </a:rPr>
                <a:t>总经理</a:t>
              </a:r>
              <a:endParaRPr kumimoji="0" lang="en-US" altLang="zh-CN" sz="2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sym typeface="+mn-lt"/>
              </a:endParaRPr>
            </a:p>
          </p:txBody>
        </p:sp>
        <p:sp>
          <p:nvSpPr>
            <p:cNvPr id="161" name="Freeform 35"/>
            <p:cNvSpPr/>
            <p:nvPr>
              <p:custDataLst>
                <p:tags r:id="rId21"/>
              </p:custDataLst>
            </p:nvPr>
          </p:nvSpPr>
          <p:spPr>
            <a:xfrm>
              <a:off x="5237204" y="3294158"/>
              <a:ext cx="1717594" cy="681844"/>
            </a:xfrm>
            <a:custGeom>
              <a:avLst/>
              <a:gdLst>
                <a:gd name="connsiteX0" fmla="*/ 0 w 2782361"/>
                <a:gd name="connsiteY0" fmla="*/ 0 h 1391180"/>
                <a:gd name="connsiteX1" fmla="*/ 2782361 w 2782361"/>
                <a:gd name="connsiteY1" fmla="*/ 0 h 1391180"/>
                <a:gd name="connsiteX2" fmla="*/ 2782361 w 2782361"/>
                <a:gd name="connsiteY2" fmla="*/ 1391180 h 1391180"/>
                <a:gd name="connsiteX3" fmla="*/ 0 w 2782361"/>
                <a:gd name="connsiteY3" fmla="*/ 1391180 h 1391180"/>
                <a:gd name="connsiteX4" fmla="*/ 0 w 2782361"/>
                <a:gd name="connsiteY4" fmla="*/ 0 h 139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361" h="1391180">
                  <a:moveTo>
                    <a:pt x="0" y="0"/>
                  </a:moveTo>
                  <a:lnTo>
                    <a:pt x="2782361" y="0"/>
                  </a:lnTo>
                  <a:lnTo>
                    <a:pt x="2782361" y="1391180"/>
                  </a:lnTo>
                  <a:lnTo>
                    <a:pt x="0" y="1391180"/>
                  </a:lnTo>
                  <a:lnTo>
                    <a:pt x="0" y="0"/>
                  </a:lnTo>
                  <a:close/>
                </a:path>
              </a:pathLst>
            </a:custGeom>
            <a:solidFill>
              <a:srgbClr val="0070C0"/>
            </a:solidFill>
            <a:ln>
              <a:noFill/>
            </a:ln>
            <a:effectLst/>
          </p:spPr>
          <p:txBody>
            <a:bodyPr spcFirstLastPara="0" vert="horz" wrap="square" lIns="41275" tIns="41275" rIns="41275" bIns="41275" numCol="1" spcCol="127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889250" rtl="0" eaLnBrk="1" fontAlgn="auto" latinLnBrk="0" hangingPunct="1">
                <a:lnSpc>
                  <a:spcPct val="130000"/>
                </a:lnSpc>
                <a:spcBef>
                  <a:spcPct val="0"/>
                </a:spcBef>
                <a:spcAft>
                  <a:spcPct val="0"/>
                </a:spcAft>
                <a:buClrTx/>
                <a:buSzTx/>
                <a:buFontTx/>
                <a:buNone/>
                <a:defRPr/>
              </a:pPr>
              <a:endParaRPr kumimoji="0" lang="en-US" sz="3600" b="0" i="0" u="none" strike="noStrike" kern="0" cap="none" spc="0" normalizeH="0" baseline="0" noProof="0" dirty="0">
                <a:ln>
                  <a:noFill/>
                </a:ln>
                <a:solidFill>
                  <a:srgbClr val="FFFFFF"/>
                </a:solidFill>
                <a:effectLst/>
                <a:uLnTx/>
                <a:uFillTx/>
                <a:latin typeface="Calibri" panose="020F0502020204030204"/>
                <a:ea typeface="+mn-ea"/>
                <a:cs typeface="+mn-cs"/>
                <a:sym typeface="+mn-lt"/>
              </a:endParaRPr>
            </a:p>
          </p:txBody>
        </p:sp>
        <p:grpSp>
          <p:nvGrpSpPr>
            <p:cNvPr id="183" name="Group 112"/>
            <p:cNvGrpSpPr/>
            <p:nvPr>
              <p:custDataLst>
                <p:tags r:id="rId22"/>
              </p:custDataLst>
            </p:nvPr>
          </p:nvGrpSpPr>
          <p:grpSpPr>
            <a:xfrm>
              <a:off x="5889397" y="3433761"/>
              <a:ext cx="413209" cy="387120"/>
              <a:chOff x="5368132" y="3540125"/>
              <a:chExt cx="465138" cy="435769"/>
            </a:xfrm>
            <a:solidFill>
              <a:sysClr val="window" lastClr="FFFFFF"/>
            </a:solidFill>
          </p:grpSpPr>
          <p:sp>
            <p:nvSpPr>
              <p:cNvPr id="191" name="AutoShape 110"/>
              <p:cNvSpPr/>
              <p:nvPr>
                <p:custDataLst>
                  <p:tags r:id="rId23"/>
                </p:custDataLst>
              </p:nvPr>
            </p:nvSpPr>
            <p:spPr bwMode="auto">
              <a:xfrm>
                <a:off x="5426868"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3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mn-cs"/>
                  <a:sym typeface="+mn-lt"/>
                </a:endParaRPr>
              </a:p>
            </p:txBody>
          </p:sp>
          <p:sp>
            <p:nvSpPr>
              <p:cNvPr id="192" name="AutoShape 111"/>
              <p:cNvSpPr/>
              <p:nvPr>
                <p:custDataLst>
                  <p:tags r:id="rId24"/>
                </p:custDataLst>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3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mn-cs"/>
                  <a:sym typeface="+mn-lt"/>
                </a:endParaRPr>
              </a:p>
            </p:txBody>
          </p:sp>
        </p:grpSp>
        <p:grpSp>
          <p:nvGrpSpPr>
            <p:cNvPr id="205" name="组合 204"/>
            <p:cNvGrpSpPr/>
            <p:nvPr/>
          </p:nvGrpSpPr>
          <p:grpSpPr>
            <a:xfrm>
              <a:off x="5201933" y="4222797"/>
              <a:ext cx="1788136" cy="1570613"/>
              <a:chOff x="1075272" y="4222797"/>
              <a:chExt cx="1788136" cy="1570613"/>
            </a:xfrm>
          </p:grpSpPr>
          <p:sp>
            <p:nvSpPr>
              <p:cNvPr id="206" name="Rectangle 16"/>
              <p:cNvSpPr/>
              <p:nvPr/>
            </p:nvSpPr>
            <p:spPr>
              <a:xfrm>
                <a:off x="1075272" y="4756716"/>
                <a:ext cx="1788136" cy="1036694"/>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此处键入文本单击此处键入文本单击此处键入文本单击此处键入文本单击</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07" name="Title 11"/>
              <p:cNvSpPr txBox="1"/>
              <p:nvPr/>
            </p:nvSpPr>
            <p:spPr>
              <a:xfrm>
                <a:off x="1224356" y="4222797"/>
                <a:ext cx="1489968"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223" name="组合 222"/>
          <p:cNvGrpSpPr/>
          <p:nvPr/>
        </p:nvGrpSpPr>
        <p:grpSpPr>
          <a:xfrm>
            <a:off x="7265641" y="2760237"/>
            <a:ext cx="1788136" cy="3033173"/>
            <a:chOff x="7265641" y="2760237"/>
            <a:chExt cx="1788136" cy="3033173"/>
          </a:xfrm>
        </p:grpSpPr>
        <p:sp>
          <p:nvSpPr>
            <p:cNvPr id="162" name="Freeform 36"/>
            <p:cNvSpPr/>
            <p:nvPr>
              <p:custDataLst>
                <p:tags r:id="rId14"/>
              </p:custDataLst>
            </p:nvPr>
          </p:nvSpPr>
          <p:spPr>
            <a:xfrm>
              <a:off x="7300912" y="3294158"/>
              <a:ext cx="1717594" cy="681844"/>
            </a:xfrm>
            <a:custGeom>
              <a:avLst/>
              <a:gdLst>
                <a:gd name="connsiteX0" fmla="*/ 0 w 2782361"/>
                <a:gd name="connsiteY0" fmla="*/ 0 h 1391180"/>
                <a:gd name="connsiteX1" fmla="*/ 2782361 w 2782361"/>
                <a:gd name="connsiteY1" fmla="*/ 0 h 1391180"/>
                <a:gd name="connsiteX2" fmla="*/ 2782361 w 2782361"/>
                <a:gd name="connsiteY2" fmla="*/ 1391180 h 1391180"/>
                <a:gd name="connsiteX3" fmla="*/ 0 w 2782361"/>
                <a:gd name="connsiteY3" fmla="*/ 1391180 h 1391180"/>
                <a:gd name="connsiteX4" fmla="*/ 0 w 2782361"/>
                <a:gd name="connsiteY4" fmla="*/ 0 h 139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361" h="1391180">
                  <a:moveTo>
                    <a:pt x="0" y="0"/>
                  </a:moveTo>
                  <a:lnTo>
                    <a:pt x="2782361" y="0"/>
                  </a:lnTo>
                  <a:lnTo>
                    <a:pt x="2782361" y="1391180"/>
                  </a:lnTo>
                  <a:lnTo>
                    <a:pt x="0" y="1391180"/>
                  </a:lnTo>
                  <a:lnTo>
                    <a:pt x="0" y="0"/>
                  </a:lnTo>
                  <a:close/>
                </a:path>
              </a:pathLst>
            </a:custGeom>
            <a:solidFill>
              <a:schemeClr val="tx1">
                <a:lumMod val="75000"/>
                <a:lumOff val="25000"/>
              </a:schemeClr>
            </a:solidFill>
            <a:ln>
              <a:noFill/>
            </a:ln>
            <a:effectLst/>
          </p:spPr>
          <p:txBody>
            <a:bodyPr spcFirstLastPara="0" vert="horz" wrap="square" lIns="41275" tIns="41275" rIns="41275" bIns="41275" numCol="1" spcCol="127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889250" rtl="0" eaLnBrk="1" fontAlgn="auto" latinLnBrk="0" hangingPunct="1">
                <a:lnSpc>
                  <a:spcPct val="130000"/>
                </a:lnSpc>
                <a:spcBef>
                  <a:spcPct val="0"/>
                </a:spcBef>
                <a:spcAft>
                  <a:spcPct val="0"/>
                </a:spcAft>
                <a:buClrTx/>
                <a:buSzTx/>
                <a:buFontTx/>
                <a:buNone/>
                <a:defRPr/>
              </a:pPr>
              <a:endParaRPr kumimoji="0" lang="en-US" sz="3600" b="0" i="0" u="none" strike="noStrike" kern="0" cap="none" spc="0" normalizeH="0" baseline="0" noProof="0" dirty="0">
                <a:ln>
                  <a:noFill/>
                </a:ln>
                <a:solidFill>
                  <a:srgbClr val="FFFFFF"/>
                </a:solidFill>
                <a:effectLst/>
                <a:uLnTx/>
                <a:uFillTx/>
                <a:latin typeface="Calibri" panose="020F0502020204030204"/>
                <a:ea typeface="+mn-ea"/>
                <a:cs typeface="+mn-cs"/>
                <a:sym typeface="+mn-lt"/>
              </a:endParaRPr>
            </a:p>
          </p:txBody>
        </p:sp>
        <p:cxnSp>
          <p:nvCxnSpPr>
            <p:cNvPr id="167" name="Straight Connector 47"/>
            <p:cNvCxnSpPr/>
            <p:nvPr>
              <p:custDataLst>
                <p:tags r:id="rId15"/>
              </p:custDataLst>
            </p:nvPr>
          </p:nvCxnSpPr>
          <p:spPr>
            <a:xfrm>
              <a:off x="8159709" y="2760237"/>
              <a:ext cx="0" cy="533920"/>
            </a:xfrm>
            <a:prstGeom prst="line">
              <a:avLst/>
            </a:prstGeom>
            <a:noFill/>
            <a:ln w="38100" cap="flat" cmpd="sng" algn="ctr">
              <a:solidFill>
                <a:srgbClr val="C8BB98">
                  <a:lumMod val="20000"/>
                  <a:lumOff val="80000"/>
                </a:srgbClr>
              </a:solidFill>
              <a:prstDash val="solid"/>
              <a:miter lim="800000"/>
            </a:ln>
            <a:effectLst/>
          </p:spPr>
        </p:cxnSp>
        <p:sp>
          <p:nvSpPr>
            <p:cNvPr id="180" name="AutoShape 43"/>
            <p:cNvSpPr/>
            <p:nvPr>
              <p:custDataLst>
                <p:tags r:id="rId16"/>
              </p:custDataLst>
            </p:nvPr>
          </p:nvSpPr>
          <p:spPr bwMode="auto">
            <a:xfrm>
              <a:off x="7952769" y="3460596"/>
              <a:ext cx="413880" cy="2953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solidFill>
              <a:sysClr val="window" lastClr="FFFFFF"/>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3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mn-cs"/>
                <a:sym typeface="+mn-lt"/>
              </a:endParaRPr>
            </a:p>
          </p:txBody>
        </p:sp>
        <p:sp>
          <p:nvSpPr>
            <p:cNvPr id="181" name="AutoShape 44"/>
            <p:cNvSpPr/>
            <p:nvPr>
              <p:custDataLst>
                <p:tags r:id="rId17"/>
              </p:custDataLst>
            </p:nvPr>
          </p:nvSpPr>
          <p:spPr bwMode="auto">
            <a:xfrm>
              <a:off x="8146946" y="3588225"/>
              <a:ext cx="25526" cy="1422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solidFill>
              <a:sysClr val="window" lastClr="FFFFFF"/>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3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mn-cs"/>
                <a:sym typeface="+mn-lt"/>
              </a:endParaRPr>
            </a:p>
          </p:txBody>
        </p:sp>
        <p:sp>
          <p:nvSpPr>
            <p:cNvPr id="182" name="AutoShape 45"/>
            <p:cNvSpPr/>
            <p:nvPr>
              <p:custDataLst>
                <p:tags r:id="rId18"/>
              </p:custDataLst>
            </p:nvPr>
          </p:nvSpPr>
          <p:spPr bwMode="auto">
            <a:xfrm>
              <a:off x="8133272" y="3743202"/>
              <a:ext cx="52874" cy="78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solidFill>
              <a:sysClr val="window" lastClr="FFFFFF"/>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3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mn-cs"/>
                <a:sym typeface="+mn-lt"/>
              </a:endParaRPr>
            </a:p>
          </p:txBody>
        </p:sp>
        <p:grpSp>
          <p:nvGrpSpPr>
            <p:cNvPr id="208" name="组合 207"/>
            <p:cNvGrpSpPr/>
            <p:nvPr/>
          </p:nvGrpSpPr>
          <p:grpSpPr>
            <a:xfrm>
              <a:off x="7265641" y="4222797"/>
              <a:ext cx="1788136" cy="1570613"/>
              <a:chOff x="1075272" y="4222797"/>
              <a:chExt cx="1788136" cy="1570613"/>
            </a:xfrm>
          </p:grpSpPr>
          <p:sp>
            <p:nvSpPr>
              <p:cNvPr id="209" name="Rectangle 16"/>
              <p:cNvSpPr/>
              <p:nvPr/>
            </p:nvSpPr>
            <p:spPr>
              <a:xfrm>
                <a:off x="1075272" y="4756716"/>
                <a:ext cx="1788136" cy="1036694"/>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此处键入文本单击此处键入文本单击此处键入文本单击此处键入文本单击</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10" name="Title 11"/>
              <p:cNvSpPr txBox="1"/>
              <p:nvPr/>
            </p:nvSpPr>
            <p:spPr>
              <a:xfrm>
                <a:off x="1224356" y="4222797"/>
                <a:ext cx="1489968"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222" name="组合 221"/>
          <p:cNvGrpSpPr/>
          <p:nvPr/>
        </p:nvGrpSpPr>
        <p:grpSpPr>
          <a:xfrm>
            <a:off x="9329348" y="2760237"/>
            <a:ext cx="1788136" cy="3033173"/>
            <a:chOff x="9329348" y="2760237"/>
            <a:chExt cx="1788136" cy="3033173"/>
          </a:xfrm>
        </p:grpSpPr>
        <p:sp>
          <p:nvSpPr>
            <p:cNvPr id="163" name="Freeform 37"/>
            <p:cNvSpPr/>
            <p:nvPr>
              <p:custDataLst>
                <p:tags r:id="rId5"/>
              </p:custDataLst>
            </p:nvPr>
          </p:nvSpPr>
          <p:spPr>
            <a:xfrm>
              <a:off x="9364619" y="3294158"/>
              <a:ext cx="1717594" cy="681844"/>
            </a:xfrm>
            <a:custGeom>
              <a:avLst/>
              <a:gdLst>
                <a:gd name="connsiteX0" fmla="*/ 0 w 2782361"/>
                <a:gd name="connsiteY0" fmla="*/ 0 h 1391180"/>
                <a:gd name="connsiteX1" fmla="*/ 2782361 w 2782361"/>
                <a:gd name="connsiteY1" fmla="*/ 0 h 1391180"/>
                <a:gd name="connsiteX2" fmla="*/ 2782361 w 2782361"/>
                <a:gd name="connsiteY2" fmla="*/ 1391180 h 1391180"/>
                <a:gd name="connsiteX3" fmla="*/ 0 w 2782361"/>
                <a:gd name="connsiteY3" fmla="*/ 1391180 h 1391180"/>
                <a:gd name="connsiteX4" fmla="*/ 0 w 2782361"/>
                <a:gd name="connsiteY4" fmla="*/ 0 h 13911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361" h="1391180">
                  <a:moveTo>
                    <a:pt x="0" y="0"/>
                  </a:moveTo>
                  <a:lnTo>
                    <a:pt x="2782361" y="0"/>
                  </a:lnTo>
                  <a:lnTo>
                    <a:pt x="2782361" y="1391180"/>
                  </a:lnTo>
                  <a:lnTo>
                    <a:pt x="0" y="1391180"/>
                  </a:lnTo>
                  <a:lnTo>
                    <a:pt x="0" y="0"/>
                  </a:lnTo>
                  <a:close/>
                </a:path>
              </a:pathLst>
            </a:custGeom>
            <a:solidFill>
              <a:srgbClr val="0070C0"/>
            </a:solidFill>
            <a:ln>
              <a:noFill/>
            </a:ln>
            <a:effectLst/>
          </p:spPr>
          <p:txBody>
            <a:bodyPr spcFirstLastPara="0" vert="horz" wrap="square" lIns="41275" tIns="41275" rIns="41275" bIns="41275" numCol="1" spcCol="127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2889250" rtl="0" eaLnBrk="1" fontAlgn="auto" latinLnBrk="0" hangingPunct="1">
                <a:lnSpc>
                  <a:spcPct val="130000"/>
                </a:lnSpc>
                <a:spcBef>
                  <a:spcPct val="0"/>
                </a:spcBef>
                <a:spcAft>
                  <a:spcPct val="0"/>
                </a:spcAft>
                <a:buClrTx/>
                <a:buSzTx/>
                <a:buFontTx/>
                <a:buNone/>
                <a:defRPr/>
              </a:pPr>
              <a:endParaRPr kumimoji="0" lang="en-US" sz="3600" b="0" i="0" u="none" strike="noStrike" kern="0" cap="none" spc="0" normalizeH="0" baseline="0" noProof="0" dirty="0">
                <a:ln>
                  <a:noFill/>
                </a:ln>
                <a:solidFill>
                  <a:srgbClr val="FFFFFF"/>
                </a:solidFill>
                <a:effectLst/>
                <a:uLnTx/>
                <a:uFillTx/>
                <a:latin typeface="Calibri" panose="020F0502020204030204"/>
                <a:ea typeface="+mn-ea"/>
                <a:cs typeface="+mn-cs"/>
                <a:sym typeface="+mn-lt"/>
              </a:endParaRPr>
            </a:p>
          </p:txBody>
        </p:sp>
        <p:cxnSp>
          <p:nvCxnSpPr>
            <p:cNvPr id="165" name="Straight Connector 44"/>
            <p:cNvCxnSpPr/>
            <p:nvPr>
              <p:custDataLst>
                <p:tags r:id="rId6"/>
              </p:custDataLst>
            </p:nvPr>
          </p:nvCxnSpPr>
          <p:spPr>
            <a:xfrm>
              <a:off x="10223416" y="2760237"/>
              <a:ext cx="0" cy="533920"/>
            </a:xfrm>
            <a:prstGeom prst="line">
              <a:avLst/>
            </a:prstGeom>
            <a:noFill/>
            <a:ln w="38100" cap="flat" cmpd="sng" algn="ctr">
              <a:solidFill>
                <a:srgbClr val="C8BB98">
                  <a:lumMod val="20000"/>
                  <a:lumOff val="80000"/>
                </a:srgbClr>
              </a:solidFill>
              <a:prstDash val="solid"/>
              <a:miter lim="800000"/>
            </a:ln>
            <a:effectLst/>
          </p:spPr>
        </p:cxnSp>
        <p:grpSp>
          <p:nvGrpSpPr>
            <p:cNvPr id="179" name="组合 178"/>
            <p:cNvGrpSpPr/>
            <p:nvPr>
              <p:custDataLst>
                <p:tags r:id="rId7"/>
              </p:custDataLst>
            </p:nvPr>
          </p:nvGrpSpPr>
          <p:grpSpPr>
            <a:xfrm>
              <a:off x="10017388" y="3402774"/>
              <a:ext cx="412057" cy="413876"/>
              <a:chOff x="5394243" y="2859058"/>
              <a:chExt cx="358769" cy="360354"/>
            </a:xfrm>
          </p:grpSpPr>
          <p:sp>
            <p:nvSpPr>
              <p:cNvPr id="193" name="AutoShape 37"/>
              <p:cNvSpPr/>
              <p:nvPr>
                <p:custDataLst>
                  <p:tags r:id="rId8"/>
                </p:custDataLst>
              </p:nvPr>
            </p:nvSpPr>
            <p:spPr bwMode="auto">
              <a:xfrm>
                <a:off x="5394243" y="2893979"/>
                <a:ext cx="327020" cy="325433"/>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ysClr val="window" lastClr="FFFFFF"/>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3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mn-cs"/>
                  <a:sym typeface="+mn-lt"/>
                </a:endParaRPr>
              </a:p>
            </p:txBody>
          </p:sp>
          <p:sp>
            <p:nvSpPr>
              <p:cNvPr id="194" name="AutoShape 38"/>
              <p:cNvSpPr/>
              <p:nvPr>
                <p:custDataLst>
                  <p:tags r:id="rId9"/>
                </p:custDataLst>
              </p:nvPr>
            </p:nvSpPr>
            <p:spPr bwMode="auto">
              <a:xfrm>
                <a:off x="5551403" y="3040027"/>
                <a:ext cx="55562" cy="555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ysClr val="window" lastClr="FFFFFF"/>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3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mn-cs"/>
                  <a:sym typeface="+mn-lt"/>
                </a:endParaRPr>
              </a:p>
            </p:txBody>
          </p:sp>
          <p:sp>
            <p:nvSpPr>
              <p:cNvPr id="195" name="AutoShape 39"/>
              <p:cNvSpPr/>
              <p:nvPr>
                <p:custDataLst>
                  <p:tags r:id="rId10"/>
                </p:custDataLst>
              </p:nvPr>
            </p:nvSpPr>
            <p:spPr bwMode="auto">
              <a:xfrm>
                <a:off x="5697450" y="2859058"/>
                <a:ext cx="55562" cy="571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ysClr val="window" lastClr="FFFFFF"/>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3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mn-cs"/>
                  <a:sym typeface="+mn-lt"/>
                </a:endParaRPr>
              </a:p>
            </p:txBody>
          </p:sp>
          <p:sp>
            <p:nvSpPr>
              <p:cNvPr id="196" name="AutoShape 40"/>
              <p:cNvSpPr/>
              <p:nvPr>
                <p:custDataLst>
                  <p:tags r:id="rId11"/>
                </p:custDataLst>
              </p:nvPr>
            </p:nvSpPr>
            <p:spPr bwMode="auto">
              <a:xfrm>
                <a:off x="5483145" y="3028919"/>
                <a:ext cx="46037" cy="444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ysClr val="window" lastClr="FFFFFF"/>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3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mn-cs"/>
                  <a:sym typeface="+mn-lt"/>
                </a:endParaRPr>
              </a:p>
            </p:txBody>
          </p:sp>
          <p:sp>
            <p:nvSpPr>
              <p:cNvPr id="197" name="AutoShape 41"/>
              <p:cNvSpPr/>
              <p:nvPr>
                <p:custDataLst>
                  <p:tags r:id="rId12"/>
                </p:custDataLst>
              </p:nvPr>
            </p:nvSpPr>
            <p:spPr bwMode="auto">
              <a:xfrm>
                <a:off x="5529189" y="3106699"/>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ysClr val="window" lastClr="FFFFFF"/>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3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mn-cs"/>
                  <a:sym typeface="+mn-lt"/>
                </a:endParaRPr>
              </a:p>
            </p:txBody>
          </p:sp>
          <p:sp>
            <p:nvSpPr>
              <p:cNvPr id="198" name="AutoShape 42"/>
              <p:cNvSpPr/>
              <p:nvPr>
                <p:custDataLst>
                  <p:tags r:id="rId13"/>
                </p:custDataLst>
              </p:nvPr>
            </p:nvSpPr>
            <p:spPr bwMode="auto">
              <a:xfrm>
                <a:off x="5708650" y="2938463"/>
                <a:ext cx="22225" cy="22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ysClr val="window" lastClr="FFFFFF"/>
              </a:solidFill>
              <a:ln>
                <a:noFill/>
              </a:ln>
              <a:effectLst/>
            </p:spPr>
            <p:txBody>
              <a:bodyPr lIns="19050" tIns="19050" rIns="19050" bIns="19050" anchor="ct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228600" rtl="0" eaLnBrk="1" fontAlgn="base" latinLnBrk="0" hangingPunct="0">
                  <a:lnSpc>
                    <a:spcPct val="130000"/>
                  </a:lnSpc>
                  <a:spcBef>
                    <a:spcPct val="0"/>
                  </a:spcBef>
                  <a:spcAft>
                    <a:spcPct val="0"/>
                  </a:spcAft>
                  <a:buClrTx/>
                  <a:buSzTx/>
                  <a:buFontTx/>
                  <a:buNone/>
                  <a:defRPr/>
                </a:pPr>
                <a:endParaRPr kumimoji="0" lang="en-US" sz="15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a:ea typeface="+mn-ea"/>
                  <a:cs typeface="+mn-cs"/>
                  <a:sym typeface="+mn-lt"/>
                </a:endParaRPr>
              </a:p>
            </p:txBody>
          </p:sp>
        </p:grpSp>
        <p:grpSp>
          <p:nvGrpSpPr>
            <p:cNvPr id="211" name="组合 210"/>
            <p:cNvGrpSpPr/>
            <p:nvPr/>
          </p:nvGrpSpPr>
          <p:grpSpPr>
            <a:xfrm>
              <a:off x="9329348" y="4222797"/>
              <a:ext cx="1788136" cy="1570613"/>
              <a:chOff x="1075272" y="4222797"/>
              <a:chExt cx="1788136" cy="1570613"/>
            </a:xfrm>
          </p:grpSpPr>
          <p:sp>
            <p:nvSpPr>
              <p:cNvPr id="212" name="Rectangle 16"/>
              <p:cNvSpPr/>
              <p:nvPr/>
            </p:nvSpPr>
            <p:spPr>
              <a:xfrm>
                <a:off x="1075272" y="4756716"/>
                <a:ext cx="1788136" cy="1036694"/>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此处键入文本单击此处键入文本单击此处键入文本单击此处键入文本单击</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13" name="Title 11"/>
              <p:cNvSpPr txBox="1"/>
              <p:nvPr/>
            </p:nvSpPr>
            <p:spPr>
              <a:xfrm>
                <a:off x="1224356" y="4222797"/>
                <a:ext cx="1489968"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20"/>
                                        </p:tgtEl>
                                        <p:attrNameLst>
                                          <p:attrName>style.visibility</p:attrName>
                                        </p:attrNameLst>
                                      </p:cBhvr>
                                      <p:to>
                                        <p:strVal val="visible"/>
                                      </p:to>
                                    </p:set>
                                    <p:animEffect transition="in" filter="fade">
                                      <p:cBhvr>
                                        <p:cTn id="13" dur="500"/>
                                        <p:tgtEl>
                                          <p:spTgt spid="220"/>
                                        </p:tgtEl>
                                      </p:cBhvr>
                                    </p:animEffect>
                                    <p:anim calcmode="lin" valueType="num">
                                      <p:cBhvr>
                                        <p:cTn id="14" dur="500" fill="hold"/>
                                        <p:tgtEl>
                                          <p:spTgt spid="220"/>
                                        </p:tgtEl>
                                        <p:attrNameLst>
                                          <p:attrName>ppt_x</p:attrName>
                                        </p:attrNameLst>
                                      </p:cBhvr>
                                      <p:tavLst>
                                        <p:tav tm="0">
                                          <p:val>
                                            <p:strVal val="#ppt_x"/>
                                          </p:val>
                                        </p:tav>
                                        <p:tav tm="100000">
                                          <p:val>
                                            <p:strVal val="#ppt_x"/>
                                          </p:val>
                                        </p:tav>
                                      </p:tavLst>
                                    </p:anim>
                                    <p:anim calcmode="lin" valueType="num">
                                      <p:cBhvr>
                                        <p:cTn id="15" dur="500" fill="hold"/>
                                        <p:tgtEl>
                                          <p:spTgt spid="2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24"/>
                                        </p:tgtEl>
                                        <p:attrNameLst>
                                          <p:attrName>style.visibility</p:attrName>
                                        </p:attrNameLst>
                                      </p:cBhvr>
                                      <p:to>
                                        <p:strVal val="visible"/>
                                      </p:to>
                                    </p:set>
                                    <p:animEffect transition="in" filter="fade">
                                      <p:cBhvr>
                                        <p:cTn id="19" dur="500"/>
                                        <p:tgtEl>
                                          <p:spTgt spid="224"/>
                                        </p:tgtEl>
                                      </p:cBhvr>
                                    </p:animEffect>
                                    <p:anim calcmode="lin" valueType="num">
                                      <p:cBhvr>
                                        <p:cTn id="20" dur="500" fill="hold"/>
                                        <p:tgtEl>
                                          <p:spTgt spid="224"/>
                                        </p:tgtEl>
                                        <p:attrNameLst>
                                          <p:attrName>ppt_x</p:attrName>
                                        </p:attrNameLst>
                                      </p:cBhvr>
                                      <p:tavLst>
                                        <p:tav tm="0">
                                          <p:val>
                                            <p:strVal val="#ppt_x"/>
                                          </p:val>
                                        </p:tav>
                                        <p:tav tm="100000">
                                          <p:val>
                                            <p:strVal val="#ppt_x"/>
                                          </p:val>
                                        </p:tav>
                                      </p:tavLst>
                                    </p:anim>
                                    <p:anim calcmode="lin" valueType="num">
                                      <p:cBhvr>
                                        <p:cTn id="21" dur="500" fill="hold"/>
                                        <p:tgtEl>
                                          <p:spTgt spid="22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21"/>
                                        </p:tgtEl>
                                        <p:attrNameLst>
                                          <p:attrName>style.visibility</p:attrName>
                                        </p:attrNameLst>
                                      </p:cBhvr>
                                      <p:to>
                                        <p:strVal val="visible"/>
                                      </p:to>
                                    </p:set>
                                    <p:animEffect transition="in" filter="fade">
                                      <p:cBhvr>
                                        <p:cTn id="25" dur="500"/>
                                        <p:tgtEl>
                                          <p:spTgt spid="221"/>
                                        </p:tgtEl>
                                      </p:cBhvr>
                                    </p:animEffect>
                                    <p:anim calcmode="lin" valueType="num">
                                      <p:cBhvr>
                                        <p:cTn id="26" dur="500" fill="hold"/>
                                        <p:tgtEl>
                                          <p:spTgt spid="221"/>
                                        </p:tgtEl>
                                        <p:attrNameLst>
                                          <p:attrName>ppt_x</p:attrName>
                                        </p:attrNameLst>
                                      </p:cBhvr>
                                      <p:tavLst>
                                        <p:tav tm="0">
                                          <p:val>
                                            <p:strVal val="#ppt_x"/>
                                          </p:val>
                                        </p:tav>
                                        <p:tav tm="100000">
                                          <p:val>
                                            <p:strVal val="#ppt_x"/>
                                          </p:val>
                                        </p:tav>
                                      </p:tavLst>
                                    </p:anim>
                                    <p:anim calcmode="lin" valueType="num">
                                      <p:cBhvr>
                                        <p:cTn id="27" dur="500" fill="hold"/>
                                        <p:tgtEl>
                                          <p:spTgt spid="221"/>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23"/>
                                        </p:tgtEl>
                                        <p:attrNameLst>
                                          <p:attrName>style.visibility</p:attrName>
                                        </p:attrNameLst>
                                      </p:cBhvr>
                                      <p:to>
                                        <p:strVal val="visible"/>
                                      </p:to>
                                    </p:set>
                                    <p:animEffect transition="in" filter="fade">
                                      <p:cBhvr>
                                        <p:cTn id="31" dur="500"/>
                                        <p:tgtEl>
                                          <p:spTgt spid="223"/>
                                        </p:tgtEl>
                                      </p:cBhvr>
                                    </p:animEffect>
                                    <p:anim calcmode="lin" valueType="num">
                                      <p:cBhvr>
                                        <p:cTn id="32" dur="500" fill="hold"/>
                                        <p:tgtEl>
                                          <p:spTgt spid="223"/>
                                        </p:tgtEl>
                                        <p:attrNameLst>
                                          <p:attrName>ppt_x</p:attrName>
                                        </p:attrNameLst>
                                      </p:cBhvr>
                                      <p:tavLst>
                                        <p:tav tm="0">
                                          <p:val>
                                            <p:strVal val="#ppt_x"/>
                                          </p:val>
                                        </p:tav>
                                        <p:tav tm="100000">
                                          <p:val>
                                            <p:strVal val="#ppt_x"/>
                                          </p:val>
                                        </p:tav>
                                      </p:tavLst>
                                    </p:anim>
                                    <p:anim calcmode="lin" valueType="num">
                                      <p:cBhvr>
                                        <p:cTn id="33" dur="500" fill="hold"/>
                                        <p:tgtEl>
                                          <p:spTgt spid="223"/>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222"/>
                                        </p:tgtEl>
                                        <p:attrNameLst>
                                          <p:attrName>style.visibility</p:attrName>
                                        </p:attrNameLst>
                                      </p:cBhvr>
                                      <p:to>
                                        <p:strVal val="visible"/>
                                      </p:to>
                                    </p:set>
                                    <p:animEffect transition="in" filter="fade">
                                      <p:cBhvr>
                                        <p:cTn id="37" dur="500"/>
                                        <p:tgtEl>
                                          <p:spTgt spid="222"/>
                                        </p:tgtEl>
                                      </p:cBhvr>
                                    </p:animEffect>
                                    <p:anim calcmode="lin" valueType="num">
                                      <p:cBhvr>
                                        <p:cTn id="38" dur="500" fill="hold"/>
                                        <p:tgtEl>
                                          <p:spTgt spid="222"/>
                                        </p:tgtEl>
                                        <p:attrNameLst>
                                          <p:attrName>ppt_x</p:attrName>
                                        </p:attrNameLst>
                                      </p:cBhvr>
                                      <p:tavLst>
                                        <p:tav tm="0">
                                          <p:val>
                                            <p:strVal val="#ppt_x"/>
                                          </p:val>
                                        </p:tav>
                                        <p:tav tm="100000">
                                          <p:val>
                                            <p:strVal val="#ppt_x"/>
                                          </p:val>
                                        </p:tav>
                                      </p:tavLst>
                                    </p:anim>
                                    <p:anim calcmode="lin" valueType="num">
                                      <p:cBhvr>
                                        <p:cTn id="39" dur="500" fill="hold"/>
                                        <p:tgtEl>
                                          <p:spTgt spid="2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rot="10800000" flipV="1">
            <a:off x="0" y="0"/>
            <a:ext cx="3889825" cy="6858000"/>
          </a:xfrm>
          <a:prstGeom prst="rect">
            <a:avLst/>
          </a:pr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pic>
        <p:nvPicPr>
          <p:cNvPr id="3" name="图片 2" descr="图片包含 乐高, 玩具, 桌子, 男人&#10;&#10;描述已自动生成"/>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682311" y="926409"/>
            <a:ext cx="6175454" cy="6175454"/>
          </a:xfrm>
          <a:prstGeom prst="rect">
            <a:avLst/>
          </a:prstGeom>
        </p:spPr>
      </p:pic>
      <p:cxnSp>
        <p:nvCxnSpPr>
          <p:cNvPr id="9" name="直接连接符 8"/>
          <p:cNvCxnSpPr/>
          <p:nvPr/>
        </p:nvCxnSpPr>
        <p:spPr>
          <a:xfrm flipH="1">
            <a:off x="11381073" y="-1023948"/>
            <a:ext cx="0" cy="1886857"/>
          </a:xfrm>
          <a:prstGeom prst="line">
            <a:avLst/>
          </a:prstGeom>
          <a:ln>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11048619" y="6298932"/>
            <a:ext cx="334494" cy="0"/>
          </a:xfrm>
          <a:prstGeom prst="line">
            <a:avLst/>
          </a:prstGeom>
          <a:ln w="28575"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7612394" y="2171699"/>
            <a:ext cx="807957" cy="774745"/>
            <a:chOff x="1449504" y="2212189"/>
            <a:chExt cx="589907" cy="565659"/>
          </a:xfrm>
        </p:grpSpPr>
        <p:sp>
          <p:nvSpPr>
            <p:cNvPr id="16" name="椭圆 15"/>
            <p:cNvSpPr/>
            <p:nvPr/>
          </p:nvSpPr>
          <p:spPr>
            <a:xfrm>
              <a:off x="1461632" y="2212189"/>
              <a:ext cx="565659" cy="565659"/>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lumMod val="75000"/>
                    <a:lumOff val="25000"/>
                  </a:schemeClr>
                </a:solidFill>
                <a:latin typeface="站酷庆科黄油体" panose="02000803000000020004" pitchFamily="2" charset="-122"/>
                <a:ea typeface="站酷庆科黄油体" panose="02000803000000020004" pitchFamily="2" charset="-122"/>
              </a:endParaRPr>
            </a:p>
          </p:txBody>
        </p:sp>
        <p:sp>
          <p:nvSpPr>
            <p:cNvPr id="18" name="文本框 17"/>
            <p:cNvSpPr txBox="1"/>
            <p:nvPr/>
          </p:nvSpPr>
          <p:spPr>
            <a:xfrm>
              <a:off x="1449504" y="2285690"/>
              <a:ext cx="589907" cy="42695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i="0" u="none" strike="noStrike" kern="0" cap="none" spc="0" normalizeH="0" baseline="0" noProof="0" dirty="0">
                  <a:ln>
                    <a:noFill/>
                  </a:ln>
                  <a:solidFill>
                    <a:schemeClr val="bg1"/>
                  </a:solidFill>
                  <a:uLnTx/>
                  <a:uFillTx/>
                  <a:latin typeface="优设标题黑" panose="00000500000000000000" pitchFamily="2" charset="-122"/>
                  <a:ea typeface="优设标题黑" panose="00000500000000000000" pitchFamily="2" charset="-122"/>
                </a:rPr>
                <a:t>03</a:t>
              </a:r>
              <a:endParaRPr kumimoji="0" lang="zh-CN" altLang="en-US" sz="3200" i="0" u="none" strike="noStrike" kern="0" cap="none" spc="0" normalizeH="0" baseline="0" noProof="0" dirty="0">
                <a:ln>
                  <a:noFill/>
                </a:ln>
                <a:solidFill>
                  <a:schemeClr val="bg1"/>
                </a:solidFill>
                <a:uLnTx/>
                <a:uFillTx/>
                <a:latin typeface="优设标题黑" panose="00000500000000000000" pitchFamily="2" charset="-122"/>
                <a:ea typeface="优设标题黑" panose="00000500000000000000" pitchFamily="2" charset="-122"/>
              </a:endParaRPr>
            </a:p>
          </p:txBody>
        </p:sp>
      </p:grpSp>
      <p:grpSp>
        <p:nvGrpSpPr>
          <p:cNvPr id="2" name="组合 1"/>
          <p:cNvGrpSpPr/>
          <p:nvPr/>
        </p:nvGrpSpPr>
        <p:grpSpPr>
          <a:xfrm>
            <a:off x="7565477" y="3192720"/>
            <a:ext cx="3815596" cy="1143712"/>
            <a:chOff x="2291071" y="2169230"/>
            <a:chExt cx="1541301" cy="462000"/>
          </a:xfrm>
        </p:grpSpPr>
        <p:sp>
          <p:nvSpPr>
            <p:cNvPr id="19" name="文本框 18"/>
            <p:cNvSpPr txBox="1"/>
            <p:nvPr/>
          </p:nvSpPr>
          <p:spPr>
            <a:xfrm>
              <a:off x="2291071" y="2169230"/>
              <a:ext cx="1197582" cy="335680"/>
            </a:xfrm>
            <a:prstGeom prst="rect">
              <a:avLst/>
            </a:prstGeom>
            <a:noFill/>
          </p:spPr>
          <p:txBody>
            <a:bodyPr wrap="square" rtlCol="0">
              <a:spAutoFit/>
            </a:bodyPr>
            <a:lstStyle/>
            <a:p>
              <a:pPr lvl="0" algn="dist">
                <a:defRPr/>
              </a:pPr>
              <a:r>
                <a:rPr lang="zh-CN" altLang="en-US" sz="4800" kern="0" dirty="0">
                  <a:solidFill>
                    <a:schemeClr val="tx1">
                      <a:lumMod val="75000"/>
                      <a:lumOff val="25000"/>
                    </a:schemeClr>
                  </a:solidFill>
                  <a:latin typeface="思源黑体 CN Bold" panose="020B0800000000000000" pitchFamily="34" charset="-122"/>
                  <a:ea typeface="思源黑体 CN Bold" panose="020B0800000000000000" pitchFamily="34" charset="-122"/>
                </a:rPr>
                <a:t>项目展示</a:t>
              </a:r>
            </a:p>
          </p:txBody>
        </p:sp>
        <p:sp>
          <p:nvSpPr>
            <p:cNvPr id="20" name="文本框 19"/>
            <p:cNvSpPr txBox="1"/>
            <p:nvPr/>
          </p:nvSpPr>
          <p:spPr>
            <a:xfrm>
              <a:off x="2310023" y="2519337"/>
              <a:ext cx="1522349" cy="111893"/>
            </a:xfrm>
            <a:prstGeom prst="rect">
              <a:avLst/>
            </a:prstGeom>
            <a:noFill/>
          </p:spPr>
          <p:txBody>
            <a:bodyPr wrap="square" rtlCol="0">
              <a:spAutoFit/>
            </a:bodyPr>
            <a:lstStyle/>
            <a:p>
              <a:pPr lvl="0" algn="dist"/>
              <a:r>
                <a:rPr lang="en-US" altLang="zh-CN" sz="1200" kern="0" spc="-300" dirty="0">
                  <a:solidFill>
                    <a:schemeClr val="tx1">
                      <a:lumMod val="75000"/>
                      <a:lumOff val="25000"/>
                    </a:schemeClr>
                  </a:solidFill>
                  <a:latin typeface="思源黑体 CN Light" panose="020B0300000000000000" pitchFamily="34" charset="-122"/>
                  <a:ea typeface="思源黑体 CN Light" panose="020B0300000000000000" pitchFamily="34" charset="-122"/>
                </a:rPr>
                <a:t>MAIN PROJECT DISPLAY</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anim calcmode="lin" valueType="num">
                                      <p:cBhvr>
                                        <p:cTn id="14" dur="500" fill="hold"/>
                                        <p:tgtEl>
                                          <p:spTgt spid="39"/>
                                        </p:tgtEl>
                                        <p:attrNameLst>
                                          <p:attrName>ppt_x</p:attrName>
                                        </p:attrNameLst>
                                      </p:cBhvr>
                                      <p:tavLst>
                                        <p:tav tm="0">
                                          <p:val>
                                            <p:strVal val="#ppt_x"/>
                                          </p:val>
                                        </p:tav>
                                        <p:tav tm="100000">
                                          <p:val>
                                            <p:strVal val="#ppt_x"/>
                                          </p:val>
                                        </p:tav>
                                      </p:tavLst>
                                    </p:anim>
                                    <p:anim calcmode="lin" valueType="num">
                                      <p:cBhvr>
                                        <p:cTn id="15" dur="500" fill="hold"/>
                                        <p:tgtEl>
                                          <p:spTgt spid="3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54763" y="327287"/>
            <a:ext cx="4122168" cy="615219"/>
            <a:chOff x="586991" y="472430"/>
            <a:chExt cx="4122168" cy="615219"/>
          </a:xfrm>
        </p:grpSpPr>
        <p:sp>
          <p:nvSpPr>
            <p:cNvPr id="5" name="椭圆 4"/>
            <p:cNvSpPr/>
            <p:nvPr/>
          </p:nvSpPr>
          <p:spPr>
            <a:xfrm>
              <a:off x="654123" y="472430"/>
              <a:ext cx="612000" cy="612000"/>
            </a:xfrm>
            <a:prstGeom prst="ellipse">
              <a:avLst/>
            </a:prstGeom>
            <a:solidFill>
              <a:srgbClr val="0070C0"/>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atin typeface="阿里巴巴普惠体 R" panose="00020600040101010101" pitchFamily="18" charset="-122"/>
                <a:ea typeface="阿里巴巴普惠体 R" panose="00020600040101010101" pitchFamily="18" charset="-122"/>
              </a:endParaRPr>
            </a:p>
          </p:txBody>
        </p:sp>
        <p:sp>
          <p:nvSpPr>
            <p:cNvPr id="6" name="文本框 5"/>
            <p:cNvSpPr txBox="1"/>
            <p:nvPr/>
          </p:nvSpPr>
          <p:spPr>
            <a:xfrm>
              <a:off x="586991" y="516820"/>
              <a:ext cx="679132" cy="523220"/>
            </a:xfrm>
            <a:prstGeom prst="rect">
              <a:avLst/>
            </a:prstGeom>
            <a:noFill/>
          </p:spPr>
          <p:txBody>
            <a:bodyPr wrap="square" rtlCol="0">
              <a:spAutoFit/>
            </a:bodyPr>
            <a:lstStyle>
              <a:defPPr>
                <a:defRPr lang="zh-CN"/>
              </a:defPPr>
              <a:lvl1pPr algn="dist">
                <a:defRPr sz="9600" spc="-150">
                  <a:gradFill>
                    <a:gsLst>
                      <a:gs pos="0">
                        <a:schemeClr val="accent3">
                          <a:lumMod val="75000"/>
                        </a:schemeClr>
                      </a:gs>
                      <a:gs pos="100000">
                        <a:schemeClr val="accent1">
                          <a:lumMod val="60000"/>
                          <a:lumOff val="40000"/>
                        </a:schemeClr>
                      </a:gs>
                    </a:gsLst>
                    <a:lin ang="0" scaled="1"/>
                  </a:gradFill>
                  <a:latin typeface="优设标题黑" panose="00000500000000000000" pitchFamily="2" charset="-122"/>
                  <a:ea typeface="优设标题黑" panose="00000500000000000000" pitchFamily="2" charset="-122"/>
                </a:defRPr>
              </a:lvl1pPr>
            </a:lstStyle>
            <a:p>
              <a:r>
                <a:rPr lang="en-US" altLang="zh-CN" sz="2800" spc="-300" dirty="0">
                  <a:solidFill>
                    <a:schemeClr val="bg1"/>
                  </a:solidFill>
                  <a:effectLst>
                    <a:outerShdw blurRad="38100" dist="38100" dir="2700000" algn="tl">
                      <a:srgbClr val="000000">
                        <a:alpha val="43137"/>
                      </a:srgbClr>
                    </a:outerShdw>
                  </a:effectLst>
                </a:rPr>
                <a:t>03</a:t>
              </a:r>
              <a:endParaRPr lang="zh-CN" altLang="en-US" sz="2800" spc="-300" dirty="0">
                <a:solidFill>
                  <a:schemeClr val="bg1"/>
                </a:solidFill>
                <a:effectLst>
                  <a:outerShdw blurRad="38100" dist="38100" dir="2700000" algn="tl">
                    <a:srgbClr val="000000">
                      <a:alpha val="43137"/>
                    </a:srgbClr>
                  </a:outerShdw>
                </a:effectLst>
              </a:endParaRPr>
            </a:p>
          </p:txBody>
        </p:sp>
        <p:sp>
          <p:nvSpPr>
            <p:cNvPr id="7" name="文本框 6"/>
            <p:cNvSpPr txBox="1"/>
            <p:nvPr/>
          </p:nvSpPr>
          <p:spPr>
            <a:xfrm>
              <a:off x="1456590" y="502874"/>
              <a:ext cx="3252569" cy="584775"/>
            </a:xfrm>
            <a:prstGeom prst="rect">
              <a:avLst/>
            </a:prstGeom>
            <a:noFill/>
          </p:spPr>
          <p:txBody>
            <a:bodyPr wrap="square" rtlCol="0">
              <a:spAutoFit/>
            </a:bodyPr>
            <a:lstStyle/>
            <a:p>
              <a:pPr defTabSz="457200"/>
              <a:r>
                <a:rPr kumimoji="1"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rPr>
                <a:t>项目展示</a:t>
              </a:r>
            </a:p>
          </p:txBody>
        </p:sp>
      </p:grpSp>
      <p:grpSp>
        <p:nvGrpSpPr>
          <p:cNvPr id="63" name="组合 62"/>
          <p:cNvGrpSpPr/>
          <p:nvPr/>
        </p:nvGrpSpPr>
        <p:grpSpPr>
          <a:xfrm>
            <a:off x="7998201" y="3396134"/>
            <a:ext cx="2423795" cy="815975"/>
            <a:chOff x="8018145" y="3459773"/>
            <a:chExt cx="2423795" cy="815975"/>
          </a:xfrm>
        </p:grpSpPr>
        <p:sp>
          <p:nvSpPr>
            <p:cNvPr id="8" name="圆角矩形 129"/>
            <p:cNvSpPr/>
            <p:nvPr/>
          </p:nvSpPr>
          <p:spPr>
            <a:xfrm>
              <a:off x="8018145" y="3459773"/>
              <a:ext cx="2423795" cy="81597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sp>
          <p:nvSpPr>
            <p:cNvPr id="9" name="TextBox 68"/>
            <p:cNvSpPr txBox="1"/>
            <p:nvPr/>
          </p:nvSpPr>
          <p:spPr>
            <a:xfrm>
              <a:off x="8288020" y="3617570"/>
              <a:ext cx="1884045" cy="500380"/>
            </a:xfrm>
            <a:prstGeom prst="rect">
              <a:avLst/>
            </a:prstGeom>
            <a:noFill/>
          </p:spPr>
          <p:txBody>
            <a:bodyPr wrap="square" lIns="70482" tIns="35241" rIns="70482" bIns="35241" rtlCol="0">
              <a:spAutoFit/>
            </a:bodyPr>
            <a:lstStyle/>
            <a:p>
              <a:pPr algn="ctr"/>
              <a:r>
                <a:rPr lang="en-US" sz="2800" dirty="0">
                  <a:solidFill>
                    <a:schemeClr val="bg1"/>
                  </a:solidFill>
                  <a:latin typeface="思源黑体 CN Bold" panose="020B0800000000000000" pitchFamily="34" charset="-122"/>
                  <a:ea typeface="思源黑体 CN Bold" panose="020B0800000000000000" pitchFamily="34" charset="-122"/>
                </a:rPr>
                <a:t>2616,000</a:t>
              </a:r>
            </a:p>
          </p:txBody>
        </p:sp>
      </p:grpSp>
      <p:grpSp>
        <p:nvGrpSpPr>
          <p:cNvPr id="12" name="组合 11"/>
          <p:cNvGrpSpPr/>
          <p:nvPr/>
        </p:nvGrpSpPr>
        <p:grpSpPr>
          <a:xfrm>
            <a:off x="1018465" y="1742173"/>
            <a:ext cx="5799606" cy="4131844"/>
            <a:chOff x="2550" y="2804"/>
            <a:chExt cx="8504" cy="6058"/>
          </a:xfrm>
        </p:grpSpPr>
        <p:grpSp>
          <p:nvGrpSpPr>
            <p:cNvPr id="13" name="组合 12"/>
            <p:cNvGrpSpPr/>
            <p:nvPr/>
          </p:nvGrpSpPr>
          <p:grpSpPr>
            <a:xfrm>
              <a:off x="3344" y="3325"/>
              <a:ext cx="7710" cy="5048"/>
              <a:chOff x="3344" y="3325"/>
              <a:chExt cx="7710" cy="5048"/>
            </a:xfrm>
          </p:grpSpPr>
          <p:sp>
            <p:nvSpPr>
              <p:cNvPr id="38" name="Line 6"/>
              <p:cNvSpPr>
                <a:spLocks noChangeShapeType="1"/>
              </p:cNvSpPr>
              <p:nvPr/>
            </p:nvSpPr>
            <p:spPr bwMode="auto">
              <a:xfrm>
                <a:off x="3344" y="3325"/>
                <a:ext cx="7711" cy="0"/>
              </a:xfrm>
              <a:prstGeom prst="line">
                <a:avLst/>
              </a:prstGeom>
              <a:noFill/>
              <a:ln w="12700" cap="flat">
                <a:solidFill>
                  <a:schemeClr val="bg1">
                    <a:lumMod val="65000"/>
                  </a:schemeClr>
                </a:solidFill>
                <a:prstDash val="solid"/>
                <a:miter lim="800000"/>
              </a:ln>
              <a:extLst>
                <a:ext uri="{909E8E84-426E-40DD-AFC4-6F175D3DCCD1}">
                  <a14:hiddenFill xmlns:a14="http://schemas.microsoft.com/office/drawing/2010/main">
                    <a:noFill/>
                  </a14:hiddenFill>
                </a:ext>
              </a:extLst>
            </p:spPr>
            <p:txBody>
              <a:bodyPr vert="horz" wrap="square" lIns="70482" tIns="35241" rIns="70482" bIns="35241" numCol="1" anchor="t" anchorCtr="0" compatLnSpc="1"/>
              <a:lstStyle/>
              <a:p>
                <a:endParaRPr lang="zh-CN" altLang="en-US" sz="2400" dirty="0">
                  <a:latin typeface="思源黑体 CN Light" panose="020B0300000000000000" pitchFamily="34" charset="-122"/>
                  <a:ea typeface="思源黑体 CN Light" panose="020B0300000000000000" pitchFamily="34" charset="-122"/>
                </a:endParaRPr>
              </a:p>
            </p:txBody>
          </p:sp>
          <p:sp>
            <p:nvSpPr>
              <p:cNvPr id="39" name="Line 7"/>
              <p:cNvSpPr>
                <a:spLocks noChangeShapeType="1"/>
              </p:cNvSpPr>
              <p:nvPr/>
            </p:nvSpPr>
            <p:spPr bwMode="auto">
              <a:xfrm>
                <a:off x="3344" y="4061"/>
                <a:ext cx="7711" cy="0"/>
              </a:xfrm>
              <a:prstGeom prst="line">
                <a:avLst/>
              </a:prstGeom>
              <a:noFill/>
              <a:ln w="12700" cap="flat">
                <a:solidFill>
                  <a:schemeClr val="bg1">
                    <a:lumMod val="65000"/>
                  </a:schemeClr>
                </a:solidFill>
                <a:prstDash val="solid"/>
                <a:miter lim="800000"/>
              </a:ln>
              <a:extLst>
                <a:ext uri="{909E8E84-426E-40DD-AFC4-6F175D3DCCD1}">
                  <a14:hiddenFill xmlns:a14="http://schemas.microsoft.com/office/drawing/2010/main">
                    <a:noFill/>
                  </a14:hiddenFill>
                </a:ext>
              </a:extLst>
            </p:spPr>
            <p:txBody>
              <a:bodyPr vert="horz" wrap="square" lIns="70482" tIns="35241" rIns="70482" bIns="35241" numCol="1" anchor="t" anchorCtr="0" compatLnSpc="1"/>
              <a:lstStyle/>
              <a:p>
                <a:endParaRPr lang="zh-CN" altLang="en-US" sz="2400" dirty="0">
                  <a:latin typeface="思源黑体 CN Light" panose="020B0300000000000000" pitchFamily="34" charset="-122"/>
                  <a:ea typeface="思源黑体 CN Light" panose="020B0300000000000000" pitchFamily="34" charset="-122"/>
                </a:endParaRPr>
              </a:p>
            </p:txBody>
          </p:sp>
          <p:grpSp>
            <p:nvGrpSpPr>
              <p:cNvPr id="40" name="组合 39"/>
              <p:cNvGrpSpPr/>
              <p:nvPr/>
            </p:nvGrpSpPr>
            <p:grpSpPr>
              <a:xfrm>
                <a:off x="3344" y="4779"/>
                <a:ext cx="7710" cy="3594"/>
                <a:chOff x="3344" y="4779"/>
                <a:chExt cx="7710" cy="3594"/>
              </a:xfrm>
            </p:grpSpPr>
            <p:sp>
              <p:nvSpPr>
                <p:cNvPr id="41" name="Line 8"/>
                <p:cNvSpPr>
                  <a:spLocks noChangeShapeType="1"/>
                </p:cNvSpPr>
                <p:nvPr/>
              </p:nvSpPr>
              <p:spPr bwMode="auto">
                <a:xfrm>
                  <a:off x="3344" y="4779"/>
                  <a:ext cx="7711" cy="0"/>
                </a:xfrm>
                <a:prstGeom prst="line">
                  <a:avLst/>
                </a:prstGeom>
                <a:noFill/>
                <a:ln w="12700" cap="flat">
                  <a:solidFill>
                    <a:schemeClr val="bg1">
                      <a:lumMod val="65000"/>
                    </a:schemeClr>
                  </a:solidFill>
                  <a:prstDash val="solid"/>
                  <a:miter lim="800000"/>
                </a:ln>
                <a:extLst>
                  <a:ext uri="{909E8E84-426E-40DD-AFC4-6F175D3DCCD1}">
                    <a14:hiddenFill xmlns:a14="http://schemas.microsoft.com/office/drawing/2010/main">
                      <a:noFill/>
                    </a14:hiddenFill>
                  </a:ext>
                </a:extLst>
              </p:spPr>
              <p:txBody>
                <a:bodyPr vert="horz" wrap="square" lIns="70482" tIns="35241" rIns="70482" bIns="35241" numCol="1" anchor="t" anchorCtr="0" compatLnSpc="1"/>
                <a:lstStyle/>
                <a:p>
                  <a:endParaRPr lang="zh-CN" altLang="en-US" sz="2400" dirty="0">
                    <a:latin typeface="思源黑体 CN Light" panose="020B0300000000000000" pitchFamily="34" charset="-122"/>
                    <a:ea typeface="思源黑体 CN Light" panose="020B0300000000000000" pitchFamily="34" charset="-122"/>
                  </a:endParaRPr>
                </a:p>
              </p:txBody>
            </p:sp>
            <p:sp>
              <p:nvSpPr>
                <p:cNvPr id="42" name="Line 10"/>
                <p:cNvSpPr>
                  <a:spLocks noChangeShapeType="1"/>
                </p:cNvSpPr>
                <p:nvPr/>
              </p:nvSpPr>
              <p:spPr bwMode="auto">
                <a:xfrm>
                  <a:off x="3344" y="6251"/>
                  <a:ext cx="7711" cy="0"/>
                </a:xfrm>
                <a:prstGeom prst="line">
                  <a:avLst/>
                </a:prstGeom>
                <a:noFill/>
                <a:ln w="12700" cap="flat">
                  <a:solidFill>
                    <a:schemeClr val="bg1">
                      <a:lumMod val="65000"/>
                    </a:schemeClr>
                  </a:solidFill>
                  <a:prstDash val="solid"/>
                  <a:miter lim="800000"/>
                </a:ln>
                <a:extLst>
                  <a:ext uri="{909E8E84-426E-40DD-AFC4-6F175D3DCCD1}">
                    <a14:hiddenFill xmlns:a14="http://schemas.microsoft.com/office/drawing/2010/main">
                      <a:noFill/>
                    </a14:hiddenFill>
                  </a:ext>
                </a:extLst>
              </p:spPr>
              <p:txBody>
                <a:bodyPr vert="horz" wrap="square" lIns="70482" tIns="35241" rIns="70482" bIns="35241" numCol="1" anchor="t" anchorCtr="0" compatLnSpc="1"/>
                <a:lstStyle/>
                <a:p>
                  <a:endParaRPr lang="zh-CN" altLang="en-US" sz="2400" dirty="0">
                    <a:latin typeface="思源黑体 CN Light" panose="020B0300000000000000" pitchFamily="34" charset="-122"/>
                    <a:ea typeface="思源黑体 CN Light" panose="020B0300000000000000" pitchFamily="34" charset="-122"/>
                  </a:endParaRPr>
                </a:p>
              </p:txBody>
            </p:sp>
            <p:grpSp>
              <p:nvGrpSpPr>
                <p:cNvPr id="43" name="组合 42"/>
                <p:cNvGrpSpPr/>
                <p:nvPr/>
              </p:nvGrpSpPr>
              <p:grpSpPr>
                <a:xfrm>
                  <a:off x="3344" y="5515"/>
                  <a:ext cx="7710" cy="2858"/>
                  <a:chOff x="3344" y="5515"/>
                  <a:chExt cx="7710" cy="2858"/>
                </a:xfrm>
              </p:grpSpPr>
              <p:sp>
                <p:nvSpPr>
                  <p:cNvPr id="44" name="Line 9"/>
                  <p:cNvSpPr>
                    <a:spLocks noChangeShapeType="1"/>
                  </p:cNvSpPr>
                  <p:nvPr/>
                </p:nvSpPr>
                <p:spPr bwMode="auto">
                  <a:xfrm>
                    <a:off x="3344" y="5515"/>
                    <a:ext cx="7711" cy="0"/>
                  </a:xfrm>
                  <a:prstGeom prst="line">
                    <a:avLst/>
                  </a:prstGeom>
                  <a:noFill/>
                  <a:ln w="12700" cap="flat">
                    <a:solidFill>
                      <a:schemeClr val="bg1">
                        <a:lumMod val="65000"/>
                      </a:schemeClr>
                    </a:solidFill>
                    <a:prstDash val="solid"/>
                    <a:miter lim="800000"/>
                  </a:ln>
                  <a:extLst>
                    <a:ext uri="{909E8E84-426E-40DD-AFC4-6F175D3DCCD1}">
                      <a14:hiddenFill xmlns:a14="http://schemas.microsoft.com/office/drawing/2010/main">
                        <a:noFill/>
                      </a14:hiddenFill>
                    </a:ext>
                  </a:extLst>
                </p:spPr>
                <p:txBody>
                  <a:bodyPr vert="horz" wrap="square" lIns="70482" tIns="35241" rIns="70482" bIns="35241" numCol="1" anchor="t" anchorCtr="0" compatLnSpc="1"/>
                  <a:lstStyle/>
                  <a:p>
                    <a:endParaRPr lang="zh-CN" altLang="en-US" sz="2400" dirty="0">
                      <a:latin typeface="思源黑体 CN Light" panose="020B0300000000000000" pitchFamily="34" charset="-122"/>
                      <a:ea typeface="思源黑体 CN Light" panose="020B0300000000000000" pitchFamily="34" charset="-122"/>
                    </a:endParaRPr>
                  </a:p>
                </p:txBody>
              </p:sp>
              <p:sp>
                <p:nvSpPr>
                  <p:cNvPr id="45" name="Line 11"/>
                  <p:cNvSpPr>
                    <a:spLocks noChangeShapeType="1"/>
                  </p:cNvSpPr>
                  <p:nvPr/>
                </p:nvSpPr>
                <p:spPr bwMode="auto">
                  <a:xfrm>
                    <a:off x="3344" y="6986"/>
                    <a:ext cx="7711" cy="0"/>
                  </a:xfrm>
                  <a:prstGeom prst="line">
                    <a:avLst/>
                  </a:prstGeom>
                  <a:noFill/>
                  <a:ln w="12700" cap="flat">
                    <a:solidFill>
                      <a:schemeClr val="bg1">
                        <a:lumMod val="65000"/>
                      </a:schemeClr>
                    </a:solidFill>
                    <a:prstDash val="solid"/>
                    <a:miter lim="800000"/>
                  </a:ln>
                  <a:extLst>
                    <a:ext uri="{909E8E84-426E-40DD-AFC4-6F175D3DCCD1}">
                      <a14:hiddenFill xmlns:a14="http://schemas.microsoft.com/office/drawing/2010/main">
                        <a:noFill/>
                      </a14:hiddenFill>
                    </a:ext>
                  </a:extLst>
                </p:spPr>
                <p:txBody>
                  <a:bodyPr vert="horz" wrap="square" lIns="70482" tIns="35241" rIns="70482" bIns="35241" numCol="1" anchor="t" anchorCtr="0" compatLnSpc="1"/>
                  <a:lstStyle/>
                  <a:p>
                    <a:endParaRPr lang="zh-CN" altLang="en-US" sz="2400" dirty="0">
                      <a:latin typeface="思源黑体 CN Light" panose="020B0300000000000000" pitchFamily="34" charset="-122"/>
                      <a:ea typeface="思源黑体 CN Light" panose="020B0300000000000000" pitchFamily="34" charset="-122"/>
                    </a:endParaRPr>
                  </a:p>
                </p:txBody>
              </p:sp>
              <p:sp>
                <p:nvSpPr>
                  <p:cNvPr id="46" name="Line 12"/>
                  <p:cNvSpPr>
                    <a:spLocks noChangeShapeType="1"/>
                  </p:cNvSpPr>
                  <p:nvPr/>
                </p:nvSpPr>
                <p:spPr bwMode="auto">
                  <a:xfrm>
                    <a:off x="3344" y="7634"/>
                    <a:ext cx="7711" cy="0"/>
                  </a:xfrm>
                  <a:prstGeom prst="line">
                    <a:avLst/>
                  </a:prstGeom>
                  <a:noFill/>
                  <a:ln w="12700" cap="flat">
                    <a:solidFill>
                      <a:schemeClr val="bg1">
                        <a:lumMod val="65000"/>
                      </a:schemeClr>
                    </a:solidFill>
                    <a:prstDash val="solid"/>
                    <a:miter lim="800000"/>
                  </a:ln>
                  <a:extLst>
                    <a:ext uri="{909E8E84-426E-40DD-AFC4-6F175D3DCCD1}">
                      <a14:hiddenFill xmlns:a14="http://schemas.microsoft.com/office/drawing/2010/main">
                        <a:noFill/>
                      </a14:hiddenFill>
                    </a:ext>
                  </a:extLst>
                </p:spPr>
                <p:txBody>
                  <a:bodyPr vert="horz" wrap="square" lIns="70482" tIns="35241" rIns="70482" bIns="35241" numCol="1" anchor="t" anchorCtr="0" compatLnSpc="1"/>
                  <a:lstStyle/>
                  <a:p>
                    <a:endParaRPr lang="zh-CN" altLang="en-US" sz="2400" dirty="0">
                      <a:latin typeface="思源黑体 CN Light" panose="020B0300000000000000" pitchFamily="34" charset="-122"/>
                      <a:ea typeface="思源黑体 CN Light" panose="020B0300000000000000" pitchFamily="34" charset="-122"/>
                    </a:endParaRPr>
                  </a:p>
                </p:txBody>
              </p:sp>
              <p:sp>
                <p:nvSpPr>
                  <p:cNvPr id="47" name="Line 13"/>
                  <p:cNvSpPr>
                    <a:spLocks noChangeShapeType="1"/>
                  </p:cNvSpPr>
                  <p:nvPr/>
                </p:nvSpPr>
                <p:spPr bwMode="auto">
                  <a:xfrm>
                    <a:off x="3344" y="8373"/>
                    <a:ext cx="7711" cy="0"/>
                  </a:xfrm>
                  <a:prstGeom prst="line">
                    <a:avLst/>
                  </a:prstGeom>
                  <a:noFill/>
                  <a:ln w="12700" cap="flat">
                    <a:solidFill>
                      <a:schemeClr val="bg1">
                        <a:lumMod val="65000"/>
                      </a:schemeClr>
                    </a:solidFill>
                    <a:prstDash val="solid"/>
                    <a:miter lim="800000"/>
                  </a:ln>
                  <a:extLst>
                    <a:ext uri="{909E8E84-426E-40DD-AFC4-6F175D3DCCD1}">
                      <a14:hiddenFill xmlns:a14="http://schemas.microsoft.com/office/drawing/2010/main">
                        <a:noFill/>
                      </a14:hiddenFill>
                    </a:ext>
                  </a:extLst>
                </p:spPr>
                <p:txBody>
                  <a:bodyPr vert="horz" wrap="square" lIns="70482" tIns="35241" rIns="70482" bIns="35241" numCol="1" anchor="t" anchorCtr="0" compatLnSpc="1"/>
                  <a:lstStyle/>
                  <a:p>
                    <a:endParaRPr lang="zh-CN" altLang="en-US" sz="2400" dirty="0">
                      <a:latin typeface="思源黑体 CN Light" panose="020B0300000000000000" pitchFamily="34" charset="-122"/>
                      <a:ea typeface="思源黑体 CN Light" panose="020B0300000000000000" pitchFamily="34" charset="-122"/>
                    </a:endParaRPr>
                  </a:p>
                </p:txBody>
              </p:sp>
            </p:grpSp>
          </p:grpSp>
        </p:grpSp>
        <p:sp>
          <p:nvSpPr>
            <p:cNvPr id="14" name="TextBox 54"/>
            <p:cNvSpPr txBox="1"/>
            <p:nvPr/>
          </p:nvSpPr>
          <p:spPr>
            <a:xfrm>
              <a:off x="2862" y="8189"/>
              <a:ext cx="376" cy="402"/>
            </a:xfrm>
            <a:prstGeom prst="rect">
              <a:avLst/>
            </a:prstGeom>
            <a:noFill/>
          </p:spPr>
          <p:txBody>
            <a:bodyPr wrap="square" lIns="70482" tIns="35241" rIns="70482" bIns="35241" rtlCol="0">
              <a:spAutoFit/>
            </a:bodyPr>
            <a:lstStyle/>
            <a:p>
              <a:pPr algn="r"/>
              <a:r>
                <a:rPr lang="en-US" altLang="zh-CN" sz="1400" dirty="0">
                  <a:solidFill>
                    <a:schemeClr val="bg1">
                      <a:lumMod val="50000"/>
                    </a:schemeClr>
                  </a:solidFill>
                  <a:latin typeface="思源黑体 CN Light" panose="020B0300000000000000" pitchFamily="34" charset="-122"/>
                  <a:ea typeface="思源黑体 CN Light" panose="020B0300000000000000" pitchFamily="34" charset="-122"/>
                  <a:cs typeface="Arial" panose="020B0604020202020204" pitchFamily="34" charset="0"/>
                </a:rPr>
                <a:t>0</a:t>
              </a:r>
            </a:p>
          </p:txBody>
        </p:sp>
        <p:sp>
          <p:nvSpPr>
            <p:cNvPr id="15" name="TextBox 55"/>
            <p:cNvSpPr txBox="1"/>
            <p:nvPr/>
          </p:nvSpPr>
          <p:spPr>
            <a:xfrm>
              <a:off x="2550" y="7458"/>
              <a:ext cx="688" cy="402"/>
            </a:xfrm>
            <a:prstGeom prst="rect">
              <a:avLst/>
            </a:prstGeom>
            <a:noFill/>
          </p:spPr>
          <p:txBody>
            <a:bodyPr wrap="square" lIns="70482" tIns="35241" rIns="70482" bIns="35241" rtlCol="0">
              <a:spAutoFit/>
            </a:bodyPr>
            <a:lstStyle/>
            <a:p>
              <a:pPr algn="r"/>
              <a:r>
                <a:rPr lang="en-US" altLang="zh-CN" sz="1400" dirty="0">
                  <a:solidFill>
                    <a:schemeClr val="bg1">
                      <a:lumMod val="50000"/>
                    </a:schemeClr>
                  </a:solidFill>
                  <a:latin typeface="思源黑体 CN Light" panose="020B0300000000000000" pitchFamily="34" charset="-122"/>
                  <a:ea typeface="思源黑体 CN Light" panose="020B0300000000000000" pitchFamily="34" charset="-122"/>
                  <a:cs typeface="Arial" panose="020B0604020202020204" pitchFamily="34" charset="0"/>
                </a:rPr>
                <a:t>100</a:t>
              </a:r>
            </a:p>
          </p:txBody>
        </p:sp>
        <p:sp>
          <p:nvSpPr>
            <p:cNvPr id="16" name="TextBox 56"/>
            <p:cNvSpPr txBox="1"/>
            <p:nvPr/>
          </p:nvSpPr>
          <p:spPr>
            <a:xfrm>
              <a:off x="2550" y="6763"/>
              <a:ext cx="688" cy="402"/>
            </a:xfrm>
            <a:prstGeom prst="rect">
              <a:avLst/>
            </a:prstGeom>
            <a:noFill/>
          </p:spPr>
          <p:txBody>
            <a:bodyPr wrap="square" lIns="70482" tIns="35241" rIns="70482" bIns="35241" rtlCol="0">
              <a:spAutoFit/>
            </a:bodyPr>
            <a:lstStyle/>
            <a:p>
              <a:pPr algn="r"/>
              <a:r>
                <a:rPr lang="en-US" altLang="zh-CN" sz="1400" dirty="0">
                  <a:solidFill>
                    <a:schemeClr val="bg1">
                      <a:lumMod val="50000"/>
                    </a:schemeClr>
                  </a:solidFill>
                  <a:latin typeface="思源黑体 CN Light" panose="020B0300000000000000" pitchFamily="34" charset="-122"/>
                  <a:ea typeface="思源黑体 CN Light" panose="020B0300000000000000" pitchFamily="34" charset="-122"/>
                  <a:cs typeface="Arial" panose="020B0604020202020204" pitchFamily="34" charset="0"/>
                </a:rPr>
                <a:t>200</a:t>
              </a:r>
            </a:p>
          </p:txBody>
        </p:sp>
        <p:sp>
          <p:nvSpPr>
            <p:cNvPr id="17" name="TextBox 57"/>
            <p:cNvSpPr txBox="1"/>
            <p:nvPr/>
          </p:nvSpPr>
          <p:spPr>
            <a:xfrm>
              <a:off x="2550" y="6020"/>
              <a:ext cx="688" cy="402"/>
            </a:xfrm>
            <a:prstGeom prst="rect">
              <a:avLst/>
            </a:prstGeom>
            <a:noFill/>
          </p:spPr>
          <p:txBody>
            <a:bodyPr wrap="square" lIns="70482" tIns="35241" rIns="70482" bIns="35241" rtlCol="0">
              <a:spAutoFit/>
            </a:bodyPr>
            <a:lstStyle/>
            <a:p>
              <a:pPr algn="r"/>
              <a:r>
                <a:rPr lang="en-US" altLang="zh-CN" sz="1400" dirty="0">
                  <a:solidFill>
                    <a:schemeClr val="bg1">
                      <a:lumMod val="50000"/>
                    </a:schemeClr>
                  </a:solidFill>
                  <a:latin typeface="思源黑体 CN Light" panose="020B0300000000000000" pitchFamily="34" charset="-122"/>
                  <a:ea typeface="思源黑体 CN Light" panose="020B0300000000000000" pitchFamily="34" charset="-122"/>
                  <a:cs typeface="Arial" panose="020B0604020202020204" pitchFamily="34" charset="0"/>
                </a:rPr>
                <a:t>300</a:t>
              </a:r>
            </a:p>
          </p:txBody>
        </p:sp>
        <p:sp>
          <p:nvSpPr>
            <p:cNvPr id="18" name="TextBox 58"/>
            <p:cNvSpPr txBox="1"/>
            <p:nvPr/>
          </p:nvSpPr>
          <p:spPr>
            <a:xfrm>
              <a:off x="2550" y="5308"/>
              <a:ext cx="688" cy="402"/>
            </a:xfrm>
            <a:prstGeom prst="rect">
              <a:avLst/>
            </a:prstGeom>
            <a:noFill/>
          </p:spPr>
          <p:txBody>
            <a:bodyPr wrap="square" lIns="70482" tIns="35241" rIns="70482" bIns="35241" rtlCol="0">
              <a:spAutoFit/>
            </a:bodyPr>
            <a:lstStyle/>
            <a:p>
              <a:pPr algn="r"/>
              <a:r>
                <a:rPr lang="en-US" altLang="zh-CN" sz="1400" dirty="0">
                  <a:solidFill>
                    <a:schemeClr val="bg1">
                      <a:lumMod val="50000"/>
                    </a:schemeClr>
                  </a:solidFill>
                  <a:latin typeface="思源黑体 CN Light" panose="020B0300000000000000" pitchFamily="34" charset="-122"/>
                  <a:ea typeface="思源黑体 CN Light" panose="020B0300000000000000" pitchFamily="34" charset="-122"/>
                  <a:cs typeface="Arial" panose="020B0604020202020204" pitchFamily="34" charset="0"/>
                </a:rPr>
                <a:t>400</a:t>
              </a:r>
            </a:p>
          </p:txBody>
        </p:sp>
        <p:sp>
          <p:nvSpPr>
            <p:cNvPr id="19" name="TextBox 59"/>
            <p:cNvSpPr txBox="1"/>
            <p:nvPr/>
          </p:nvSpPr>
          <p:spPr>
            <a:xfrm>
              <a:off x="2550" y="4535"/>
              <a:ext cx="688" cy="402"/>
            </a:xfrm>
            <a:prstGeom prst="rect">
              <a:avLst/>
            </a:prstGeom>
            <a:noFill/>
          </p:spPr>
          <p:txBody>
            <a:bodyPr wrap="square" lIns="70482" tIns="35241" rIns="70482" bIns="35241" rtlCol="0">
              <a:spAutoFit/>
            </a:bodyPr>
            <a:lstStyle/>
            <a:p>
              <a:pPr algn="r"/>
              <a:r>
                <a:rPr lang="en-US" altLang="zh-CN" sz="1400" dirty="0">
                  <a:solidFill>
                    <a:schemeClr val="bg1">
                      <a:lumMod val="50000"/>
                    </a:schemeClr>
                  </a:solidFill>
                  <a:latin typeface="思源黑体 CN Light" panose="020B0300000000000000" pitchFamily="34" charset="-122"/>
                  <a:ea typeface="思源黑体 CN Light" panose="020B0300000000000000" pitchFamily="34" charset="-122"/>
                  <a:cs typeface="Arial" panose="020B0604020202020204" pitchFamily="34" charset="0"/>
                </a:rPr>
                <a:t>500</a:t>
              </a:r>
            </a:p>
          </p:txBody>
        </p:sp>
        <p:sp>
          <p:nvSpPr>
            <p:cNvPr id="20" name="TextBox 60"/>
            <p:cNvSpPr txBox="1"/>
            <p:nvPr/>
          </p:nvSpPr>
          <p:spPr>
            <a:xfrm>
              <a:off x="2550" y="3840"/>
              <a:ext cx="688" cy="402"/>
            </a:xfrm>
            <a:prstGeom prst="rect">
              <a:avLst/>
            </a:prstGeom>
            <a:noFill/>
          </p:spPr>
          <p:txBody>
            <a:bodyPr wrap="square" lIns="70482" tIns="35241" rIns="70482" bIns="35241" rtlCol="0">
              <a:spAutoFit/>
            </a:bodyPr>
            <a:lstStyle/>
            <a:p>
              <a:pPr algn="r"/>
              <a:r>
                <a:rPr lang="en-US" altLang="zh-CN" sz="1400" dirty="0">
                  <a:solidFill>
                    <a:schemeClr val="bg1">
                      <a:lumMod val="50000"/>
                    </a:schemeClr>
                  </a:solidFill>
                  <a:latin typeface="思源黑体 CN Light" panose="020B0300000000000000" pitchFamily="34" charset="-122"/>
                  <a:ea typeface="思源黑体 CN Light" panose="020B0300000000000000" pitchFamily="34" charset="-122"/>
                  <a:cs typeface="Arial" panose="020B0604020202020204" pitchFamily="34" charset="0"/>
                </a:rPr>
                <a:t>600</a:t>
              </a:r>
            </a:p>
          </p:txBody>
        </p:sp>
        <p:sp>
          <p:nvSpPr>
            <p:cNvPr id="21" name="TextBox 61"/>
            <p:cNvSpPr txBox="1"/>
            <p:nvPr/>
          </p:nvSpPr>
          <p:spPr>
            <a:xfrm>
              <a:off x="2550" y="3146"/>
              <a:ext cx="688" cy="402"/>
            </a:xfrm>
            <a:prstGeom prst="rect">
              <a:avLst/>
            </a:prstGeom>
            <a:noFill/>
          </p:spPr>
          <p:txBody>
            <a:bodyPr wrap="square" lIns="70482" tIns="35241" rIns="70482" bIns="35241" rtlCol="0">
              <a:spAutoFit/>
            </a:bodyPr>
            <a:lstStyle/>
            <a:p>
              <a:pPr algn="r"/>
              <a:r>
                <a:rPr lang="en-US" altLang="zh-CN" sz="1400" dirty="0">
                  <a:solidFill>
                    <a:schemeClr val="bg1">
                      <a:lumMod val="50000"/>
                    </a:schemeClr>
                  </a:solidFill>
                  <a:latin typeface="思源黑体 CN Light" panose="020B0300000000000000" pitchFamily="34" charset="-122"/>
                  <a:ea typeface="思源黑体 CN Light" panose="020B0300000000000000" pitchFamily="34" charset="-122"/>
                  <a:cs typeface="Arial" panose="020B0604020202020204" pitchFamily="34" charset="0"/>
                </a:rPr>
                <a:t>700</a:t>
              </a:r>
            </a:p>
          </p:txBody>
        </p:sp>
        <p:sp>
          <p:nvSpPr>
            <p:cNvPr id="22" name="TextBox 63"/>
            <p:cNvSpPr txBox="1"/>
            <p:nvPr/>
          </p:nvSpPr>
          <p:spPr>
            <a:xfrm>
              <a:off x="4021" y="8459"/>
              <a:ext cx="876" cy="402"/>
            </a:xfrm>
            <a:prstGeom prst="rect">
              <a:avLst/>
            </a:prstGeom>
            <a:noFill/>
          </p:spPr>
          <p:txBody>
            <a:bodyPr wrap="square" lIns="70482" tIns="35241" rIns="70482" bIns="35241" rtlCol="0">
              <a:spAutoFit/>
            </a:bodyPr>
            <a:lstStyle/>
            <a:p>
              <a:pPr algn="ctr"/>
              <a:r>
                <a:rPr lang="en-US" altLang="zh-CN" sz="1400" dirty="0">
                  <a:solidFill>
                    <a:schemeClr val="bg1">
                      <a:lumMod val="50000"/>
                    </a:schemeClr>
                  </a:solidFill>
                  <a:latin typeface="思源黑体 CN Light" panose="020B0300000000000000" pitchFamily="34" charset="-122"/>
                  <a:ea typeface="思源黑体 CN Light" panose="020B0300000000000000" pitchFamily="34" charset="-122"/>
                </a:rPr>
                <a:t>2020</a:t>
              </a:r>
            </a:p>
          </p:txBody>
        </p:sp>
        <p:sp>
          <p:nvSpPr>
            <p:cNvPr id="23" name="TextBox 64"/>
            <p:cNvSpPr txBox="1"/>
            <p:nvPr/>
          </p:nvSpPr>
          <p:spPr>
            <a:xfrm>
              <a:off x="6546" y="8459"/>
              <a:ext cx="876" cy="402"/>
            </a:xfrm>
            <a:prstGeom prst="rect">
              <a:avLst/>
            </a:prstGeom>
            <a:noFill/>
          </p:spPr>
          <p:txBody>
            <a:bodyPr wrap="square" lIns="70482" tIns="35241" rIns="70482" bIns="35241" rtlCol="0">
              <a:spAutoFit/>
            </a:bodyPr>
            <a:lstStyle/>
            <a:p>
              <a:pPr algn="ctr"/>
              <a:r>
                <a:rPr lang="en-US" altLang="zh-CN" sz="1400" dirty="0">
                  <a:solidFill>
                    <a:schemeClr val="bg1">
                      <a:lumMod val="50000"/>
                    </a:schemeClr>
                  </a:solidFill>
                  <a:latin typeface="思源黑体 CN Light" panose="020B0300000000000000" pitchFamily="34" charset="-122"/>
                  <a:ea typeface="思源黑体 CN Light" panose="020B0300000000000000" pitchFamily="34" charset="-122"/>
                  <a:sym typeface="+mn-ea"/>
                </a:rPr>
                <a:t>2022</a:t>
              </a:r>
            </a:p>
          </p:txBody>
        </p:sp>
        <p:grpSp>
          <p:nvGrpSpPr>
            <p:cNvPr id="24" name="组合 23"/>
            <p:cNvGrpSpPr/>
            <p:nvPr/>
          </p:nvGrpSpPr>
          <p:grpSpPr>
            <a:xfrm>
              <a:off x="3695" y="3325"/>
              <a:ext cx="6730" cy="5040"/>
              <a:chOff x="3695" y="3325"/>
              <a:chExt cx="6730" cy="5040"/>
            </a:xfrm>
          </p:grpSpPr>
          <p:sp>
            <p:nvSpPr>
              <p:cNvPr id="33" name="Freeform 10"/>
              <p:cNvSpPr/>
              <p:nvPr/>
            </p:nvSpPr>
            <p:spPr bwMode="auto">
              <a:xfrm>
                <a:off x="3695" y="4687"/>
                <a:ext cx="1667" cy="3679"/>
              </a:xfrm>
              <a:custGeom>
                <a:avLst/>
                <a:gdLst>
                  <a:gd name="T0" fmla="*/ 0 w 2937"/>
                  <a:gd name="T1" fmla="*/ 6482 h 6482"/>
                  <a:gd name="T2" fmla="*/ 1455 w 2937"/>
                  <a:gd name="T3" fmla="*/ 0 h 6482"/>
                  <a:gd name="T4" fmla="*/ 2937 w 2937"/>
                  <a:gd name="T5" fmla="*/ 6482 h 6482"/>
                  <a:gd name="T6" fmla="*/ 0 w 2937"/>
                  <a:gd name="T7" fmla="*/ 6482 h 6482"/>
                </a:gdLst>
                <a:ahLst/>
                <a:cxnLst>
                  <a:cxn ang="0">
                    <a:pos x="T0" y="T1"/>
                  </a:cxn>
                  <a:cxn ang="0">
                    <a:pos x="T2" y="T3"/>
                  </a:cxn>
                  <a:cxn ang="0">
                    <a:pos x="T4" y="T5"/>
                  </a:cxn>
                  <a:cxn ang="0">
                    <a:pos x="T6" y="T7"/>
                  </a:cxn>
                </a:cxnLst>
                <a:rect l="0" t="0" r="r" b="b"/>
                <a:pathLst>
                  <a:path w="2937" h="6482">
                    <a:moveTo>
                      <a:pt x="0" y="6482"/>
                    </a:moveTo>
                    <a:lnTo>
                      <a:pt x="1455" y="0"/>
                    </a:lnTo>
                    <a:lnTo>
                      <a:pt x="2937" y="6482"/>
                    </a:lnTo>
                    <a:lnTo>
                      <a:pt x="0" y="6482"/>
                    </a:lnTo>
                    <a:close/>
                  </a:path>
                </a:pathLst>
              </a:custGeom>
              <a:solidFill>
                <a:srgbClr val="0070C0"/>
              </a:solidFill>
              <a:ln>
                <a:noFill/>
              </a:ln>
              <a:effectLst/>
            </p:spPr>
            <p:style>
              <a:lnRef idx="1">
                <a:schemeClr val="accent5"/>
              </a:lnRef>
              <a:fillRef idx="3">
                <a:schemeClr val="accent5"/>
              </a:fillRef>
              <a:effectRef idx="2">
                <a:schemeClr val="accent5"/>
              </a:effectRef>
              <a:fontRef idx="minor">
                <a:schemeClr val="lt1"/>
              </a:fontRef>
            </p:style>
            <p:txBody>
              <a:bodyPr vert="horz" wrap="square" lIns="91333" tIns="45667" rIns="91333" bIns="45667" numCol="1" anchor="t" anchorCtr="0" compatLnSpc="1"/>
              <a:lstStyle/>
              <a:p>
                <a:endParaRPr lang="zh-CN" altLang="en-US" sz="2400" dirty="0">
                  <a:latin typeface="思源黑体 CN Light" panose="020B0300000000000000" pitchFamily="34" charset="-122"/>
                  <a:ea typeface="思源黑体 CN Light" panose="020B0300000000000000" pitchFamily="34" charset="-122"/>
                </a:endParaRPr>
              </a:p>
            </p:txBody>
          </p:sp>
          <p:sp>
            <p:nvSpPr>
              <p:cNvPr id="34" name="Freeform 14"/>
              <p:cNvSpPr/>
              <p:nvPr/>
            </p:nvSpPr>
            <p:spPr bwMode="auto">
              <a:xfrm>
                <a:off x="5041" y="5507"/>
                <a:ext cx="1487" cy="2859"/>
              </a:xfrm>
              <a:custGeom>
                <a:avLst/>
                <a:gdLst>
                  <a:gd name="T0" fmla="*/ 0 w 2619"/>
                  <a:gd name="T1" fmla="*/ 3889 h 3889"/>
                  <a:gd name="T2" fmla="*/ 1297 w 2619"/>
                  <a:gd name="T3" fmla="*/ 0 h 3889"/>
                  <a:gd name="T4" fmla="*/ 2619 w 2619"/>
                  <a:gd name="T5" fmla="*/ 3889 h 3889"/>
                  <a:gd name="T6" fmla="*/ 0 w 2619"/>
                  <a:gd name="T7" fmla="*/ 3889 h 3889"/>
                </a:gdLst>
                <a:ahLst/>
                <a:cxnLst>
                  <a:cxn ang="0">
                    <a:pos x="T0" y="T1"/>
                  </a:cxn>
                  <a:cxn ang="0">
                    <a:pos x="T2" y="T3"/>
                  </a:cxn>
                  <a:cxn ang="0">
                    <a:pos x="T4" y="T5"/>
                  </a:cxn>
                  <a:cxn ang="0">
                    <a:pos x="T6" y="T7"/>
                  </a:cxn>
                </a:cxnLst>
                <a:rect l="0" t="0" r="r" b="b"/>
                <a:pathLst>
                  <a:path w="2619" h="3889">
                    <a:moveTo>
                      <a:pt x="0" y="3889"/>
                    </a:moveTo>
                    <a:lnTo>
                      <a:pt x="1297" y="0"/>
                    </a:lnTo>
                    <a:lnTo>
                      <a:pt x="2619" y="3889"/>
                    </a:lnTo>
                    <a:lnTo>
                      <a:pt x="0" y="3889"/>
                    </a:lnTo>
                    <a:close/>
                  </a:path>
                </a:pathLst>
              </a:custGeom>
              <a:solidFill>
                <a:schemeClr val="tx1">
                  <a:lumMod val="75000"/>
                  <a:lumOff val="25000"/>
                </a:schemeClr>
              </a:solidFill>
              <a:ln>
                <a:noFill/>
              </a:ln>
              <a:effectLst/>
            </p:spPr>
            <p:style>
              <a:lnRef idx="1">
                <a:schemeClr val="accent3"/>
              </a:lnRef>
              <a:fillRef idx="3">
                <a:schemeClr val="accent3"/>
              </a:fillRef>
              <a:effectRef idx="2">
                <a:schemeClr val="accent3"/>
              </a:effectRef>
              <a:fontRef idx="minor">
                <a:schemeClr val="lt1"/>
              </a:fontRef>
            </p:style>
            <p:txBody>
              <a:bodyPr vert="horz" wrap="square" lIns="91333" tIns="45667" rIns="91333" bIns="45667" numCol="1" anchor="t" anchorCtr="0" compatLnSpc="1"/>
              <a:lstStyle/>
              <a:p>
                <a:endParaRPr lang="zh-CN" altLang="en-US" sz="2400" dirty="0">
                  <a:latin typeface="思源黑体 CN Light" panose="020B0300000000000000" pitchFamily="34" charset="-122"/>
                  <a:ea typeface="思源黑体 CN Light" panose="020B0300000000000000" pitchFamily="34" charset="-122"/>
                </a:endParaRPr>
              </a:p>
            </p:txBody>
          </p:sp>
          <p:sp>
            <p:nvSpPr>
              <p:cNvPr id="35" name="Freeform 17"/>
              <p:cNvSpPr/>
              <p:nvPr/>
            </p:nvSpPr>
            <p:spPr bwMode="auto">
              <a:xfrm>
                <a:off x="6244" y="3325"/>
                <a:ext cx="1772" cy="5041"/>
              </a:xfrm>
              <a:custGeom>
                <a:avLst/>
                <a:gdLst>
                  <a:gd name="T0" fmla="*/ 0 w 3122"/>
                  <a:gd name="T1" fmla="*/ 8280 h 8280"/>
                  <a:gd name="T2" fmla="*/ 1561 w 3122"/>
                  <a:gd name="T3" fmla="*/ 0 h 8280"/>
                  <a:gd name="T4" fmla="*/ 3122 w 3122"/>
                  <a:gd name="T5" fmla="*/ 8280 h 8280"/>
                  <a:gd name="T6" fmla="*/ 0 w 3122"/>
                  <a:gd name="T7" fmla="*/ 8280 h 8280"/>
                </a:gdLst>
                <a:ahLst/>
                <a:cxnLst>
                  <a:cxn ang="0">
                    <a:pos x="T0" y="T1"/>
                  </a:cxn>
                  <a:cxn ang="0">
                    <a:pos x="T2" y="T3"/>
                  </a:cxn>
                  <a:cxn ang="0">
                    <a:pos x="T4" y="T5"/>
                  </a:cxn>
                  <a:cxn ang="0">
                    <a:pos x="T6" y="T7"/>
                  </a:cxn>
                </a:cxnLst>
                <a:rect l="0" t="0" r="r" b="b"/>
                <a:pathLst>
                  <a:path w="3122" h="8280">
                    <a:moveTo>
                      <a:pt x="0" y="8280"/>
                    </a:moveTo>
                    <a:lnTo>
                      <a:pt x="1561" y="0"/>
                    </a:lnTo>
                    <a:lnTo>
                      <a:pt x="3122" y="8280"/>
                    </a:lnTo>
                    <a:lnTo>
                      <a:pt x="0" y="8280"/>
                    </a:lnTo>
                    <a:close/>
                  </a:path>
                </a:pathLst>
              </a:custGeom>
              <a:solidFill>
                <a:srgbClr val="0070C0"/>
              </a:solidFill>
              <a:ln>
                <a:noFill/>
              </a:ln>
              <a:effectLst/>
            </p:spPr>
            <p:style>
              <a:lnRef idx="1">
                <a:schemeClr val="accent5"/>
              </a:lnRef>
              <a:fillRef idx="3">
                <a:schemeClr val="accent5"/>
              </a:fillRef>
              <a:effectRef idx="2">
                <a:schemeClr val="accent5"/>
              </a:effectRef>
              <a:fontRef idx="minor">
                <a:schemeClr val="lt1"/>
              </a:fontRef>
            </p:style>
            <p:txBody>
              <a:bodyPr vert="horz" wrap="square" lIns="91333" tIns="45667" rIns="91333" bIns="45667" numCol="1" anchor="t" anchorCtr="0" compatLnSpc="1"/>
              <a:lstStyle/>
              <a:p>
                <a:endParaRPr lang="zh-CN" altLang="en-US" sz="2400" dirty="0">
                  <a:latin typeface="思源黑体 CN Light" panose="020B0300000000000000" pitchFamily="34" charset="-122"/>
                  <a:ea typeface="思源黑体 CN Light" panose="020B0300000000000000" pitchFamily="34" charset="-122"/>
                </a:endParaRPr>
              </a:p>
            </p:txBody>
          </p:sp>
          <p:sp>
            <p:nvSpPr>
              <p:cNvPr id="36" name="Freeform 14"/>
              <p:cNvSpPr/>
              <p:nvPr/>
            </p:nvSpPr>
            <p:spPr bwMode="auto">
              <a:xfrm>
                <a:off x="7634" y="4475"/>
                <a:ext cx="1487" cy="3891"/>
              </a:xfrm>
              <a:custGeom>
                <a:avLst/>
                <a:gdLst>
                  <a:gd name="T0" fmla="*/ 0 w 2619"/>
                  <a:gd name="T1" fmla="*/ 3889 h 3889"/>
                  <a:gd name="T2" fmla="*/ 1297 w 2619"/>
                  <a:gd name="T3" fmla="*/ 0 h 3889"/>
                  <a:gd name="T4" fmla="*/ 2619 w 2619"/>
                  <a:gd name="T5" fmla="*/ 3889 h 3889"/>
                  <a:gd name="T6" fmla="*/ 0 w 2619"/>
                  <a:gd name="T7" fmla="*/ 3889 h 3889"/>
                </a:gdLst>
                <a:ahLst/>
                <a:cxnLst>
                  <a:cxn ang="0">
                    <a:pos x="T0" y="T1"/>
                  </a:cxn>
                  <a:cxn ang="0">
                    <a:pos x="T2" y="T3"/>
                  </a:cxn>
                  <a:cxn ang="0">
                    <a:pos x="T4" y="T5"/>
                  </a:cxn>
                  <a:cxn ang="0">
                    <a:pos x="T6" y="T7"/>
                  </a:cxn>
                </a:cxnLst>
                <a:rect l="0" t="0" r="r" b="b"/>
                <a:pathLst>
                  <a:path w="2619" h="3889">
                    <a:moveTo>
                      <a:pt x="0" y="3889"/>
                    </a:moveTo>
                    <a:lnTo>
                      <a:pt x="1297" y="0"/>
                    </a:lnTo>
                    <a:lnTo>
                      <a:pt x="2619" y="3889"/>
                    </a:lnTo>
                    <a:lnTo>
                      <a:pt x="0" y="3889"/>
                    </a:lnTo>
                    <a:close/>
                  </a:path>
                </a:pathLst>
              </a:custGeom>
              <a:solidFill>
                <a:schemeClr val="tx1">
                  <a:lumMod val="75000"/>
                  <a:lumOff val="25000"/>
                </a:schemeClr>
              </a:solidFill>
              <a:ln>
                <a:noFill/>
              </a:ln>
              <a:effectLst/>
            </p:spPr>
            <p:style>
              <a:lnRef idx="1">
                <a:schemeClr val="accent3"/>
              </a:lnRef>
              <a:fillRef idx="3">
                <a:schemeClr val="accent3"/>
              </a:fillRef>
              <a:effectRef idx="2">
                <a:schemeClr val="accent3"/>
              </a:effectRef>
              <a:fontRef idx="minor">
                <a:schemeClr val="lt1"/>
              </a:fontRef>
            </p:style>
            <p:txBody>
              <a:bodyPr vert="horz" wrap="square" lIns="91333" tIns="45667" rIns="91333" bIns="45667" numCol="1" anchor="t" anchorCtr="0" compatLnSpc="1"/>
              <a:lstStyle/>
              <a:p>
                <a:endParaRPr lang="zh-CN" altLang="en-US" sz="2400" dirty="0">
                  <a:latin typeface="思源黑体 CN Light" panose="020B0300000000000000" pitchFamily="34" charset="-122"/>
                  <a:ea typeface="思源黑体 CN Light" panose="020B0300000000000000" pitchFamily="34" charset="-122"/>
                </a:endParaRPr>
              </a:p>
            </p:txBody>
          </p:sp>
          <p:sp>
            <p:nvSpPr>
              <p:cNvPr id="37" name="Freeform 10"/>
              <p:cNvSpPr/>
              <p:nvPr/>
            </p:nvSpPr>
            <p:spPr bwMode="auto">
              <a:xfrm>
                <a:off x="8759" y="5191"/>
                <a:ext cx="1667" cy="3175"/>
              </a:xfrm>
              <a:custGeom>
                <a:avLst/>
                <a:gdLst>
                  <a:gd name="T0" fmla="*/ 0 w 2937"/>
                  <a:gd name="T1" fmla="*/ 6482 h 6482"/>
                  <a:gd name="T2" fmla="*/ 1455 w 2937"/>
                  <a:gd name="T3" fmla="*/ 0 h 6482"/>
                  <a:gd name="T4" fmla="*/ 2937 w 2937"/>
                  <a:gd name="T5" fmla="*/ 6482 h 6482"/>
                  <a:gd name="T6" fmla="*/ 0 w 2937"/>
                  <a:gd name="T7" fmla="*/ 6482 h 6482"/>
                </a:gdLst>
                <a:ahLst/>
                <a:cxnLst>
                  <a:cxn ang="0">
                    <a:pos x="T0" y="T1"/>
                  </a:cxn>
                  <a:cxn ang="0">
                    <a:pos x="T2" y="T3"/>
                  </a:cxn>
                  <a:cxn ang="0">
                    <a:pos x="T4" y="T5"/>
                  </a:cxn>
                  <a:cxn ang="0">
                    <a:pos x="T6" y="T7"/>
                  </a:cxn>
                </a:cxnLst>
                <a:rect l="0" t="0" r="r" b="b"/>
                <a:pathLst>
                  <a:path w="2937" h="6482">
                    <a:moveTo>
                      <a:pt x="0" y="6482"/>
                    </a:moveTo>
                    <a:lnTo>
                      <a:pt x="1455" y="0"/>
                    </a:lnTo>
                    <a:lnTo>
                      <a:pt x="2937" y="6482"/>
                    </a:lnTo>
                    <a:lnTo>
                      <a:pt x="0" y="6482"/>
                    </a:lnTo>
                    <a:close/>
                  </a:path>
                </a:pathLst>
              </a:custGeom>
              <a:solidFill>
                <a:srgbClr val="0070C0"/>
              </a:solidFill>
              <a:ln>
                <a:noFill/>
              </a:ln>
              <a:effectLst/>
            </p:spPr>
            <p:style>
              <a:lnRef idx="1">
                <a:schemeClr val="accent5"/>
              </a:lnRef>
              <a:fillRef idx="3">
                <a:schemeClr val="accent5"/>
              </a:fillRef>
              <a:effectRef idx="2">
                <a:schemeClr val="accent5"/>
              </a:effectRef>
              <a:fontRef idx="minor">
                <a:schemeClr val="lt1"/>
              </a:fontRef>
            </p:style>
            <p:txBody>
              <a:bodyPr vert="horz" wrap="square" lIns="91333" tIns="45667" rIns="91333" bIns="45667" numCol="1" anchor="t" anchorCtr="0" compatLnSpc="1"/>
              <a:lstStyle/>
              <a:p>
                <a:endParaRPr lang="zh-CN" altLang="en-US" sz="2400" dirty="0">
                  <a:latin typeface="思源黑体 CN Light" panose="020B0300000000000000" pitchFamily="34" charset="-122"/>
                  <a:ea typeface="思源黑体 CN Light" panose="020B0300000000000000" pitchFamily="34" charset="-122"/>
                </a:endParaRPr>
              </a:p>
            </p:txBody>
          </p:sp>
        </p:grpSp>
        <p:sp>
          <p:nvSpPr>
            <p:cNvPr id="25" name="TextBox 63"/>
            <p:cNvSpPr txBox="1"/>
            <p:nvPr/>
          </p:nvSpPr>
          <p:spPr>
            <a:xfrm>
              <a:off x="5301" y="8459"/>
              <a:ext cx="876" cy="402"/>
            </a:xfrm>
            <a:prstGeom prst="rect">
              <a:avLst/>
            </a:prstGeom>
            <a:noFill/>
          </p:spPr>
          <p:txBody>
            <a:bodyPr wrap="square" lIns="70482" tIns="35241" rIns="70482" bIns="35241" rtlCol="0">
              <a:spAutoFit/>
            </a:bodyPr>
            <a:lstStyle/>
            <a:p>
              <a:pPr algn="ctr"/>
              <a:r>
                <a:rPr lang="en-US" altLang="zh-CN" sz="1400" dirty="0">
                  <a:solidFill>
                    <a:schemeClr val="bg1">
                      <a:lumMod val="50000"/>
                    </a:schemeClr>
                  </a:solidFill>
                  <a:latin typeface="思源黑体 CN Light" panose="020B0300000000000000" pitchFamily="34" charset="-122"/>
                  <a:ea typeface="思源黑体 CN Light" panose="020B0300000000000000" pitchFamily="34" charset="-122"/>
                </a:rPr>
                <a:t>2021</a:t>
              </a:r>
            </a:p>
          </p:txBody>
        </p:sp>
        <p:sp>
          <p:nvSpPr>
            <p:cNvPr id="26" name="TextBox 64"/>
            <p:cNvSpPr txBox="1"/>
            <p:nvPr/>
          </p:nvSpPr>
          <p:spPr>
            <a:xfrm>
              <a:off x="7891" y="8459"/>
              <a:ext cx="876" cy="402"/>
            </a:xfrm>
            <a:prstGeom prst="rect">
              <a:avLst/>
            </a:prstGeom>
            <a:noFill/>
          </p:spPr>
          <p:txBody>
            <a:bodyPr wrap="square" lIns="70482" tIns="35241" rIns="70482" bIns="35241" rtlCol="0">
              <a:spAutoFit/>
            </a:bodyPr>
            <a:lstStyle/>
            <a:p>
              <a:pPr algn="ctr"/>
              <a:r>
                <a:rPr lang="en-US" altLang="zh-CN" sz="1400" dirty="0">
                  <a:solidFill>
                    <a:schemeClr val="bg1">
                      <a:lumMod val="50000"/>
                    </a:schemeClr>
                  </a:solidFill>
                  <a:latin typeface="思源黑体 CN Light" panose="020B0300000000000000" pitchFamily="34" charset="-122"/>
                  <a:ea typeface="思源黑体 CN Light" panose="020B0300000000000000" pitchFamily="34" charset="-122"/>
                  <a:sym typeface="+mn-ea"/>
                </a:rPr>
                <a:t>2023</a:t>
              </a:r>
            </a:p>
          </p:txBody>
        </p:sp>
        <p:sp>
          <p:nvSpPr>
            <p:cNvPr id="27" name="TextBox 64"/>
            <p:cNvSpPr txBox="1"/>
            <p:nvPr/>
          </p:nvSpPr>
          <p:spPr>
            <a:xfrm>
              <a:off x="9164" y="8460"/>
              <a:ext cx="876" cy="402"/>
            </a:xfrm>
            <a:prstGeom prst="rect">
              <a:avLst/>
            </a:prstGeom>
            <a:noFill/>
          </p:spPr>
          <p:txBody>
            <a:bodyPr wrap="square" lIns="70482" tIns="35241" rIns="70482" bIns="35241" rtlCol="0">
              <a:spAutoFit/>
            </a:bodyPr>
            <a:lstStyle/>
            <a:p>
              <a:pPr algn="ctr"/>
              <a:r>
                <a:rPr lang="en-US" altLang="zh-CN" sz="1400" dirty="0">
                  <a:solidFill>
                    <a:schemeClr val="bg1">
                      <a:lumMod val="50000"/>
                    </a:schemeClr>
                  </a:solidFill>
                  <a:latin typeface="思源黑体 CN Light" panose="020B0300000000000000" pitchFamily="34" charset="-122"/>
                  <a:ea typeface="思源黑体 CN Light" panose="020B0300000000000000" pitchFamily="34" charset="-122"/>
                  <a:sym typeface="+mn-ea"/>
                </a:rPr>
                <a:t>2024</a:t>
              </a:r>
            </a:p>
          </p:txBody>
        </p:sp>
        <p:sp>
          <p:nvSpPr>
            <p:cNvPr id="28" name="TextBox 64"/>
            <p:cNvSpPr txBox="1"/>
            <p:nvPr/>
          </p:nvSpPr>
          <p:spPr>
            <a:xfrm>
              <a:off x="4185" y="4173"/>
              <a:ext cx="712" cy="402"/>
            </a:xfrm>
            <a:prstGeom prst="rect">
              <a:avLst/>
            </a:prstGeom>
            <a:noFill/>
          </p:spPr>
          <p:txBody>
            <a:bodyPr wrap="square" lIns="70482" tIns="35241" rIns="70482" bIns="35241" rtlCol="0">
              <a:spAutoFit/>
            </a:bodyPr>
            <a:lstStyle/>
            <a:p>
              <a:pPr algn="ctr"/>
              <a:r>
                <a:rPr lang="en-US" altLang="zh-CN" sz="1400" dirty="0">
                  <a:solidFill>
                    <a:schemeClr val="bg1">
                      <a:lumMod val="50000"/>
                    </a:schemeClr>
                  </a:solidFill>
                  <a:latin typeface="思源黑体 CN Light" panose="020B0300000000000000" pitchFamily="34" charset="-122"/>
                  <a:ea typeface="思源黑体 CN Light" panose="020B0300000000000000" pitchFamily="34" charset="-122"/>
                  <a:sym typeface="+mn-ea"/>
                </a:rPr>
                <a:t>515</a:t>
              </a:r>
            </a:p>
          </p:txBody>
        </p:sp>
        <p:sp>
          <p:nvSpPr>
            <p:cNvPr id="29" name="TextBox 64"/>
            <p:cNvSpPr txBox="1"/>
            <p:nvPr/>
          </p:nvSpPr>
          <p:spPr>
            <a:xfrm>
              <a:off x="5429" y="4935"/>
              <a:ext cx="712" cy="402"/>
            </a:xfrm>
            <a:prstGeom prst="rect">
              <a:avLst/>
            </a:prstGeom>
            <a:noFill/>
          </p:spPr>
          <p:txBody>
            <a:bodyPr wrap="square" lIns="70482" tIns="35241" rIns="70482" bIns="35241" rtlCol="0">
              <a:spAutoFit/>
            </a:bodyPr>
            <a:lstStyle/>
            <a:p>
              <a:pPr algn="ctr"/>
              <a:r>
                <a:rPr lang="en-US" altLang="zh-CN" sz="1400" dirty="0">
                  <a:solidFill>
                    <a:schemeClr val="bg1">
                      <a:lumMod val="50000"/>
                    </a:schemeClr>
                  </a:solidFill>
                  <a:latin typeface="思源黑体 CN Light" panose="020B0300000000000000" pitchFamily="34" charset="-122"/>
                  <a:ea typeface="思源黑体 CN Light" panose="020B0300000000000000" pitchFamily="34" charset="-122"/>
                  <a:sym typeface="+mn-ea"/>
                </a:rPr>
                <a:t>401</a:t>
              </a:r>
            </a:p>
          </p:txBody>
        </p:sp>
        <p:sp>
          <p:nvSpPr>
            <p:cNvPr id="30" name="TextBox 64"/>
            <p:cNvSpPr txBox="1"/>
            <p:nvPr/>
          </p:nvSpPr>
          <p:spPr>
            <a:xfrm>
              <a:off x="6775" y="2804"/>
              <a:ext cx="712" cy="402"/>
            </a:xfrm>
            <a:prstGeom prst="rect">
              <a:avLst/>
            </a:prstGeom>
            <a:noFill/>
          </p:spPr>
          <p:txBody>
            <a:bodyPr wrap="square" lIns="70482" tIns="35241" rIns="70482" bIns="35241" rtlCol="0">
              <a:spAutoFit/>
            </a:bodyPr>
            <a:lstStyle/>
            <a:p>
              <a:pPr algn="ctr"/>
              <a:r>
                <a:rPr lang="en-US" altLang="zh-CN" sz="1400" dirty="0">
                  <a:solidFill>
                    <a:schemeClr val="bg1">
                      <a:lumMod val="50000"/>
                    </a:schemeClr>
                  </a:solidFill>
                  <a:latin typeface="思源黑体 CN Light" panose="020B0300000000000000" pitchFamily="34" charset="-122"/>
                  <a:ea typeface="思源黑体 CN Light" panose="020B0300000000000000" pitchFamily="34" charset="-122"/>
                  <a:sym typeface="+mn-ea"/>
                </a:rPr>
                <a:t>700</a:t>
              </a:r>
            </a:p>
          </p:txBody>
        </p:sp>
        <p:sp>
          <p:nvSpPr>
            <p:cNvPr id="31" name="TextBox 64"/>
            <p:cNvSpPr txBox="1"/>
            <p:nvPr/>
          </p:nvSpPr>
          <p:spPr>
            <a:xfrm>
              <a:off x="8021" y="3971"/>
              <a:ext cx="712" cy="402"/>
            </a:xfrm>
            <a:prstGeom prst="rect">
              <a:avLst/>
            </a:prstGeom>
            <a:noFill/>
          </p:spPr>
          <p:txBody>
            <a:bodyPr wrap="square" lIns="70482" tIns="35241" rIns="70482" bIns="35241" rtlCol="0">
              <a:spAutoFit/>
            </a:bodyPr>
            <a:lstStyle/>
            <a:p>
              <a:pPr algn="ctr"/>
              <a:r>
                <a:rPr lang="en-US" altLang="zh-CN" sz="1400" dirty="0">
                  <a:solidFill>
                    <a:schemeClr val="bg1">
                      <a:lumMod val="50000"/>
                    </a:schemeClr>
                  </a:solidFill>
                  <a:latin typeface="思源黑体 CN Light" panose="020B0300000000000000" pitchFamily="34" charset="-122"/>
                  <a:ea typeface="思源黑体 CN Light" panose="020B0300000000000000" pitchFamily="34" charset="-122"/>
                  <a:sym typeface="+mn-ea"/>
                </a:rPr>
                <a:t>550</a:t>
              </a:r>
            </a:p>
          </p:txBody>
        </p:sp>
        <p:sp>
          <p:nvSpPr>
            <p:cNvPr id="32" name="TextBox 64"/>
            <p:cNvSpPr txBox="1"/>
            <p:nvPr/>
          </p:nvSpPr>
          <p:spPr>
            <a:xfrm>
              <a:off x="9222" y="4690"/>
              <a:ext cx="712" cy="402"/>
            </a:xfrm>
            <a:prstGeom prst="rect">
              <a:avLst/>
            </a:prstGeom>
            <a:noFill/>
          </p:spPr>
          <p:txBody>
            <a:bodyPr wrap="square" lIns="70482" tIns="35241" rIns="70482" bIns="35241" rtlCol="0">
              <a:spAutoFit/>
            </a:bodyPr>
            <a:lstStyle/>
            <a:p>
              <a:pPr algn="ctr"/>
              <a:r>
                <a:rPr lang="en-US" altLang="zh-CN" sz="1400" dirty="0">
                  <a:solidFill>
                    <a:schemeClr val="bg1">
                      <a:lumMod val="50000"/>
                    </a:schemeClr>
                  </a:solidFill>
                  <a:latin typeface="思源黑体 CN Light" panose="020B0300000000000000" pitchFamily="34" charset="-122"/>
                  <a:ea typeface="思源黑体 CN Light" panose="020B0300000000000000" pitchFamily="34" charset="-122"/>
                  <a:sym typeface="+mn-ea"/>
                </a:rPr>
                <a:t>450</a:t>
              </a:r>
            </a:p>
          </p:txBody>
        </p:sp>
      </p:grpSp>
      <p:grpSp>
        <p:nvGrpSpPr>
          <p:cNvPr id="62" name="组合 61"/>
          <p:cNvGrpSpPr/>
          <p:nvPr/>
        </p:nvGrpSpPr>
        <p:grpSpPr>
          <a:xfrm>
            <a:off x="7593388" y="4519026"/>
            <a:ext cx="3233420" cy="1184275"/>
            <a:chOff x="8025765" y="4780280"/>
            <a:chExt cx="3233420" cy="1184275"/>
          </a:xfrm>
        </p:grpSpPr>
        <p:sp>
          <p:nvSpPr>
            <p:cNvPr id="52" name="Freeform 38"/>
            <p:cNvSpPr>
              <a:spLocks noEditPoints="1"/>
            </p:cNvSpPr>
            <p:nvPr/>
          </p:nvSpPr>
          <p:spPr bwMode="auto">
            <a:xfrm>
              <a:off x="8929298" y="5685155"/>
              <a:ext cx="280035" cy="279400"/>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8 h 181"/>
                <a:gd name="T36" fmla="*/ 52 w 181"/>
                <a:gd name="T37" fmla="*/ 128 h 181"/>
                <a:gd name="T38" fmla="*/ 91 w 181"/>
                <a:gd name="T39" fmla="*/ 144 h 181"/>
                <a:gd name="T40" fmla="*/ 129 w 181"/>
                <a:gd name="T41" fmla="*/ 128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rgbClr val="A4958E"/>
            </a:solidFill>
            <a:ln>
              <a:noFill/>
            </a:ln>
          </p:spPr>
          <p:txBody>
            <a:bodyPr vert="horz" wrap="square" lIns="70482" tIns="35241" rIns="70482" bIns="35241" numCol="1" anchor="t" anchorCtr="0" compatLnSpc="1"/>
            <a:lstStyle/>
            <a:p>
              <a:endParaRPr lang="zh-CN" altLang="en-US" sz="2400" dirty="0">
                <a:latin typeface="思源黑体 CN Bold" panose="020B0800000000000000" pitchFamily="34" charset="-122"/>
                <a:ea typeface="思源黑体 CN Bold" panose="020B0800000000000000" pitchFamily="34" charset="-122"/>
              </a:endParaRPr>
            </a:p>
          </p:txBody>
        </p:sp>
        <p:sp>
          <p:nvSpPr>
            <p:cNvPr id="55" name="TextBox 59"/>
            <p:cNvSpPr txBox="1"/>
            <p:nvPr/>
          </p:nvSpPr>
          <p:spPr>
            <a:xfrm>
              <a:off x="9286168" y="5714761"/>
              <a:ext cx="1154430" cy="220188"/>
            </a:xfrm>
            <a:prstGeom prst="rect">
              <a:avLst/>
            </a:prstGeom>
            <a:noFill/>
          </p:spPr>
          <p:txBody>
            <a:bodyPr wrap="square" lIns="0" tIns="0" rIns="0" bIns="0" rtlCol="0">
              <a:spAutoFit/>
            </a:bodyPr>
            <a:lstStyle/>
            <a:p>
              <a:pPr algn="l" defTabSz="1219200">
                <a:lnSpc>
                  <a:spcPct val="130000"/>
                </a:lnSpc>
                <a:spcBef>
                  <a:spcPct val="20000"/>
                </a:spcBef>
                <a:defRPr/>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rPr>
                <a:t>输入您的内容</a:t>
              </a:r>
            </a:p>
          </p:txBody>
        </p:sp>
        <p:sp>
          <p:nvSpPr>
            <p:cNvPr id="11" name="Freeform 38"/>
            <p:cNvSpPr>
              <a:spLocks noEditPoints="1"/>
            </p:cNvSpPr>
            <p:nvPr/>
          </p:nvSpPr>
          <p:spPr bwMode="auto">
            <a:xfrm>
              <a:off x="8025765" y="4780280"/>
              <a:ext cx="280035" cy="280035"/>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8 h 181"/>
                <a:gd name="T36" fmla="*/ 52 w 181"/>
                <a:gd name="T37" fmla="*/ 128 h 181"/>
                <a:gd name="T38" fmla="*/ 91 w 181"/>
                <a:gd name="T39" fmla="*/ 144 h 181"/>
                <a:gd name="T40" fmla="*/ 129 w 181"/>
                <a:gd name="T41" fmla="*/ 128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rgbClr val="375A62"/>
            </a:solidFill>
            <a:ln>
              <a:noFill/>
            </a:ln>
          </p:spPr>
          <p:txBody>
            <a:bodyPr vert="horz" wrap="square" lIns="70482" tIns="35241" rIns="70482" bIns="35241" numCol="1" anchor="t" anchorCtr="0" compatLnSpc="1"/>
            <a:lstStyle/>
            <a:p>
              <a:endParaRPr lang="zh-CN" altLang="en-US" sz="2400" dirty="0">
                <a:latin typeface="思源黑体 CN Bold" panose="020B0800000000000000" pitchFamily="34" charset="-122"/>
                <a:ea typeface="思源黑体 CN Bold" panose="020B0800000000000000" pitchFamily="34" charset="-122"/>
              </a:endParaRPr>
            </a:p>
          </p:txBody>
        </p:sp>
        <p:sp>
          <p:nvSpPr>
            <p:cNvPr id="50" name="Freeform 38"/>
            <p:cNvSpPr>
              <a:spLocks noEditPoints="1"/>
            </p:cNvSpPr>
            <p:nvPr/>
          </p:nvSpPr>
          <p:spPr bwMode="auto">
            <a:xfrm>
              <a:off x="9719010" y="4780280"/>
              <a:ext cx="280035" cy="280035"/>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8 h 181"/>
                <a:gd name="T36" fmla="*/ 52 w 181"/>
                <a:gd name="T37" fmla="*/ 128 h 181"/>
                <a:gd name="T38" fmla="*/ 91 w 181"/>
                <a:gd name="T39" fmla="*/ 144 h 181"/>
                <a:gd name="T40" fmla="*/ 129 w 181"/>
                <a:gd name="T41" fmla="*/ 128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rgbClr val="CF604C"/>
            </a:solidFill>
            <a:ln>
              <a:noFill/>
            </a:ln>
          </p:spPr>
          <p:txBody>
            <a:bodyPr vert="horz" wrap="square" lIns="70482" tIns="35241" rIns="70482" bIns="35241" numCol="1" anchor="t" anchorCtr="0" compatLnSpc="1"/>
            <a:lstStyle/>
            <a:p>
              <a:endParaRPr lang="zh-CN" altLang="en-US" sz="2400" dirty="0">
                <a:latin typeface="思源黑体 CN Bold" panose="020B0800000000000000" pitchFamily="34" charset="-122"/>
                <a:ea typeface="思源黑体 CN Bold" panose="020B0800000000000000" pitchFamily="34" charset="-122"/>
              </a:endParaRPr>
            </a:p>
          </p:txBody>
        </p:sp>
        <p:sp>
          <p:nvSpPr>
            <p:cNvPr id="53" name="TextBox 59"/>
            <p:cNvSpPr txBox="1"/>
            <p:nvPr/>
          </p:nvSpPr>
          <p:spPr>
            <a:xfrm>
              <a:off x="8375650" y="4810203"/>
              <a:ext cx="1154430" cy="220188"/>
            </a:xfrm>
            <a:prstGeom prst="rect">
              <a:avLst/>
            </a:prstGeom>
            <a:noFill/>
          </p:spPr>
          <p:txBody>
            <a:bodyPr wrap="square" lIns="0" tIns="0" rIns="0" bIns="0" rtlCol="0">
              <a:spAutoFit/>
            </a:bodyPr>
            <a:lstStyle/>
            <a:p>
              <a:pPr algn="l" defTabSz="1219200">
                <a:lnSpc>
                  <a:spcPct val="130000"/>
                </a:lnSpc>
                <a:spcBef>
                  <a:spcPct val="20000"/>
                </a:spcBef>
                <a:defRPr/>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rPr>
                <a:t>输入您的内容</a:t>
              </a:r>
            </a:p>
          </p:txBody>
        </p:sp>
        <p:sp>
          <p:nvSpPr>
            <p:cNvPr id="56" name="TextBox 59"/>
            <p:cNvSpPr txBox="1"/>
            <p:nvPr/>
          </p:nvSpPr>
          <p:spPr>
            <a:xfrm>
              <a:off x="10104755" y="4810203"/>
              <a:ext cx="1154430" cy="220188"/>
            </a:xfrm>
            <a:prstGeom prst="rect">
              <a:avLst/>
            </a:prstGeom>
            <a:noFill/>
          </p:spPr>
          <p:txBody>
            <a:bodyPr wrap="square" lIns="0" tIns="0" rIns="0" bIns="0" rtlCol="0">
              <a:spAutoFit/>
            </a:bodyPr>
            <a:lstStyle/>
            <a:p>
              <a:pPr algn="l" defTabSz="1219200">
                <a:lnSpc>
                  <a:spcPct val="130000"/>
                </a:lnSpc>
                <a:spcBef>
                  <a:spcPct val="20000"/>
                </a:spcBef>
                <a:defRPr/>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rPr>
                <a:t>输入您的内容</a:t>
              </a:r>
            </a:p>
          </p:txBody>
        </p:sp>
        <p:sp>
          <p:nvSpPr>
            <p:cNvPr id="10" name="Freeform 38"/>
            <p:cNvSpPr>
              <a:spLocks noEditPoints="1"/>
            </p:cNvSpPr>
            <p:nvPr/>
          </p:nvSpPr>
          <p:spPr bwMode="auto">
            <a:xfrm>
              <a:off x="8025765" y="5224145"/>
              <a:ext cx="280035" cy="279400"/>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8 h 181"/>
                <a:gd name="T36" fmla="*/ 52 w 181"/>
                <a:gd name="T37" fmla="*/ 128 h 181"/>
                <a:gd name="T38" fmla="*/ 91 w 181"/>
                <a:gd name="T39" fmla="*/ 144 h 181"/>
                <a:gd name="T40" fmla="*/ 129 w 181"/>
                <a:gd name="T41" fmla="*/ 128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rgbClr val="ECAF74"/>
            </a:solidFill>
            <a:ln>
              <a:noFill/>
            </a:ln>
          </p:spPr>
          <p:txBody>
            <a:bodyPr vert="horz" wrap="square" lIns="70482" tIns="35241" rIns="70482" bIns="35241" numCol="1" anchor="t" anchorCtr="0" compatLnSpc="1"/>
            <a:lstStyle/>
            <a:p>
              <a:endParaRPr lang="zh-CN" altLang="en-US" sz="2400" dirty="0">
                <a:latin typeface="思源黑体 CN Bold" panose="020B0800000000000000" pitchFamily="34" charset="-122"/>
                <a:ea typeface="思源黑体 CN Bold" panose="020B0800000000000000" pitchFamily="34" charset="-122"/>
              </a:endParaRPr>
            </a:p>
          </p:txBody>
        </p:sp>
        <p:sp>
          <p:nvSpPr>
            <p:cNvPr id="51" name="Freeform 38"/>
            <p:cNvSpPr>
              <a:spLocks noEditPoints="1"/>
            </p:cNvSpPr>
            <p:nvPr/>
          </p:nvSpPr>
          <p:spPr bwMode="auto">
            <a:xfrm>
              <a:off x="9719010" y="5223828"/>
              <a:ext cx="280035" cy="280035"/>
            </a:xfrm>
            <a:custGeom>
              <a:avLst/>
              <a:gdLst>
                <a:gd name="T0" fmla="*/ 91 w 181"/>
                <a:gd name="T1" fmla="*/ 0 h 181"/>
                <a:gd name="T2" fmla="*/ 154 w 181"/>
                <a:gd name="T3" fmla="*/ 26 h 181"/>
                <a:gd name="T4" fmla="*/ 154 w 181"/>
                <a:gd name="T5" fmla="*/ 26 h 181"/>
                <a:gd name="T6" fmla="*/ 181 w 181"/>
                <a:gd name="T7" fmla="*/ 90 h 181"/>
                <a:gd name="T8" fmla="*/ 154 w 181"/>
                <a:gd name="T9" fmla="*/ 154 h 181"/>
                <a:gd name="T10" fmla="*/ 91 w 181"/>
                <a:gd name="T11" fmla="*/ 181 h 181"/>
                <a:gd name="T12" fmla="*/ 27 w 181"/>
                <a:gd name="T13" fmla="*/ 154 h 181"/>
                <a:gd name="T14" fmla="*/ 27 w 181"/>
                <a:gd name="T15" fmla="*/ 154 h 181"/>
                <a:gd name="T16" fmla="*/ 0 w 181"/>
                <a:gd name="T17" fmla="*/ 90 h 181"/>
                <a:gd name="T18" fmla="*/ 27 w 181"/>
                <a:gd name="T19" fmla="*/ 26 h 181"/>
                <a:gd name="T20" fmla="*/ 27 w 181"/>
                <a:gd name="T21" fmla="*/ 26 h 181"/>
                <a:gd name="T22" fmla="*/ 91 w 181"/>
                <a:gd name="T23" fmla="*/ 0 h 181"/>
                <a:gd name="T24" fmla="*/ 129 w 181"/>
                <a:gd name="T25" fmla="*/ 52 h 181"/>
                <a:gd name="T26" fmla="*/ 91 w 181"/>
                <a:gd name="T27" fmla="*/ 36 h 181"/>
                <a:gd name="T28" fmla="*/ 52 w 181"/>
                <a:gd name="T29" fmla="*/ 52 h 181"/>
                <a:gd name="T30" fmla="*/ 52 w 181"/>
                <a:gd name="T31" fmla="*/ 52 h 181"/>
                <a:gd name="T32" fmla="*/ 37 w 181"/>
                <a:gd name="T33" fmla="*/ 90 h 181"/>
                <a:gd name="T34" fmla="*/ 52 w 181"/>
                <a:gd name="T35" fmla="*/ 128 h 181"/>
                <a:gd name="T36" fmla="*/ 52 w 181"/>
                <a:gd name="T37" fmla="*/ 128 h 181"/>
                <a:gd name="T38" fmla="*/ 91 w 181"/>
                <a:gd name="T39" fmla="*/ 144 h 181"/>
                <a:gd name="T40" fmla="*/ 129 w 181"/>
                <a:gd name="T41" fmla="*/ 128 h 181"/>
                <a:gd name="T42" fmla="*/ 145 w 181"/>
                <a:gd name="T43" fmla="*/ 90 h 181"/>
                <a:gd name="T44" fmla="*/ 129 w 181"/>
                <a:gd name="T45" fmla="*/ 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81" h="181">
                  <a:moveTo>
                    <a:pt x="91" y="0"/>
                  </a:moveTo>
                  <a:cubicBezTo>
                    <a:pt x="116" y="0"/>
                    <a:pt x="138" y="10"/>
                    <a:pt x="154" y="26"/>
                  </a:cubicBezTo>
                  <a:cubicBezTo>
                    <a:pt x="154" y="26"/>
                    <a:pt x="154" y="26"/>
                    <a:pt x="154" y="26"/>
                  </a:cubicBezTo>
                  <a:cubicBezTo>
                    <a:pt x="171" y="43"/>
                    <a:pt x="181" y="65"/>
                    <a:pt x="181" y="90"/>
                  </a:cubicBezTo>
                  <a:cubicBezTo>
                    <a:pt x="181" y="115"/>
                    <a:pt x="171" y="138"/>
                    <a:pt x="154" y="154"/>
                  </a:cubicBezTo>
                  <a:cubicBezTo>
                    <a:pt x="138" y="170"/>
                    <a:pt x="116" y="181"/>
                    <a:pt x="91" y="181"/>
                  </a:cubicBezTo>
                  <a:cubicBezTo>
                    <a:pt x="66" y="181"/>
                    <a:pt x="43" y="170"/>
                    <a:pt x="27" y="154"/>
                  </a:cubicBezTo>
                  <a:cubicBezTo>
                    <a:pt x="27" y="154"/>
                    <a:pt x="27" y="154"/>
                    <a:pt x="27" y="154"/>
                  </a:cubicBezTo>
                  <a:cubicBezTo>
                    <a:pt x="10" y="138"/>
                    <a:pt x="0" y="115"/>
                    <a:pt x="0" y="90"/>
                  </a:cubicBezTo>
                  <a:cubicBezTo>
                    <a:pt x="0" y="65"/>
                    <a:pt x="10" y="43"/>
                    <a:pt x="27" y="26"/>
                  </a:cubicBezTo>
                  <a:cubicBezTo>
                    <a:pt x="27" y="26"/>
                    <a:pt x="27" y="26"/>
                    <a:pt x="27" y="26"/>
                  </a:cubicBezTo>
                  <a:cubicBezTo>
                    <a:pt x="43" y="10"/>
                    <a:pt x="66" y="0"/>
                    <a:pt x="91" y="0"/>
                  </a:cubicBezTo>
                  <a:close/>
                  <a:moveTo>
                    <a:pt x="129" y="52"/>
                  </a:moveTo>
                  <a:cubicBezTo>
                    <a:pt x="119" y="42"/>
                    <a:pt x="105" y="36"/>
                    <a:pt x="91" y="36"/>
                  </a:cubicBezTo>
                  <a:cubicBezTo>
                    <a:pt x="76" y="36"/>
                    <a:pt x="62" y="42"/>
                    <a:pt x="52" y="52"/>
                  </a:cubicBezTo>
                  <a:cubicBezTo>
                    <a:pt x="52" y="52"/>
                    <a:pt x="52" y="52"/>
                    <a:pt x="52" y="52"/>
                  </a:cubicBezTo>
                  <a:cubicBezTo>
                    <a:pt x="43" y="62"/>
                    <a:pt x="37" y="75"/>
                    <a:pt x="37" y="90"/>
                  </a:cubicBezTo>
                  <a:cubicBezTo>
                    <a:pt x="37" y="105"/>
                    <a:pt x="43" y="119"/>
                    <a:pt x="52" y="128"/>
                  </a:cubicBezTo>
                  <a:cubicBezTo>
                    <a:pt x="52" y="128"/>
                    <a:pt x="52" y="128"/>
                    <a:pt x="52" y="128"/>
                  </a:cubicBezTo>
                  <a:cubicBezTo>
                    <a:pt x="62" y="138"/>
                    <a:pt x="76" y="144"/>
                    <a:pt x="91" y="144"/>
                  </a:cubicBezTo>
                  <a:cubicBezTo>
                    <a:pt x="105" y="144"/>
                    <a:pt x="119" y="138"/>
                    <a:pt x="129" y="128"/>
                  </a:cubicBezTo>
                  <a:cubicBezTo>
                    <a:pt x="138" y="119"/>
                    <a:pt x="145" y="105"/>
                    <a:pt x="145" y="90"/>
                  </a:cubicBezTo>
                  <a:cubicBezTo>
                    <a:pt x="145" y="75"/>
                    <a:pt x="139" y="62"/>
                    <a:pt x="129" y="52"/>
                  </a:cubicBezTo>
                  <a:close/>
                </a:path>
              </a:pathLst>
            </a:custGeom>
            <a:solidFill>
              <a:srgbClr val="6794A2"/>
            </a:solidFill>
            <a:ln>
              <a:noFill/>
            </a:ln>
          </p:spPr>
          <p:txBody>
            <a:bodyPr vert="horz" wrap="square" lIns="70482" tIns="35241" rIns="70482" bIns="35241" numCol="1" anchor="t" anchorCtr="0" compatLnSpc="1"/>
            <a:lstStyle/>
            <a:p>
              <a:endParaRPr lang="zh-CN" altLang="en-US" sz="2400" dirty="0">
                <a:latin typeface="思源黑体 CN Bold" panose="020B0800000000000000" pitchFamily="34" charset="-122"/>
                <a:ea typeface="思源黑体 CN Bold" panose="020B0800000000000000" pitchFamily="34" charset="-122"/>
              </a:endParaRPr>
            </a:p>
          </p:txBody>
        </p:sp>
        <p:sp>
          <p:nvSpPr>
            <p:cNvPr id="54" name="TextBox 59"/>
            <p:cNvSpPr txBox="1"/>
            <p:nvPr/>
          </p:nvSpPr>
          <p:spPr>
            <a:xfrm>
              <a:off x="8375650" y="5253751"/>
              <a:ext cx="1154430" cy="220188"/>
            </a:xfrm>
            <a:prstGeom prst="rect">
              <a:avLst/>
            </a:prstGeom>
            <a:noFill/>
          </p:spPr>
          <p:txBody>
            <a:bodyPr wrap="square" lIns="0" tIns="0" rIns="0" bIns="0" rtlCol="0">
              <a:spAutoFit/>
            </a:bodyPr>
            <a:lstStyle/>
            <a:p>
              <a:pPr algn="l" defTabSz="1219200">
                <a:lnSpc>
                  <a:spcPct val="130000"/>
                </a:lnSpc>
                <a:spcBef>
                  <a:spcPct val="20000"/>
                </a:spcBef>
                <a:defRPr/>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rPr>
                <a:t>输入您的内容</a:t>
              </a:r>
            </a:p>
          </p:txBody>
        </p:sp>
        <p:sp>
          <p:nvSpPr>
            <p:cNvPr id="57" name="TextBox 59"/>
            <p:cNvSpPr txBox="1"/>
            <p:nvPr/>
          </p:nvSpPr>
          <p:spPr>
            <a:xfrm>
              <a:off x="10104755" y="5253751"/>
              <a:ext cx="1154430" cy="220188"/>
            </a:xfrm>
            <a:prstGeom prst="rect">
              <a:avLst/>
            </a:prstGeom>
            <a:noFill/>
          </p:spPr>
          <p:txBody>
            <a:bodyPr wrap="square" lIns="0" tIns="0" rIns="0" bIns="0" rtlCol="0">
              <a:spAutoFit/>
            </a:bodyPr>
            <a:lstStyle/>
            <a:p>
              <a:pPr algn="l" defTabSz="1219200">
                <a:lnSpc>
                  <a:spcPct val="130000"/>
                </a:lnSpc>
                <a:spcBef>
                  <a:spcPct val="20000"/>
                </a:spcBef>
                <a:defRPr/>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阿里巴巴普惠体 R" panose="00020600040101010101" pitchFamily="18" charset="-122"/>
                  <a:sym typeface="+mn-lt"/>
                </a:rPr>
                <a:t>输入您的内容</a:t>
              </a:r>
            </a:p>
          </p:txBody>
        </p:sp>
      </p:grpSp>
      <p:grpSp>
        <p:nvGrpSpPr>
          <p:cNvPr id="2" name="组合 1"/>
          <p:cNvGrpSpPr/>
          <p:nvPr/>
        </p:nvGrpSpPr>
        <p:grpSpPr>
          <a:xfrm>
            <a:off x="7589260" y="1691249"/>
            <a:ext cx="3241676" cy="1397968"/>
            <a:chOff x="8017509" y="2075460"/>
            <a:chExt cx="2916122" cy="1257574"/>
          </a:xfrm>
        </p:grpSpPr>
        <p:sp>
          <p:nvSpPr>
            <p:cNvPr id="58" name="Rectangle 16"/>
            <p:cNvSpPr/>
            <p:nvPr/>
          </p:nvSpPr>
          <p:spPr>
            <a:xfrm>
              <a:off x="8017509" y="2528273"/>
              <a:ext cx="2916122" cy="804761"/>
            </a:xfrm>
            <a:prstGeom prst="rect">
              <a:avLst/>
            </a:prstGeom>
          </p:spPr>
          <p:txBody>
            <a:bodyPr wrap="square">
              <a:spAutoFit/>
            </a:bodyPr>
            <a:lstStyle/>
            <a:p>
              <a:pPr>
                <a:lnSpc>
                  <a:spcPct val="150000"/>
                </a:lnSpc>
                <a:buClr>
                  <a:srgbClr val="E24848"/>
                </a:buClr>
                <a:defRPr/>
              </a:pPr>
              <a:r>
                <a:rPr lang="zh-CN" altLang="en-US" sz="12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2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59" name="Title 11"/>
            <p:cNvSpPr txBox="1"/>
            <p:nvPr/>
          </p:nvSpPr>
          <p:spPr>
            <a:xfrm>
              <a:off x="8017509" y="2075460"/>
              <a:ext cx="1946587" cy="41530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400" dirty="0">
                  <a:solidFill>
                    <a:schemeClr val="accent5">
                      <a:lumMod val="50000"/>
                    </a:schemeClr>
                  </a:solidFill>
                  <a:latin typeface="思源黑体 CN Bold" panose="020B0800000000000000" pitchFamily="34" charset="-122"/>
                  <a:ea typeface="思源黑体 CN Bold" panose="020B0800000000000000" pitchFamily="34" charset="-122"/>
                </a:rPr>
                <a:t>标题文字添加</a:t>
              </a:r>
              <a:endParaRPr lang="en-US" sz="2400" dirty="0">
                <a:solidFill>
                  <a:schemeClr val="accent5">
                    <a:lumMod val="50000"/>
                  </a:schemeClr>
                </a:solidFill>
                <a:latin typeface="思源黑体 CN Bold" panose="020B0800000000000000" pitchFamily="34" charset="-122"/>
                <a:ea typeface="思源黑体 CN Bold" panose="020B0800000000000000"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anim calcmode="lin" valueType="num">
                                      <p:cBhvr>
                                        <p:cTn id="14" dur="500" fill="hold"/>
                                        <p:tgtEl>
                                          <p:spTgt spid="12"/>
                                        </p:tgtEl>
                                        <p:attrNameLst>
                                          <p:attrName>ppt_x</p:attrName>
                                        </p:attrNameLst>
                                      </p:cBhvr>
                                      <p:tavLst>
                                        <p:tav tm="0">
                                          <p:val>
                                            <p:strVal val="#ppt_x"/>
                                          </p:val>
                                        </p:tav>
                                        <p:tav tm="100000">
                                          <p:val>
                                            <p:strVal val="#ppt_x"/>
                                          </p:val>
                                        </p:tav>
                                      </p:tavLst>
                                    </p:anim>
                                    <p:anim calcmode="lin" valueType="num">
                                      <p:cBhvr>
                                        <p:cTn id="15" dur="5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63"/>
                                        </p:tgtEl>
                                        <p:attrNameLst>
                                          <p:attrName>style.visibility</p:attrName>
                                        </p:attrNameLst>
                                      </p:cBhvr>
                                      <p:to>
                                        <p:strVal val="visible"/>
                                      </p:to>
                                    </p:set>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strVal val="#ppt_x"/>
                                          </p:val>
                                        </p:tav>
                                        <p:tav tm="100000">
                                          <p:val>
                                            <p:strVal val="#ppt_x"/>
                                          </p:val>
                                        </p:tav>
                                      </p:tavLst>
                                    </p:anim>
                                    <p:anim calcmode="lin" valueType="num">
                                      <p:cBhvr>
                                        <p:cTn id="27" dur="500" fill="hold"/>
                                        <p:tgtEl>
                                          <p:spTgt spid="6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fade">
                                      <p:cBhvr>
                                        <p:cTn id="31" dur="500"/>
                                        <p:tgtEl>
                                          <p:spTgt spid="62"/>
                                        </p:tgtEl>
                                      </p:cBhvr>
                                    </p:animEffect>
                                    <p:anim calcmode="lin" valueType="num">
                                      <p:cBhvr>
                                        <p:cTn id="32" dur="500" fill="hold"/>
                                        <p:tgtEl>
                                          <p:spTgt spid="62"/>
                                        </p:tgtEl>
                                        <p:attrNameLst>
                                          <p:attrName>ppt_x</p:attrName>
                                        </p:attrNameLst>
                                      </p:cBhvr>
                                      <p:tavLst>
                                        <p:tav tm="0">
                                          <p:val>
                                            <p:strVal val="#ppt_x"/>
                                          </p:val>
                                        </p:tav>
                                        <p:tav tm="100000">
                                          <p:val>
                                            <p:strVal val="#ppt_x"/>
                                          </p:val>
                                        </p:tav>
                                      </p:tavLst>
                                    </p:anim>
                                    <p:anim calcmode="lin" valueType="num">
                                      <p:cBhvr>
                                        <p:cTn id="33" dur="5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54763" y="327287"/>
            <a:ext cx="4122168" cy="615219"/>
            <a:chOff x="586991" y="472430"/>
            <a:chExt cx="4122168" cy="615219"/>
          </a:xfrm>
        </p:grpSpPr>
        <p:sp>
          <p:nvSpPr>
            <p:cNvPr id="5" name="椭圆 4"/>
            <p:cNvSpPr/>
            <p:nvPr/>
          </p:nvSpPr>
          <p:spPr>
            <a:xfrm>
              <a:off x="654123" y="472430"/>
              <a:ext cx="612000" cy="612000"/>
            </a:xfrm>
            <a:prstGeom prst="ellipse">
              <a:avLst/>
            </a:prstGeom>
            <a:solidFill>
              <a:srgbClr val="0070C0"/>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atin typeface="阿里巴巴普惠体 R" panose="00020600040101010101" pitchFamily="18" charset="-122"/>
                <a:ea typeface="阿里巴巴普惠体 R" panose="00020600040101010101" pitchFamily="18" charset="-122"/>
              </a:endParaRPr>
            </a:p>
          </p:txBody>
        </p:sp>
        <p:sp>
          <p:nvSpPr>
            <p:cNvPr id="6" name="文本框 5"/>
            <p:cNvSpPr txBox="1"/>
            <p:nvPr/>
          </p:nvSpPr>
          <p:spPr>
            <a:xfrm>
              <a:off x="586991" y="516820"/>
              <a:ext cx="679132" cy="523220"/>
            </a:xfrm>
            <a:prstGeom prst="rect">
              <a:avLst/>
            </a:prstGeom>
            <a:noFill/>
          </p:spPr>
          <p:txBody>
            <a:bodyPr wrap="square" rtlCol="0">
              <a:spAutoFit/>
            </a:bodyPr>
            <a:lstStyle>
              <a:defPPr>
                <a:defRPr lang="zh-CN"/>
              </a:defPPr>
              <a:lvl1pPr algn="dist">
                <a:defRPr sz="9600" spc="-150">
                  <a:gradFill>
                    <a:gsLst>
                      <a:gs pos="0">
                        <a:schemeClr val="accent3">
                          <a:lumMod val="75000"/>
                        </a:schemeClr>
                      </a:gs>
                      <a:gs pos="100000">
                        <a:schemeClr val="accent1">
                          <a:lumMod val="60000"/>
                          <a:lumOff val="40000"/>
                        </a:schemeClr>
                      </a:gs>
                    </a:gsLst>
                    <a:lin ang="0" scaled="1"/>
                  </a:gradFill>
                  <a:latin typeface="优设标题黑" panose="00000500000000000000" pitchFamily="2" charset="-122"/>
                  <a:ea typeface="优设标题黑" panose="00000500000000000000" pitchFamily="2" charset="-122"/>
                </a:defRPr>
              </a:lvl1pPr>
            </a:lstStyle>
            <a:p>
              <a:r>
                <a:rPr lang="en-US" altLang="zh-CN" sz="2800" spc="-300" dirty="0">
                  <a:solidFill>
                    <a:schemeClr val="bg1"/>
                  </a:solidFill>
                  <a:effectLst>
                    <a:outerShdw blurRad="38100" dist="38100" dir="2700000" algn="tl">
                      <a:srgbClr val="000000">
                        <a:alpha val="43137"/>
                      </a:srgbClr>
                    </a:outerShdw>
                  </a:effectLst>
                </a:rPr>
                <a:t>03</a:t>
              </a:r>
              <a:endParaRPr lang="zh-CN" altLang="en-US" sz="2800" spc="-300" dirty="0">
                <a:solidFill>
                  <a:schemeClr val="bg1"/>
                </a:solidFill>
                <a:effectLst>
                  <a:outerShdw blurRad="38100" dist="38100" dir="2700000" algn="tl">
                    <a:srgbClr val="000000">
                      <a:alpha val="43137"/>
                    </a:srgbClr>
                  </a:outerShdw>
                </a:effectLst>
              </a:endParaRPr>
            </a:p>
          </p:txBody>
        </p:sp>
        <p:sp>
          <p:nvSpPr>
            <p:cNvPr id="7" name="文本框 6"/>
            <p:cNvSpPr txBox="1"/>
            <p:nvPr/>
          </p:nvSpPr>
          <p:spPr>
            <a:xfrm>
              <a:off x="1456590" y="502874"/>
              <a:ext cx="3252569" cy="584775"/>
            </a:xfrm>
            <a:prstGeom prst="rect">
              <a:avLst/>
            </a:prstGeom>
            <a:noFill/>
          </p:spPr>
          <p:txBody>
            <a:bodyPr wrap="square" rtlCol="0">
              <a:spAutoFit/>
            </a:bodyPr>
            <a:lstStyle/>
            <a:p>
              <a:pPr defTabSz="457200"/>
              <a:r>
                <a:rPr kumimoji="1"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rPr>
                <a:t>项目展示</a:t>
              </a:r>
            </a:p>
          </p:txBody>
        </p:sp>
      </p:grpSp>
      <p:grpSp>
        <p:nvGrpSpPr>
          <p:cNvPr id="51" name="组合 50"/>
          <p:cNvGrpSpPr/>
          <p:nvPr/>
        </p:nvGrpSpPr>
        <p:grpSpPr>
          <a:xfrm>
            <a:off x="3308354" y="3987540"/>
            <a:ext cx="5575293" cy="5568432"/>
            <a:chOff x="3308354" y="3987540"/>
            <a:chExt cx="5575293" cy="5568432"/>
          </a:xfrm>
        </p:grpSpPr>
        <p:sp>
          <p:nvSpPr>
            <p:cNvPr id="30" name="Freeform 5"/>
            <p:cNvSpPr/>
            <p:nvPr/>
          </p:nvSpPr>
          <p:spPr bwMode="auto">
            <a:xfrm>
              <a:off x="3308354" y="3987540"/>
              <a:ext cx="5575293" cy="5568432"/>
            </a:xfrm>
            <a:prstGeom prst="donut">
              <a:avLst>
                <a:gd name="adj" fmla="val 1516"/>
              </a:avLst>
            </a:prstGeom>
            <a:solidFill>
              <a:sysClr val="window" lastClr="FFFFFF">
                <a:lumMod val="7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cs typeface="+mn-cs"/>
              </a:endParaRPr>
            </a:p>
          </p:txBody>
        </p:sp>
        <p:sp>
          <p:nvSpPr>
            <p:cNvPr id="35" name="Freeform 24"/>
            <p:cNvSpPr>
              <a:spLocks noEditPoints="1"/>
            </p:cNvSpPr>
            <p:nvPr/>
          </p:nvSpPr>
          <p:spPr bwMode="auto">
            <a:xfrm flipH="1">
              <a:off x="5294344" y="4996234"/>
              <a:ext cx="1748112" cy="1861766"/>
            </a:xfrm>
            <a:custGeom>
              <a:avLst/>
              <a:gdLst>
                <a:gd name="T0" fmla="*/ 127 w 358"/>
                <a:gd name="T1" fmla="*/ 292 h 382"/>
                <a:gd name="T2" fmla="*/ 322 w 358"/>
                <a:gd name="T3" fmla="*/ 63 h 382"/>
                <a:gd name="T4" fmla="*/ 333 w 358"/>
                <a:gd name="T5" fmla="*/ 113 h 382"/>
                <a:gd name="T6" fmla="*/ 336 w 358"/>
                <a:gd name="T7" fmla="*/ 178 h 382"/>
                <a:gd name="T8" fmla="*/ 338 w 358"/>
                <a:gd name="T9" fmla="*/ 245 h 382"/>
                <a:gd name="T10" fmla="*/ 321 w 358"/>
                <a:gd name="T11" fmla="*/ 314 h 382"/>
                <a:gd name="T12" fmla="*/ 271 w 358"/>
                <a:gd name="T13" fmla="*/ 382 h 382"/>
                <a:gd name="T14" fmla="*/ 172 w 358"/>
                <a:gd name="T15" fmla="*/ 226 h 382"/>
                <a:gd name="T16" fmla="*/ 123 w 358"/>
                <a:gd name="T17" fmla="*/ 197 h 382"/>
                <a:gd name="T18" fmla="*/ 125 w 358"/>
                <a:gd name="T19" fmla="*/ 208 h 382"/>
                <a:gd name="T20" fmla="*/ 174 w 358"/>
                <a:gd name="T21" fmla="*/ 236 h 382"/>
                <a:gd name="T22" fmla="*/ 172 w 358"/>
                <a:gd name="T23" fmla="*/ 226 h 382"/>
                <a:gd name="T24" fmla="*/ 288 w 358"/>
                <a:gd name="T25" fmla="*/ 136 h 382"/>
                <a:gd name="T26" fmla="*/ 263 w 358"/>
                <a:gd name="T27" fmla="*/ 125 h 382"/>
                <a:gd name="T28" fmla="*/ 171 w 358"/>
                <a:gd name="T29" fmla="*/ 70 h 382"/>
                <a:gd name="T30" fmla="*/ 148 w 358"/>
                <a:gd name="T31" fmla="*/ 54 h 382"/>
                <a:gd name="T32" fmla="*/ 171 w 358"/>
                <a:gd name="T33" fmla="*/ 70 h 382"/>
                <a:gd name="T34" fmla="*/ 204 w 358"/>
                <a:gd name="T35" fmla="*/ 39 h 382"/>
                <a:gd name="T36" fmla="*/ 193 w 358"/>
                <a:gd name="T37" fmla="*/ 64 h 382"/>
                <a:gd name="T38" fmla="*/ 258 w 358"/>
                <a:gd name="T39" fmla="*/ 103 h 382"/>
                <a:gd name="T40" fmla="*/ 274 w 358"/>
                <a:gd name="T41" fmla="*/ 80 h 382"/>
                <a:gd name="T42" fmla="*/ 258 w 358"/>
                <a:gd name="T43" fmla="*/ 103 h 382"/>
                <a:gd name="T44" fmla="*/ 249 w 358"/>
                <a:gd name="T45" fmla="*/ 55 h 382"/>
                <a:gd name="T46" fmla="*/ 226 w 358"/>
                <a:gd name="T47" fmla="*/ 71 h 382"/>
                <a:gd name="T48" fmla="*/ 182 w 358"/>
                <a:gd name="T49" fmla="*/ 209 h 382"/>
                <a:gd name="T50" fmla="*/ 133 w 358"/>
                <a:gd name="T51" fmla="*/ 180 h 382"/>
                <a:gd name="T52" fmla="*/ 135 w 358"/>
                <a:gd name="T53" fmla="*/ 190 h 382"/>
                <a:gd name="T54" fmla="*/ 184 w 358"/>
                <a:gd name="T55" fmla="*/ 219 h 382"/>
                <a:gd name="T56" fmla="*/ 182 w 358"/>
                <a:gd name="T57" fmla="*/ 209 h 382"/>
                <a:gd name="T58" fmla="*/ 157 w 358"/>
                <a:gd name="T59" fmla="*/ 104 h 382"/>
                <a:gd name="T60" fmla="*/ 186 w 358"/>
                <a:gd name="T61" fmla="*/ 195 h 382"/>
                <a:gd name="T62" fmla="*/ 222 w 358"/>
                <a:gd name="T63" fmla="*/ 90 h 382"/>
                <a:gd name="T64" fmla="*/ 136 w 358"/>
                <a:gd name="T65" fmla="*/ 238 h 382"/>
                <a:gd name="T66" fmla="*/ 129 w 358"/>
                <a:gd name="T67" fmla="*/ 216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58" h="382">
                  <a:moveTo>
                    <a:pt x="131" y="382"/>
                  </a:moveTo>
                  <a:cubicBezTo>
                    <a:pt x="135" y="352"/>
                    <a:pt x="135" y="320"/>
                    <a:pt x="127" y="292"/>
                  </a:cubicBezTo>
                  <a:cubicBezTo>
                    <a:pt x="0" y="220"/>
                    <a:pt x="34" y="56"/>
                    <a:pt x="140" y="23"/>
                  </a:cubicBezTo>
                  <a:cubicBezTo>
                    <a:pt x="196" y="0"/>
                    <a:pt x="272" y="14"/>
                    <a:pt x="322" y="63"/>
                  </a:cubicBezTo>
                  <a:cubicBezTo>
                    <a:pt x="358" y="99"/>
                    <a:pt x="340" y="109"/>
                    <a:pt x="340" y="109"/>
                  </a:cubicBezTo>
                  <a:cubicBezTo>
                    <a:pt x="333" y="113"/>
                    <a:pt x="333" y="113"/>
                    <a:pt x="333" y="113"/>
                  </a:cubicBezTo>
                  <a:cubicBezTo>
                    <a:pt x="337" y="130"/>
                    <a:pt x="345" y="162"/>
                    <a:pt x="344" y="166"/>
                  </a:cubicBezTo>
                  <a:cubicBezTo>
                    <a:pt x="342" y="172"/>
                    <a:pt x="336" y="178"/>
                    <a:pt x="336" y="178"/>
                  </a:cubicBezTo>
                  <a:cubicBezTo>
                    <a:pt x="354" y="239"/>
                    <a:pt x="354" y="239"/>
                    <a:pt x="354" y="239"/>
                  </a:cubicBezTo>
                  <a:cubicBezTo>
                    <a:pt x="338" y="245"/>
                    <a:pt x="338" y="245"/>
                    <a:pt x="338" y="245"/>
                  </a:cubicBezTo>
                  <a:cubicBezTo>
                    <a:pt x="341" y="265"/>
                    <a:pt x="343" y="281"/>
                    <a:pt x="341" y="300"/>
                  </a:cubicBezTo>
                  <a:cubicBezTo>
                    <a:pt x="341" y="304"/>
                    <a:pt x="330" y="313"/>
                    <a:pt x="321" y="314"/>
                  </a:cubicBezTo>
                  <a:cubicBezTo>
                    <a:pt x="267" y="317"/>
                    <a:pt x="267" y="317"/>
                    <a:pt x="267" y="317"/>
                  </a:cubicBezTo>
                  <a:cubicBezTo>
                    <a:pt x="271" y="382"/>
                    <a:pt x="271" y="382"/>
                    <a:pt x="271" y="382"/>
                  </a:cubicBezTo>
                  <a:cubicBezTo>
                    <a:pt x="131" y="382"/>
                    <a:pt x="131" y="382"/>
                    <a:pt x="131" y="382"/>
                  </a:cubicBezTo>
                  <a:close/>
                  <a:moveTo>
                    <a:pt x="172" y="226"/>
                  </a:moveTo>
                  <a:cubicBezTo>
                    <a:pt x="132" y="196"/>
                    <a:pt x="132" y="196"/>
                    <a:pt x="132" y="196"/>
                  </a:cubicBezTo>
                  <a:cubicBezTo>
                    <a:pt x="129" y="193"/>
                    <a:pt x="125" y="194"/>
                    <a:pt x="123" y="197"/>
                  </a:cubicBezTo>
                  <a:cubicBezTo>
                    <a:pt x="123" y="197"/>
                    <a:pt x="123" y="197"/>
                    <a:pt x="123" y="197"/>
                  </a:cubicBezTo>
                  <a:cubicBezTo>
                    <a:pt x="121" y="201"/>
                    <a:pt x="122" y="205"/>
                    <a:pt x="125" y="208"/>
                  </a:cubicBezTo>
                  <a:cubicBezTo>
                    <a:pt x="165" y="238"/>
                    <a:pt x="165" y="238"/>
                    <a:pt x="165" y="238"/>
                  </a:cubicBezTo>
                  <a:cubicBezTo>
                    <a:pt x="168" y="240"/>
                    <a:pt x="172" y="239"/>
                    <a:pt x="174" y="236"/>
                  </a:cubicBezTo>
                  <a:cubicBezTo>
                    <a:pt x="174" y="236"/>
                    <a:pt x="174" y="236"/>
                    <a:pt x="174" y="236"/>
                  </a:cubicBezTo>
                  <a:cubicBezTo>
                    <a:pt x="176" y="233"/>
                    <a:pt x="175" y="228"/>
                    <a:pt x="172" y="226"/>
                  </a:cubicBezTo>
                  <a:close/>
                  <a:moveTo>
                    <a:pt x="263" y="136"/>
                  </a:moveTo>
                  <a:cubicBezTo>
                    <a:pt x="288" y="136"/>
                    <a:pt x="288" y="136"/>
                    <a:pt x="288" y="136"/>
                  </a:cubicBezTo>
                  <a:cubicBezTo>
                    <a:pt x="288" y="125"/>
                    <a:pt x="288" y="125"/>
                    <a:pt x="288" y="125"/>
                  </a:cubicBezTo>
                  <a:cubicBezTo>
                    <a:pt x="263" y="125"/>
                    <a:pt x="263" y="125"/>
                    <a:pt x="263" y="125"/>
                  </a:cubicBezTo>
                  <a:cubicBezTo>
                    <a:pt x="263" y="136"/>
                    <a:pt x="263" y="136"/>
                    <a:pt x="263" y="136"/>
                  </a:cubicBezTo>
                  <a:close/>
                  <a:moveTo>
                    <a:pt x="171" y="70"/>
                  </a:moveTo>
                  <a:cubicBezTo>
                    <a:pt x="158" y="48"/>
                    <a:pt x="158" y="48"/>
                    <a:pt x="158" y="48"/>
                  </a:cubicBezTo>
                  <a:cubicBezTo>
                    <a:pt x="148" y="54"/>
                    <a:pt x="148" y="54"/>
                    <a:pt x="148" y="54"/>
                  </a:cubicBezTo>
                  <a:cubicBezTo>
                    <a:pt x="161" y="76"/>
                    <a:pt x="161" y="76"/>
                    <a:pt x="161" y="76"/>
                  </a:cubicBezTo>
                  <a:cubicBezTo>
                    <a:pt x="171" y="70"/>
                    <a:pt x="171" y="70"/>
                    <a:pt x="171" y="70"/>
                  </a:cubicBezTo>
                  <a:close/>
                  <a:moveTo>
                    <a:pt x="204" y="64"/>
                  </a:moveTo>
                  <a:cubicBezTo>
                    <a:pt x="204" y="39"/>
                    <a:pt x="204" y="39"/>
                    <a:pt x="204" y="39"/>
                  </a:cubicBezTo>
                  <a:cubicBezTo>
                    <a:pt x="193" y="39"/>
                    <a:pt x="193" y="39"/>
                    <a:pt x="193" y="39"/>
                  </a:cubicBezTo>
                  <a:cubicBezTo>
                    <a:pt x="193" y="64"/>
                    <a:pt x="193" y="64"/>
                    <a:pt x="193" y="64"/>
                  </a:cubicBezTo>
                  <a:cubicBezTo>
                    <a:pt x="204" y="64"/>
                    <a:pt x="204" y="64"/>
                    <a:pt x="204" y="64"/>
                  </a:cubicBezTo>
                  <a:close/>
                  <a:moveTo>
                    <a:pt x="258" y="103"/>
                  </a:moveTo>
                  <a:cubicBezTo>
                    <a:pt x="279" y="90"/>
                    <a:pt x="279" y="90"/>
                    <a:pt x="279" y="90"/>
                  </a:cubicBezTo>
                  <a:cubicBezTo>
                    <a:pt x="274" y="80"/>
                    <a:pt x="274" y="80"/>
                    <a:pt x="274" y="80"/>
                  </a:cubicBezTo>
                  <a:cubicBezTo>
                    <a:pt x="252" y="93"/>
                    <a:pt x="252" y="93"/>
                    <a:pt x="252" y="93"/>
                  </a:cubicBezTo>
                  <a:cubicBezTo>
                    <a:pt x="258" y="103"/>
                    <a:pt x="258" y="103"/>
                    <a:pt x="258" y="103"/>
                  </a:cubicBezTo>
                  <a:close/>
                  <a:moveTo>
                    <a:pt x="236" y="76"/>
                  </a:moveTo>
                  <a:cubicBezTo>
                    <a:pt x="249" y="55"/>
                    <a:pt x="249" y="55"/>
                    <a:pt x="249" y="55"/>
                  </a:cubicBezTo>
                  <a:cubicBezTo>
                    <a:pt x="239" y="49"/>
                    <a:pt x="239" y="49"/>
                    <a:pt x="239" y="49"/>
                  </a:cubicBezTo>
                  <a:cubicBezTo>
                    <a:pt x="226" y="71"/>
                    <a:pt x="226" y="71"/>
                    <a:pt x="226" y="71"/>
                  </a:cubicBezTo>
                  <a:cubicBezTo>
                    <a:pt x="236" y="76"/>
                    <a:pt x="236" y="76"/>
                    <a:pt x="236" y="76"/>
                  </a:cubicBezTo>
                  <a:close/>
                  <a:moveTo>
                    <a:pt x="182" y="209"/>
                  </a:moveTo>
                  <a:cubicBezTo>
                    <a:pt x="142" y="178"/>
                    <a:pt x="142" y="178"/>
                    <a:pt x="142" y="178"/>
                  </a:cubicBezTo>
                  <a:cubicBezTo>
                    <a:pt x="139" y="176"/>
                    <a:pt x="135" y="177"/>
                    <a:pt x="133" y="180"/>
                  </a:cubicBezTo>
                  <a:cubicBezTo>
                    <a:pt x="133" y="180"/>
                    <a:pt x="133" y="180"/>
                    <a:pt x="133" y="180"/>
                  </a:cubicBezTo>
                  <a:cubicBezTo>
                    <a:pt x="131" y="183"/>
                    <a:pt x="132" y="188"/>
                    <a:pt x="135" y="190"/>
                  </a:cubicBezTo>
                  <a:cubicBezTo>
                    <a:pt x="175" y="221"/>
                    <a:pt x="175" y="221"/>
                    <a:pt x="175" y="221"/>
                  </a:cubicBezTo>
                  <a:cubicBezTo>
                    <a:pt x="178" y="223"/>
                    <a:pt x="182" y="222"/>
                    <a:pt x="184" y="219"/>
                  </a:cubicBezTo>
                  <a:cubicBezTo>
                    <a:pt x="184" y="219"/>
                    <a:pt x="184" y="219"/>
                    <a:pt x="184" y="219"/>
                  </a:cubicBezTo>
                  <a:cubicBezTo>
                    <a:pt x="186" y="216"/>
                    <a:pt x="185" y="211"/>
                    <a:pt x="182" y="209"/>
                  </a:cubicBezTo>
                  <a:close/>
                  <a:moveTo>
                    <a:pt x="222" y="90"/>
                  </a:moveTo>
                  <a:cubicBezTo>
                    <a:pt x="198" y="76"/>
                    <a:pt x="169" y="83"/>
                    <a:pt x="157" y="104"/>
                  </a:cubicBezTo>
                  <a:cubicBezTo>
                    <a:pt x="144" y="126"/>
                    <a:pt x="160" y="151"/>
                    <a:pt x="149" y="174"/>
                  </a:cubicBezTo>
                  <a:cubicBezTo>
                    <a:pt x="186" y="195"/>
                    <a:pt x="186" y="195"/>
                    <a:pt x="186" y="195"/>
                  </a:cubicBezTo>
                  <a:cubicBezTo>
                    <a:pt x="200" y="174"/>
                    <a:pt x="229" y="176"/>
                    <a:pt x="242" y="154"/>
                  </a:cubicBezTo>
                  <a:cubicBezTo>
                    <a:pt x="255" y="132"/>
                    <a:pt x="245" y="104"/>
                    <a:pt x="222" y="90"/>
                  </a:cubicBezTo>
                  <a:close/>
                  <a:moveTo>
                    <a:pt x="129" y="216"/>
                  </a:moveTo>
                  <a:cubicBezTo>
                    <a:pt x="125" y="224"/>
                    <a:pt x="128" y="233"/>
                    <a:pt x="136" y="238"/>
                  </a:cubicBezTo>
                  <a:cubicBezTo>
                    <a:pt x="142" y="241"/>
                    <a:pt x="150" y="240"/>
                    <a:pt x="155" y="236"/>
                  </a:cubicBezTo>
                  <a:lnTo>
                    <a:pt x="129" y="216"/>
                  </a:lnTo>
                  <a:close/>
                </a:path>
              </a:pathLst>
            </a:custGeom>
            <a:solidFill>
              <a:srgbClr val="0070C0"/>
            </a:solidFill>
            <a:ln>
              <a:noFill/>
            </a:ln>
            <a:effectLst/>
          </p:spPr>
          <p:txBody>
            <a:bodyPr anchor="ctr">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endParaRPr>
            </a:p>
          </p:txBody>
        </p:sp>
      </p:grpSp>
      <p:grpSp>
        <p:nvGrpSpPr>
          <p:cNvPr id="2" name="组合 1"/>
          <p:cNvGrpSpPr/>
          <p:nvPr/>
        </p:nvGrpSpPr>
        <p:grpSpPr>
          <a:xfrm>
            <a:off x="577521" y="3873135"/>
            <a:ext cx="3610799" cy="1995029"/>
            <a:chOff x="577521" y="3873135"/>
            <a:chExt cx="3610799" cy="1995029"/>
          </a:xfrm>
        </p:grpSpPr>
        <p:sp>
          <p:nvSpPr>
            <p:cNvPr id="33" name="Freeform 5"/>
            <p:cNvSpPr/>
            <p:nvPr/>
          </p:nvSpPr>
          <p:spPr bwMode="auto">
            <a:xfrm>
              <a:off x="3246372" y="4927376"/>
              <a:ext cx="941948" cy="940788"/>
            </a:xfrm>
            <a:prstGeom prst="ellipse">
              <a:avLst/>
            </a:prstGeom>
            <a:solidFill>
              <a:srgbClr val="0070C0"/>
            </a:solidFill>
            <a:ln w="158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rPr>
                <a:t>01</a:t>
              </a:r>
              <a:endParaRPr kumimoji="0" lang="zh-CN" altLang="en-US" sz="32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grpSp>
          <p:nvGrpSpPr>
            <p:cNvPr id="36" name="组合 35"/>
            <p:cNvGrpSpPr/>
            <p:nvPr/>
          </p:nvGrpSpPr>
          <p:grpSpPr>
            <a:xfrm>
              <a:off x="577521" y="3873135"/>
              <a:ext cx="2699694" cy="1168647"/>
              <a:chOff x="1895297" y="2159076"/>
              <a:chExt cx="2228941" cy="964866"/>
            </a:xfrm>
          </p:grpSpPr>
          <p:sp>
            <p:nvSpPr>
              <p:cNvPr id="37" name="Rectangle 16"/>
              <p:cNvSpPr/>
              <p:nvPr/>
            </p:nvSpPr>
            <p:spPr>
              <a:xfrm flipH="1">
                <a:off x="1895297" y="2468130"/>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8"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chemeClr val="accent5">
                        <a:lumMod val="50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accent5">
                      <a:lumMod val="50000"/>
                    </a:schemeClr>
                  </a:solidFill>
                  <a:latin typeface="思源黑体 CN Bold" panose="020B0800000000000000" pitchFamily="34" charset="-122"/>
                  <a:ea typeface="思源黑体 CN Bold" panose="020B0800000000000000" pitchFamily="34" charset="-122"/>
                </a:endParaRPr>
              </a:p>
            </p:txBody>
          </p:sp>
        </p:grpSp>
      </p:grpSp>
      <p:grpSp>
        <p:nvGrpSpPr>
          <p:cNvPr id="50" name="组合 49"/>
          <p:cNvGrpSpPr/>
          <p:nvPr/>
        </p:nvGrpSpPr>
        <p:grpSpPr>
          <a:xfrm>
            <a:off x="7943187" y="3873135"/>
            <a:ext cx="3702136" cy="1995029"/>
            <a:chOff x="7943187" y="3873135"/>
            <a:chExt cx="3702136" cy="1995029"/>
          </a:xfrm>
        </p:grpSpPr>
        <p:sp>
          <p:nvSpPr>
            <p:cNvPr id="34" name="Freeform 5"/>
            <p:cNvSpPr/>
            <p:nvPr/>
          </p:nvSpPr>
          <p:spPr bwMode="auto">
            <a:xfrm>
              <a:off x="7943187" y="4927376"/>
              <a:ext cx="941948" cy="940788"/>
            </a:xfrm>
            <a:prstGeom prst="ellipse">
              <a:avLst/>
            </a:prstGeom>
            <a:solidFill>
              <a:schemeClr val="tx1">
                <a:lumMod val="75000"/>
                <a:lumOff val="25000"/>
              </a:schemeClr>
            </a:solidFill>
            <a:ln w="158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rPr>
                <a:t>04</a:t>
              </a:r>
              <a:endParaRPr kumimoji="0" lang="zh-CN" altLang="en-US" sz="32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grpSp>
          <p:nvGrpSpPr>
            <p:cNvPr id="39" name="组合 38"/>
            <p:cNvGrpSpPr/>
            <p:nvPr/>
          </p:nvGrpSpPr>
          <p:grpSpPr>
            <a:xfrm flipH="1">
              <a:off x="8945629" y="3873135"/>
              <a:ext cx="2699694" cy="1168647"/>
              <a:chOff x="1895297" y="2159076"/>
              <a:chExt cx="2228941" cy="964866"/>
            </a:xfrm>
          </p:grpSpPr>
          <p:sp>
            <p:nvSpPr>
              <p:cNvPr id="40" name="Rectangle 16"/>
              <p:cNvSpPr/>
              <p:nvPr/>
            </p:nvSpPr>
            <p:spPr>
              <a:xfrm flipH="1">
                <a:off x="1895297" y="2468130"/>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1"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48" name="组合 47"/>
          <p:cNvGrpSpPr/>
          <p:nvPr/>
        </p:nvGrpSpPr>
        <p:grpSpPr>
          <a:xfrm>
            <a:off x="2594650" y="1928021"/>
            <a:ext cx="2929589" cy="2740810"/>
            <a:chOff x="2594650" y="1928021"/>
            <a:chExt cx="2929589" cy="2740810"/>
          </a:xfrm>
        </p:grpSpPr>
        <p:sp>
          <p:nvSpPr>
            <p:cNvPr id="31" name="Freeform 5"/>
            <p:cNvSpPr/>
            <p:nvPr/>
          </p:nvSpPr>
          <p:spPr bwMode="auto">
            <a:xfrm>
              <a:off x="4582291" y="3728043"/>
              <a:ext cx="941948" cy="940788"/>
            </a:xfrm>
            <a:prstGeom prst="ellipse">
              <a:avLst/>
            </a:prstGeom>
            <a:solidFill>
              <a:schemeClr val="tx1">
                <a:lumMod val="75000"/>
                <a:lumOff val="25000"/>
              </a:schemeClr>
            </a:solidFill>
            <a:ln w="158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rPr>
                <a:t>02</a:t>
              </a:r>
              <a:endParaRPr kumimoji="0" lang="zh-CN" altLang="en-US" sz="32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grpSp>
          <p:nvGrpSpPr>
            <p:cNvPr id="42" name="组合 41"/>
            <p:cNvGrpSpPr/>
            <p:nvPr/>
          </p:nvGrpSpPr>
          <p:grpSpPr>
            <a:xfrm>
              <a:off x="2594650" y="1928021"/>
              <a:ext cx="2699694" cy="1168647"/>
              <a:chOff x="1895297" y="2159076"/>
              <a:chExt cx="2228941" cy="964866"/>
            </a:xfrm>
          </p:grpSpPr>
          <p:sp>
            <p:nvSpPr>
              <p:cNvPr id="43" name="Rectangle 16"/>
              <p:cNvSpPr/>
              <p:nvPr/>
            </p:nvSpPr>
            <p:spPr>
              <a:xfrm flipH="1">
                <a:off x="1895297" y="2468130"/>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4"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chemeClr val="accent5">
                        <a:lumMod val="50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accent5">
                      <a:lumMod val="50000"/>
                    </a:schemeClr>
                  </a:solidFill>
                  <a:latin typeface="思源黑体 CN Bold" panose="020B0800000000000000" pitchFamily="34" charset="-122"/>
                  <a:ea typeface="思源黑体 CN Bold" panose="020B0800000000000000" pitchFamily="34" charset="-122"/>
                </a:endParaRPr>
              </a:p>
            </p:txBody>
          </p:sp>
        </p:grpSp>
      </p:grpSp>
      <p:grpSp>
        <p:nvGrpSpPr>
          <p:cNvPr id="49" name="组合 48"/>
          <p:cNvGrpSpPr/>
          <p:nvPr/>
        </p:nvGrpSpPr>
        <p:grpSpPr>
          <a:xfrm>
            <a:off x="6556485" y="1928021"/>
            <a:ext cx="2884653" cy="2740810"/>
            <a:chOff x="6556485" y="1928021"/>
            <a:chExt cx="2884653" cy="2740810"/>
          </a:xfrm>
        </p:grpSpPr>
        <p:sp>
          <p:nvSpPr>
            <p:cNvPr id="32" name="Freeform 5"/>
            <p:cNvSpPr/>
            <p:nvPr/>
          </p:nvSpPr>
          <p:spPr bwMode="auto">
            <a:xfrm>
              <a:off x="6556485" y="3728043"/>
              <a:ext cx="941948" cy="940788"/>
            </a:xfrm>
            <a:prstGeom prst="ellipse">
              <a:avLst/>
            </a:prstGeom>
            <a:solidFill>
              <a:srgbClr val="0070C0"/>
            </a:solidFill>
            <a:ln w="158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rPr>
                <a:t>03</a:t>
              </a:r>
              <a:endParaRPr kumimoji="0" lang="zh-CN" altLang="en-US" sz="32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endParaRPr>
            </a:p>
          </p:txBody>
        </p:sp>
        <p:grpSp>
          <p:nvGrpSpPr>
            <p:cNvPr id="45" name="组合 44"/>
            <p:cNvGrpSpPr/>
            <p:nvPr/>
          </p:nvGrpSpPr>
          <p:grpSpPr>
            <a:xfrm flipH="1">
              <a:off x="6741444" y="1928021"/>
              <a:ext cx="2699694" cy="1168647"/>
              <a:chOff x="1895297" y="2159076"/>
              <a:chExt cx="2228941" cy="964866"/>
            </a:xfrm>
          </p:grpSpPr>
          <p:sp>
            <p:nvSpPr>
              <p:cNvPr id="46" name="Rectangle 16"/>
              <p:cNvSpPr/>
              <p:nvPr/>
            </p:nvSpPr>
            <p:spPr>
              <a:xfrm flipH="1">
                <a:off x="1895297" y="2468130"/>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7"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anim calcmode="lin" valueType="num">
                                      <p:cBhvr>
                                        <p:cTn id="14" dur="500" fill="hold"/>
                                        <p:tgtEl>
                                          <p:spTgt spid="51"/>
                                        </p:tgtEl>
                                        <p:attrNameLst>
                                          <p:attrName>ppt_x</p:attrName>
                                        </p:attrNameLst>
                                      </p:cBhvr>
                                      <p:tavLst>
                                        <p:tav tm="0">
                                          <p:val>
                                            <p:strVal val="#ppt_x"/>
                                          </p:val>
                                        </p:tav>
                                        <p:tav tm="100000">
                                          <p:val>
                                            <p:strVal val="#ppt_x"/>
                                          </p:val>
                                        </p:tav>
                                      </p:tavLst>
                                    </p:anim>
                                    <p:anim calcmode="lin" valueType="num">
                                      <p:cBhvr>
                                        <p:cTn id="15" dur="500" fill="hold"/>
                                        <p:tgtEl>
                                          <p:spTgt spid="5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anim calcmode="lin" valueType="num">
                                      <p:cBhvr>
                                        <p:cTn id="26" dur="500" fill="hold"/>
                                        <p:tgtEl>
                                          <p:spTgt spid="48"/>
                                        </p:tgtEl>
                                        <p:attrNameLst>
                                          <p:attrName>ppt_x</p:attrName>
                                        </p:attrNameLst>
                                      </p:cBhvr>
                                      <p:tavLst>
                                        <p:tav tm="0">
                                          <p:val>
                                            <p:strVal val="#ppt_x"/>
                                          </p:val>
                                        </p:tav>
                                        <p:tav tm="100000">
                                          <p:val>
                                            <p:strVal val="#ppt_x"/>
                                          </p:val>
                                        </p:tav>
                                      </p:tavLst>
                                    </p:anim>
                                    <p:anim calcmode="lin" valueType="num">
                                      <p:cBhvr>
                                        <p:cTn id="27" dur="500" fill="hold"/>
                                        <p:tgtEl>
                                          <p:spTgt spid="4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anim calcmode="lin" valueType="num">
                                      <p:cBhvr>
                                        <p:cTn id="32" dur="500" fill="hold"/>
                                        <p:tgtEl>
                                          <p:spTgt spid="49"/>
                                        </p:tgtEl>
                                        <p:attrNameLst>
                                          <p:attrName>ppt_x</p:attrName>
                                        </p:attrNameLst>
                                      </p:cBhvr>
                                      <p:tavLst>
                                        <p:tav tm="0">
                                          <p:val>
                                            <p:strVal val="#ppt_x"/>
                                          </p:val>
                                        </p:tav>
                                        <p:tav tm="100000">
                                          <p:val>
                                            <p:strVal val="#ppt_x"/>
                                          </p:val>
                                        </p:tav>
                                      </p:tavLst>
                                    </p:anim>
                                    <p:anim calcmode="lin" valueType="num">
                                      <p:cBhvr>
                                        <p:cTn id="33" dur="500" fill="hold"/>
                                        <p:tgtEl>
                                          <p:spTgt spid="49"/>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anim calcmode="lin" valueType="num">
                                      <p:cBhvr>
                                        <p:cTn id="38" dur="500" fill="hold"/>
                                        <p:tgtEl>
                                          <p:spTgt spid="50"/>
                                        </p:tgtEl>
                                        <p:attrNameLst>
                                          <p:attrName>ppt_x</p:attrName>
                                        </p:attrNameLst>
                                      </p:cBhvr>
                                      <p:tavLst>
                                        <p:tav tm="0">
                                          <p:val>
                                            <p:strVal val="#ppt_x"/>
                                          </p:val>
                                        </p:tav>
                                        <p:tav tm="100000">
                                          <p:val>
                                            <p:strVal val="#ppt_x"/>
                                          </p:val>
                                        </p:tav>
                                      </p:tavLst>
                                    </p:anim>
                                    <p:anim calcmode="lin" valueType="num">
                                      <p:cBhvr>
                                        <p:cTn id="39" dur="5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rot="10800000" flipH="1" flipV="1">
            <a:off x="8302175" y="0"/>
            <a:ext cx="3889825" cy="6858000"/>
          </a:xfrm>
          <a:prstGeom prst="rect">
            <a:avLst/>
          </a:pr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pic>
        <p:nvPicPr>
          <p:cNvPr id="3" name="图片 2" descr="图片包含 乐高, 玩具, 桌子, 男人&#10;&#10;描述已自动生成"/>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flipH="1">
            <a:off x="5334235" y="926409"/>
            <a:ext cx="6175454" cy="6175454"/>
          </a:xfrm>
          <a:prstGeom prst="rect">
            <a:avLst/>
          </a:prstGeom>
        </p:spPr>
      </p:pic>
      <p:cxnSp>
        <p:nvCxnSpPr>
          <p:cNvPr id="9" name="直接连接符 8"/>
          <p:cNvCxnSpPr/>
          <p:nvPr/>
        </p:nvCxnSpPr>
        <p:spPr>
          <a:xfrm>
            <a:off x="810927" y="-1023948"/>
            <a:ext cx="0" cy="1886857"/>
          </a:xfrm>
          <a:prstGeom prst="line">
            <a:avLst/>
          </a:prstGeom>
          <a:ln>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808887" y="6298932"/>
            <a:ext cx="334494" cy="0"/>
          </a:xfrm>
          <a:prstGeom prst="line">
            <a:avLst/>
          </a:prstGeom>
          <a:ln w="28575"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1377927" y="2171699"/>
            <a:ext cx="807957" cy="774745"/>
            <a:chOff x="1449504" y="2212189"/>
            <a:chExt cx="589907" cy="565659"/>
          </a:xfrm>
        </p:grpSpPr>
        <p:sp>
          <p:nvSpPr>
            <p:cNvPr id="16" name="椭圆 15"/>
            <p:cNvSpPr/>
            <p:nvPr/>
          </p:nvSpPr>
          <p:spPr>
            <a:xfrm>
              <a:off x="1461632" y="2212189"/>
              <a:ext cx="565659" cy="565659"/>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lumMod val="75000"/>
                    <a:lumOff val="25000"/>
                  </a:schemeClr>
                </a:solidFill>
                <a:latin typeface="站酷庆科黄油体" panose="02000803000000020004" pitchFamily="2" charset="-122"/>
                <a:ea typeface="站酷庆科黄油体" panose="02000803000000020004" pitchFamily="2" charset="-122"/>
              </a:endParaRPr>
            </a:p>
          </p:txBody>
        </p:sp>
        <p:sp>
          <p:nvSpPr>
            <p:cNvPr id="18" name="文本框 17"/>
            <p:cNvSpPr txBox="1"/>
            <p:nvPr/>
          </p:nvSpPr>
          <p:spPr>
            <a:xfrm>
              <a:off x="1449504" y="2285690"/>
              <a:ext cx="589907" cy="42695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i="0" u="none" strike="noStrike" kern="0" cap="none" spc="0" normalizeH="0" baseline="0" noProof="0" dirty="0">
                  <a:ln>
                    <a:noFill/>
                  </a:ln>
                  <a:solidFill>
                    <a:schemeClr val="bg1"/>
                  </a:solidFill>
                  <a:uLnTx/>
                  <a:uFillTx/>
                  <a:latin typeface="优设标题黑" panose="00000500000000000000" pitchFamily="2" charset="-122"/>
                  <a:ea typeface="优设标题黑" panose="00000500000000000000" pitchFamily="2" charset="-122"/>
                </a:rPr>
                <a:t>04</a:t>
              </a:r>
              <a:endParaRPr kumimoji="0" lang="zh-CN" altLang="en-US" sz="3200" i="0" u="none" strike="noStrike" kern="0" cap="none" spc="0" normalizeH="0" baseline="0" noProof="0" dirty="0">
                <a:ln>
                  <a:noFill/>
                </a:ln>
                <a:solidFill>
                  <a:schemeClr val="bg1"/>
                </a:solidFill>
                <a:uLnTx/>
                <a:uFillTx/>
                <a:latin typeface="优设标题黑" panose="00000500000000000000" pitchFamily="2" charset="-122"/>
                <a:ea typeface="优设标题黑" panose="00000500000000000000" pitchFamily="2" charset="-122"/>
              </a:endParaRPr>
            </a:p>
          </p:txBody>
        </p:sp>
      </p:grpSp>
      <p:grpSp>
        <p:nvGrpSpPr>
          <p:cNvPr id="2" name="组合 1"/>
          <p:cNvGrpSpPr/>
          <p:nvPr/>
        </p:nvGrpSpPr>
        <p:grpSpPr>
          <a:xfrm>
            <a:off x="1331010" y="3192720"/>
            <a:ext cx="3815596" cy="1143712"/>
            <a:chOff x="2291071" y="2169230"/>
            <a:chExt cx="1541301" cy="462000"/>
          </a:xfrm>
        </p:grpSpPr>
        <p:sp>
          <p:nvSpPr>
            <p:cNvPr id="19" name="文本框 18"/>
            <p:cNvSpPr txBox="1"/>
            <p:nvPr/>
          </p:nvSpPr>
          <p:spPr>
            <a:xfrm>
              <a:off x="2291071" y="2169230"/>
              <a:ext cx="1197582" cy="335680"/>
            </a:xfrm>
            <a:prstGeom prst="rect">
              <a:avLst/>
            </a:prstGeom>
            <a:noFill/>
          </p:spPr>
          <p:txBody>
            <a:bodyPr wrap="square" rtlCol="0">
              <a:spAutoFit/>
            </a:bodyPr>
            <a:lstStyle/>
            <a:p>
              <a:pPr lvl="0" algn="dist">
                <a:defRPr/>
              </a:pPr>
              <a:r>
                <a:rPr lang="zh-CN" altLang="en-US" sz="4800" kern="0" dirty="0">
                  <a:solidFill>
                    <a:schemeClr val="tx1">
                      <a:lumMod val="75000"/>
                      <a:lumOff val="25000"/>
                    </a:schemeClr>
                  </a:solidFill>
                  <a:latin typeface="思源黑体 CN Bold" panose="020B0800000000000000" pitchFamily="34" charset="-122"/>
                  <a:ea typeface="思源黑体 CN Bold" panose="020B0800000000000000" pitchFamily="34" charset="-122"/>
                </a:rPr>
                <a:t>团队介绍</a:t>
              </a:r>
            </a:p>
          </p:txBody>
        </p:sp>
        <p:sp>
          <p:nvSpPr>
            <p:cNvPr id="20" name="文本框 19"/>
            <p:cNvSpPr txBox="1"/>
            <p:nvPr/>
          </p:nvSpPr>
          <p:spPr>
            <a:xfrm>
              <a:off x="2310023" y="2519337"/>
              <a:ext cx="1522349" cy="111893"/>
            </a:xfrm>
            <a:prstGeom prst="rect">
              <a:avLst/>
            </a:prstGeom>
            <a:noFill/>
          </p:spPr>
          <p:txBody>
            <a:bodyPr wrap="square" rtlCol="0">
              <a:spAutoFit/>
            </a:bodyPr>
            <a:lstStyle/>
            <a:p>
              <a:pPr lvl="0" algn="dist"/>
              <a:r>
                <a:rPr lang="en-US" altLang="zh-CN" sz="1200" kern="0" spc="-300" dirty="0">
                  <a:solidFill>
                    <a:schemeClr val="tx1">
                      <a:lumMod val="75000"/>
                      <a:lumOff val="25000"/>
                    </a:schemeClr>
                  </a:solidFill>
                  <a:latin typeface="思源黑体 CN Light" panose="020B0300000000000000" pitchFamily="34" charset="-122"/>
                  <a:ea typeface="思源黑体 CN Light" panose="020B0300000000000000" pitchFamily="34" charset="-122"/>
                </a:rPr>
                <a:t>INTRODUCTION TO OPERATION TEAM</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anim calcmode="lin" valueType="num">
                                      <p:cBhvr>
                                        <p:cTn id="14" dur="500" fill="hold"/>
                                        <p:tgtEl>
                                          <p:spTgt spid="39"/>
                                        </p:tgtEl>
                                        <p:attrNameLst>
                                          <p:attrName>ppt_x</p:attrName>
                                        </p:attrNameLst>
                                      </p:cBhvr>
                                      <p:tavLst>
                                        <p:tav tm="0">
                                          <p:val>
                                            <p:strVal val="#ppt_x"/>
                                          </p:val>
                                        </p:tav>
                                        <p:tav tm="100000">
                                          <p:val>
                                            <p:strVal val="#ppt_x"/>
                                          </p:val>
                                        </p:tav>
                                      </p:tavLst>
                                    </p:anim>
                                    <p:anim calcmode="lin" valueType="num">
                                      <p:cBhvr>
                                        <p:cTn id="15" dur="500" fill="hold"/>
                                        <p:tgtEl>
                                          <p:spTgt spid="3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54763" y="327287"/>
            <a:ext cx="4122168" cy="615219"/>
            <a:chOff x="586991" y="472430"/>
            <a:chExt cx="4122168" cy="615219"/>
          </a:xfrm>
        </p:grpSpPr>
        <p:sp>
          <p:nvSpPr>
            <p:cNvPr id="5" name="椭圆 4"/>
            <p:cNvSpPr/>
            <p:nvPr/>
          </p:nvSpPr>
          <p:spPr>
            <a:xfrm>
              <a:off x="654123" y="472430"/>
              <a:ext cx="612000" cy="612000"/>
            </a:xfrm>
            <a:prstGeom prst="ellipse">
              <a:avLst/>
            </a:prstGeom>
            <a:solidFill>
              <a:srgbClr val="0070C0"/>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atin typeface="阿里巴巴普惠体 R" panose="00020600040101010101" pitchFamily="18" charset="-122"/>
                <a:ea typeface="阿里巴巴普惠体 R" panose="00020600040101010101" pitchFamily="18" charset="-122"/>
              </a:endParaRPr>
            </a:p>
          </p:txBody>
        </p:sp>
        <p:sp>
          <p:nvSpPr>
            <p:cNvPr id="6" name="文本框 5"/>
            <p:cNvSpPr txBox="1"/>
            <p:nvPr/>
          </p:nvSpPr>
          <p:spPr>
            <a:xfrm>
              <a:off x="586991" y="516820"/>
              <a:ext cx="679132" cy="523220"/>
            </a:xfrm>
            <a:prstGeom prst="rect">
              <a:avLst/>
            </a:prstGeom>
            <a:noFill/>
          </p:spPr>
          <p:txBody>
            <a:bodyPr wrap="square" rtlCol="0">
              <a:spAutoFit/>
            </a:bodyPr>
            <a:lstStyle>
              <a:defPPr>
                <a:defRPr lang="zh-CN"/>
              </a:defPPr>
              <a:lvl1pPr algn="dist">
                <a:defRPr sz="9600" spc="-150">
                  <a:gradFill>
                    <a:gsLst>
                      <a:gs pos="0">
                        <a:schemeClr val="accent3">
                          <a:lumMod val="75000"/>
                        </a:schemeClr>
                      </a:gs>
                      <a:gs pos="100000">
                        <a:schemeClr val="accent1">
                          <a:lumMod val="60000"/>
                          <a:lumOff val="40000"/>
                        </a:schemeClr>
                      </a:gs>
                    </a:gsLst>
                    <a:lin ang="0" scaled="1"/>
                  </a:gradFill>
                  <a:latin typeface="优设标题黑" panose="00000500000000000000" pitchFamily="2" charset="-122"/>
                  <a:ea typeface="优设标题黑" panose="00000500000000000000" pitchFamily="2" charset="-122"/>
                </a:defRPr>
              </a:lvl1pPr>
            </a:lstStyle>
            <a:p>
              <a:r>
                <a:rPr lang="en-US" altLang="zh-CN" sz="2800" spc="-300" dirty="0">
                  <a:solidFill>
                    <a:schemeClr val="bg1"/>
                  </a:solidFill>
                  <a:effectLst>
                    <a:outerShdw blurRad="38100" dist="38100" dir="2700000" algn="tl">
                      <a:srgbClr val="000000">
                        <a:alpha val="43137"/>
                      </a:srgbClr>
                    </a:outerShdw>
                  </a:effectLst>
                </a:rPr>
                <a:t>04</a:t>
              </a:r>
              <a:endParaRPr lang="zh-CN" altLang="en-US" sz="2800" spc="-300" dirty="0">
                <a:solidFill>
                  <a:schemeClr val="bg1"/>
                </a:solidFill>
                <a:effectLst>
                  <a:outerShdw blurRad="38100" dist="38100" dir="2700000" algn="tl">
                    <a:srgbClr val="000000">
                      <a:alpha val="43137"/>
                    </a:srgbClr>
                  </a:outerShdw>
                </a:effectLst>
              </a:endParaRPr>
            </a:p>
          </p:txBody>
        </p:sp>
        <p:sp>
          <p:nvSpPr>
            <p:cNvPr id="7" name="文本框 6"/>
            <p:cNvSpPr txBox="1"/>
            <p:nvPr/>
          </p:nvSpPr>
          <p:spPr>
            <a:xfrm>
              <a:off x="1456590" y="502874"/>
              <a:ext cx="3252569" cy="584775"/>
            </a:xfrm>
            <a:prstGeom prst="rect">
              <a:avLst/>
            </a:prstGeom>
            <a:noFill/>
          </p:spPr>
          <p:txBody>
            <a:bodyPr wrap="square" rtlCol="0">
              <a:spAutoFit/>
            </a:bodyPr>
            <a:lstStyle/>
            <a:p>
              <a:pPr defTabSz="457200"/>
              <a:r>
                <a:rPr kumimoji="1"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rPr>
                <a:t>团队介绍</a:t>
              </a:r>
            </a:p>
          </p:txBody>
        </p:sp>
      </p:grpSp>
      <p:grpSp>
        <p:nvGrpSpPr>
          <p:cNvPr id="2" name="组合 1"/>
          <p:cNvGrpSpPr/>
          <p:nvPr/>
        </p:nvGrpSpPr>
        <p:grpSpPr>
          <a:xfrm>
            <a:off x="727895" y="1607418"/>
            <a:ext cx="6503837" cy="4348975"/>
            <a:chOff x="705485" y="1917700"/>
            <a:chExt cx="7118350" cy="4045399"/>
          </a:xfrm>
        </p:grpSpPr>
        <p:sp>
          <p:nvSpPr>
            <p:cNvPr id="31" name="Oval 87"/>
            <p:cNvSpPr/>
            <p:nvPr/>
          </p:nvSpPr>
          <p:spPr>
            <a:xfrm>
              <a:off x="2018450" y="3642488"/>
              <a:ext cx="279411" cy="27940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32" name="Oval 88"/>
            <p:cNvSpPr/>
            <p:nvPr/>
          </p:nvSpPr>
          <p:spPr>
            <a:xfrm>
              <a:off x="3130134" y="2418915"/>
              <a:ext cx="279411" cy="27940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33" name="Oval 89"/>
            <p:cNvSpPr/>
            <p:nvPr/>
          </p:nvSpPr>
          <p:spPr>
            <a:xfrm>
              <a:off x="4343782" y="2847960"/>
              <a:ext cx="279411" cy="27940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34" name="Oval 90"/>
            <p:cNvSpPr/>
            <p:nvPr/>
          </p:nvSpPr>
          <p:spPr>
            <a:xfrm>
              <a:off x="5555444" y="2361312"/>
              <a:ext cx="279411" cy="27940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cxnSp>
          <p:nvCxnSpPr>
            <p:cNvPr id="35" name="Straight Connector 94"/>
            <p:cNvCxnSpPr>
              <a:stCxn id="31" idx="7"/>
              <a:endCxn id="32" idx="3"/>
            </p:cNvCxnSpPr>
            <p:nvPr/>
          </p:nvCxnSpPr>
          <p:spPr>
            <a:xfrm flipV="1">
              <a:off x="2257472" y="2657935"/>
              <a:ext cx="913712" cy="1025603"/>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98"/>
            <p:cNvCxnSpPr>
              <a:stCxn id="33" idx="6"/>
              <a:endCxn id="34" idx="2"/>
            </p:cNvCxnSpPr>
            <p:nvPr/>
          </p:nvCxnSpPr>
          <p:spPr>
            <a:xfrm flipV="1">
              <a:off x="4623193" y="2501016"/>
              <a:ext cx="932252" cy="486648"/>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100"/>
            <p:cNvCxnSpPr>
              <a:endCxn id="33" idx="2"/>
            </p:cNvCxnSpPr>
            <p:nvPr/>
          </p:nvCxnSpPr>
          <p:spPr>
            <a:xfrm>
              <a:off x="3414179" y="2607615"/>
              <a:ext cx="929603" cy="380049"/>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8" name="Oval 160"/>
            <p:cNvSpPr/>
            <p:nvPr/>
          </p:nvSpPr>
          <p:spPr>
            <a:xfrm>
              <a:off x="6767769" y="2953235"/>
              <a:ext cx="279411" cy="27940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cxnSp>
          <p:nvCxnSpPr>
            <p:cNvPr id="39" name="Straight Connector 162"/>
            <p:cNvCxnSpPr>
              <a:endCxn id="38" idx="1"/>
            </p:cNvCxnSpPr>
            <p:nvPr/>
          </p:nvCxnSpPr>
          <p:spPr>
            <a:xfrm>
              <a:off x="5835517" y="2501016"/>
              <a:ext cx="972640" cy="493270"/>
            </a:xfrm>
            <a:prstGeom prst="line">
              <a:avLst/>
            </a:prstGeom>
            <a:ln w="158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40" name="组合 39"/>
            <p:cNvGrpSpPr/>
            <p:nvPr/>
          </p:nvGrpSpPr>
          <p:grpSpPr>
            <a:xfrm>
              <a:off x="705485" y="2232863"/>
              <a:ext cx="793208" cy="3248621"/>
              <a:chOff x="3310" y="3919"/>
              <a:chExt cx="1372" cy="5620"/>
            </a:xfrm>
          </p:grpSpPr>
          <p:sp>
            <p:nvSpPr>
              <p:cNvPr id="74" name="TextBox 10"/>
              <p:cNvSpPr txBox="1"/>
              <p:nvPr/>
            </p:nvSpPr>
            <p:spPr>
              <a:xfrm>
                <a:off x="3310" y="3919"/>
                <a:ext cx="1372" cy="524"/>
              </a:xfrm>
              <a:prstGeom prst="rect">
                <a:avLst/>
              </a:prstGeom>
              <a:noFill/>
              <a:ln w="9525">
                <a:noFill/>
              </a:ln>
            </p:spPr>
            <p:txBody>
              <a:bodyPr wrap="square" rtlCol="0">
                <a:spAutoFit/>
              </a:bodyPr>
              <a:lstStyle/>
              <a:p>
                <a:pPr algn="r"/>
                <a:r>
                  <a:rPr 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Arial" panose="020B0604020202020204" pitchFamily="34" charset="0"/>
                  </a:rPr>
                  <a:t>100%</a:t>
                </a:r>
              </a:p>
            </p:txBody>
          </p:sp>
          <p:sp>
            <p:nvSpPr>
              <p:cNvPr id="75" name="TextBox 9"/>
              <p:cNvSpPr txBox="1"/>
              <p:nvPr/>
            </p:nvSpPr>
            <p:spPr>
              <a:xfrm>
                <a:off x="3750" y="9015"/>
                <a:ext cx="932" cy="524"/>
              </a:xfrm>
              <a:prstGeom prst="rect">
                <a:avLst/>
              </a:prstGeom>
              <a:noFill/>
              <a:ln w="9525">
                <a:noFill/>
              </a:ln>
            </p:spPr>
            <p:txBody>
              <a:bodyPr wrap="square" rtlCol="0">
                <a:spAutoFit/>
              </a:bodyPr>
              <a:lstStyle/>
              <a:p>
                <a:pPr algn="r"/>
                <a:r>
                  <a:rPr lang="en-US" sz="1200">
                    <a:solidFill>
                      <a:schemeClr val="tx1">
                        <a:lumMod val="75000"/>
                        <a:lumOff val="25000"/>
                      </a:schemeClr>
                    </a:solidFill>
                    <a:latin typeface="思源黑体 CN Light" panose="020B0300000000000000" pitchFamily="34" charset="-122"/>
                    <a:ea typeface="思源黑体 CN Light" panose="020B0300000000000000" pitchFamily="34" charset="-122"/>
                    <a:cs typeface="Arial" panose="020B0604020202020204" pitchFamily="34" charset="0"/>
                  </a:rPr>
                  <a:t>0%</a:t>
                </a:r>
              </a:p>
            </p:txBody>
          </p:sp>
          <p:sp>
            <p:nvSpPr>
              <p:cNvPr id="76" name="TextBox 11"/>
              <p:cNvSpPr txBox="1"/>
              <p:nvPr/>
            </p:nvSpPr>
            <p:spPr>
              <a:xfrm>
                <a:off x="3530" y="6507"/>
                <a:ext cx="1152" cy="524"/>
              </a:xfrm>
              <a:prstGeom prst="rect">
                <a:avLst/>
              </a:prstGeom>
              <a:noFill/>
              <a:ln w="9525">
                <a:noFill/>
              </a:ln>
            </p:spPr>
            <p:txBody>
              <a:bodyPr wrap="square" rtlCol="0">
                <a:spAutoFit/>
              </a:bodyPr>
              <a:lstStyle/>
              <a:p>
                <a:pPr algn="r"/>
                <a:r>
                  <a:rPr lang="en-US" sz="1200">
                    <a:solidFill>
                      <a:schemeClr val="tx1">
                        <a:lumMod val="75000"/>
                        <a:lumOff val="25000"/>
                      </a:schemeClr>
                    </a:solidFill>
                    <a:latin typeface="思源黑体 CN Light" panose="020B0300000000000000" pitchFamily="34" charset="-122"/>
                    <a:ea typeface="思源黑体 CN Light" panose="020B0300000000000000" pitchFamily="34" charset="-122"/>
                    <a:cs typeface="Arial" panose="020B0604020202020204" pitchFamily="34" charset="0"/>
                  </a:rPr>
                  <a:t>50%</a:t>
                </a:r>
              </a:p>
            </p:txBody>
          </p:sp>
          <p:sp>
            <p:nvSpPr>
              <p:cNvPr id="77" name="TextBox 12"/>
              <p:cNvSpPr txBox="1"/>
              <p:nvPr/>
            </p:nvSpPr>
            <p:spPr>
              <a:xfrm>
                <a:off x="3530" y="5183"/>
                <a:ext cx="1152" cy="524"/>
              </a:xfrm>
              <a:prstGeom prst="rect">
                <a:avLst/>
              </a:prstGeom>
              <a:noFill/>
              <a:ln w="9525">
                <a:noFill/>
              </a:ln>
            </p:spPr>
            <p:txBody>
              <a:bodyPr wrap="square" rtlCol="0">
                <a:spAutoFit/>
              </a:bodyPr>
              <a:lstStyle/>
              <a:p>
                <a:pPr algn="r"/>
                <a:r>
                  <a:rPr lang="en-US" sz="1200">
                    <a:solidFill>
                      <a:schemeClr val="tx1">
                        <a:lumMod val="75000"/>
                        <a:lumOff val="25000"/>
                      </a:schemeClr>
                    </a:solidFill>
                    <a:latin typeface="思源黑体 CN Light" panose="020B0300000000000000" pitchFamily="34" charset="-122"/>
                    <a:ea typeface="思源黑体 CN Light" panose="020B0300000000000000" pitchFamily="34" charset="-122"/>
                    <a:cs typeface="Arial" panose="020B0604020202020204" pitchFamily="34" charset="0"/>
                  </a:rPr>
                  <a:t>75%</a:t>
                </a:r>
              </a:p>
            </p:txBody>
          </p:sp>
          <p:sp>
            <p:nvSpPr>
              <p:cNvPr id="78" name="TextBox 13"/>
              <p:cNvSpPr txBox="1"/>
              <p:nvPr/>
            </p:nvSpPr>
            <p:spPr>
              <a:xfrm>
                <a:off x="3530" y="7795"/>
                <a:ext cx="1152" cy="524"/>
              </a:xfrm>
              <a:prstGeom prst="rect">
                <a:avLst/>
              </a:prstGeom>
              <a:noFill/>
              <a:ln w="9525">
                <a:noFill/>
              </a:ln>
            </p:spPr>
            <p:txBody>
              <a:bodyPr wrap="square" rtlCol="0">
                <a:spAutoFit/>
              </a:bodyPr>
              <a:lstStyle/>
              <a:p>
                <a:pPr algn="r"/>
                <a:r>
                  <a:rPr lang="en-US" sz="1200">
                    <a:solidFill>
                      <a:schemeClr val="tx1">
                        <a:lumMod val="75000"/>
                        <a:lumOff val="25000"/>
                      </a:schemeClr>
                    </a:solidFill>
                    <a:latin typeface="思源黑体 CN Light" panose="020B0300000000000000" pitchFamily="34" charset="-122"/>
                    <a:ea typeface="思源黑体 CN Light" panose="020B0300000000000000" pitchFamily="34" charset="-122"/>
                    <a:cs typeface="Arial" panose="020B0604020202020204" pitchFamily="34" charset="0"/>
                  </a:rPr>
                  <a:t>25%</a:t>
                </a:r>
              </a:p>
            </p:txBody>
          </p:sp>
        </p:grpSp>
        <p:grpSp>
          <p:nvGrpSpPr>
            <p:cNvPr id="41" name="组合 40"/>
            <p:cNvGrpSpPr/>
            <p:nvPr/>
          </p:nvGrpSpPr>
          <p:grpSpPr>
            <a:xfrm>
              <a:off x="1433144" y="2065350"/>
              <a:ext cx="6390691" cy="3425078"/>
              <a:chOff x="2106" y="2295"/>
              <a:chExt cx="11057" cy="6740"/>
            </a:xfrm>
          </p:grpSpPr>
          <p:grpSp>
            <p:nvGrpSpPr>
              <p:cNvPr id="67" name="Group 8"/>
              <p:cNvGrpSpPr/>
              <p:nvPr/>
            </p:nvGrpSpPr>
            <p:grpSpPr>
              <a:xfrm>
                <a:off x="2106" y="2295"/>
                <a:ext cx="11057" cy="6740"/>
                <a:chOff x="6947696" y="1898073"/>
                <a:chExt cx="3986119" cy="3706135"/>
              </a:xfrm>
            </p:grpSpPr>
            <p:cxnSp>
              <p:nvCxnSpPr>
                <p:cNvPr id="72" name="Straight Connector 6"/>
                <p:cNvCxnSpPr/>
                <p:nvPr/>
              </p:nvCxnSpPr>
              <p:spPr>
                <a:xfrm>
                  <a:off x="7042403" y="1898073"/>
                  <a:ext cx="0" cy="3706135"/>
                </a:xfrm>
                <a:prstGeom prst="line">
                  <a:avLst/>
                </a:prstGeom>
                <a:ln w="15875">
                  <a:solidFill>
                    <a:schemeClr val="bg1">
                      <a:lumMod val="50000"/>
                    </a:schemeClr>
                  </a:solidFill>
                  <a:headEnd type="arrow"/>
                </a:ln>
              </p:spPr>
              <p:style>
                <a:lnRef idx="1">
                  <a:schemeClr val="accent1"/>
                </a:lnRef>
                <a:fillRef idx="0">
                  <a:schemeClr val="accent1"/>
                </a:fillRef>
                <a:effectRef idx="0">
                  <a:schemeClr val="accent1"/>
                </a:effectRef>
                <a:fontRef idx="minor">
                  <a:schemeClr val="tx1"/>
                </a:fontRef>
              </p:style>
            </p:cxnSp>
            <p:cxnSp>
              <p:nvCxnSpPr>
                <p:cNvPr id="73" name="Straight Connector 7"/>
                <p:cNvCxnSpPr/>
                <p:nvPr/>
              </p:nvCxnSpPr>
              <p:spPr>
                <a:xfrm>
                  <a:off x="6947696" y="5486612"/>
                  <a:ext cx="3986119" cy="0"/>
                </a:xfrm>
                <a:prstGeom prst="line">
                  <a:avLst/>
                </a:prstGeom>
                <a:ln w="15875">
                  <a:solidFill>
                    <a:schemeClr val="bg1">
                      <a:lumMod val="50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68" name="直接连接符 67"/>
              <p:cNvCxnSpPr/>
              <p:nvPr/>
            </p:nvCxnSpPr>
            <p:spPr>
              <a:xfrm>
                <a:off x="2377" y="7330"/>
                <a:ext cx="220" cy="0"/>
              </a:xfrm>
              <a:prstGeom prst="line">
                <a:avLst/>
              </a:prstGeom>
              <a:ln w="15875">
                <a:solidFill>
                  <a:schemeClr val="bg1">
                    <a:lumMod val="50000"/>
                  </a:schemeClr>
                </a:solidFill>
                <a:headEnd type="none"/>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2377" y="5867"/>
                <a:ext cx="220" cy="0"/>
              </a:xfrm>
              <a:prstGeom prst="line">
                <a:avLst/>
              </a:prstGeom>
              <a:ln w="15875">
                <a:solidFill>
                  <a:schemeClr val="bg1">
                    <a:lumMod val="50000"/>
                  </a:schemeClr>
                </a:solidFill>
                <a:headEnd type="none"/>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2377" y="4404"/>
                <a:ext cx="220" cy="0"/>
              </a:xfrm>
              <a:prstGeom prst="line">
                <a:avLst/>
              </a:prstGeom>
              <a:ln w="15875">
                <a:solidFill>
                  <a:schemeClr val="bg1">
                    <a:lumMod val="50000"/>
                  </a:schemeClr>
                </a:solidFill>
                <a:headEnd type="none"/>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2377" y="2941"/>
                <a:ext cx="220" cy="0"/>
              </a:xfrm>
              <a:prstGeom prst="line">
                <a:avLst/>
              </a:prstGeom>
              <a:ln w="15875">
                <a:solidFill>
                  <a:schemeClr val="bg1">
                    <a:lumMod val="50000"/>
                  </a:schemeClr>
                </a:solidFill>
                <a:headEnd type="none"/>
              </a:ln>
            </p:spPr>
            <p:style>
              <a:lnRef idx="1">
                <a:schemeClr val="accent1"/>
              </a:lnRef>
              <a:fillRef idx="0">
                <a:schemeClr val="accent1"/>
              </a:fillRef>
              <a:effectRef idx="0">
                <a:schemeClr val="accent1"/>
              </a:effectRef>
              <a:fontRef idx="minor">
                <a:schemeClr val="tx1"/>
              </a:fontRef>
            </p:style>
          </p:cxnSp>
        </p:grpSp>
        <p:sp>
          <p:nvSpPr>
            <p:cNvPr id="42" name="TextBox 40"/>
            <p:cNvSpPr txBox="1"/>
            <p:nvPr/>
          </p:nvSpPr>
          <p:spPr>
            <a:xfrm>
              <a:off x="1645020" y="5659266"/>
              <a:ext cx="998463" cy="303171"/>
            </a:xfrm>
            <a:prstGeom prst="rect">
              <a:avLst/>
            </a:prstGeom>
            <a:noFill/>
          </p:spPr>
          <p:txBody>
            <a:bodyPr wrap="square" rtlCol="0">
              <a:spAutoFit/>
            </a:bodyPr>
            <a:lstStyle/>
            <a:p>
              <a:pPr algn="ctr"/>
              <a:r>
                <a:rPr lang="zh-CN" altLang="en-US" sz="1200">
                  <a:solidFill>
                    <a:schemeClr val="tx1">
                      <a:lumMod val="75000"/>
                      <a:lumOff val="25000"/>
                    </a:schemeClr>
                  </a:solidFill>
                  <a:latin typeface="思源黑体 CN Light" panose="020B0300000000000000" pitchFamily="34" charset="-122"/>
                  <a:ea typeface="思源黑体 CN Light" panose="020B0300000000000000" pitchFamily="34" charset="-122"/>
                  <a:cs typeface="Arial" panose="020B0604020202020204" pitchFamily="34" charset="0"/>
                </a:rPr>
                <a:t>输入标题</a:t>
              </a:r>
            </a:p>
          </p:txBody>
        </p:sp>
        <p:sp>
          <p:nvSpPr>
            <p:cNvPr id="43" name="TextBox 40"/>
            <p:cNvSpPr txBox="1"/>
            <p:nvPr/>
          </p:nvSpPr>
          <p:spPr>
            <a:xfrm>
              <a:off x="2748758" y="5659928"/>
              <a:ext cx="1035541" cy="303171"/>
            </a:xfrm>
            <a:prstGeom prst="rect">
              <a:avLst/>
            </a:prstGeom>
            <a:noFill/>
          </p:spPr>
          <p:txBody>
            <a:bodyPr wrap="square" rtlCol="0">
              <a:spAutoFit/>
            </a:bodyPr>
            <a:lstStyle/>
            <a:p>
              <a:pPr algn="ctr"/>
              <a:r>
                <a:rPr lang="zh-CN" altLang="en-US" sz="1200">
                  <a:solidFill>
                    <a:schemeClr val="tx1">
                      <a:lumMod val="75000"/>
                      <a:lumOff val="25000"/>
                    </a:schemeClr>
                  </a:solidFill>
                  <a:latin typeface="思源黑体 CN Light" panose="020B0300000000000000" pitchFamily="34" charset="-122"/>
                  <a:ea typeface="思源黑体 CN Light" panose="020B0300000000000000" pitchFamily="34" charset="-122"/>
                  <a:cs typeface="Arial" panose="020B0604020202020204" pitchFamily="34" charset="0"/>
                  <a:sym typeface="+mn-ea"/>
                </a:rPr>
                <a:t>输入标题</a:t>
              </a:r>
              <a:endParaRPr lang="en-US" sz="1200">
                <a:solidFill>
                  <a:schemeClr val="tx1">
                    <a:lumMod val="75000"/>
                    <a:lumOff val="25000"/>
                  </a:schemeClr>
                </a:solidFill>
                <a:latin typeface="思源黑体 CN Light" panose="020B0300000000000000" pitchFamily="34" charset="-122"/>
                <a:ea typeface="思源黑体 CN Light" panose="020B0300000000000000" pitchFamily="34" charset="-122"/>
                <a:cs typeface="Arial" panose="020B0604020202020204" pitchFamily="34" charset="0"/>
              </a:endParaRPr>
            </a:p>
          </p:txBody>
        </p:sp>
        <p:sp>
          <p:nvSpPr>
            <p:cNvPr id="44" name="TextBox 40"/>
            <p:cNvSpPr txBox="1"/>
            <p:nvPr/>
          </p:nvSpPr>
          <p:spPr>
            <a:xfrm>
              <a:off x="3913410" y="5659928"/>
              <a:ext cx="1089834" cy="303171"/>
            </a:xfrm>
            <a:prstGeom prst="rect">
              <a:avLst/>
            </a:prstGeom>
            <a:noFill/>
          </p:spPr>
          <p:txBody>
            <a:bodyPr wrap="square" rtlCol="0">
              <a:spAutoFit/>
            </a:bodyPr>
            <a:lstStyle/>
            <a:p>
              <a:pPr algn="ctr"/>
              <a:r>
                <a:rPr lang="zh-CN" altLang="en-US" sz="1200">
                  <a:solidFill>
                    <a:schemeClr val="tx1">
                      <a:lumMod val="75000"/>
                      <a:lumOff val="25000"/>
                    </a:schemeClr>
                  </a:solidFill>
                  <a:latin typeface="思源黑体 CN Light" panose="020B0300000000000000" pitchFamily="34" charset="-122"/>
                  <a:ea typeface="思源黑体 CN Light" panose="020B0300000000000000" pitchFamily="34" charset="-122"/>
                  <a:cs typeface="Arial" panose="020B0604020202020204" pitchFamily="34" charset="0"/>
                  <a:sym typeface="+mn-ea"/>
                </a:rPr>
                <a:t>输入标题</a:t>
              </a:r>
              <a:endParaRPr lang="en-US" sz="1200">
                <a:solidFill>
                  <a:schemeClr val="tx1">
                    <a:lumMod val="75000"/>
                    <a:lumOff val="25000"/>
                  </a:schemeClr>
                </a:solidFill>
                <a:latin typeface="思源黑体 CN Light" panose="020B0300000000000000" pitchFamily="34" charset="-122"/>
                <a:ea typeface="思源黑体 CN Light" panose="020B0300000000000000" pitchFamily="34" charset="-122"/>
                <a:cs typeface="Arial" panose="020B0604020202020204" pitchFamily="34" charset="0"/>
              </a:endParaRPr>
            </a:p>
          </p:txBody>
        </p:sp>
        <p:sp>
          <p:nvSpPr>
            <p:cNvPr id="45" name="TextBox 40"/>
            <p:cNvSpPr txBox="1"/>
            <p:nvPr/>
          </p:nvSpPr>
          <p:spPr>
            <a:xfrm>
              <a:off x="5155529" y="5659928"/>
              <a:ext cx="1042824" cy="303171"/>
            </a:xfrm>
            <a:prstGeom prst="rect">
              <a:avLst/>
            </a:prstGeom>
            <a:noFill/>
          </p:spPr>
          <p:txBody>
            <a:bodyPr wrap="square" rtlCol="0">
              <a:spAutoFit/>
            </a:bodyPr>
            <a:lstStyle/>
            <a:p>
              <a:pPr algn="ctr"/>
              <a:r>
                <a:rPr lang="zh-CN" altLang="en-US" sz="1200">
                  <a:solidFill>
                    <a:schemeClr val="tx1">
                      <a:lumMod val="75000"/>
                      <a:lumOff val="25000"/>
                    </a:schemeClr>
                  </a:solidFill>
                  <a:latin typeface="思源黑体 CN Light" panose="020B0300000000000000" pitchFamily="34" charset="-122"/>
                  <a:ea typeface="思源黑体 CN Light" panose="020B0300000000000000" pitchFamily="34" charset="-122"/>
                  <a:cs typeface="Arial" panose="020B0604020202020204" pitchFamily="34" charset="0"/>
                  <a:sym typeface="+mn-ea"/>
                </a:rPr>
                <a:t>输入标题</a:t>
              </a:r>
              <a:endParaRPr lang="en-US" sz="1200">
                <a:solidFill>
                  <a:schemeClr val="tx1">
                    <a:lumMod val="75000"/>
                    <a:lumOff val="25000"/>
                  </a:schemeClr>
                </a:solidFill>
                <a:latin typeface="思源黑体 CN Light" panose="020B0300000000000000" pitchFamily="34" charset="-122"/>
                <a:ea typeface="思源黑体 CN Light" panose="020B0300000000000000" pitchFamily="34" charset="-122"/>
                <a:cs typeface="Arial" panose="020B0604020202020204" pitchFamily="34" charset="0"/>
              </a:endParaRPr>
            </a:p>
          </p:txBody>
        </p:sp>
        <p:sp>
          <p:nvSpPr>
            <p:cNvPr id="46" name="TextBox 40"/>
            <p:cNvSpPr txBox="1"/>
            <p:nvPr/>
          </p:nvSpPr>
          <p:spPr>
            <a:xfrm>
              <a:off x="6375799" y="5659928"/>
              <a:ext cx="1105062" cy="303171"/>
            </a:xfrm>
            <a:prstGeom prst="rect">
              <a:avLst/>
            </a:prstGeom>
            <a:noFill/>
          </p:spPr>
          <p:txBody>
            <a:bodyPr wrap="square" rtlCol="0">
              <a:spAutoFit/>
            </a:bodyPr>
            <a:lstStyle/>
            <a:p>
              <a:pPr algn="ctr"/>
              <a:r>
                <a:rPr lang="zh-CN" altLang="en-US" sz="1200">
                  <a:solidFill>
                    <a:schemeClr val="tx1">
                      <a:lumMod val="75000"/>
                      <a:lumOff val="25000"/>
                    </a:schemeClr>
                  </a:solidFill>
                  <a:latin typeface="思源黑体 CN Light" panose="020B0300000000000000" pitchFamily="34" charset="-122"/>
                  <a:ea typeface="思源黑体 CN Light" panose="020B0300000000000000" pitchFamily="34" charset="-122"/>
                  <a:cs typeface="Arial" panose="020B0604020202020204" pitchFamily="34" charset="0"/>
                  <a:sym typeface="+mn-ea"/>
                </a:rPr>
                <a:t>输入标题</a:t>
              </a:r>
              <a:endParaRPr lang="en-US" sz="1200">
                <a:solidFill>
                  <a:schemeClr val="tx1">
                    <a:lumMod val="75000"/>
                    <a:lumOff val="25000"/>
                  </a:schemeClr>
                </a:solidFill>
                <a:latin typeface="思源黑体 CN Light" panose="020B0300000000000000" pitchFamily="34" charset="-122"/>
                <a:ea typeface="思源黑体 CN Light" panose="020B0300000000000000" pitchFamily="34" charset="-122"/>
                <a:cs typeface="Arial" panose="020B0604020202020204" pitchFamily="34" charset="0"/>
              </a:endParaRPr>
            </a:p>
          </p:txBody>
        </p:sp>
        <p:sp>
          <p:nvSpPr>
            <p:cNvPr id="47" name="文本框 48"/>
            <p:cNvSpPr txBox="1"/>
            <p:nvPr/>
          </p:nvSpPr>
          <p:spPr>
            <a:xfrm>
              <a:off x="1801940" y="3224037"/>
              <a:ext cx="731632" cy="303171"/>
            </a:xfrm>
            <a:prstGeom prst="rect">
              <a:avLst/>
            </a:prstGeom>
            <a:noFill/>
          </p:spPr>
          <p:txBody>
            <a:bodyPr wrap="square" rtlCol="0">
              <a:spAutoFit/>
            </a:bodyPr>
            <a:lstStyle/>
            <a:p>
              <a:pPr algn="ct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Arial" panose="020B0604020202020204" pitchFamily="34" charset="0"/>
                </a:rPr>
                <a:t>45%</a:t>
              </a:r>
            </a:p>
          </p:txBody>
        </p:sp>
        <p:grpSp>
          <p:nvGrpSpPr>
            <p:cNvPr id="48" name="Group 55"/>
            <p:cNvGrpSpPr/>
            <p:nvPr/>
          </p:nvGrpSpPr>
          <p:grpSpPr>
            <a:xfrm>
              <a:off x="2716977" y="2921454"/>
              <a:ext cx="1107049" cy="2672263"/>
              <a:chOff x="712331" y="1623831"/>
              <a:chExt cx="1672669" cy="2555930"/>
            </a:xfrm>
          </p:grpSpPr>
          <p:sp>
            <p:nvSpPr>
              <p:cNvPr id="65" name="Freeform 9"/>
              <p:cNvSpPr/>
              <p:nvPr/>
            </p:nvSpPr>
            <p:spPr bwMode="auto">
              <a:xfrm>
                <a:off x="712331" y="1623831"/>
                <a:ext cx="871582" cy="2555930"/>
              </a:xfrm>
              <a:custGeom>
                <a:avLst/>
                <a:gdLst/>
                <a:ahLst/>
                <a:cxnLst>
                  <a:cxn ang="0">
                    <a:pos x="408" y="0"/>
                  </a:cxn>
                  <a:cxn ang="0">
                    <a:pos x="339" y="1520"/>
                  </a:cxn>
                  <a:cxn ang="0">
                    <a:pos x="0" y="1420"/>
                  </a:cxn>
                  <a:cxn ang="0">
                    <a:pos x="408" y="0"/>
                  </a:cxn>
                </a:cxnLst>
                <a:rect l="0" t="0" r="r" b="b"/>
                <a:pathLst>
                  <a:path w="408" h="1520">
                    <a:moveTo>
                      <a:pt x="408" y="0"/>
                    </a:moveTo>
                    <a:lnTo>
                      <a:pt x="339" y="1520"/>
                    </a:lnTo>
                    <a:lnTo>
                      <a:pt x="0" y="1420"/>
                    </a:lnTo>
                    <a:lnTo>
                      <a:pt x="408" y="0"/>
                    </a:lnTo>
                    <a:close/>
                  </a:path>
                </a:pathLst>
              </a:custGeom>
              <a:solidFill>
                <a:schemeClr val="tx1">
                  <a:lumMod val="50000"/>
                  <a:lumOff val="50000"/>
                </a:schemeClr>
              </a:solidFill>
              <a:ln w="9525">
                <a:noFill/>
                <a:round/>
              </a:ln>
            </p:spPr>
            <p:txBody>
              <a:bodyPr vert="horz" wrap="square" lIns="121920" tIns="60960" rIns="121920" bIns="60960" numCol="1" anchor="t" anchorCtr="0" compatLnSpc="1"/>
              <a:lstStyle/>
              <a:p>
                <a:endParaRPr lang="en-US"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66" name="Freeform 10"/>
              <p:cNvSpPr/>
              <p:nvPr/>
            </p:nvSpPr>
            <p:spPr bwMode="auto">
              <a:xfrm>
                <a:off x="1436514" y="1623831"/>
                <a:ext cx="948486" cy="2555930"/>
              </a:xfrm>
              <a:custGeom>
                <a:avLst/>
                <a:gdLst/>
                <a:ahLst/>
                <a:cxnLst>
                  <a:cxn ang="0">
                    <a:pos x="0" y="1520"/>
                  </a:cxn>
                  <a:cxn ang="0">
                    <a:pos x="69" y="0"/>
                  </a:cxn>
                  <a:cxn ang="0">
                    <a:pos x="444" y="1394"/>
                  </a:cxn>
                  <a:cxn ang="0">
                    <a:pos x="0" y="1520"/>
                  </a:cxn>
                </a:cxnLst>
                <a:rect l="0" t="0" r="r" b="b"/>
                <a:pathLst>
                  <a:path w="444" h="1520">
                    <a:moveTo>
                      <a:pt x="0" y="1520"/>
                    </a:moveTo>
                    <a:lnTo>
                      <a:pt x="69" y="0"/>
                    </a:lnTo>
                    <a:lnTo>
                      <a:pt x="444" y="1394"/>
                    </a:lnTo>
                    <a:lnTo>
                      <a:pt x="0" y="1520"/>
                    </a:lnTo>
                    <a:close/>
                  </a:path>
                </a:pathLst>
              </a:custGeom>
              <a:solidFill>
                <a:schemeClr val="tx1">
                  <a:lumMod val="75000"/>
                  <a:lumOff val="25000"/>
                </a:schemeClr>
              </a:solidFill>
              <a:ln w="9525">
                <a:noFill/>
                <a:round/>
              </a:ln>
            </p:spPr>
            <p:txBody>
              <a:bodyPr vert="horz" wrap="square" lIns="121920" tIns="60960" rIns="121920" bIns="60960" numCol="1" anchor="t" anchorCtr="0" compatLnSpc="1"/>
              <a:lstStyle/>
              <a:p>
                <a:endParaRPr lang="en-US"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grpSp>
        <p:grpSp>
          <p:nvGrpSpPr>
            <p:cNvPr id="49" name="Group 77"/>
            <p:cNvGrpSpPr/>
            <p:nvPr/>
          </p:nvGrpSpPr>
          <p:grpSpPr>
            <a:xfrm>
              <a:off x="1717190" y="4065574"/>
              <a:ext cx="901795" cy="1424854"/>
              <a:chOff x="712331" y="1623831"/>
              <a:chExt cx="1672669" cy="2555930"/>
            </a:xfrm>
          </p:grpSpPr>
          <p:sp>
            <p:nvSpPr>
              <p:cNvPr id="63" name="Freeform 9"/>
              <p:cNvSpPr/>
              <p:nvPr/>
            </p:nvSpPr>
            <p:spPr bwMode="auto">
              <a:xfrm>
                <a:off x="712331" y="1623831"/>
                <a:ext cx="871582" cy="2555930"/>
              </a:xfrm>
              <a:custGeom>
                <a:avLst/>
                <a:gdLst/>
                <a:ahLst/>
                <a:cxnLst>
                  <a:cxn ang="0">
                    <a:pos x="408" y="0"/>
                  </a:cxn>
                  <a:cxn ang="0">
                    <a:pos x="339" y="1520"/>
                  </a:cxn>
                  <a:cxn ang="0">
                    <a:pos x="0" y="1420"/>
                  </a:cxn>
                  <a:cxn ang="0">
                    <a:pos x="408" y="0"/>
                  </a:cxn>
                </a:cxnLst>
                <a:rect l="0" t="0" r="r" b="b"/>
                <a:pathLst>
                  <a:path w="408" h="1520">
                    <a:moveTo>
                      <a:pt x="408" y="0"/>
                    </a:moveTo>
                    <a:lnTo>
                      <a:pt x="339" y="1520"/>
                    </a:lnTo>
                    <a:lnTo>
                      <a:pt x="0" y="1420"/>
                    </a:lnTo>
                    <a:lnTo>
                      <a:pt x="408" y="0"/>
                    </a:lnTo>
                    <a:close/>
                  </a:path>
                </a:pathLst>
              </a:custGeom>
              <a:solidFill>
                <a:schemeClr val="accent5">
                  <a:lumMod val="60000"/>
                  <a:lumOff val="40000"/>
                </a:schemeClr>
              </a:solidFill>
              <a:ln w="9525">
                <a:noFill/>
                <a:round/>
              </a:ln>
            </p:spPr>
            <p:txBody>
              <a:bodyPr vert="horz" wrap="square" lIns="121920" tIns="60960" rIns="121920" bIns="60960" numCol="1" anchor="t" anchorCtr="0" compatLnSpc="1"/>
              <a:lstStyle/>
              <a:p>
                <a:endParaRPr lang="en-US"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64" name="Freeform 10"/>
              <p:cNvSpPr/>
              <p:nvPr/>
            </p:nvSpPr>
            <p:spPr bwMode="auto">
              <a:xfrm>
                <a:off x="1436514" y="1623831"/>
                <a:ext cx="948486" cy="2555930"/>
              </a:xfrm>
              <a:custGeom>
                <a:avLst/>
                <a:gdLst/>
                <a:ahLst/>
                <a:cxnLst>
                  <a:cxn ang="0">
                    <a:pos x="0" y="1520"/>
                  </a:cxn>
                  <a:cxn ang="0">
                    <a:pos x="69" y="0"/>
                  </a:cxn>
                  <a:cxn ang="0">
                    <a:pos x="444" y="1394"/>
                  </a:cxn>
                  <a:cxn ang="0">
                    <a:pos x="0" y="1520"/>
                  </a:cxn>
                </a:cxnLst>
                <a:rect l="0" t="0" r="r" b="b"/>
                <a:pathLst>
                  <a:path w="444" h="1520">
                    <a:moveTo>
                      <a:pt x="0" y="1520"/>
                    </a:moveTo>
                    <a:lnTo>
                      <a:pt x="69" y="0"/>
                    </a:lnTo>
                    <a:lnTo>
                      <a:pt x="444" y="1394"/>
                    </a:lnTo>
                    <a:lnTo>
                      <a:pt x="0" y="1520"/>
                    </a:lnTo>
                    <a:close/>
                  </a:path>
                </a:pathLst>
              </a:custGeom>
              <a:solidFill>
                <a:srgbClr val="0070C0"/>
              </a:solidFill>
              <a:ln w="9525">
                <a:noFill/>
                <a:round/>
              </a:ln>
            </p:spPr>
            <p:txBody>
              <a:bodyPr vert="horz" wrap="square" lIns="121920" tIns="60960" rIns="121920" bIns="60960" numCol="1" anchor="t" anchorCtr="0" compatLnSpc="1"/>
              <a:lstStyle/>
              <a:p>
                <a:endParaRPr lang="en-US"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grpSp>
        <p:grpSp>
          <p:nvGrpSpPr>
            <p:cNvPr id="50" name="Group 80"/>
            <p:cNvGrpSpPr/>
            <p:nvPr/>
          </p:nvGrpSpPr>
          <p:grpSpPr>
            <a:xfrm>
              <a:off x="3914072" y="3363079"/>
              <a:ext cx="1104400" cy="2154496"/>
              <a:chOff x="712331" y="1623831"/>
              <a:chExt cx="1672670" cy="2555930"/>
            </a:xfrm>
          </p:grpSpPr>
          <p:sp>
            <p:nvSpPr>
              <p:cNvPr id="61" name="Freeform 9"/>
              <p:cNvSpPr/>
              <p:nvPr/>
            </p:nvSpPr>
            <p:spPr bwMode="auto">
              <a:xfrm>
                <a:off x="712331" y="1623831"/>
                <a:ext cx="871582" cy="2555930"/>
              </a:xfrm>
              <a:custGeom>
                <a:avLst/>
                <a:gdLst/>
                <a:ahLst/>
                <a:cxnLst>
                  <a:cxn ang="0">
                    <a:pos x="408" y="0"/>
                  </a:cxn>
                  <a:cxn ang="0">
                    <a:pos x="339" y="1520"/>
                  </a:cxn>
                  <a:cxn ang="0">
                    <a:pos x="0" y="1420"/>
                  </a:cxn>
                  <a:cxn ang="0">
                    <a:pos x="408" y="0"/>
                  </a:cxn>
                </a:cxnLst>
                <a:rect l="0" t="0" r="r" b="b"/>
                <a:pathLst>
                  <a:path w="408" h="1520">
                    <a:moveTo>
                      <a:pt x="408" y="0"/>
                    </a:moveTo>
                    <a:lnTo>
                      <a:pt x="339" y="1520"/>
                    </a:lnTo>
                    <a:lnTo>
                      <a:pt x="0" y="1420"/>
                    </a:lnTo>
                    <a:lnTo>
                      <a:pt x="408" y="0"/>
                    </a:lnTo>
                    <a:close/>
                  </a:path>
                </a:pathLst>
              </a:custGeom>
              <a:solidFill>
                <a:schemeClr val="accent5">
                  <a:lumMod val="60000"/>
                  <a:lumOff val="40000"/>
                </a:schemeClr>
              </a:solidFill>
              <a:ln w="9525">
                <a:noFill/>
                <a:round/>
              </a:ln>
            </p:spPr>
            <p:txBody>
              <a:bodyPr vert="horz" wrap="square" lIns="121920" tIns="60960" rIns="121920" bIns="60960" numCol="1" anchor="t" anchorCtr="0" compatLnSpc="1"/>
              <a:lstStyle/>
              <a:p>
                <a:endParaRPr lang="en-US"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62" name="Freeform 10"/>
              <p:cNvSpPr/>
              <p:nvPr/>
            </p:nvSpPr>
            <p:spPr bwMode="auto">
              <a:xfrm>
                <a:off x="1436515" y="1623831"/>
                <a:ext cx="948486" cy="2555930"/>
              </a:xfrm>
              <a:custGeom>
                <a:avLst/>
                <a:gdLst/>
                <a:ahLst/>
                <a:cxnLst>
                  <a:cxn ang="0">
                    <a:pos x="0" y="1520"/>
                  </a:cxn>
                  <a:cxn ang="0">
                    <a:pos x="69" y="0"/>
                  </a:cxn>
                  <a:cxn ang="0">
                    <a:pos x="444" y="1394"/>
                  </a:cxn>
                  <a:cxn ang="0">
                    <a:pos x="0" y="1520"/>
                  </a:cxn>
                </a:cxnLst>
                <a:rect l="0" t="0" r="r" b="b"/>
                <a:pathLst>
                  <a:path w="444" h="1520">
                    <a:moveTo>
                      <a:pt x="0" y="1520"/>
                    </a:moveTo>
                    <a:lnTo>
                      <a:pt x="69" y="0"/>
                    </a:lnTo>
                    <a:lnTo>
                      <a:pt x="444" y="1394"/>
                    </a:lnTo>
                    <a:lnTo>
                      <a:pt x="0" y="1520"/>
                    </a:lnTo>
                    <a:close/>
                  </a:path>
                </a:pathLst>
              </a:custGeom>
              <a:solidFill>
                <a:srgbClr val="0070C0"/>
              </a:solidFill>
              <a:ln w="9525">
                <a:noFill/>
                <a:round/>
              </a:ln>
            </p:spPr>
            <p:txBody>
              <a:bodyPr vert="horz" wrap="square" lIns="121920" tIns="60960" rIns="121920" bIns="60960" numCol="1" anchor="t" anchorCtr="0" compatLnSpc="1"/>
              <a:lstStyle/>
              <a:p>
                <a:endParaRPr lang="en-US"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grpSp>
        <p:grpSp>
          <p:nvGrpSpPr>
            <p:cNvPr id="51" name="Group 83"/>
            <p:cNvGrpSpPr/>
            <p:nvPr/>
          </p:nvGrpSpPr>
          <p:grpSpPr>
            <a:xfrm>
              <a:off x="5142950" y="2893645"/>
              <a:ext cx="1104400" cy="2672263"/>
              <a:chOff x="712331" y="1623831"/>
              <a:chExt cx="1672669" cy="2555930"/>
            </a:xfrm>
          </p:grpSpPr>
          <p:sp>
            <p:nvSpPr>
              <p:cNvPr id="59" name="Freeform 9"/>
              <p:cNvSpPr/>
              <p:nvPr/>
            </p:nvSpPr>
            <p:spPr bwMode="auto">
              <a:xfrm>
                <a:off x="712331" y="1623831"/>
                <a:ext cx="871582" cy="2555930"/>
              </a:xfrm>
              <a:custGeom>
                <a:avLst/>
                <a:gdLst/>
                <a:ahLst/>
                <a:cxnLst>
                  <a:cxn ang="0">
                    <a:pos x="408" y="0"/>
                  </a:cxn>
                  <a:cxn ang="0">
                    <a:pos x="339" y="1520"/>
                  </a:cxn>
                  <a:cxn ang="0">
                    <a:pos x="0" y="1420"/>
                  </a:cxn>
                  <a:cxn ang="0">
                    <a:pos x="408" y="0"/>
                  </a:cxn>
                </a:cxnLst>
                <a:rect l="0" t="0" r="r" b="b"/>
                <a:pathLst>
                  <a:path w="408" h="1520">
                    <a:moveTo>
                      <a:pt x="408" y="0"/>
                    </a:moveTo>
                    <a:lnTo>
                      <a:pt x="339" y="1520"/>
                    </a:lnTo>
                    <a:lnTo>
                      <a:pt x="0" y="1420"/>
                    </a:lnTo>
                    <a:lnTo>
                      <a:pt x="408" y="0"/>
                    </a:lnTo>
                    <a:close/>
                  </a:path>
                </a:pathLst>
              </a:custGeom>
              <a:solidFill>
                <a:schemeClr val="tx1">
                  <a:lumMod val="50000"/>
                  <a:lumOff val="50000"/>
                </a:schemeClr>
              </a:solidFill>
              <a:ln w="9525">
                <a:noFill/>
                <a:round/>
              </a:ln>
            </p:spPr>
            <p:txBody>
              <a:bodyPr vert="horz" wrap="square" lIns="121920" tIns="60960" rIns="121920" bIns="60960" numCol="1" anchor="t" anchorCtr="0" compatLnSpc="1"/>
              <a:lstStyle/>
              <a:p>
                <a:endParaRPr lang="en-US"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60" name="Freeform 10"/>
              <p:cNvSpPr/>
              <p:nvPr/>
            </p:nvSpPr>
            <p:spPr bwMode="auto">
              <a:xfrm>
                <a:off x="1436514" y="1623831"/>
                <a:ext cx="948486" cy="2555930"/>
              </a:xfrm>
              <a:custGeom>
                <a:avLst/>
                <a:gdLst/>
                <a:ahLst/>
                <a:cxnLst>
                  <a:cxn ang="0">
                    <a:pos x="0" y="1520"/>
                  </a:cxn>
                  <a:cxn ang="0">
                    <a:pos x="69" y="0"/>
                  </a:cxn>
                  <a:cxn ang="0">
                    <a:pos x="444" y="1394"/>
                  </a:cxn>
                  <a:cxn ang="0">
                    <a:pos x="0" y="1520"/>
                  </a:cxn>
                </a:cxnLst>
                <a:rect l="0" t="0" r="r" b="b"/>
                <a:pathLst>
                  <a:path w="444" h="1520">
                    <a:moveTo>
                      <a:pt x="0" y="1520"/>
                    </a:moveTo>
                    <a:lnTo>
                      <a:pt x="69" y="0"/>
                    </a:lnTo>
                    <a:lnTo>
                      <a:pt x="444" y="1394"/>
                    </a:lnTo>
                    <a:lnTo>
                      <a:pt x="0" y="1520"/>
                    </a:lnTo>
                    <a:close/>
                  </a:path>
                </a:pathLst>
              </a:custGeom>
              <a:solidFill>
                <a:schemeClr val="tx1">
                  <a:lumMod val="75000"/>
                  <a:lumOff val="25000"/>
                </a:schemeClr>
              </a:solidFill>
              <a:ln w="9525">
                <a:noFill/>
                <a:round/>
              </a:ln>
            </p:spPr>
            <p:txBody>
              <a:bodyPr vert="horz" wrap="square" lIns="121920" tIns="60960" rIns="121920" bIns="60960" numCol="1" anchor="t" anchorCtr="0" compatLnSpc="1"/>
              <a:lstStyle/>
              <a:p>
                <a:endParaRPr lang="en-US"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grpSp>
        <p:grpSp>
          <p:nvGrpSpPr>
            <p:cNvPr id="52" name="Group 155"/>
            <p:cNvGrpSpPr/>
            <p:nvPr/>
          </p:nvGrpSpPr>
          <p:grpSpPr>
            <a:xfrm>
              <a:off x="6355274" y="3363079"/>
              <a:ext cx="1104400" cy="2154496"/>
              <a:chOff x="712331" y="1623831"/>
              <a:chExt cx="1672670" cy="2555930"/>
            </a:xfrm>
          </p:grpSpPr>
          <p:sp>
            <p:nvSpPr>
              <p:cNvPr id="57" name="Freeform 9"/>
              <p:cNvSpPr/>
              <p:nvPr/>
            </p:nvSpPr>
            <p:spPr bwMode="auto">
              <a:xfrm>
                <a:off x="712331" y="1623831"/>
                <a:ext cx="871582" cy="2555930"/>
              </a:xfrm>
              <a:custGeom>
                <a:avLst/>
                <a:gdLst/>
                <a:ahLst/>
                <a:cxnLst>
                  <a:cxn ang="0">
                    <a:pos x="408" y="0"/>
                  </a:cxn>
                  <a:cxn ang="0">
                    <a:pos x="339" y="1520"/>
                  </a:cxn>
                  <a:cxn ang="0">
                    <a:pos x="0" y="1420"/>
                  </a:cxn>
                  <a:cxn ang="0">
                    <a:pos x="408" y="0"/>
                  </a:cxn>
                </a:cxnLst>
                <a:rect l="0" t="0" r="r" b="b"/>
                <a:pathLst>
                  <a:path w="408" h="1520">
                    <a:moveTo>
                      <a:pt x="408" y="0"/>
                    </a:moveTo>
                    <a:lnTo>
                      <a:pt x="339" y="1520"/>
                    </a:lnTo>
                    <a:lnTo>
                      <a:pt x="0" y="1420"/>
                    </a:lnTo>
                    <a:lnTo>
                      <a:pt x="408" y="0"/>
                    </a:lnTo>
                    <a:close/>
                  </a:path>
                </a:pathLst>
              </a:custGeom>
              <a:solidFill>
                <a:schemeClr val="accent5">
                  <a:lumMod val="60000"/>
                  <a:lumOff val="40000"/>
                </a:schemeClr>
              </a:solidFill>
              <a:ln w="9525">
                <a:noFill/>
                <a:round/>
              </a:ln>
            </p:spPr>
            <p:txBody>
              <a:bodyPr vert="horz" wrap="square" lIns="121920" tIns="60960" rIns="121920" bIns="60960" numCol="1" anchor="t" anchorCtr="0" compatLnSpc="1"/>
              <a:lstStyle/>
              <a:p>
                <a:endParaRPr lang="en-US"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sp>
            <p:nvSpPr>
              <p:cNvPr id="58" name="Freeform 10"/>
              <p:cNvSpPr/>
              <p:nvPr/>
            </p:nvSpPr>
            <p:spPr bwMode="auto">
              <a:xfrm>
                <a:off x="1436515" y="1623831"/>
                <a:ext cx="948486" cy="2555930"/>
              </a:xfrm>
              <a:custGeom>
                <a:avLst/>
                <a:gdLst/>
                <a:ahLst/>
                <a:cxnLst>
                  <a:cxn ang="0">
                    <a:pos x="0" y="1520"/>
                  </a:cxn>
                  <a:cxn ang="0">
                    <a:pos x="69" y="0"/>
                  </a:cxn>
                  <a:cxn ang="0">
                    <a:pos x="444" y="1394"/>
                  </a:cxn>
                  <a:cxn ang="0">
                    <a:pos x="0" y="1520"/>
                  </a:cxn>
                </a:cxnLst>
                <a:rect l="0" t="0" r="r" b="b"/>
                <a:pathLst>
                  <a:path w="444" h="1520">
                    <a:moveTo>
                      <a:pt x="0" y="1520"/>
                    </a:moveTo>
                    <a:lnTo>
                      <a:pt x="69" y="0"/>
                    </a:lnTo>
                    <a:lnTo>
                      <a:pt x="444" y="1394"/>
                    </a:lnTo>
                    <a:lnTo>
                      <a:pt x="0" y="1520"/>
                    </a:lnTo>
                    <a:close/>
                  </a:path>
                </a:pathLst>
              </a:custGeom>
              <a:solidFill>
                <a:srgbClr val="0070C0"/>
              </a:solidFill>
              <a:ln w="9525">
                <a:noFill/>
                <a:round/>
              </a:ln>
            </p:spPr>
            <p:txBody>
              <a:bodyPr vert="horz" wrap="square" lIns="121920" tIns="60960" rIns="121920" bIns="60960" numCol="1" anchor="t" anchorCtr="0" compatLnSpc="1"/>
              <a:lstStyle/>
              <a:p>
                <a:endParaRPr lang="en-US"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grpSp>
        <p:sp>
          <p:nvSpPr>
            <p:cNvPr id="53" name="文本框 48"/>
            <p:cNvSpPr txBox="1"/>
            <p:nvPr/>
          </p:nvSpPr>
          <p:spPr>
            <a:xfrm>
              <a:off x="2933487" y="2009733"/>
              <a:ext cx="731632" cy="303171"/>
            </a:xfrm>
            <a:prstGeom prst="rect">
              <a:avLst/>
            </a:prstGeom>
            <a:noFill/>
          </p:spPr>
          <p:txBody>
            <a:bodyPr wrap="square" rtlCol="0">
              <a:spAutoFit/>
            </a:bodyPr>
            <a:lstStyle/>
            <a:p>
              <a:pPr algn="ct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Arial" panose="020B0604020202020204" pitchFamily="34" charset="0"/>
                </a:rPr>
                <a:t>80%</a:t>
              </a:r>
            </a:p>
          </p:txBody>
        </p:sp>
        <p:sp>
          <p:nvSpPr>
            <p:cNvPr id="54" name="文本框 48"/>
            <p:cNvSpPr txBox="1"/>
            <p:nvPr/>
          </p:nvSpPr>
          <p:spPr>
            <a:xfrm>
              <a:off x="4116016" y="2418915"/>
              <a:ext cx="731632" cy="303171"/>
            </a:xfrm>
            <a:prstGeom prst="rect">
              <a:avLst/>
            </a:prstGeom>
            <a:noFill/>
          </p:spPr>
          <p:txBody>
            <a:bodyPr wrap="square" rtlCol="0">
              <a:spAutoFit/>
            </a:bodyPr>
            <a:lstStyle/>
            <a:p>
              <a:pPr algn="ct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Arial" panose="020B0604020202020204" pitchFamily="34" charset="0"/>
                </a:rPr>
                <a:t>60%</a:t>
              </a:r>
            </a:p>
          </p:txBody>
        </p:sp>
        <p:sp>
          <p:nvSpPr>
            <p:cNvPr id="55" name="文本框 48"/>
            <p:cNvSpPr txBox="1"/>
            <p:nvPr/>
          </p:nvSpPr>
          <p:spPr>
            <a:xfrm>
              <a:off x="5387268" y="1917700"/>
              <a:ext cx="731632" cy="303171"/>
            </a:xfrm>
            <a:prstGeom prst="rect">
              <a:avLst/>
            </a:prstGeom>
            <a:noFill/>
          </p:spPr>
          <p:txBody>
            <a:bodyPr wrap="square" rtlCol="0">
              <a:spAutoFit/>
            </a:bodyPr>
            <a:lstStyle/>
            <a:p>
              <a:pPr algn="ct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Arial" panose="020B0604020202020204" pitchFamily="34" charset="0"/>
                </a:rPr>
                <a:t>82%</a:t>
              </a:r>
            </a:p>
          </p:txBody>
        </p:sp>
        <p:sp>
          <p:nvSpPr>
            <p:cNvPr id="56" name="文本框 48"/>
            <p:cNvSpPr txBox="1"/>
            <p:nvPr/>
          </p:nvSpPr>
          <p:spPr>
            <a:xfrm>
              <a:off x="6552583" y="2542068"/>
              <a:ext cx="731632" cy="303171"/>
            </a:xfrm>
            <a:prstGeom prst="rect">
              <a:avLst/>
            </a:prstGeom>
            <a:noFill/>
          </p:spPr>
          <p:txBody>
            <a:bodyPr wrap="square" rtlCol="0">
              <a:spAutoFit/>
            </a:bodyPr>
            <a:lstStyle/>
            <a:p>
              <a:pPr algn="ctr"/>
              <a:r>
                <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cs typeface="Arial" panose="020B0604020202020204" pitchFamily="34" charset="0"/>
                </a:rPr>
                <a:t>65%</a:t>
              </a:r>
            </a:p>
          </p:txBody>
        </p:sp>
      </p:grpSp>
      <p:grpSp>
        <p:nvGrpSpPr>
          <p:cNvPr id="98" name="组合 97"/>
          <p:cNvGrpSpPr/>
          <p:nvPr/>
        </p:nvGrpSpPr>
        <p:grpSpPr>
          <a:xfrm>
            <a:off x="7840861" y="1654051"/>
            <a:ext cx="3098789" cy="860538"/>
            <a:chOff x="8242935" y="1747077"/>
            <a:chExt cx="3098789" cy="860538"/>
          </a:xfrm>
        </p:grpSpPr>
        <p:grpSp>
          <p:nvGrpSpPr>
            <p:cNvPr id="85" name="组合 84"/>
            <p:cNvGrpSpPr/>
            <p:nvPr/>
          </p:nvGrpSpPr>
          <p:grpSpPr>
            <a:xfrm>
              <a:off x="8242935" y="1915091"/>
              <a:ext cx="539115" cy="524510"/>
              <a:chOff x="8242935" y="1826895"/>
              <a:chExt cx="539115" cy="524510"/>
            </a:xfrm>
          </p:grpSpPr>
          <p:sp>
            <p:nvSpPr>
              <p:cNvPr id="11" name="Oval 141"/>
              <p:cNvSpPr>
                <a:spLocks noChangeAspect="1"/>
              </p:cNvSpPr>
              <p:nvPr/>
            </p:nvSpPr>
            <p:spPr>
              <a:xfrm>
                <a:off x="8242935" y="1826895"/>
                <a:ext cx="539115" cy="52451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75000"/>
                      <a:lumOff val="25000"/>
                    </a:schemeClr>
                  </a:solidFill>
                  <a:latin typeface="阿里巴巴普惠体 R" panose="00020600040101010101" pitchFamily="18" charset="-122"/>
                </a:endParaRPr>
              </a:p>
            </p:txBody>
          </p:sp>
          <p:sp>
            <p:nvSpPr>
              <p:cNvPr id="16" name="Freeform 105"/>
              <p:cNvSpPr>
                <a:spLocks noEditPoints="1"/>
              </p:cNvSpPr>
              <p:nvPr/>
            </p:nvSpPr>
            <p:spPr bwMode="auto">
              <a:xfrm flipH="1">
                <a:off x="8392795" y="1920240"/>
                <a:ext cx="259080" cy="318135"/>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dirty="0">
                  <a:solidFill>
                    <a:prstClr val="black"/>
                  </a:solidFill>
                  <a:latin typeface="Noto Sans S Chinese" panose="020F0502020204030204"/>
                  <a:ea typeface="阿里巴巴普惠体 R" panose="00020600040101010101" pitchFamily="18" charset="-122"/>
                  <a:cs typeface="阿里巴巴普惠体 R" panose="00020600040101010101" pitchFamily="18" charset="-122"/>
                  <a:sym typeface="Noto Sans S Chinese" panose="020F0502020204030204"/>
                </a:endParaRPr>
              </a:p>
            </p:txBody>
          </p:sp>
        </p:grpSp>
        <p:grpSp>
          <p:nvGrpSpPr>
            <p:cNvPr id="79" name="组合 78"/>
            <p:cNvGrpSpPr/>
            <p:nvPr/>
          </p:nvGrpSpPr>
          <p:grpSpPr>
            <a:xfrm flipH="1">
              <a:off x="8957959" y="1747077"/>
              <a:ext cx="2383765" cy="860538"/>
              <a:chOff x="1895297" y="2159076"/>
              <a:chExt cx="2228941" cy="804646"/>
            </a:xfrm>
          </p:grpSpPr>
          <p:sp>
            <p:nvSpPr>
              <p:cNvPr id="80" name="Rectangle 16"/>
              <p:cNvSpPr/>
              <p:nvPr/>
            </p:nvSpPr>
            <p:spPr>
              <a:xfrm flipH="1">
                <a:off x="1895297" y="2468130"/>
                <a:ext cx="2228941" cy="495592"/>
              </a:xfrm>
              <a:prstGeom prst="rect">
                <a:avLst/>
              </a:prstGeom>
            </p:spPr>
            <p:txBody>
              <a:bodyPr wrap="square">
                <a:spAutoFit/>
              </a:bodyPr>
              <a:lstStyle/>
              <a:p>
                <a:pP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81" name="Title 11"/>
              <p:cNvSpPr txBox="1"/>
              <p:nvPr/>
            </p:nvSpPr>
            <p:spPr>
              <a:xfrm flipH="1">
                <a:off x="2517083" y="2159076"/>
                <a:ext cx="1607155" cy="345344"/>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95" name="组合 94"/>
          <p:cNvGrpSpPr/>
          <p:nvPr/>
        </p:nvGrpSpPr>
        <p:grpSpPr>
          <a:xfrm>
            <a:off x="7840861" y="4874208"/>
            <a:ext cx="3094344" cy="860538"/>
            <a:chOff x="8247380" y="4967234"/>
            <a:chExt cx="3094344" cy="860538"/>
          </a:xfrm>
        </p:grpSpPr>
        <p:grpSp>
          <p:nvGrpSpPr>
            <p:cNvPr id="82" name="组合 81"/>
            <p:cNvGrpSpPr/>
            <p:nvPr/>
          </p:nvGrpSpPr>
          <p:grpSpPr>
            <a:xfrm>
              <a:off x="8247380" y="5135248"/>
              <a:ext cx="539115" cy="524510"/>
              <a:chOff x="8247380" y="5069403"/>
              <a:chExt cx="539115" cy="524510"/>
            </a:xfrm>
          </p:grpSpPr>
          <p:sp>
            <p:nvSpPr>
              <p:cNvPr id="14" name="Oval 150"/>
              <p:cNvSpPr>
                <a:spLocks noChangeAspect="1"/>
              </p:cNvSpPr>
              <p:nvPr/>
            </p:nvSpPr>
            <p:spPr>
              <a:xfrm>
                <a:off x="8247380" y="5069403"/>
                <a:ext cx="539115" cy="52451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75000"/>
                      <a:lumOff val="25000"/>
                    </a:schemeClr>
                  </a:solidFill>
                  <a:latin typeface="阿里巴巴普惠体 R" panose="00020600040101010101" pitchFamily="18" charset="-122"/>
                </a:endParaRPr>
              </a:p>
            </p:txBody>
          </p:sp>
          <p:sp>
            <p:nvSpPr>
              <p:cNvPr id="20" name="Freeform 40"/>
              <p:cNvSpPr>
                <a:spLocks noEditPoints="1"/>
              </p:cNvSpPr>
              <p:nvPr/>
            </p:nvSpPr>
            <p:spPr bwMode="auto">
              <a:xfrm>
                <a:off x="8403590" y="5147508"/>
                <a:ext cx="237490" cy="374015"/>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solidFill>
                <a:schemeClr val="bg1"/>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solidFill>
                    <a:schemeClr val="bg1"/>
                  </a:solidFill>
                  <a:latin typeface="阿里巴巴普惠体 R" panose="00020600040101010101" pitchFamily="18" charset="-122"/>
                  <a:ea typeface="阿里巴巴普惠体 R" panose="00020600040101010101" pitchFamily="18" charset="-122"/>
                </a:endParaRPr>
              </a:p>
            </p:txBody>
          </p:sp>
        </p:grpSp>
        <p:grpSp>
          <p:nvGrpSpPr>
            <p:cNvPr id="86" name="组合 85"/>
            <p:cNvGrpSpPr/>
            <p:nvPr/>
          </p:nvGrpSpPr>
          <p:grpSpPr>
            <a:xfrm flipH="1">
              <a:off x="8957959" y="4967234"/>
              <a:ext cx="2383765" cy="860538"/>
              <a:chOff x="1895297" y="2159076"/>
              <a:chExt cx="2228941" cy="804646"/>
            </a:xfrm>
          </p:grpSpPr>
          <p:sp>
            <p:nvSpPr>
              <p:cNvPr id="87" name="Rectangle 16"/>
              <p:cNvSpPr/>
              <p:nvPr/>
            </p:nvSpPr>
            <p:spPr>
              <a:xfrm flipH="1">
                <a:off x="1895297" y="2468130"/>
                <a:ext cx="2228941" cy="495592"/>
              </a:xfrm>
              <a:prstGeom prst="rect">
                <a:avLst/>
              </a:prstGeom>
            </p:spPr>
            <p:txBody>
              <a:bodyPr wrap="square">
                <a:spAutoFit/>
              </a:bodyPr>
              <a:lstStyle/>
              <a:p>
                <a:pP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88" name="Title 11"/>
              <p:cNvSpPr txBox="1"/>
              <p:nvPr/>
            </p:nvSpPr>
            <p:spPr>
              <a:xfrm flipH="1">
                <a:off x="2517083" y="2159076"/>
                <a:ext cx="1607155" cy="345344"/>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96" name="组合 95"/>
          <p:cNvGrpSpPr/>
          <p:nvPr/>
        </p:nvGrpSpPr>
        <p:grpSpPr>
          <a:xfrm>
            <a:off x="7840861" y="3800823"/>
            <a:ext cx="3098789" cy="860538"/>
            <a:chOff x="8242935" y="3300515"/>
            <a:chExt cx="3098789" cy="860538"/>
          </a:xfrm>
        </p:grpSpPr>
        <p:grpSp>
          <p:nvGrpSpPr>
            <p:cNvPr id="83" name="组合 82"/>
            <p:cNvGrpSpPr/>
            <p:nvPr/>
          </p:nvGrpSpPr>
          <p:grpSpPr>
            <a:xfrm>
              <a:off x="8242935" y="3468529"/>
              <a:ext cx="539115" cy="524510"/>
              <a:chOff x="8242935" y="3546475"/>
              <a:chExt cx="539115" cy="524510"/>
            </a:xfrm>
          </p:grpSpPr>
          <p:sp>
            <p:nvSpPr>
              <p:cNvPr id="13" name="Oval 147"/>
              <p:cNvSpPr>
                <a:spLocks noChangeAspect="1"/>
              </p:cNvSpPr>
              <p:nvPr/>
            </p:nvSpPr>
            <p:spPr>
              <a:xfrm>
                <a:off x="8242935" y="3546475"/>
                <a:ext cx="539115" cy="524510"/>
              </a:xfrm>
              <a:prstGeom prst="ellips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75000"/>
                      <a:lumOff val="25000"/>
                    </a:schemeClr>
                  </a:solidFill>
                  <a:latin typeface="阿里巴巴普惠体 R" panose="00020600040101010101" pitchFamily="18" charset="-122"/>
                </a:endParaRPr>
              </a:p>
            </p:txBody>
          </p:sp>
          <p:sp>
            <p:nvSpPr>
              <p:cNvPr id="19" name="Freeform 416"/>
              <p:cNvSpPr>
                <a:spLocks noEditPoints="1"/>
              </p:cNvSpPr>
              <p:nvPr/>
            </p:nvSpPr>
            <p:spPr bwMode="auto">
              <a:xfrm>
                <a:off x="8392160" y="3641090"/>
                <a:ext cx="260985" cy="327660"/>
              </a:xfrm>
              <a:custGeom>
                <a:avLst/>
                <a:gdLst>
                  <a:gd name="T0" fmla="*/ 130 w 180"/>
                  <a:gd name="T1" fmla="*/ 66 h 226"/>
                  <a:gd name="T2" fmla="*/ 32 w 180"/>
                  <a:gd name="T3" fmla="*/ 66 h 226"/>
                  <a:gd name="T4" fmla="*/ 32 w 180"/>
                  <a:gd name="T5" fmla="*/ 78 h 226"/>
                  <a:gd name="T6" fmla="*/ 130 w 180"/>
                  <a:gd name="T7" fmla="*/ 78 h 226"/>
                  <a:gd name="T8" fmla="*/ 130 w 180"/>
                  <a:gd name="T9" fmla="*/ 66 h 226"/>
                  <a:gd name="T10" fmla="*/ 130 w 180"/>
                  <a:gd name="T11" fmla="*/ 38 h 226"/>
                  <a:gd name="T12" fmla="*/ 32 w 180"/>
                  <a:gd name="T13" fmla="*/ 38 h 226"/>
                  <a:gd name="T14" fmla="*/ 32 w 180"/>
                  <a:gd name="T15" fmla="*/ 52 h 226"/>
                  <a:gd name="T16" fmla="*/ 130 w 180"/>
                  <a:gd name="T17" fmla="*/ 52 h 226"/>
                  <a:gd name="T18" fmla="*/ 130 w 180"/>
                  <a:gd name="T19" fmla="*/ 38 h 226"/>
                  <a:gd name="T20" fmla="*/ 130 w 180"/>
                  <a:gd name="T21" fmla="*/ 92 h 226"/>
                  <a:gd name="T22" fmla="*/ 32 w 180"/>
                  <a:gd name="T23" fmla="*/ 92 h 226"/>
                  <a:gd name="T24" fmla="*/ 32 w 180"/>
                  <a:gd name="T25" fmla="*/ 106 h 226"/>
                  <a:gd name="T26" fmla="*/ 130 w 180"/>
                  <a:gd name="T27" fmla="*/ 106 h 226"/>
                  <a:gd name="T28" fmla="*/ 130 w 180"/>
                  <a:gd name="T29" fmla="*/ 92 h 226"/>
                  <a:gd name="T30" fmla="*/ 32 w 180"/>
                  <a:gd name="T31" fmla="*/ 134 h 226"/>
                  <a:gd name="T32" fmla="*/ 80 w 180"/>
                  <a:gd name="T33" fmla="*/ 134 h 226"/>
                  <a:gd name="T34" fmla="*/ 80 w 180"/>
                  <a:gd name="T35" fmla="*/ 120 h 226"/>
                  <a:gd name="T36" fmla="*/ 32 w 180"/>
                  <a:gd name="T37" fmla="*/ 120 h 226"/>
                  <a:gd name="T38" fmla="*/ 32 w 180"/>
                  <a:gd name="T39" fmla="*/ 134 h 226"/>
                  <a:gd name="T40" fmla="*/ 160 w 180"/>
                  <a:gd name="T41" fmla="*/ 20 h 226"/>
                  <a:gd name="T42" fmla="*/ 160 w 180"/>
                  <a:gd name="T43" fmla="*/ 0 h 226"/>
                  <a:gd name="T44" fmla="*/ 0 w 180"/>
                  <a:gd name="T45" fmla="*/ 0 h 226"/>
                  <a:gd name="T46" fmla="*/ 0 w 180"/>
                  <a:gd name="T47" fmla="*/ 206 h 226"/>
                  <a:gd name="T48" fmla="*/ 20 w 180"/>
                  <a:gd name="T49" fmla="*/ 206 h 226"/>
                  <a:gd name="T50" fmla="*/ 20 w 180"/>
                  <a:gd name="T51" fmla="*/ 226 h 226"/>
                  <a:gd name="T52" fmla="*/ 180 w 180"/>
                  <a:gd name="T53" fmla="*/ 226 h 226"/>
                  <a:gd name="T54" fmla="*/ 180 w 180"/>
                  <a:gd name="T55" fmla="*/ 20 h 226"/>
                  <a:gd name="T56" fmla="*/ 160 w 180"/>
                  <a:gd name="T57" fmla="*/ 20 h 226"/>
                  <a:gd name="T58" fmla="*/ 12 w 180"/>
                  <a:gd name="T59" fmla="*/ 196 h 226"/>
                  <a:gd name="T60" fmla="*/ 12 w 180"/>
                  <a:gd name="T61" fmla="*/ 10 h 226"/>
                  <a:gd name="T62" fmla="*/ 150 w 180"/>
                  <a:gd name="T63" fmla="*/ 10 h 226"/>
                  <a:gd name="T64" fmla="*/ 150 w 180"/>
                  <a:gd name="T65" fmla="*/ 148 h 226"/>
                  <a:gd name="T66" fmla="*/ 102 w 180"/>
                  <a:gd name="T67" fmla="*/ 148 h 226"/>
                  <a:gd name="T68" fmla="*/ 102 w 180"/>
                  <a:gd name="T69" fmla="*/ 196 h 226"/>
                  <a:gd name="T70" fmla="*/ 12 w 180"/>
                  <a:gd name="T71" fmla="*/ 196 h 226"/>
                  <a:gd name="T72" fmla="*/ 170 w 180"/>
                  <a:gd name="T73" fmla="*/ 216 h 226"/>
                  <a:gd name="T74" fmla="*/ 32 w 180"/>
                  <a:gd name="T75" fmla="*/ 216 h 226"/>
                  <a:gd name="T76" fmla="*/ 32 w 180"/>
                  <a:gd name="T77" fmla="*/ 206 h 226"/>
                  <a:gd name="T78" fmla="*/ 108 w 180"/>
                  <a:gd name="T79" fmla="*/ 206 h 226"/>
                  <a:gd name="T80" fmla="*/ 160 w 180"/>
                  <a:gd name="T81" fmla="*/ 154 h 226"/>
                  <a:gd name="T82" fmla="*/ 160 w 180"/>
                  <a:gd name="T83" fmla="*/ 30 h 226"/>
                  <a:gd name="T84" fmla="*/ 170 w 180"/>
                  <a:gd name="T85" fmla="*/ 30 h 226"/>
                  <a:gd name="T86" fmla="*/ 170 w 180"/>
                  <a:gd name="T87" fmla="*/ 216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80" h="226">
                    <a:moveTo>
                      <a:pt x="130" y="66"/>
                    </a:moveTo>
                    <a:lnTo>
                      <a:pt x="32" y="66"/>
                    </a:lnTo>
                    <a:lnTo>
                      <a:pt x="32" y="78"/>
                    </a:lnTo>
                    <a:lnTo>
                      <a:pt x="130" y="78"/>
                    </a:lnTo>
                    <a:lnTo>
                      <a:pt x="130" y="66"/>
                    </a:lnTo>
                    <a:close/>
                    <a:moveTo>
                      <a:pt x="130" y="38"/>
                    </a:moveTo>
                    <a:lnTo>
                      <a:pt x="32" y="38"/>
                    </a:lnTo>
                    <a:lnTo>
                      <a:pt x="32" y="52"/>
                    </a:lnTo>
                    <a:lnTo>
                      <a:pt x="130" y="52"/>
                    </a:lnTo>
                    <a:lnTo>
                      <a:pt x="130" y="38"/>
                    </a:lnTo>
                    <a:close/>
                    <a:moveTo>
                      <a:pt x="130" y="92"/>
                    </a:moveTo>
                    <a:lnTo>
                      <a:pt x="32" y="92"/>
                    </a:lnTo>
                    <a:lnTo>
                      <a:pt x="32" y="106"/>
                    </a:lnTo>
                    <a:lnTo>
                      <a:pt x="130" y="106"/>
                    </a:lnTo>
                    <a:lnTo>
                      <a:pt x="130" y="92"/>
                    </a:lnTo>
                    <a:close/>
                    <a:moveTo>
                      <a:pt x="32" y="134"/>
                    </a:moveTo>
                    <a:lnTo>
                      <a:pt x="80" y="134"/>
                    </a:lnTo>
                    <a:lnTo>
                      <a:pt x="80" y="120"/>
                    </a:lnTo>
                    <a:lnTo>
                      <a:pt x="32" y="120"/>
                    </a:lnTo>
                    <a:lnTo>
                      <a:pt x="32" y="134"/>
                    </a:lnTo>
                    <a:close/>
                    <a:moveTo>
                      <a:pt x="160" y="20"/>
                    </a:moveTo>
                    <a:lnTo>
                      <a:pt x="160" y="0"/>
                    </a:lnTo>
                    <a:lnTo>
                      <a:pt x="0" y="0"/>
                    </a:lnTo>
                    <a:lnTo>
                      <a:pt x="0" y="206"/>
                    </a:lnTo>
                    <a:lnTo>
                      <a:pt x="20" y="206"/>
                    </a:lnTo>
                    <a:lnTo>
                      <a:pt x="20" y="226"/>
                    </a:lnTo>
                    <a:lnTo>
                      <a:pt x="180" y="226"/>
                    </a:lnTo>
                    <a:lnTo>
                      <a:pt x="180" y="20"/>
                    </a:lnTo>
                    <a:lnTo>
                      <a:pt x="160" y="20"/>
                    </a:lnTo>
                    <a:close/>
                    <a:moveTo>
                      <a:pt x="12" y="196"/>
                    </a:moveTo>
                    <a:lnTo>
                      <a:pt x="12" y="10"/>
                    </a:lnTo>
                    <a:lnTo>
                      <a:pt x="150" y="10"/>
                    </a:lnTo>
                    <a:lnTo>
                      <a:pt x="150" y="148"/>
                    </a:lnTo>
                    <a:lnTo>
                      <a:pt x="102" y="148"/>
                    </a:lnTo>
                    <a:lnTo>
                      <a:pt x="102" y="196"/>
                    </a:lnTo>
                    <a:lnTo>
                      <a:pt x="12" y="196"/>
                    </a:lnTo>
                    <a:close/>
                    <a:moveTo>
                      <a:pt x="170" y="216"/>
                    </a:moveTo>
                    <a:lnTo>
                      <a:pt x="32" y="216"/>
                    </a:lnTo>
                    <a:lnTo>
                      <a:pt x="32" y="206"/>
                    </a:lnTo>
                    <a:lnTo>
                      <a:pt x="108" y="206"/>
                    </a:lnTo>
                    <a:lnTo>
                      <a:pt x="160" y="154"/>
                    </a:lnTo>
                    <a:lnTo>
                      <a:pt x="160" y="30"/>
                    </a:lnTo>
                    <a:lnTo>
                      <a:pt x="170" y="30"/>
                    </a:lnTo>
                    <a:lnTo>
                      <a:pt x="170" y="216"/>
                    </a:lnTo>
                    <a:close/>
                  </a:path>
                </a:pathLst>
              </a:custGeom>
              <a:solidFill>
                <a:schemeClr val="bg1"/>
              </a:solidFill>
              <a:ln>
                <a:noFill/>
              </a:ln>
            </p:spPr>
            <p:txBody>
              <a:bodyPr vert="horz" wrap="square" lIns="91440" tIns="45720" rIns="91440" bIns="45720" numCol="1" anchor="t" anchorCtr="0" compatLnSpc="1"/>
              <a:lstStyle/>
              <a:p>
                <a:endParaRPr lang="en-US" dirty="0">
                  <a:solidFill>
                    <a:schemeClr val="tx1">
                      <a:lumMod val="75000"/>
                      <a:lumOff val="25000"/>
                    </a:schemeClr>
                  </a:solidFill>
                  <a:latin typeface="阿里巴巴普惠体 R" panose="00020600040101010101" pitchFamily="18" charset="-122"/>
                </a:endParaRPr>
              </a:p>
            </p:txBody>
          </p:sp>
        </p:grpSp>
        <p:grpSp>
          <p:nvGrpSpPr>
            <p:cNvPr id="89" name="组合 88"/>
            <p:cNvGrpSpPr/>
            <p:nvPr/>
          </p:nvGrpSpPr>
          <p:grpSpPr>
            <a:xfrm flipH="1">
              <a:off x="8957959" y="3300515"/>
              <a:ext cx="2383765" cy="860538"/>
              <a:chOff x="1895297" y="2159076"/>
              <a:chExt cx="2228941" cy="804646"/>
            </a:xfrm>
          </p:grpSpPr>
          <p:sp>
            <p:nvSpPr>
              <p:cNvPr id="90" name="Rectangle 16"/>
              <p:cNvSpPr/>
              <p:nvPr/>
            </p:nvSpPr>
            <p:spPr>
              <a:xfrm flipH="1">
                <a:off x="1895297" y="2468130"/>
                <a:ext cx="2228941" cy="495592"/>
              </a:xfrm>
              <a:prstGeom prst="rect">
                <a:avLst/>
              </a:prstGeom>
            </p:spPr>
            <p:txBody>
              <a:bodyPr wrap="square">
                <a:spAutoFit/>
              </a:bodyPr>
              <a:lstStyle/>
              <a:p>
                <a:pP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91" name="Title 11"/>
              <p:cNvSpPr txBox="1"/>
              <p:nvPr/>
            </p:nvSpPr>
            <p:spPr>
              <a:xfrm flipH="1">
                <a:off x="2517083" y="2159076"/>
                <a:ext cx="1607155" cy="345344"/>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97" name="组合 96"/>
          <p:cNvGrpSpPr/>
          <p:nvPr/>
        </p:nvGrpSpPr>
        <p:grpSpPr>
          <a:xfrm>
            <a:off x="7840861" y="2727437"/>
            <a:ext cx="3098789" cy="860538"/>
            <a:chOff x="8242935" y="2507867"/>
            <a:chExt cx="3098789" cy="860538"/>
          </a:xfrm>
        </p:grpSpPr>
        <p:grpSp>
          <p:nvGrpSpPr>
            <p:cNvPr id="84" name="组合 83"/>
            <p:cNvGrpSpPr/>
            <p:nvPr/>
          </p:nvGrpSpPr>
          <p:grpSpPr>
            <a:xfrm>
              <a:off x="8242935" y="2675881"/>
              <a:ext cx="539115" cy="524510"/>
              <a:chOff x="8242935" y="2686685"/>
              <a:chExt cx="539115" cy="524510"/>
            </a:xfrm>
          </p:grpSpPr>
          <p:sp>
            <p:nvSpPr>
              <p:cNvPr id="15" name="Oval 153"/>
              <p:cNvSpPr>
                <a:spLocks noChangeAspect="1"/>
              </p:cNvSpPr>
              <p:nvPr/>
            </p:nvSpPr>
            <p:spPr>
              <a:xfrm>
                <a:off x="8242935" y="2686685"/>
                <a:ext cx="539115" cy="52451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75000"/>
                      <a:lumOff val="25000"/>
                    </a:schemeClr>
                  </a:solidFill>
                  <a:latin typeface="阿里巴巴普惠体 R" panose="00020600040101010101" pitchFamily="18" charset="-122"/>
                </a:endParaRPr>
              </a:p>
            </p:txBody>
          </p:sp>
          <p:sp>
            <p:nvSpPr>
              <p:cNvPr id="18" name="Freeform 410"/>
              <p:cNvSpPr>
                <a:spLocks noEditPoints="1"/>
              </p:cNvSpPr>
              <p:nvPr/>
            </p:nvSpPr>
            <p:spPr bwMode="auto">
              <a:xfrm>
                <a:off x="8355965" y="2778125"/>
                <a:ext cx="332740" cy="283845"/>
              </a:xfrm>
              <a:custGeom>
                <a:avLst/>
                <a:gdLst>
                  <a:gd name="T0" fmla="*/ 5 w 122"/>
                  <a:gd name="T1" fmla="*/ 99 h 104"/>
                  <a:gd name="T2" fmla="*/ 10 w 122"/>
                  <a:gd name="T3" fmla="*/ 104 h 104"/>
                  <a:gd name="T4" fmla="*/ 32 w 122"/>
                  <a:gd name="T5" fmla="*/ 104 h 104"/>
                  <a:gd name="T6" fmla="*/ 32 w 122"/>
                  <a:gd name="T7" fmla="*/ 57 h 104"/>
                  <a:gd name="T8" fmla="*/ 5 w 122"/>
                  <a:gd name="T9" fmla="*/ 84 h 104"/>
                  <a:gd name="T10" fmla="*/ 5 w 122"/>
                  <a:gd name="T11" fmla="*/ 99 h 104"/>
                  <a:gd name="T12" fmla="*/ 43 w 122"/>
                  <a:gd name="T13" fmla="*/ 68 h 104"/>
                  <a:gd name="T14" fmla="*/ 43 w 122"/>
                  <a:gd name="T15" fmla="*/ 104 h 104"/>
                  <a:gd name="T16" fmla="*/ 71 w 122"/>
                  <a:gd name="T17" fmla="*/ 104 h 104"/>
                  <a:gd name="T18" fmla="*/ 71 w 122"/>
                  <a:gd name="T19" fmla="*/ 71 h 104"/>
                  <a:gd name="T20" fmla="*/ 59 w 122"/>
                  <a:gd name="T21" fmla="*/ 83 h 104"/>
                  <a:gd name="T22" fmla="*/ 43 w 122"/>
                  <a:gd name="T23" fmla="*/ 68 h 104"/>
                  <a:gd name="T24" fmla="*/ 81 w 122"/>
                  <a:gd name="T25" fmla="*/ 60 h 104"/>
                  <a:gd name="T26" fmla="*/ 81 w 122"/>
                  <a:gd name="T27" fmla="*/ 104 h 104"/>
                  <a:gd name="T28" fmla="*/ 104 w 122"/>
                  <a:gd name="T29" fmla="*/ 104 h 104"/>
                  <a:gd name="T30" fmla="*/ 109 w 122"/>
                  <a:gd name="T31" fmla="*/ 99 h 104"/>
                  <a:gd name="T32" fmla="*/ 109 w 122"/>
                  <a:gd name="T33" fmla="*/ 33 h 104"/>
                  <a:gd name="T34" fmla="*/ 85 w 122"/>
                  <a:gd name="T35" fmla="*/ 57 h 104"/>
                  <a:gd name="T36" fmla="*/ 81 w 122"/>
                  <a:gd name="T37" fmla="*/ 60 h 104"/>
                  <a:gd name="T38" fmla="*/ 98 w 122"/>
                  <a:gd name="T39" fmla="*/ 2 h 104"/>
                  <a:gd name="T40" fmla="*/ 93 w 122"/>
                  <a:gd name="T41" fmla="*/ 7 h 104"/>
                  <a:gd name="T42" fmla="*/ 99 w 122"/>
                  <a:gd name="T43" fmla="*/ 12 h 104"/>
                  <a:gd name="T44" fmla="*/ 104 w 122"/>
                  <a:gd name="T45" fmla="*/ 11 h 104"/>
                  <a:gd name="T46" fmla="*/ 59 w 122"/>
                  <a:gd name="T47" fmla="*/ 57 h 104"/>
                  <a:gd name="T48" fmla="*/ 32 w 122"/>
                  <a:gd name="T49" fmla="*/ 30 h 104"/>
                  <a:gd name="T50" fmla="*/ 2 w 122"/>
                  <a:gd name="T51" fmla="*/ 61 h 104"/>
                  <a:gd name="T52" fmla="*/ 2 w 122"/>
                  <a:gd name="T53" fmla="*/ 68 h 104"/>
                  <a:gd name="T54" fmla="*/ 8 w 122"/>
                  <a:gd name="T55" fmla="*/ 68 h 104"/>
                  <a:gd name="T56" fmla="*/ 32 w 122"/>
                  <a:gd name="T57" fmla="*/ 44 h 104"/>
                  <a:gd name="T58" fmla="*/ 59 w 122"/>
                  <a:gd name="T59" fmla="*/ 70 h 104"/>
                  <a:gd name="T60" fmla="*/ 111 w 122"/>
                  <a:gd name="T61" fmla="*/ 18 h 104"/>
                  <a:gd name="T62" fmla="*/ 110 w 122"/>
                  <a:gd name="T63" fmla="*/ 24 h 104"/>
                  <a:gd name="T64" fmla="*/ 115 w 122"/>
                  <a:gd name="T65" fmla="*/ 29 h 104"/>
                  <a:gd name="T66" fmla="*/ 115 w 122"/>
                  <a:gd name="T67" fmla="*/ 29 h 104"/>
                  <a:gd name="T68" fmla="*/ 120 w 122"/>
                  <a:gd name="T69" fmla="*/ 24 h 104"/>
                  <a:gd name="T70" fmla="*/ 122 w 122"/>
                  <a:gd name="T71" fmla="*/ 0 h 104"/>
                  <a:gd name="T72" fmla="*/ 98 w 122"/>
                  <a:gd name="T73" fmla="*/ 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2" h="104">
                    <a:moveTo>
                      <a:pt x="5" y="99"/>
                    </a:moveTo>
                    <a:cubicBezTo>
                      <a:pt x="5" y="102"/>
                      <a:pt x="7" y="104"/>
                      <a:pt x="10" y="104"/>
                    </a:cubicBezTo>
                    <a:cubicBezTo>
                      <a:pt x="32" y="104"/>
                      <a:pt x="32" y="104"/>
                      <a:pt x="32" y="104"/>
                    </a:cubicBezTo>
                    <a:cubicBezTo>
                      <a:pt x="32" y="57"/>
                      <a:pt x="32" y="57"/>
                      <a:pt x="32" y="57"/>
                    </a:cubicBezTo>
                    <a:cubicBezTo>
                      <a:pt x="5" y="84"/>
                      <a:pt x="5" y="84"/>
                      <a:pt x="5" y="84"/>
                    </a:cubicBezTo>
                    <a:lnTo>
                      <a:pt x="5" y="99"/>
                    </a:lnTo>
                    <a:close/>
                    <a:moveTo>
                      <a:pt x="43" y="68"/>
                    </a:moveTo>
                    <a:cubicBezTo>
                      <a:pt x="43" y="104"/>
                      <a:pt x="43" y="104"/>
                      <a:pt x="43" y="104"/>
                    </a:cubicBezTo>
                    <a:cubicBezTo>
                      <a:pt x="71" y="104"/>
                      <a:pt x="71" y="104"/>
                      <a:pt x="71" y="104"/>
                    </a:cubicBezTo>
                    <a:cubicBezTo>
                      <a:pt x="71" y="71"/>
                      <a:pt x="71" y="71"/>
                      <a:pt x="71" y="71"/>
                    </a:cubicBezTo>
                    <a:cubicBezTo>
                      <a:pt x="59" y="83"/>
                      <a:pt x="59" y="83"/>
                      <a:pt x="59" y="83"/>
                    </a:cubicBezTo>
                    <a:lnTo>
                      <a:pt x="43" y="68"/>
                    </a:lnTo>
                    <a:close/>
                    <a:moveTo>
                      <a:pt x="81" y="60"/>
                    </a:moveTo>
                    <a:cubicBezTo>
                      <a:pt x="81" y="104"/>
                      <a:pt x="81" y="104"/>
                      <a:pt x="81" y="104"/>
                    </a:cubicBezTo>
                    <a:cubicBezTo>
                      <a:pt x="104" y="104"/>
                      <a:pt x="104" y="104"/>
                      <a:pt x="104" y="104"/>
                    </a:cubicBezTo>
                    <a:cubicBezTo>
                      <a:pt x="107" y="104"/>
                      <a:pt x="109" y="102"/>
                      <a:pt x="109" y="99"/>
                    </a:cubicBezTo>
                    <a:cubicBezTo>
                      <a:pt x="109" y="33"/>
                      <a:pt x="109" y="33"/>
                      <a:pt x="109" y="33"/>
                    </a:cubicBezTo>
                    <a:cubicBezTo>
                      <a:pt x="85" y="57"/>
                      <a:pt x="85" y="57"/>
                      <a:pt x="85" y="57"/>
                    </a:cubicBezTo>
                    <a:lnTo>
                      <a:pt x="81" y="60"/>
                    </a:lnTo>
                    <a:close/>
                    <a:moveTo>
                      <a:pt x="98" y="2"/>
                    </a:moveTo>
                    <a:cubicBezTo>
                      <a:pt x="95" y="2"/>
                      <a:pt x="93" y="5"/>
                      <a:pt x="93" y="7"/>
                    </a:cubicBezTo>
                    <a:cubicBezTo>
                      <a:pt x="94" y="10"/>
                      <a:pt x="96" y="12"/>
                      <a:pt x="99" y="12"/>
                    </a:cubicBezTo>
                    <a:cubicBezTo>
                      <a:pt x="104" y="11"/>
                      <a:pt x="104" y="11"/>
                      <a:pt x="104" y="11"/>
                    </a:cubicBezTo>
                    <a:cubicBezTo>
                      <a:pt x="59" y="57"/>
                      <a:pt x="59" y="57"/>
                      <a:pt x="59" y="57"/>
                    </a:cubicBezTo>
                    <a:cubicBezTo>
                      <a:pt x="32" y="30"/>
                      <a:pt x="32" y="30"/>
                      <a:pt x="32" y="30"/>
                    </a:cubicBezTo>
                    <a:cubicBezTo>
                      <a:pt x="2" y="61"/>
                      <a:pt x="2" y="61"/>
                      <a:pt x="2" y="61"/>
                    </a:cubicBezTo>
                    <a:cubicBezTo>
                      <a:pt x="0" y="63"/>
                      <a:pt x="0" y="66"/>
                      <a:pt x="2" y="68"/>
                    </a:cubicBezTo>
                    <a:cubicBezTo>
                      <a:pt x="3" y="70"/>
                      <a:pt x="7" y="70"/>
                      <a:pt x="8" y="68"/>
                    </a:cubicBezTo>
                    <a:cubicBezTo>
                      <a:pt x="32" y="44"/>
                      <a:pt x="32" y="44"/>
                      <a:pt x="32" y="44"/>
                    </a:cubicBezTo>
                    <a:cubicBezTo>
                      <a:pt x="59" y="70"/>
                      <a:pt x="59" y="70"/>
                      <a:pt x="59" y="70"/>
                    </a:cubicBezTo>
                    <a:cubicBezTo>
                      <a:pt x="111" y="18"/>
                      <a:pt x="111" y="18"/>
                      <a:pt x="111" y="18"/>
                    </a:cubicBezTo>
                    <a:cubicBezTo>
                      <a:pt x="110" y="24"/>
                      <a:pt x="110" y="24"/>
                      <a:pt x="110" y="24"/>
                    </a:cubicBezTo>
                    <a:cubicBezTo>
                      <a:pt x="110" y="26"/>
                      <a:pt x="112" y="29"/>
                      <a:pt x="115" y="29"/>
                    </a:cubicBezTo>
                    <a:cubicBezTo>
                      <a:pt x="115" y="29"/>
                      <a:pt x="115" y="29"/>
                      <a:pt x="115" y="29"/>
                    </a:cubicBezTo>
                    <a:cubicBezTo>
                      <a:pt x="118" y="29"/>
                      <a:pt x="120" y="27"/>
                      <a:pt x="120" y="24"/>
                    </a:cubicBezTo>
                    <a:cubicBezTo>
                      <a:pt x="122" y="0"/>
                      <a:pt x="122" y="0"/>
                      <a:pt x="122" y="0"/>
                    </a:cubicBezTo>
                    <a:lnTo>
                      <a:pt x="98" y="2"/>
                    </a:lnTo>
                    <a:close/>
                  </a:path>
                </a:pathLst>
              </a:custGeom>
              <a:solidFill>
                <a:schemeClr val="bg1"/>
              </a:solidFill>
              <a:ln>
                <a:noFill/>
              </a:ln>
            </p:spPr>
            <p:txBody>
              <a:bodyPr vert="horz" wrap="square" lIns="91440" tIns="45720" rIns="91440" bIns="45720" numCol="1" anchor="t" anchorCtr="0" compatLnSpc="1"/>
              <a:lstStyle/>
              <a:p>
                <a:endParaRPr lang="en-US" dirty="0">
                  <a:solidFill>
                    <a:schemeClr val="tx1">
                      <a:lumMod val="75000"/>
                      <a:lumOff val="25000"/>
                    </a:schemeClr>
                  </a:solidFill>
                  <a:latin typeface="阿里巴巴普惠体 R" panose="00020600040101010101" pitchFamily="18" charset="-122"/>
                </a:endParaRPr>
              </a:p>
            </p:txBody>
          </p:sp>
        </p:grpSp>
        <p:grpSp>
          <p:nvGrpSpPr>
            <p:cNvPr id="92" name="组合 91"/>
            <p:cNvGrpSpPr/>
            <p:nvPr/>
          </p:nvGrpSpPr>
          <p:grpSpPr>
            <a:xfrm flipH="1">
              <a:off x="8957959" y="2507867"/>
              <a:ext cx="2383765" cy="860538"/>
              <a:chOff x="1895297" y="2159076"/>
              <a:chExt cx="2228941" cy="804646"/>
            </a:xfrm>
          </p:grpSpPr>
          <p:sp>
            <p:nvSpPr>
              <p:cNvPr id="93" name="Rectangle 16"/>
              <p:cNvSpPr/>
              <p:nvPr/>
            </p:nvSpPr>
            <p:spPr>
              <a:xfrm flipH="1">
                <a:off x="1895297" y="2468130"/>
                <a:ext cx="2228941" cy="495592"/>
              </a:xfrm>
              <a:prstGeom prst="rect">
                <a:avLst/>
              </a:prstGeom>
            </p:spPr>
            <p:txBody>
              <a:bodyPr wrap="square">
                <a:spAutoFit/>
              </a:bodyPr>
              <a:lstStyle/>
              <a:p>
                <a:pPr>
                  <a:lnSpc>
                    <a:spcPct val="150000"/>
                  </a:lnSpc>
                  <a:buClr>
                    <a:srgbClr val="E24848"/>
                  </a:buClr>
                  <a:defRPr/>
                </a:pPr>
                <a:r>
                  <a:rPr lang="zh-CN" altLang="en-US"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a:t>
                </a:r>
                <a:endParaRPr lang="en-US" altLang="zh-CN" sz="10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94" name="Title 11"/>
              <p:cNvSpPr txBox="1"/>
              <p:nvPr/>
            </p:nvSpPr>
            <p:spPr>
              <a:xfrm flipH="1">
                <a:off x="2517083" y="2159076"/>
                <a:ext cx="1607155" cy="345344"/>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18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anim calcmode="lin" valueType="num">
                                      <p:cBhvr>
                                        <p:cTn id="14" dur="500" fill="hold"/>
                                        <p:tgtEl>
                                          <p:spTgt spid="2"/>
                                        </p:tgtEl>
                                        <p:attrNameLst>
                                          <p:attrName>ppt_x</p:attrName>
                                        </p:attrNameLst>
                                      </p:cBhvr>
                                      <p:tavLst>
                                        <p:tav tm="0">
                                          <p:val>
                                            <p:strVal val="#ppt_x"/>
                                          </p:val>
                                        </p:tav>
                                        <p:tav tm="100000">
                                          <p:val>
                                            <p:strVal val="#ppt_x"/>
                                          </p:val>
                                        </p:tav>
                                      </p:tavLst>
                                    </p:anim>
                                    <p:anim calcmode="lin" valueType="num">
                                      <p:cBhvr>
                                        <p:cTn id="15" dur="5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fade">
                                      <p:cBhvr>
                                        <p:cTn id="19" dur="500"/>
                                        <p:tgtEl>
                                          <p:spTgt spid="98"/>
                                        </p:tgtEl>
                                      </p:cBhvr>
                                    </p:animEffect>
                                    <p:anim calcmode="lin" valueType="num">
                                      <p:cBhvr>
                                        <p:cTn id="20" dur="500" fill="hold"/>
                                        <p:tgtEl>
                                          <p:spTgt spid="98"/>
                                        </p:tgtEl>
                                        <p:attrNameLst>
                                          <p:attrName>ppt_x</p:attrName>
                                        </p:attrNameLst>
                                      </p:cBhvr>
                                      <p:tavLst>
                                        <p:tav tm="0">
                                          <p:val>
                                            <p:strVal val="#ppt_x"/>
                                          </p:val>
                                        </p:tav>
                                        <p:tav tm="100000">
                                          <p:val>
                                            <p:strVal val="#ppt_x"/>
                                          </p:val>
                                        </p:tav>
                                      </p:tavLst>
                                    </p:anim>
                                    <p:anim calcmode="lin" valueType="num">
                                      <p:cBhvr>
                                        <p:cTn id="21" dur="500" fill="hold"/>
                                        <p:tgtEl>
                                          <p:spTgt spid="9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97"/>
                                        </p:tgtEl>
                                        <p:attrNameLst>
                                          <p:attrName>style.visibility</p:attrName>
                                        </p:attrNameLst>
                                      </p:cBhvr>
                                      <p:to>
                                        <p:strVal val="visible"/>
                                      </p:to>
                                    </p:set>
                                    <p:animEffect transition="in" filter="fade">
                                      <p:cBhvr>
                                        <p:cTn id="25" dur="500"/>
                                        <p:tgtEl>
                                          <p:spTgt spid="97"/>
                                        </p:tgtEl>
                                      </p:cBhvr>
                                    </p:animEffect>
                                    <p:anim calcmode="lin" valueType="num">
                                      <p:cBhvr>
                                        <p:cTn id="26" dur="500" fill="hold"/>
                                        <p:tgtEl>
                                          <p:spTgt spid="97"/>
                                        </p:tgtEl>
                                        <p:attrNameLst>
                                          <p:attrName>ppt_x</p:attrName>
                                        </p:attrNameLst>
                                      </p:cBhvr>
                                      <p:tavLst>
                                        <p:tav tm="0">
                                          <p:val>
                                            <p:strVal val="#ppt_x"/>
                                          </p:val>
                                        </p:tav>
                                        <p:tav tm="100000">
                                          <p:val>
                                            <p:strVal val="#ppt_x"/>
                                          </p:val>
                                        </p:tav>
                                      </p:tavLst>
                                    </p:anim>
                                    <p:anim calcmode="lin" valueType="num">
                                      <p:cBhvr>
                                        <p:cTn id="27" dur="500" fill="hold"/>
                                        <p:tgtEl>
                                          <p:spTgt spid="9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96"/>
                                        </p:tgtEl>
                                        <p:attrNameLst>
                                          <p:attrName>style.visibility</p:attrName>
                                        </p:attrNameLst>
                                      </p:cBhvr>
                                      <p:to>
                                        <p:strVal val="visible"/>
                                      </p:to>
                                    </p:set>
                                    <p:animEffect transition="in" filter="fade">
                                      <p:cBhvr>
                                        <p:cTn id="31" dur="500"/>
                                        <p:tgtEl>
                                          <p:spTgt spid="96"/>
                                        </p:tgtEl>
                                      </p:cBhvr>
                                    </p:animEffect>
                                    <p:anim calcmode="lin" valueType="num">
                                      <p:cBhvr>
                                        <p:cTn id="32" dur="500" fill="hold"/>
                                        <p:tgtEl>
                                          <p:spTgt spid="96"/>
                                        </p:tgtEl>
                                        <p:attrNameLst>
                                          <p:attrName>ppt_x</p:attrName>
                                        </p:attrNameLst>
                                      </p:cBhvr>
                                      <p:tavLst>
                                        <p:tav tm="0">
                                          <p:val>
                                            <p:strVal val="#ppt_x"/>
                                          </p:val>
                                        </p:tav>
                                        <p:tav tm="100000">
                                          <p:val>
                                            <p:strVal val="#ppt_x"/>
                                          </p:val>
                                        </p:tav>
                                      </p:tavLst>
                                    </p:anim>
                                    <p:anim calcmode="lin" valueType="num">
                                      <p:cBhvr>
                                        <p:cTn id="33" dur="500" fill="hold"/>
                                        <p:tgtEl>
                                          <p:spTgt spid="96"/>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95"/>
                                        </p:tgtEl>
                                        <p:attrNameLst>
                                          <p:attrName>style.visibility</p:attrName>
                                        </p:attrNameLst>
                                      </p:cBhvr>
                                      <p:to>
                                        <p:strVal val="visible"/>
                                      </p:to>
                                    </p:set>
                                    <p:animEffect transition="in" filter="fade">
                                      <p:cBhvr>
                                        <p:cTn id="37" dur="500"/>
                                        <p:tgtEl>
                                          <p:spTgt spid="95"/>
                                        </p:tgtEl>
                                      </p:cBhvr>
                                    </p:animEffect>
                                    <p:anim calcmode="lin" valueType="num">
                                      <p:cBhvr>
                                        <p:cTn id="38" dur="500" fill="hold"/>
                                        <p:tgtEl>
                                          <p:spTgt spid="95"/>
                                        </p:tgtEl>
                                        <p:attrNameLst>
                                          <p:attrName>ppt_x</p:attrName>
                                        </p:attrNameLst>
                                      </p:cBhvr>
                                      <p:tavLst>
                                        <p:tav tm="0">
                                          <p:val>
                                            <p:strVal val="#ppt_x"/>
                                          </p:val>
                                        </p:tav>
                                        <p:tav tm="100000">
                                          <p:val>
                                            <p:strVal val="#ppt_x"/>
                                          </p:val>
                                        </p:tav>
                                      </p:tavLst>
                                    </p:anim>
                                    <p:anim calcmode="lin" valueType="num">
                                      <p:cBhvr>
                                        <p:cTn id="39" dur="5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54763" y="327287"/>
            <a:ext cx="4122168" cy="615219"/>
            <a:chOff x="586991" y="472430"/>
            <a:chExt cx="4122168" cy="615219"/>
          </a:xfrm>
        </p:grpSpPr>
        <p:sp>
          <p:nvSpPr>
            <p:cNvPr id="5" name="椭圆 4"/>
            <p:cNvSpPr/>
            <p:nvPr/>
          </p:nvSpPr>
          <p:spPr>
            <a:xfrm>
              <a:off x="654123" y="472430"/>
              <a:ext cx="612000" cy="612000"/>
            </a:xfrm>
            <a:prstGeom prst="ellipse">
              <a:avLst/>
            </a:prstGeom>
            <a:solidFill>
              <a:schemeClr val="accent5">
                <a:lumMod val="7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atin typeface="阿里巴巴普惠体 R" panose="00020600040101010101" pitchFamily="18" charset="-122"/>
                <a:ea typeface="阿里巴巴普惠体 R" panose="00020600040101010101" pitchFamily="18" charset="-122"/>
              </a:endParaRPr>
            </a:p>
          </p:txBody>
        </p:sp>
        <p:sp>
          <p:nvSpPr>
            <p:cNvPr id="6" name="文本框 5"/>
            <p:cNvSpPr txBox="1"/>
            <p:nvPr/>
          </p:nvSpPr>
          <p:spPr>
            <a:xfrm>
              <a:off x="586991" y="516820"/>
              <a:ext cx="679132" cy="523220"/>
            </a:xfrm>
            <a:prstGeom prst="rect">
              <a:avLst/>
            </a:prstGeom>
            <a:noFill/>
          </p:spPr>
          <p:txBody>
            <a:bodyPr wrap="square" rtlCol="0">
              <a:spAutoFit/>
            </a:bodyPr>
            <a:lstStyle>
              <a:defPPr>
                <a:defRPr lang="zh-CN"/>
              </a:defPPr>
              <a:lvl1pPr algn="dist">
                <a:defRPr sz="9600" spc="-150">
                  <a:gradFill>
                    <a:gsLst>
                      <a:gs pos="0">
                        <a:schemeClr val="accent3">
                          <a:lumMod val="75000"/>
                        </a:schemeClr>
                      </a:gs>
                      <a:gs pos="100000">
                        <a:schemeClr val="accent1">
                          <a:lumMod val="60000"/>
                          <a:lumOff val="40000"/>
                        </a:schemeClr>
                      </a:gs>
                    </a:gsLst>
                    <a:lin ang="0" scaled="1"/>
                  </a:gradFill>
                  <a:latin typeface="优设标题黑" panose="00000500000000000000" pitchFamily="2" charset="-122"/>
                  <a:ea typeface="优设标题黑" panose="00000500000000000000" pitchFamily="2" charset="-122"/>
                </a:defRPr>
              </a:lvl1pPr>
            </a:lstStyle>
            <a:p>
              <a:r>
                <a:rPr lang="en-US" altLang="zh-CN" sz="2800" spc="-300" dirty="0">
                  <a:solidFill>
                    <a:schemeClr val="bg1"/>
                  </a:solidFill>
                  <a:effectLst>
                    <a:outerShdw blurRad="38100" dist="38100" dir="2700000" algn="tl">
                      <a:srgbClr val="000000">
                        <a:alpha val="43137"/>
                      </a:srgbClr>
                    </a:outerShdw>
                  </a:effectLst>
                </a:rPr>
                <a:t>04</a:t>
              </a:r>
              <a:endParaRPr lang="zh-CN" altLang="en-US" sz="2800" spc="-300" dirty="0">
                <a:solidFill>
                  <a:schemeClr val="bg1"/>
                </a:solidFill>
                <a:effectLst>
                  <a:outerShdw blurRad="38100" dist="38100" dir="2700000" algn="tl">
                    <a:srgbClr val="000000">
                      <a:alpha val="43137"/>
                    </a:srgbClr>
                  </a:outerShdw>
                </a:effectLst>
              </a:endParaRPr>
            </a:p>
          </p:txBody>
        </p:sp>
        <p:sp>
          <p:nvSpPr>
            <p:cNvPr id="7" name="文本框 6"/>
            <p:cNvSpPr txBox="1"/>
            <p:nvPr/>
          </p:nvSpPr>
          <p:spPr>
            <a:xfrm>
              <a:off x="1456590" y="502874"/>
              <a:ext cx="3252569" cy="584775"/>
            </a:xfrm>
            <a:prstGeom prst="rect">
              <a:avLst/>
            </a:prstGeom>
            <a:noFill/>
          </p:spPr>
          <p:txBody>
            <a:bodyPr wrap="square" rtlCol="0">
              <a:spAutoFit/>
            </a:bodyPr>
            <a:lstStyle/>
            <a:p>
              <a:pPr defTabSz="457200"/>
              <a:r>
                <a:rPr kumimoji="1"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rPr>
                <a:t>团队介绍</a:t>
              </a:r>
            </a:p>
          </p:txBody>
        </p:sp>
      </p:grpSp>
      <p:grpSp>
        <p:nvGrpSpPr>
          <p:cNvPr id="47" name="组合 46"/>
          <p:cNvGrpSpPr/>
          <p:nvPr/>
        </p:nvGrpSpPr>
        <p:grpSpPr>
          <a:xfrm>
            <a:off x="1867304" y="2591085"/>
            <a:ext cx="4194310" cy="4266913"/>
            <a:chOff x="1867304" y="2591085"/>
            <a:chExt cx="4194310" cy="4266913"/>
          </a:xfrm>
        </p:grpSpPr>
        <p:grpSp>
          <p:nvGrpSpPr>
            <p:cNvPr id="2" name="组合 1"/>
            <p:cNvGrpSpPr/>
            <p:nvPr/>
          </p:nvGrpSpPr>
          <p:grpSpPr>
            <a:xfrm>
              <a:off x="4843050" y="2591085"/>
              <a:ext cx="1218564" cy="4266913"/>
              <a:chOff x="4843050" y="2591085"/>
              <a:chExt cx="1218564" cy="4266913"/>
            </a:xfrm>
          </p:grpSpPr>
          <p:grpSp>
            <p:nvGrpSpPr>
              <p:cNvPr id="11" name="组合 10"/>
              <p:cNvGrpSpPr/>
              <p:nvPr/>
            </p:nvGrpSpPr>
            <p:grpSpPr>
              <a:xfrm>
                <a:off x="4843050" y="2591085"/>
                <a:ext cx="1218564" cy="4266913"/>
                <a:chOff x="4843050" y="2591085"/>
                <a:chExt cx="1218564" cy="4266913"/>
              </a:xfrm>
            </p:grpSpPr>
            <p:sp>
              <p:nvSpPr>
                <p:cNvPr id="12" name="矩形 11"/>
                <p:cNvSpPr/>
                <p:nvPr/>
              </p:nvSpPr>
              <p:spPr>
                <a:xfrm rot="16200000">
                  <a:off x="4138838" y="4935221"/>
                  <a:ext cx="3600456" cy="245097"/>
                </a:xfrm>
                <a:prstGeom prst="rect">
                  <a:avLst/>
                </a:prstGeom>
                <a:solidFill>
                  <a:schemeClr val="accent5">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endParaRPr>
                </a:p>
              </p:txBody>
            </p:sp>
            <p:sp>
              <p:nvSpPr>
                <p:cNvPr id="13" name="任意多边形 45"/>
                <p:cNvSpPr/>
                <p:nvPr/>
              </p:nvSpPr>
              <p:spPr>
                <a:xfrm>
                  <a:off x="4843050" y="2591085"/>
                  <a:ext cx="1218564" cy="1218562"/>
                </a:xfrm>
                <a:custGeom>
                  <a:avLst/>
                  <a:gdLst>
                    <a:gd name="connsiteX0" fmla="*/ 971401 w 1218564"/>
                    <a:gd name="connsiteY0" fmla="*/ 609281 h 1218562"/>
                    <a:gd name="connsiteX1" fmla="*/ 609282 w 1218564"/>
                    <a:gd name="connsiteY1" fmla="*/ 247163 h 1218562"/>
                    <a:gd name="connsiteX2" fmla="*/ 247163 w 1218564"/>
                    <a:gd name="connsiteY2" fmla="*/ 609281 h 1218562"/>
                    <a:gd name="connsiteX3" fmla="*/ 609282 w 1218564"/>
                    <a:gd name="connsiteY3" fmla="*/ 971399 h 1218562"/>
                    <a:gd name="connsiteX4" fmla="*/ 971401 w 1218564"/>
                    <a:gd name="connsiteY4" fmla="*/ 609281 h 1218562"/>
                    <a:gd name="connsiteX5" fmla="*/ 1218564 w 1218564"/>
                    <a:gd name="connsiteY5" fmla="*/ 609281 h 1218562"/>
                    <a:gd name="connsiteX6" fmla="*/ 609282 w 1218564"/>
                    <a:gd name="connsiteY6" fmla="*/ 1218562 h 1218562"/>
                    <a:gd name="connsiteX7" fmla="*/ 0 w 1218564"/>
                    <a:gd name="connsiteY7" fmla="*/ 609281 h 1218562"/>
                    <a:gd name="connsiteX8" fmla="*/ 609282 w 1218564"/>
                    <a:gd name="connsiteY8" fmla="*/ 0 h 1218562"/>
                    <a:gd name="connsiteX9" fmla="*/ 1218564 w 1218564"/>
                    <a:gd name="connsiteY9" fmla="*/ 609281 h 121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8564" h="1218562">
                      <a:moveTo>
                        <a:pt x="971401" y="609281"/>
                      </a:moveTo>
                      <a:cubicBezTo>
                        <a:pt x="971401" y="409289"/>
                        <a:pt x="809275" y="247163"/>
                        <a:pt x="609282" y="247163"/>
                      </a:cubicBezTo>
                      <a:cubicBezTo>
                        <a:pt x="409289" y="247163"/>
                        <a:pt x="247163" y="409289"/>
                        <a:pt x="247163" y="609281"/>
                      </a:cubicBezTo>
                      <a:cubicBezTo>
                        <a:pt x="247163" y="809273"/>
                        <a:pt x="409289" y="971399"/>
                        <a:pt x="609282" y="971399"/>
                      </a:cubicBezTo>
                      <a:cubicBezTo>
                        <a:pt x="809275" y="971399"/>
                        <a:pt x="971401" y="809273"/>
                        <a:pt x="971401" y="609281"/>
                      </a:cubicBezTo>
                      <a:close/>
                      <a:moveTo>
                        <a:pt x="1218564" y="609281"/>
                      </a:moveTo>
                      <a:cubicBezTo>
                        <a:pt x="1218564" y="945778"/>
                        <a:pt x="945779" y="1218562"/>
                        <a:pt x="609282" y="1218562"/>
                      </a:cubicBezTo>
                      <a:cubicBezTo>
                        <a:pt x="272785" y="1218562"/>
                        <a:pt x="0" y="945778"/>
                        <a:pt x="0" y="609281"/>
                      </a:cubicBezTo>
                      <a:cubicBezTo>
                        <a:pt x="0" y="272784"/>
                        <a:pt x="272785" y="0"/>
                        <a:pt x="609282" y="0"/>
                      </a:cubicBezTo>
                      <a:cubicBezTo>
                        <a:pt x="945779" y="0"/>
                        <a:pt x="1218564" y="272784"/>
                        <a:pt x="1218564" y="609281"/>
                      </a:cubicBezTo>
                      <a:close/>
                    </a:path>
                  </a:pathLst>
                </a:custGeom>
                <a:solidFill>
                  <a:schemeClr val="accent5">
                    <a:lumMod val="75000"/>
                  </a:scheme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endParaRPr>
                </a:p>
              </p:txBody>
            </p:sp>
          </p:grpSp>
          <p:sp>
            <p:nvSpPr>
              <p:cNvPr id="20" name="矩形 19"/>
              <p:cNvSpPr/>
              <p:nvPr/>
            </p:nvSpPr>
            <p:spPr>
              <a:xfrm>
                <a:off x="5170925" y="2837362"/>
                <a:ext cx="540594" cy="746036"/>
              </a:xfrm>
              <a:prstGeom prst="rect">
                <a:avLst/>
              </a:prstGeom>
              <a:no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rPr>
                  <a:t>01</a:t>
                </a:r>
                <a:endParaRPr kumimoji="0" lang="zh-CN" altLang="en-US" sz="3200"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endParaRPr>
              </a:p>
            </p:txBody>
          </p:sp>
        </p:grpSp>
        <p:grpSp>
          <p:nvGrpSpPr>
            <p:cNvPr id="26" name="组合 25"/>
            <p:cNvGrpSpPr/>
            <p:nvPr/>
          </p:nvGrpSpPr>
          <p:grpSpPr>
            <a:xfrm>
              <a:off x="1867304" y="2591085"/>
              <a:ext cx="2699694" cy="1168647"/>
              <a:chOff x="1895297" y="2159076"/>
              <a:chExt cx="2228941" cy="964866"/>
            </a:xfrm>
          </p:grpSpPr>
          <p:sp>
            <p:nvSpPr>
              <p:cNvPr id="27" name="Rectangle 16"/>
              <p:cNvSpPr/>
              <p:nvPr/>
            </p:nvSpPr>
            <p:spPr>
              <a:xfrm flipH="1">
                <a:off x="1895297" y="2468130"/>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8"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chemeClr val="accent5">
                        <a:lumMod val="50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accent5">
                      <a:lumMod val="50000"/>
                    </a:schemeClr>
                  </a:solidFill>
                  <a:latin typeface="思源黑体 CN Bold" panose="020B0800000000000000" pitchFamily="34" charset="-122"/>
                  <a:ea typeface="思源黑体 CN Bold" panose="020B0800000000000000" pitchFamily="34" charset="-122"/>
                </a:endParaRPr>
              </a:p>
            </p:txBody>
          </p:sp>
        </p:grpSp>
      </p:grpSp>
      <p:grpSp>
        <p:nvGrpSpPr>
          <p:cNvPr id="48" name="组合 47"/>
          <p:cNvGrpSpPr/>
          <p:nvPr/>
        </p:nvGrpSpPr>
        <p:grpSpPr>
          <a:xfrm>
            <a:off x="6144391" y="1666406"/>
            <a:ext cx="4194310" cy="5190941"/>
            <a:chOff x="6144391" y="1666406"/>
            <a:chExt cx="4194310" cy="5190941"/>
          </a:xfrm>
        </p:grpSpPr>
        <p:grpSp>
          <p:nvGrpSpPr>
            <p:cNvPr id="33" name="组合 32"/>
            <p:cNvGrpSpPr/>
            <p:nvPr/>
          </p:nvGrpSpPr>
          <p:grpSpPr>
            <a:xfrm>
              <a:off x="6144391" y="1768739"/>
              <a:ext cx="1218564" cy="5088608"/>
              <a:chOff x="6144391" y="1768739"/>
              <a:chExt cx="1218564" cy="5088608"/>
            </a:xfrm>
          </p:grpSpPr>
          <p:grpSp>
            <p:nvGrpSpPr>
              <p:cNvPr id="14" name="组合 13"/>
              <p:cNvGrpSpPr/>
              <p:nvPr/>
            </p:nvGrpSpPr>
            <p:grpSpPr>
              <a:xfrm>
                <a:off x="6144391" y="1768739"/>
                <a:ext cx="1218564" cy="5088608"/>
                <a:chOff x="6144391" y="1768739"/>
                <a:chExt cx="1218564" cy="5088608"/>
              </a:xfrm>
              <a:solidFill>
                <a:srgbClr val="9BC773"/>
              </a:solidFill>
            </p:grpSpPr>
            <p:sp>
              <p:nvSpPr>
                <p:cNvPr id="15" name="矩形 14"/>
                <p:cNvSpPr/>
                <p:nvPr/>
              </p:nvSpPr>
              <p:spPr>
                <a:xfrm rot="16200000">
                  <a:off x="4026509" y="4494367"/>
                  <a:ext cx="4480863" cy="245097"/>
                </a:xfrm>
                <a:prstGeom prst="rect">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endParaRPr>
                </a:p>
              </p:txBody>
            </p:sp>
            <p:sp>
              <p:nvSpPr>
                <p:cNvPr id="16" name="任意多边形 48"/>
                <p:cNvSpPr/>
                <p:nvPr/>
              </p:nvSpPr>
              <p:spPr>
                <a:xfrm>
                  <a:off x="6144391" y="1768739"/>
                  <a:ext cx="1218564" cy="1218562"/>
                </a:xfrm>
                <a:custGeom>
                  <a:avLst/>
                  <a:gdLst>
                    <a:gd name="connsiteX0" fmla="*/ 971401 w 1218564"/>
                    <a:gd name="connsiteY0" fmla="*/ 609281 h 1218562"/>
                    <a:gd name="connsiteX1" fmla="*/ 609282 w 1218564"/>
                    <a:gd name="connsiteY1" fmla="*/ 247163 h 1218562"/>
                    <a:gd name="connsiteX2" fmla="*/ 247163 w 1218564"/>
                    <a:gd name="connsiteY2" fmla="*/ 609281 h 1218562"/>
                    <a:gd name="connsiteX3" fmla="*/ 609282 w 1218564"/>
                    <a:gd name="connsiteY3" fmla="*/ 971399 h 1218562"/>
                    <a:gd name="connsiteX4" fmla="*/ 971401 w 1218564"/>
                    <a:gd name="connsiteY4" fmla="*/ 609281 h 1218562"/>
                    <a:gd name="connsiteX5" fmla="*/ 1218564 w 1218564"/>
                    <a:gd name="connsiteY5" fmla="*/ 609281 h 1218562"/>
                    <a:gd name="connsiteX6" fmla="*/ 609282 w 1218564"/>
                    <a:gd name="connsiteY6" fmla="*/ 1218562 h 1218562"/>
                    <a:gd name="connsiteX7" fmla="*/ 0 w 1218564"/>
                    <a:gd name="connsiteY7" fmla="*/ 609281 h 1218562"/>
                    <a:gd name="connsiteX8" fmla="*/ 609282 w 1218564"/>
                    <a:gd name="connsiteY8" fmla="*/ 0 h 1218562"/>
                    <a:gd name="connsiteX9" fmla="*/ 1218564 w 1218564"/>
                    <a:gd name="connsiteY9" fmla="*/ 609281 h 121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8564" h="1218562">
                      <a:moveTo>
                        <a:pt x="971401" y="609281"/>
                      </a:moveTo>
                      <a:cubicBezTo>
                        <a:pt x="971401" y="409289"/>
                        <a:pt x="809275" y="247163"/>
                        <a:pt x="609282" y="247163"/>
                      </a:cubicBezTo>
                      <a:cubicBezTo>
                        <a:pt x="409289" y="247163"/>
                        <a:pt x="247163" y="409289"/>
                        <a:pt x="247163" y="609281"/>
                      </a:cubicBezTo>
                      <a:cubicBezTo>
                        <a:pt x="247163" y="809273"/>
                        <a:pt x="409289" y="971399"/>
                        <a:pt x="609282" y="971399"/>
                      </a:cubicBezTo>
                      <a:cubicBezTo>
                        <a:pt x="809275" y="971399"/>
                        <a:pt x="971401" y="809273"/>
                        <a:pt x="971401" y="609281"/>
                      </a:cubicBezTo>
                      <a:close/>
                      <a:moveTo>
                        <a:pt x="1218564" y="609281"/>
                      </a:moveTo>
                      <a:cubicBezTo>
                        <a:pt x="1218564" y="945778"/>
                        <a:pt x="945779" y="1218562"/>
                        <a:pt x="609282" y="1218562"/>
                      </a:cubicBezTo>
                      <a:cubicBezTo>
                        <a:pt x="272785" y="1218562"/>
                        <a:pt x="0" y="945778"/>
                        <a:pt x="0" y="609281"/>
                      </a:cubicBezTo>
                      <a:cubicBezTo>
                        <a:pt x="0" y="272784"/>
                        <a:pt x="272785" y="0"/>
                        <a:pt x="609282" y="0"/>
                      </a:cubicBezTo>
                      <a:cubicBezTo>
                        <a:pt x="945779" y="0"/>
                        <a:pt x="1218564" y="272784"/>
                        <a:pt x="1218564" y="609281"/>
                      </a:cubicBezTo>
                      <a:close/>
                    </a:path>
                  </a:pathLst>
                </a:custGeom>
                <a:solidFill>
                  <a:schemeClr val="tx1">
                    <a:lumMod val="75000"/>
                    <a:lumOff val="25000"/>
                  </a:scheme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endParaRPr>
                </a:p>
              </p:txBody>
            </p:sp>
          </p:grpSp>
          <p:sp>
            <p:nvSpPr>
              <p:cNvPr id="21" name="矩形 20"/>
              <p:cNvSpPr/>
              <p:nvPr/>
            </p:nvSpPr>
            <p:spPr>
              <a:xfrm>
                <a:off x="6483376" y="2014851"/>
                <a:ext cx="540594" cy="746036"/>
              </a:xfrm>
              <a:prstGeom prst="rect">
                <a:avLst/>
              </a:prstGeom>
              <a:no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rPr>
                  <a:t>02</a:t>
                </a:r>
                <a:endParaRPr kumimoji="0" lang="zh-CN" altLang="en-US" sz="3200"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endParaRPr>
              </a:p>
            </p:txBody>
          </p:sp>
        </p:grpSp>
        <p:grpSp>
          <p:nvGrpSpPr>
            <p:cNvPr id="29" name="组合 28"/>
            <p:cNvGrpSpPr/>
            <p:nvPr/>
          </p:nvGrpSpPr>
          <p:grpSpPr>
            <a:xfrm flipH="1">
              <a:off x="7639007" y="1666406"/>
              <a:ext cx="2699694" cy="1168647"/>
              <a:chOff x="1895297" y="2159076"/>
              <a:chExt cx="2228941" cy="964866"/>
            </a:xfrm>
          </p:grpSpPr>
          <p:sp>
            <p:nvSpPr>
              <p:cNvPr id="30" name="Rectangle 16"/>
              <p:cNvSpPr/>
              <p:nvPr/>
            </p:nvSpPr>
            <p:spPr>
              <a:xfrm flipH="1">
                <a:off x="1895297" y="2468130"/>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1"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49" name="组合 48"/>
          <p:cNvGrpSpPr/>
          <p:nvPr/>
        </p:nvGrpSpPr>
        <p:grpSpPr>
          <a:xfrm>
            <a:off x="1539429" y="4669216"/>
            <a:ext cx="4194310" cy="2188131"/>
            <a:chOff x="1539429" y="4669216"/>
            <a:chExt cx="4194310" cy="2188131"/>
          </a:xfrm>
        </p:grpSpPr>
        <p:grpSp>
          <p:nvGrpSpPr>
            <p:cNvPr id="32" name="组合 31"/>
            <p:cNvGrpSpPr/>
            <p:nvPr/>
          </p:nvGrpSpPr>
          <p:grpSpPr>
            <a:xfrm>
              <a:off x="4513294" y="4669216"/>
              <a:ext cx="1220445" cy="2188131"/>
              <a:chOff x="4513294" y="4669216"/>
              <a:chExt cx="1220445" cy="2188131"/>
            </a:xfrm>
          </p:grpSpPr>
          <p:grpSp>
            <p:nvGrpSpPr>
              <p:cNvPr id="8" name="组合 7"/>
              <p:cNvGrpSpPr/>
              <p:nvPr/>
            </p:nvGrpSpPr>
            <p:grpSpPr>
              <a:xfrm>
                <a:off x="4513294" y="4669216"/>
                <a:ext cx="1220445" cy="2188131"/>
                <a:chOff x="4513294" y="4669216"/>
                <a:chExt cx="1220445" cy="2188131"/>
              </a:xfrm>
            </p:grpSpPr>
            <p:sp>
              <p:nvSpPr>
                <p:cNvPr id="9" name="矩形 8"/>
                <p:cNvSpPr/>
                <p:nvPr/>
              </p:nvSpPr>
              <p:spPr>
                <a:xfrm rot="16200000">
                  <a:off x="4817412" y="5941019"/>
                  <a:ext cx="1587558" cy="245097"/>
                </a:xfrm>
                <a:prstGeom prst="rect">
                  <a:avLst/>
                </a:pr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endParaRPr>
                </a:p>
              </p:txBody>
            </p:sp>
            <p:sp>
              <p:nvSpPr>
                <p:cNvPr id="10" name="任意多边形 42"/>
                <p:cNvSpPr/>
                <p:nvPr/>
              </p:nvSpPr>
              <p:spPr>
                <a:xfrm>
                  <a:off x="4513294" y="4669216"/>
                  <a:ext cx="1218564" cy="1218562"/>
                </a:xfrm>
                <a:custGeom>
                  <a:avLst/>
                  <a:gdLst>
                    <a:gd name="connsiteX0" fmla="*/ 971401 w 1218564"/>
                    <a:gd name="connsiteY0" fmla="*/ 609281 h 1218562"/>
                    <a:gd name="connsiteX1" fmla="*/ 609282 w 1218564"/>
                    <a:gd name="connsiteY1" fmla="*/ 247163 h 1218562"/>
                    <a:gd name="connsiteX2" fmla="*/ 247163 w 1218564"/>
                    <a:gd name="connsiteY2" fmla="*/ 609281 h 1218562"/>
                    <a:gd name="connsiteX3" fmla="*/ 609282 w 1218564"/>
                    <a:gd name="connsiteY3" fmla="*/ 971399 h 1218562"/>
                    <a:gd name="connsiteX4" fmla="*/ 971401 w 1218564"/>
                    <a:gd name="connsiteY4" fmla="*/ 609281 h 1218562"/>
                    <a:gd name="connsiteX5" fmla="*/ 1218564 w 1218564"/>
                    <a:gd name="connsiteY5" fmla="*/ 609281 h 1218562"/>
                    <a:gd name="connsiteX6" fmla="*/ 609282 w 1218564"/>
                    <a:gd name="connsiteY6" fmla="*/ 1218562 h 1218562"/>
                    <a:gd name="connsiteX7" fmla="*/ 0 w 1218564"/>
                    <a:gd name="connsiteY7" fmla="*/ 609281 h 1218562"/>
                    <a:gd name="connsiteX8" fmla="*/ 609282 w 1218564"/>
                    <a:gd name="connsiteY8" fmla="*/ 0 h 1218562"/>
                    <a:gd name="connsiteX9" fmla="*/ 1218564 w 1218564"/>
                    <a:gd name="connsiteY9" fmla="*/ 609281 h 121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8564" h="1218562">
                      <a:moveTo>
                        <a:pt x="971401" y="609281"/>
                      </a:moveTo>
                      <a:cubicBezTo>
                        <a:pt x="971401" y="409289"/>
                        <a:pt x="809275" y="247163"/>
                        <a:pt x="609282" y="247163"/>
                      </a:cubicBezTo>
                      <a:cubicBezTo>
                        <a:pt x="409289" y="247163"/>
                        <a:pt x="247163" y="409289"/>
                        <a:pt x="247163" y="609281"/>
                      </a:cubicBezTo>
                      <a:cubicBezTo>
                        <a:pt x="247163" y="809273"/>
                        <a:pt x="409289" y="971399"/>
                        <a:pt x="609282" y="971399"/>
                      </a:cubicBezTo>
                      <a:cubicBezTo>
                        <a:pt x="809275" y="971399"/>
                        <a:pt x="971401" y="809273"/>
                        <a:pt x="971401" y="609281"/>
                      </a:cubicBezTo>
                      <a:close/>
                      <a:moveTo>
                        <a:pt x="1218564" y="609281"/>
                      </a:moveTo>
                      <a:cubicBezTo>
                        <a:pt x="1218564" y="945778"/>
                        <a:pt x="945779" y="1218562"/>
                        <a:pt x="609282" y="1218562"/>
                      </a:cubicBezTo>
                      <a:cubicBezTo>
                        <a:pt x="272785" y="1218562"/>
                        <a:pt x="0" y="945778"/>
                        <a:pt x="0" y="609281"/>
                      </a:cubicBezTo>
                      <a:cubicBezTo>
                        <a:pt x="0" y="272784"/>
                        <a:pt x="272785" y="0"/>
                        <a:pt x="609282" y="0"/>
                      </a:cubicBezTo>
                      <a:cubicBezTo>
                        <a:pt x="945779" y="0"/>
                        <a:pt x="1218564" y="272784"/>
                        <a:pt x="1218564" y="609281"/>
                      </a:cubicBezTo>
                      <a:close/>
                    </a:path>
                  </a:pathLst>
                </a:custGeom>
                <a:solidFill>
                  <a:schemeClr val="tx1">
                    <a:lumMod val="75000"/>
                    <a:lumOff val="25000"/>
                  </a:scheme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endParaRPr>
                </a:p>
              </p:txBody>
            </p:sp>
          </p:grpSp>
          <p:sp>
            <p:nvSpPr>
              <p:cNvPr id="22" name="矩形 21"/>
              <p:cNvSpPr/>
              <p:nvPr/>
            </p:nvSpPr>
            <p:spPr>
              <a:xfrm>
                <a:off x="4843050" y="4915657"/>
                <a:ext cx="540594" cy="746036"/>
              </a:xfrm>
              <a:prstGeom prst="rect">
                <a:avLst/>
              </a:prstGeom>
              <a:no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rPr>
                  <a:t>03</a:t>
                </a:r>
                <a:endParaRPr kumimoji="0" lang="zh-CN" altLang="en-US" sz="3200"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endParaRPr>
              </a:p>
            </p:txBody>
          </p:sp>
        </p:grpSp>
        <p:grpSp>
          <p:nvGrpSpPr>
            <p:cNvPr id="41" name="组合 40"/>
            <p:cNvGrpSpPr/>
            <p:nvPr/>
          </p:nvGrpSpPr>
          <p:grpSpPr>
            <a:xfrm>
              <a:off x="1539429" y="4719131"/>
              <a:ext cx="2699694" cy="1168647"/>
              <a:chOff x="1895297" y="2159076"/>
              <a:chExt cx="2228941" cy="964866"/>
            </a:xfrm>
          </p:grpSpPr>
          <p:sp>
            <p:nvSpPr>
              <p:cNvPr id="42" name="Rectangle 16"/>
              <p:cNvSpPr/>
              <p:nvPr/>
            </p:nvSpPr>
            <p:spPr>
              <a:xfrm flipH="1">
                <a:off x="1895297" y="2468130"/>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3"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50" name="组合 49"/>
          <p:cNvGrpSpPr/>
          <p:nvPr/>
        </p:nvGrpSpPr>
        <p:grpSpPr>
          <a:xfrm>
            <a:off x="6472266" y="3521993"/>
            <a:ext cx="4268353" cy="3335352"/>
            <a:chOff x="6472266" y="3521993"/>
            <a:chExt cx="4268353" cy="3335352"/>
          </a:xfrm>
        </p:grpSpPr>
        <p:grpSp>
          <p:nvGrpSpPr>
            <p:cNvPr id="34" name="组合 33"/>
            <p:cNvGrpSpPr/>
            <p:nvPr/>
          </p:nvGrpSpPr>
          <p:grpSpPr>
            <a:xfrm>
              <a:off x="6472266" y="3521993"/>
              <a:ext cx="1218564" cy="3335352"/>
              <a:chOff x="6472266" y="3521993"/>
              <a:chExt cx="1218564" cy="3335352"/>
            </a:xfrm>
          </p:grpSpPr>
          <p:grpSp>
            <p:nvGrpSpPr>
              <p:cNvPr id="17" name="组合 16"/>
              <p:cNvGrpSpPr/>
              <p:nvPr/>
            </p:nvGrpSpPr>
            <p:grpSpPr>
              <a:xfrm>
                <a:off x="6472266" y="3521993"/>
                <a:ext cx="1218564" cy="3335352"/>
                <a:chOff x="6472266" y="3521993"/>
                <a:chExt cx="1218564" cy="3335352"/>
              </a:xfrm>
              <a:solidFill>
                <a:srgbClr val="E4A11C"/>
              </a:solidFill>
            </p:grpSpPr>
            <p:sp>
              <p:nvSpPr>
                <p:cNvPr id="18" name="矩形 17"/>
                <p:cNvSpPr/>
                <p:nvPr/>
              </p:nvSpPr>
              <p:spPr>
                <a:xfrm rot="16200000">
                  <a:off x="5235450" y="5375430"/>
                  <a:ext cx="2718732" cy="245097"/>
                </a:xfrm>
                <a:prstGeom prst="rect">
                  <a:avLst/>
                </a:prstGeom>
                <a:solidFill>
                  <a:schemeClr val="accent5">
                    <a:lumMod val="7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endParaRPr>
                </a:p>
              </p:txBody>
            </p:sp>
            <p:sp>
              <p:nvSpPr>
                <p:cNvPr id="19" name="任意多边形 51"/>
                <p:cNvSpPr/>
                <p:nvPr/>
              </p:nvSpPr>
              <p:spPr>
                <a:xfrm>
                  <a:off x="6472266" y="3521993"/>
                  <a:ext cx="1218564" cy="1218562"/>
                </a:xfrm>
                <a:custGeom>
                  <a:avLst/>
                  <a:gdLst>
                    <a:gd name="connsiteX0" fmla="*/ 971401 w 1218564"/>
                    <a:gd name="connsiteY0" fmla="*/ 609281 h 1218562"/>
                    <a:gd name="connsiteX1" fmla="*/ 609282 w 1218564"/>
                    <a:gd name="connsiteY1" fmla="*/ 247163 h 1218562"/>
                    <a:gd name="connsiteX2" fmla="*/ 247163 w 1218564"/>
                    <a:gd name="connsiteY2" fmla="*/ 609281 h 1218562"/>
                    <a:gd name="connsiteX3" fmla="*/ 609282 w 1218564"/>
                    <a:gd name="connsiteY3" fmla="*/ 971399 h 1218562"/>
                    <a:gd name="connsiteX4" fmla="*/ 971401 w 1218564"/>
                    <a:gd name="connsiteY4" fmla="*/ 609281 h 1218562"/>
                    <a:gd name="connsiteX5" fmla="*/ 1218564 w 1218564"/>
                    <a:gd name="connsiteY5" fmla="*/ 609281 h 1218562"/>
                    <a:gd name="connsiteX6" fmla="*/ 609282 w 1218564"/>
                    <a:gd name="connsiteY6" fmla="*/ 1218562 h 1218562"/>
                    <a:gd name="connsiteX7" fmla="*/ 0 w 1218564"/>
                    <a:gd name="connsiteY7" fmla="*/ 609281 h 1218562"/>
                    <a:gd name="connsiteX8" fmla="*/ 609282 w 1218564"/>
                    <a:gd name="connsiteY8" fmla="*/ 0 h 1218562"/>
                    <a:gd name="connsiteX9" fmla="*/ 1218564 w 1218564"/>
                    <a:gd name="connsiteY9" fmla="*/ 609281 h 1218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8564" h="1218562">
                      <a:moveTo>
                        <a:pt x="971401" y="609281"/>
                      </a:moveTo>
                      <a:cubicBezTo>
                        <a:pt x="971401" y="409289"/>
                        <a:pt x="809275" y="247163"/>
                        <a:pt x="609282" y="247163"/>
                      </a:cubicBezTo>
                      <a:cubicBezTo>
                        <a:pt x="409289" y="247163"/>
                        <a:pt x="247163" y="409289"/>
                        <a:pt x="247163" y="609281"/>
                      </a:cubicBezTo>
                      <a:cubicBezTo>
                        <a:pt x="247163" y="809273"/>
                        <a:pt x="409289" y="971399"/>
                        <a:pt x="609282" y="971399"/>
                      </a:cubicBezTo>
                      <a:cubicBezTo>
                        <a:pt x="809275" y="971399"/>
                        <a:pt x="971401" y="809273"/>
                        <a:pt x="971401" y="609281"/>
                      </a:cubicBezTo>
                      <a:close/>
                      <a:moveTo>
                        <a:pt x="1218564" y="609281"/>
                      </a:moveTo>
                      <a:cubicBezTo>
                        <a:pt x="1218564" y="945778"/>
                        <a:pt x="945779" y="1218562"/>
                        <a:pt x="609282" y="1218562"/>
                      </a:cubicBezTo>
                      <a:cubicBezTo>
                        <a:pt x="272785" y="1218562"/>
                        <a:pt x="0" y="945778"/>
                        <a:pt x="0" y="609281"/>
                      </a:cubicBezTo>
                      <a:cubicBezTo>
                        <a:pt x="0" y="272784"/>
                        <a:pt x="272785" y="0"/>
                        <a:pt x="609282" y="0"/>
                      </a:cubicBezTo>
                      <a:cubicBezTo>
                        <a:pt x="945779" y="0"/>
                        <a:pt x="1218564" y="272784"/>
                        <a:pt x="1218564" y="609281"/>
                      </a:cubicBezTo>
                      <a:close/>
                    </a:path>
                  </a:pathLst>
                </a:custGeom>
                <a:solidFill>
                  <a:schemeClr val="accent5">
                    <a:lumMod val="75000"/>
                  </a:schemeClr>
                </a:solidFill>
                <a:ln w="12700" cap="flat" cmpd="sng" algn="ctr">
                  <a:no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endParaRPr>
                </a:p>
              </p:txBody>
            </p:sp>
          </p:grpSp>
          <p:sp>
            <p:nvSpPr>
              <p:cNvPr id="23" name="矩形 22"/>
              <p:cNvSpPr/>
              <p:nvPr/>
            </p:nvSpPr>
            <p:spPr>
              <a:xfrm>
                <a:off x="6822361" y="3763478"/>
                <a:ext cx="540594" cy="746036"/>
              </a:xfrm>
              <a:prstGeom prst="rect">
                <a:avLst/>
              </a:prstGeom>
              <a:noFill/>
              <a:ln w="12700" cap="flat" cmpd="sng" algn="ctr">
                <a:noFill/>
                <a:prstDash val="solid"/>
                <a:miter lim="800000"/>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rPr>
                  <a:t>04</a:t>
                </a:r>
                <a:endParaRPr kumimoji="0" lang="zh-CN" altLang="en-US" sz="3200" b="0" i="0" u="none" strike="noStrike" kern="0" cap="none" spc="0" normalizeH="0" baseline="0" noProof="0" dirty="0">
                  <a:ln>
                    <a:noFill/>
                  </a:ln>
                  <a:solidFill>
                    <a:schemeClr val="tx1">
                      <a:lumMod val="75000"/>
                      <a:lumOff val="25000"/>
                    </a:schemeClr>
                  </a:solidFill>
                  <a:effectLst/>
                  <a:uLnTx/>
                  <a:uFillTx/>
                  <a:latin typeface="思源黑体 CN Bold" panose="020B0800000000000000" pitchFamily="34" charset="-122"/>
                  <a:ea typeface="思源黑体 CN Bold" panose="020B0800000000000000" pitchFamily="34" charset="-122"/>
                </a:endParaRPr>
              </a:p>
            </p:txBody>
          </p:sp>
        </p:grpSp>
        <p:grpSp>
          <p:nvGrpSpPr>
            <p:cNvPr id="44" name="组合 43"/>
            <p:cNvGrpSpPr/>
            <p:nvPr/>
          </p:nvGrpSpPr>
          <p:grpSpPr>
            <a:xfrm flipH="1">
              <a:off x="8040925" y="3587992"/>
              <a:ext cx="2699694" cy="1168647"/>
              <a:chOff x="1895297" y="2159076"/>
              <a:chExt cx="2228941" cy="964866"/>
            </a:xfrm>
          </p:grpSpPr>
          <p:sp>
            <p:nvSpPr>
              <p:cNvPr id="45" name="Rectangle 16"/>
              <p:cNvSpPr/>
              <p:nvPr/>
            </p:nvSpPr>
            <p:spPr>
              <a:xfrm flipH="1">
                <a:off x="1895297" y="2468130"/>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6"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accent5">
                        <a:lumMod val="50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accent5">
                      <a:lumMod val="50000"/>
                    </a:schemeClr>
                  </a:solidFill>
                  <a:latin typeface="思源黑体 CN Bold" panose="020B0800000000000000" pitchFamily="34" charset="-122"/>
                  <a:ea typeface="思源黑体 CN Bold" panose="020B0800000000000000" pitchFamily="34" charset="-122"/>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7"/>
                                        </p:tgtEl>
                                        <p:attrNameLst>
                                          <p:attrName>style.visibility</p:attrName>
                                        </p:attrNameLst>
                                      </p:cBhvr>
                                      <p:to>
                                        <p:strVal val="visible"/>
                                      </p:to>
                                    </p:set>
                                    <p:animEffect transition="in" filter="fade">
                                      <p:cBhvr>
                                        <p:cTn id="13" dur="500"/>
                                        <p:tgtEl>
                                          <p:spTgt spid="47"/>
                                        </p:tgtEl>
                                      </p:cBhvr>
                                    </p:animEffect>
                                    <p:anim calcmode="lin" valueType="num">
                                      <p:cBhvr>
                                        <p:cTn id="14" dur="500" fill="hold"/>
                                        <p:tgtEl>
                                          <p:spTgt spid="47"/>
                                        </p:tgtEl>
                                        <p:attrNameLst>
                                          <p:attrName>ppt_x</p:attrName>
                                        </p:attrNameLst>
                                      </p:cBhvr>
                                      <p:tavLst>
                                        <p:tav tm="0">
                                          <p:val>
                                            <p:strVal val="#ppt_x"/>
                                          </p:val>
                                        </p:tav>
                                        <p:tav tm="100000">
                                          <p:val>
                                            <p:strVal val="#ppt_x"/>
                                          </p:val>
                                        </p:tav>
                                      </p:tavLst>
                                    </p:anim>
                                    <p:anim calcmode="lin" valueType="num">
                                      <p:cBhvr>
                                        <p:cTn id="15" dur="500" fill="hold"/>
                                        <p:tgtEl>
                                          <p:spTgt spid="4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500"/>
                                        <p:tgtEl>
                                          <p:spTgt spid="48"/>
                                        </p:tgtEl>
                                      </p:cBhvr>
                                    </p:animEffect>
                                    <p:anim calcmode="lin" valueType="num">
                                      <p:cBhvr>
                                        <p:cTn id="20" dur="500" fill="hold"/>
                                        <p:tgtEl>
                                          <p:spTgt spid="48"/>
                                        </p:tgtEl>
                                        <p:attrNameLst>
                                          <p:attrName>ppt_x</p:attrName>
                                        </p:attrNameLst>
                                      </p:cBhvr>
                                      <p:tavLst>
                                        <p:tav tm="0">
                                          <p:val>
                                            <p:strVal val="#ppt_x"/>
                                          </p:val>
                                        </p:tav>
                                        <p:tav tm="100000">
                                          <p:val>
                                            <p:strVal val="#ppt_x"/>
                                          </p:val>
                                        </p:tav>
                                      </p:tavLst>
                                    </p:anim>
                                    <p:anim calcmode="lin" valueType="num">
                                      <p:cBhvr>
                                        <p:cTn id="21" dur="500" fill="hold"/>
                                        <p:tgtEl>
                                          <p:spTgt spid="48"/>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anim calcmode="lin" valueType="num">
                                      <p:cBhvr>
                                        <p:cTn id="26" dur="500" fill="hold"/>
                                        <p:tgtEl>
                                          <p:spTgt spid="49"/>
                                        </p:tgtEl>
                                        <p:attrNameLst>
                                          <p:attrName>ppt_x</p:attrName>
                                        </p:attrNameLst>
                                      </p:cBhvr>
                                      <p:tavLst>
                                        <p:tav tm="0">
                                          <p:val>
                                            <p:strVal val="#ppt_x"/>
                                          </p:val>
                                        </p:tav>
                                        <p:tav tm="100000">
                                          <p:val>
                                            <p:strVal val="#ppt_x"/>
                                          </p:val>
                                        </p:tav>
                                      </p:tavLst>
                                    </p:anim>
                                    <p:anim calcmode="lin" valueType="num">
                                      <p:cBhvr>
                                        <p:cTn id="27" dur="500" fill="hold"/>
                                        <p:tgtEl>
                                          <p:spTgt spid="4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anim calcmode="lin" valueType="num">
                                      <p:cBhvr>
                                        <p:cTn id="32" dur="500" fill="hold"/>
                                        <p:tgtEl>
                                          <p:spTgt spid="50"/>
                                        </p:tgtEl>
                                        <p:attrNameLst>
                                          <p:attrName>ppt_x</p:attrName>
                                        </p:attrNameLst>
                                      </p:cBhvr>
                                      <p:tavLst>
                                        <p:tav tm="0">
                                          <p:val>
                                            <p:strVal val="#ppt_x"/>
                                          </p:val>
                                        </p:tav>
                                        <p:tav tm="100000">
                                          <p:val>
                                            <p:strVal val="#ppt_x"/>
                                          </p:val>
                                        </p:tav>
                                      </p:tavLst>
                                    </p:anim>
                                    <p:anim calcmode="lin" valueType="num">
                                      <p:cBhvr>
                                        <p:cTn id="33" dur="5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70C0"/>
            </a:gs>
            <a:gs pos="100000">
              <a:srgbClr val="003B68"/>
            </a:gs>
          </a:gsLst>
          <a:lin ang="12600000" scaled="0"/>
        </a:gradFill>
        <a:effectLst/>
      </p:bgPr>
    </p:bg>
    <p:spTree>
      <p:nvGrpSpPr>
        <p:cNvPr id="1" name=""/>
        <p:cNvGrpSpPr/>
        <p:nvPr/>
      </p:nvGrpSpPr>
      <p:grpSpPr>
        <a:xfrm>
          <a:off x="0" y="0"/>
          <a:ext cx="0" cy="0"/>
          <a:chOff x="0" y="0"/>
          <a:chExt cx="0" cy="0"/>
        </a:xfrm>
      </p:grpSpPr>
      <p:sp>
        <p:nvSpPr>
          <p:cNvPr id="2" name="椭圆 1"/>
          <p:cNvSpPr/>
          <p:nvPr/>
        </p:nvSpPr>
        <p:spPr>
          <a:xfrm>
            <a:off x="-514350" y="-2057915"/>
            <a:ext cx="13658850" cy="71301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PA-椭圆 59"/>
          <p:cNvSpPr/>
          <p:nvPr>
            <p:custDataLst>
              <p:tags r:id="rId1"/>
            </p:custDataLst>
          </p:nvPr>
        </p:nvSpPr>
        <p:spPr>
          <a:xfrm rot="15300000">
            <a:off x="-394232" y="-291361"/>
            <a:ext cx="927527" cy="927527"/>
          </a:xfrm>
          <a:prstGeom prst="ellipse">
            <a:avLst/>
          </a:prstGeom>
          <a:solidFill>
            <a:srgbClr val="0070C0"/>
          </a:solidFill>
          <a:ln w="12700" cap="flat" cmpd="sng" algn="ctr">
            <a:noFill/>
            <a:prstDash val="solid"/>
            <a:miter lim="800000"/>
          </a:ln>
          <a:effectLst/>
        </p:spPr>
        <p:txBody>
          <a:bodyPr rtlCol="0" anchor="ctr"/>
          <a:lstStyle/>
          <a:p>
            <a:pPr algn="ctr"/>
            <a:endParaRPr lang="zh-CN" altLang="en-US" kern="0">
              <a:solidFill>
                <a:srgbClr val="FFFFFF"/>
              </a:solidFill>
              <a:latin typeface="Calibri" panose="020F0502020204030204"/>
              <a:ea typeface="宋体" panose="02010600030101010101" pitchFamily="2" charset="-122"/>
              <a:sym typeface="Arial" panose="020B0604020202020204" pitchFamily="34" charset="0"/>
            </a:endParaRPr>
          </a:p>
        </p:txBody>
      </p:sp>
      <p:sp>
        <p:nvSpPr>
          <p:cNvPr id="61" name="PA-椭圆 60"/>
          <p:cNvSpPr/>
          <p:nvPr>
            <p:custDataLst>
              <p:tags r:id="rId2"/>
            </p:custDataLst>
          </p:nvPr>
        </p:nvSpPr>
        <p:spPr>
          <a:xfrm rot="15300000">
            <a:off x="11444668" y="-170467"/>
            <a:ext cx="510235" cy="510236"/>
          </a:xfrm>
          <a:prstGeom prst="ellipse">
            <a:avLst/>
          </a:prstGeom>
          <a:solidFill>
            <a:srgbClr val="0070C0"/>
          </a:solidFill>
          <a:ln w="12700" cap="flat" cmpd="sng" algn="ctr">
            <a:noFill/>
            <a:prstDash val="solid"/>
            <a:miter lim="800000"/>
          </a:ln>
          <a:effectLst/>
        </p:spPr>
        <p:txBody>
          <a:bodyPr rtlCol="0" anchor="ctr"/>
          <a:lstStyle/>
          <a:p>
            <a:pPr algn="ctr"/>
            <a:endParaRPr lang="zh-CN" altLang="en-US" kern="0">
              <a:solidFill>
                <a:srgbClr val="FFFFFF"/>
              </a:solidFill>
              <a:latin typeface="Calibri" panose="020F0502020204030204"/>
              <a:ea typeface="宋体" panose="02010600030101010101" pitchFamily="2" charset="-122"/>
              <a:sym typeface="Arial" panose="020B0604020202020204" pitchFamily="34" charset="0"/>
            </a:endParaRPr>
          </a:p>
        </p:txBody>
      </p:sp>
      <p:sp>
        <p:nvSpPr>
          <p:cNvPr id="62" name="PA-椭圆 61"/>
          <p:cNvSpPr/>
          <p:nvPr>
            <p:custDataLst>
              <p:tags r:id="rId3"/>
            </p:custDataLst>
          </p:nvPr>
        </p:nvSpPr>
        <p:spPr>
          <a:xfrm rot="15300000">
            <a:off x="10750281" y="170123"/>
            <a:ext cx="255119" cy="255119"/>
          </a:xfrm>
          <a:prstGeom prst="ellipse">
            <a:avLst/>
          </a:prstGeom>
          <a:solidFill>
            <a:srgbClr val="0070C0"/>
          </a:solidFill>
          <a:ln w="12700" cap="flat" cmpd="sng" algn="ctr">
            <a:noFill/>
            <a:prstDash val="solid"/>
            <a:miter lim="800000"/>
          </a:ln>
          <a:effectLst/>
        </p:spPr>
        <p:txBody>
          <a:bodyPr rtlCol="0" anchor="ctr"/>
          <a:lstStyle/>
          <a:p>
            <a:pPr algn="ctr"/>
            <a:endParaRPr lang="zh-CN" altLang="en-US" kern="0">
              <a:solidFill>
                <a:srgbClr val="FFFFFF"/>
              </a:solidFill>
              <a:latin typeface="Calibri" panose="020F0502020204030204"/>
              <a:ea typeface="宋体" panose="02010600030101010101" pitchFamily="2" charset="-122"/>
              <a:sym typeface="Arial" panose="020B0604020202020204" pitchFamily="34" charset="0"/>
            </a:endParaRPr>
          </a:p>
        </p:txBody>
      </p:sp>
      <p:sp>
        <p:nvSpPr>
          <p:cNvPr id="63" name="PA-椭圆 62"/>
          <p:cNvSpPr/>
          <p:nvPr>
            <p:custDataLst>
              <p:tags r:id="rId4"/>
            </p:custDataLst>
          </p:nvPr>
        </p:nvSpPr>
        <p:spPr>
          <a:xfrm rot="15300000">
            <a:off x="10365140" y="107383"/>
            <a:ext cx="98363" cy="98363"/>
          </a:xfrm>
          <a:prstGeom prst="ellipse">
            <a:avLst/>
          </a:prstGeom>
          <a:solidFill>
            <a:srgbClr val="0070C0"/>
          </a:solidFill>
          <a:ln w="12700" cap="flat" cmpd="sng" algn="ctr">
            <a:noFill/>
            <a:prstDash val="solid"/>
            <a:miter lim="800000"/>
          </a:ln>
          <a:effectLst/>
        </p:spPr>
        <p:txBody>
          <a:bodyPr rtlCol="0" anchor="ctr"/>
          <a:lstStyle/>
          <a:p>
            <a:pPr algn="ctr"/>
            <a:endParaRPr lang="zh-CN" altLang="en-US" kern="0">
              <a:solidFill>
                <a:srgbClr val="FFFFFF"/>
              </a:solidFill>
              <a:latin typeface="Calibri" panose="020F0502020204030204"/>
              <a:ea typeface="宋体" panose="02010600030101010101" pitchFamily="2" charset="-122"/>
              <a:sym typeface="Arial" panose="020B0604020202020204" pitchFamily="34" charset="0"/>
            </a:endParaRPr>
          </a:p>
        </p:txBody>
      </p:sp>
      <p:sp>
        <p:nvSpPr>
          <p:cNvPr id="64" name="PA-椭圆 63"/>
          <p:cNvSpPr/>
          <p:nvPr>
            <p:custDataLst>
              <p:tags r:id="rId5"/>
            </p:custDataLst>
          </p:nvPr>
        </p:nvSpPr>
        <p:spPr>
          <a:xfrm rot="15300000">
            <a:off x="11127523" y="579762"/>
            <a:ext cx="144405" cy="144405"/>
          </a:xfrm>
          <a:prstGeom prst="ellipse">
            <a:avLst/>
          </a:prstGeom>
          <a:solidFill>
            <a:srgbClr val="0070C0"/>
          </a:solidFill>
          <a:ln w="12700" cap="flat" cmpd="sng" algn="ctr">
            <a:noFill/>
            <a:prstDash val="solid"/>
            <a:miter lim="800000"/>
          </a:ln>
          <a:effectLst/>
        </p:spPr>
        <p:txBody>
          <a:bodyPr rtlCol="0" anchor="ctr"/>
          <a:lstStyle/>
          <a:p>
            <a:pPr algn="ctr"/>
            <a:endParaRPr lang="zh-CN" altLang="en-US" kern="0">
              <a:solidFill>
                <a:srgbClr val="FFFFFF"/>
              </a:solidFill>
              <a:latin typeface="Calibri" panose="020F0502020204030204"/>
              <a:ea typeface="宋体" panose="02010600030101010101" pitchFamily="2" charset="-122"/>
              <a:sym typeface="Arial" panose="020B0604020202020204" pitchFamily="34" charset="0"/>
            </a:endParaRPr>
          </a:p>
        </p:txBody>
      </p:sp>
      <p:sp>
        <p:nvSpPr>
          <p:cNvPr id="65" name="PA-椭圆 64"/>
          <p:cNvSpPr/>
          <p:nvPr>
            <p:custDataLst>
              <p:tags r:id="rId6"/>
            </p:custDataLst>
          </p:nvPr>
        </p:nvSpPr>
        <p:spPr>
          <a:xfrm rot="15300000">
            <a:off x="12038133" y="535936"/>
            <a:ext cx="230432" cy="230432"/>
          </a:xfrm>
          <a:prstGeom prst="ellipse">
            <a:avLst/>
          </a:prstGeom>
          <a:solidFill>
            <a:srgbClr val="0070C0"/>
          </a:solidFill>
          <a:ln w="12700" cap="flat" cmpd="sng" algn="ctr">
            <a:noFill/>
            <a:prstDash val="solid"/>
            <a:miter lim="800000"/>
          </a:ln>
          <a:effectLst/>
        </p:spPr>
        <p:txBody>
          <a:bodyPr rtlCol="0" anchor="ctr"/>
          <a:lstStyle/>
          <a:p>
            <a:pPr algn="ctr"/>
            <a:endParaRPr lang="zh-CN" altLang="en-US" kern="0" dirty="0">
              <a:solidFill>
                <a:srgbClr val="FFFFFF"/>
              </a:solidFill>
              <a:latin typeface="Calibri" panose="020F0502020204030204"/>
              <a:ea typeface="宋体" panose="02010600030101010101" pitchFamily="2" charset="-122"/>
              <a:sym typeface="Arial" panose="020B0604020202020204" pitchFamily="34" charset="0"/>
            </a:endParaRPr>
          </a:p>
        </p:txBody>
      </p:sp>
      <p:sp>
        <p:nvSpPr>
          <p:cNvPr id="66" name="PA-椭圆 65"/>
          <p:cNvSpPr/>
          <p:nvPr>
            <p:custDataLst>
              <p:tags r:id="rId7"/>
            </p:custDataLst>
          </p:nvPr>
        </p:nvSpPr>
        <p:spPr>
          <a:xfrm rot="15300000">
            <a:off x="1084331" y="201731"/>
            <a:ext cx="255117" cy="255119"/>
          </a:xfrm>
          <a:prstGeom prst="ellipse">
            <a:avLst/>
          </a:prstGeom>
          <a:solidFill>
            <a:srgbClr val="0070C0"/>
          </a:solidFill>
          <a:ln w="12700" cap="flat" cmpd="sng" algn="ctr">
            <a:noFill/>
            <a:prstDash val="solid"/>
            <a:miter lim="800000"/>
          </a:ln>
          <a:effectLst/>
        </p:spPr>
        <p:txBody>
          <a:bodyPr rtlCol="0" anchor="ctr"/>
          <a:lstStyle/>
          <a:p>
            <a:pPr algn="ctr"/>
            <a:endParaRPr lang="zh-CN" altLang="en-US" kern="0">
              <a:solidFill>
                <a:srgbClr val="FFFFFF"/>
              </a:solidFill>
              <a:latin typeface="Calibri" panose="020F0502020204030204"/>
              <a:ea typeface="宋体" panose="02010600030101010101" pitchFamily="2" charset="-122"/>
              <a:sym typeface="Arial" panose="020B0604020202020204" pitchFamily="34" charset="0"/>
            </a:endParaRPr>
          </a:p>
        </p:txBody>
      </p:sp>
      <p:sp>
        <p:nvSpPr>
          <p:cNvPr id="67" name="PA-椭圆 66"/>
          <p:cNvSpPr/>
          <p:nvPr>
            <p:custDataLst>
              <p:tags r:id="rId8"/>
            </p:custDataLst>
          </p:nvPr>
        </p:nvSpPr>
        <p:spPr>
          <a:xfrm rot="15300000">
            <a:off x="838599" y="599764"/>
            <a:ext cx="230432" cy="230433"/>
          </a:xfrm>
          <a:prstGeom prst="ellipse">
            <a:avLst/>
          </a:prstGeom>
          <a:solidFill>
            <a:srgbClr val="0070C0"/>
          </a:solidFill>
          <a:ln w="12700" cap="flat" cmpd="sng" algn="ctr">
            <a:noFill/>
            <a:prstDash val="solid"/>
            <a:miter lim="800000"/>
          </a:ln>
          <a:effectLst/>
        </p:spPr>
        <p:txBody>
          <a:bodyPr rtlCol="0" anchor="ctr"/>
          <a:lstStyle/>
          <a:p>
            <a:pPr algn="ctr"/>
            <a:endParaRPr lang="zh-CN" altLang="en-US" kern="0">
              <a:solidFill>
                <a:srgbClr val="FFFFFF"/>
              </a:solidFill>
              <a:latin typeface="Calibri" panose="020F0502020204030204"/>
              <a:ea typeface="宋体" panose="02010600030101010101" pitchFamily="2" charset="-122"/>
              <a:sym typeface="Arial" panose="020B0604020202020204" pitchFamily="34" charset="0"/>
            </a:endParaRPr>
          </a:p>
        </p:txBody>
      </p:sp>
      <p:grpSp>
        <p:nvGrpSpPr>
          <p:cNvPr id="73" name="PA-组合 72"/>
          <p:cNvGrpSpPr/>
          <p:nvPr>
            <p:custDataLst>
              <p:tags r:id="rId9"/>
            </p:custDataLst>
          </p:nvPr>
        </p:nvGrpSpPr>
        <p:grpSpPr>
          <a:xfrm>
            <a:off x="789067" y="5684098"/>
            <a:ext cx="416937" cy="416935"/>
            <a:chOff x="904009" y="4340014"/>
            <a:chExt cx="312703" cy="312701"/>
          </a:xfrm>
        </p:grpSpPr>
        <p:sp>
          <p:nvSpPr>
            <p:cNvPr id="74" name="PA-椭圆 73"/>
            <p:cNvSpPr/>
            <p:nvPr>
              <p:custDataLst>
                <p:tags r:id="rId21"/>
              </p:custDataLst>
            </p:nvPr>
          </p:nvSpPr>
          <p:spPr>
            <a:xfrm>
              <a:off x="904009" y="4340014"/>
              <a:ext cx="312703" cy="3127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defTabSz="1219200" fontAlgn="base">
                <a:spcBef>
                  <a:spcPct val="0"/>
                </a:spcBef>
                <a:spcAft>
                  <a:spcPct val="0"/>
                </a:spcAft>
              </a:pPr>
              <a:endParaRPr lang="zh-CN" altLang="en-US">
                <a:solidFill>
                  <a:prstClr val="black">
                    <a:lumMod val="75000"/>
                    <a:lumOff val="25000"/>
                  </a:prst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75" name="PA-椭圆 39"/>
            <p:cNvSpPr/>
            <p:nvPr>
              <p:custDataLst>
                <p:tags r:id="rId22"/>
              </p:custDataLst>
            </p:nvPr>
          </p:nvSpPr>
          <p:spPr>
            <a:xfrm>
              <a:off x="974334" y="4399869"/>
              <a:ext cx="172053" cy="192990"/>
            </a:xfrm>
            <a:custGeom>
              <a:avLst/>
              <a:gdLst>
                <a:gd name="connsiteX0" fmla="*/ 199932 w 300038"/>
                <a:gd name="connsiteY0" fmla="*/ 273051 h 336551"/>
                <a:gd name="connsiteX1" fmla="*/ 192088 w 300038"/>
                <a:gd name="connsiteY1" fmla="*/ 280989 h 336551"/>
                <a:gd name="connsiteX2" fmla="*/ 192088 w 300038"/>
                <a:gd name="connsiteY2" fmla="*/ 306124 h 336551"/>
                <a:gd name="connsiteX3" fmla="*/ 199932 w 300038"/>
                <a:gd name="connsiteY3" fmla="*/ 312739 h 336551"/>
                <a:gd name="connsiteX4" fmla="*/ 250919 w 300038"/>
                <a:gd name="connsiteY4" fmla="*/ 312739 h 336551"/>
                <a:gd name="connsiteX5" fmla="*/ 258763 w 300038"/>
                <a:gd name="connsiteY5" fmla="*/ 306124 h 336551"/>
                <a:gd name="connsiteX6" fmla="*/ 258763 w 300038"/>
                <a:gd name="connsiteY6" fmla="*/ 280989 h 336551"/>
                <a:gd name="connsiteX7" fmla="*/ 250919 w 300038"/>
                <a:gd name="connsiteY7" fmla="*/ 273051 h 336551"/>
                <a:gd name="connsiteX8" fmla="*/ 199932 w 300038"/>
                <a:gd name="connsiteY8" fmla="*/ 273051 h 336551"/>
                <a:gd name="connsiteX9" fmla="*/ 101328 w 300038"/>
                <a:gd name="connsiteY9" fmla="*/ 196851 h 336551"/>
                <a:gd name="connsiteX10" fmla="*/ 107908 w 300038"/>
                <a:gd name="connsiteY10" fmla="*/ 196851 h 336551"/>
                <a:gd name="connsiteX11" fmla="*/ 111856 w 300038"/>
                <a:gd name="connsiteY11" fmla="*/ 202123 h 336551"/>
                <a:gd name="connsiteX12" fmla="*/ 128964 w 300038"/>
                <a:gd name="connsiteY12" fmla="*/ 248250 h 336551"/>
                <a:gd name="connsiteX13" fmla="*/ 131595 w 300038"/>
                <a:gd name="connsiteY13" fmla="*/ 239025 h 336551"/>
                <a:gd name="connsiteX14" fmla="*/ 126332 w 300038"/>
                <a:gd name="connsiteY14" fmla="*/ 225845 h 336551"/>
                <a:gd name="connsiteX15" fmla="*/ 127648 w 300038"/>
                <a:gd name="connsiteY15" fmla="*/ 217938 h 336551"/>
                <a:gd name="connsiteX16" fmla="*/ 132911 w 300038"/>
                <a:gd name="connsiteY16" fmla="*/ 215302 h 336551"/>
                <a:gd name="connsiteX17" fmla="*/ 167126 w 300038"/>
                <a:gd name="connsiteY17" fmla="*/ 215302 h 336551"/>
                <a:gd name="connsiteX18" fmla="*/ 172390 w 300038"/>
                <a:gd name="connsiteY18" fmla="*/ 217938 h 336551"/>
                <a:gd name="connsiteX19" fmla="*/ 173706 w 300038"/>
                <a:gd name="connsiteY19" fmla="*/ 225845 h 336551"/>
                <a:gd name="connsiteX20" fmla="*/ 168442 w 300038"/>
                <a:gd name="connsiteY20" fmla="*/ 239025 h 336551"/>
                <a:gd name="connsiteX21" fmla="*/ 171074 w 300038"/>
                <a:gd name="connsiteY21" fmla="*/ 248250 h 336551"/>
                <a:gd name="connsiteX22" fmla="*/ 188182 w 300038"/>
                <a:gd name="connsiteY22" fmla="*/ 202123 h 336551"/>
                <a:gd name="connsiteX23" fmla="*/ 192130 w 300038"/>
                <a:gd name="connsiteY23" fmla="*/ 196851 h 336551"/>
                <a:gd name="connsiteX24" fmla="*/ 198710 w 300038"/>
                <a:gd name="connsiteY24" fmla="*/ 196851 h 336551"/>
                <a:gd name="connsiteX25" fmla="*/ 265823 w 300038"/>
                <a:gd name="connsiteY25" fmla="*/ 224527 h 336551"/>
                <a:gd name="connsiteX26" fmla="*/ 300038 w 300038"/>
                <a:gd name="connsiteY26" fmla="*/ 274609 h 336551"/>
                <a:gd name="connsiteX27" fmla="*/ 300038 w 300038"/>
                <a:gd name="connsiteY27" fmla="*/ 328643 h 336551"/>
                <a:gd name="connsiteX28" fmla="*/ 292142 w 300038"/>
                <a:gd name="connsiteY28" fmla="*/ 336551 h 336551"/>
                <a:gd name="connsiteX29" fmla="*/ 7896 w 300038"/>
                <a:gd name="connsiteY29" fmla="*/ 336551 h 336551"/>
                <a:gd name="connsiteX30" fmla="*/ 0 w 300038"/>
                <a:gd name="connsiteY30" fmla="*/ 328643 h 336551"/>
                <a:gd name="connsiteX31" fmla="*/ 0 w 300038"/>
                <a:gd name="connsiteY31" fmla="*/ 274609 h 336551"/>
                <a:gd name="connsiteX32" fmla="*/ 34215 w 300038"/>
                <a:gd name="connsiteY32" fmla="*/ 224527 h 336551"/>
                <a:gd name="connsiteX33" fmla="*/ 101328 w 300038"/>
                <a:gd name="connsiteY33" fmla="*/ 196851 h 336551"/>
                <a:gd name="connsiteX34" fmla="*/ 155328 w 300038"/>
                <a:gd name="connsiteY34" fmla="*/ 0 h 336551"/>
                <a:gd name="connsiteX35" fmla="*/ 201775 w 300038"/>
                <a:gd name="connsiteY35" fmla="*/ 15854 h 336551"/>
                <a:gd name="connsiteX36" fmla="*/ 223008 w 300038"/>
                <a:gd name="connsiteY36" fmla="*/ 79268 h 336551"/>
                <a:gd name="connsiteX37" fmla="*/ 224335 w 300038"/>
                <a:gd name="connsiteY37" fmla="*/ 93801 h 336551"/>
                <a:gd name="connsiteX38" fmla="*/ 229643 w 300038"/>
                <a:gd name="connsiteY38" fmla="*/ 100407 h 336551"/>
                <a:gd name="connsiteX39" fmla="*/ 232297 w 300038"/>
                <a:gd name="connsiteY39" fmla="*/ 125508 h 336551"/>
                <a:gd name="connsiteX40" fmla="*/ 208410 w 300038"/>
                <a:gd name="connsiteY40" fmla="*/ 151931 h 336551"/>
                <a:gd name="connsiteX41" fmla="*/ 185850 w 300038"/>
                <a:gd name="connsiteY41" fmla="*/ 183639 h 336551"/>
                <a:gd name="connsiteX42" fmla="*/ 172579 w 300038"/>
                <a:gd name="connsiteY42" fmla="*/ 192887 h 336551"/>
                <a:gd name="connsiteX43" fmla="*/ 150019 w 300038"/>
                <a:gd name="connsiteY43" fmla="*/ 196850 h 336551"/>
                <a:gd name="connsiteX44" fmla="*/ 127459 w 300038"/>
                <a:gd name="connsiteY44" fmla="*/ 192887 h 336551"/>
                <a:gd name="connsiteX45" fmla="*/ 114189 w 300038"/>
                <a:gd name="connsiteY45" fmla="*/ 183639 h 336551"/>
                <a:gd name="connsiteX46" fmla="*/ 91629 w 300038"/>
                <a:gd name="connsiteY46" fmla="*/ 151931 h 336551"/>
                <a:gd name="connsiteX47" fmla="*/ 67742 w 300038"/>
                <a:gd name="connsiteY47" fmla="*/ 125508 h 336551"/>
                <a:gd name="connsiteX48" fmla="*/ 70396 w 300038"/>
                <a:gd name="connsiteY48" fmla="*/ 100407 h 336551"/>
                <a:gd name="connsiteX49" fmla="*/ 75704 w 300038"/>
                <a:gd name="connsiteY49" fmla="*/ 93801 h 336551"/>
                <a:gd name="connsiteX50" fmla="*/ 77031 w 300038"/>
                <a:gd name="connsiteY50" fmla="*/ 85874 h 336551"/>
                <a:gd name="connsiteX51" fmla="*/ 74377 w 300038"/>
                <a:gd name="connsiteY51" fmla="*/ 50203 h 336551"/>
                <a:gd name="connsiteX52" fmla="*/ 103572 w 300038"/>
                <a:gd name="connsiteY52" fmla="*/ 27744 h 336551"/>
                <a:gd name="connsiteX53" fmla="*/ 119497 w 300038"/>
                <a:gd name="connsiteY53" fmla="*/ 10569 h 336551"/>
                <a:gd name="connsiteX54" fmla="*/ 155328 w 300038"/>
                <a:gd name="connsiteY54" fmla="*/ 0 h 33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00038" h="336551">
                  <a:moveTo>
                    <a:pt x="199932" y="273051"/>
                  </a:moveTo>
                  <a:cubicBezTo>
                    <a:pt x="194703" y="273051"/>
                    <a:pt x="192088" y="277020"/>
                    <a:pt x="192088" y="280989"/>
                  </a:cubicBezTo>
                  <a:cubicBezTo>
                    <a:pt x="192088" y="306124"/>
                    <a:pt x="192088" y="306124"/>
                    <a:pt x="192088" y="306124"/>
                  </a:cubicBezTo>
                  <a:cubicBezTo>
                    <a:pt x="192088" y="310093"/>
                    <a:pt x="194703" y="312739"/>
                    <a:pt x="199932" y="312739"/>
                  </a:cubicBezTo>
                  <a:cubicBezTo>
                    <a:pt x="250919" y="312739"/>
                    <a:pt x="250919" y="312739"/>
                    <a:pt x="250919" y="312739"/>
                  </a:cubicBezTo>
                  <a:cubicBezTo>
                    <a:pt x="254841" y="312739"/>
                    <a:pt x="258763" y="310093"/>
                    <a:pt x="258763" y="306124"/>
                  </a:cubicBezTo>
                  <a:lnTo>
                    <a:pt x="258763" y="280989"/>
                  </a:lnTo>
                  <a:cubicBezTo>
                    <a:pt x="258763" y="277020"/>
                    <a:pt x="254841" y="273051"/>
                    <a:pt x="250919" y="273051"/>
                  </a:cubicBezTo>
                  <a:cubicBezTo>
                    <a:pt x="199932" y="273051"/>
                    <a:pt x="199932" y="273051"/>
                    <a:pt x="199932" y="273051"/>
                  </a:cubicBezTo>
                  <a:close/>
                  <a:moveTo>
                    <a:pt x="101328" y="196851"/>
                  </a:moveTo>
                  <a:cubicBezTo>
                    <a:pt x="103960" y="196851"/>
                    <a:pt x="105276" y="196851"/>
                    <a:pt x="107908" y="196851"/>
                  </a:cubicBezTo>
                  <a:cubicBezTo>
                    <a:pt x="109224" y="198169"/>
                    <a:pt x="110540" y="199487"/>
                    <a:pt x="111856" y="202123"/>
                  </a:cubicBezTo>
                  <a:cubicBezTo>
                    <a:pt x="128964" y="248250"/>
                    <a:pt x="128964" y="248250"/>
                    <a:pt x="128964" y="248250"/>
                  </a:cubicBezTo>
                  <a:cubicBezTo>
                    <a:pt x="131595" y="239025"/>
                    <a:pt x="131595" y="239025"/>
                    <a:pt x="131595" y="239025"/>
                  </a:cubicBezTo>
                  <a:cubicBezTo>
                    <a:pt x="126332" y="225845"/>
                    <a:pt x="126332" y="225845"/>
                    <a:pt x="126332" y="225845"/>
                  </a:cubicBezTo>
                  <a:cubicBezTo>
                    <a:pt x="125016" y="223209"/>
                    <a:pt x="126332" y="220574"/>
                    <a:pt x="127648" y="217938"/>
                  </a:cubicBezTo>
                  <a:cubicBezTo>
                    <a:pt x="128964" y="216620"/>
                    <a:pt x="131595" y="215302"/>
                    <a:pt x="132911" y="215302"/>
                  </a:cubicBezTo>
                  <a:cubicBezTo>
                    <a:pt x="167126" y="215302"/>
                    <a:pt x="167126" y="215302"/>
                    <a:pt x="167126" y="215302"/>
                  </a:cubicBezTo>
                  <a:cubicBezTo>
                    <a:pt x="168442" y="215302"/>
                    <a:pt x="171074" y="216620"/>
                    <a:pt x="172390" y="217938"/>
                  </a:cubicBezTo>
                  <a:cubicBezTo>
                    <a:pt x="173706" y="220574"/>
                    <a:pt x="175022" y="223209"/>
                    <a:pt x="173706" y="225845"/>
                  </a:cubicBezTo>
                  <a:cubicBezTo>
                    <a:pt x="168442" y="239025"/>
                    <a:pt x="168442" y="239025"/>
                    <a:pt x="168442" y="239025"/>
                  </a:cubicBezTo>
                  <a:cubicBezTo>
                    <a:pt x="171074" y="248250"/>
                    <a:pt x="171074" y="248250"/>
                    <a:pt x="171074" y="248250"/>
                  </a:cubicBezTo>
                  <a:cubicBezTo>
                    <a:pt x="188182" y="202123"/>
                    <a:pt x="188182" y="202123"/>
                    <a:pt x="188182" y="202123"/>
                  </a:cubicBezTo>
                  <a:cubicBezTo>
                    <a:pt x="189498" y="199487"/>
                    <a:pt x="190814" y="198169"/>
                    <a:pt x="192130" y="196851"/>
                  </a:cubicBezTo>
                  <a:cubicBezTo>
                    <a:pt x="194762" y="196851"/>
                    <a:pt x="196078" y="196851"/>
                    <a:pt x="198710" y="196851"/>
                  </a:cubicBezTo>
                  <a:cubicBezTo>
                    <a:pt x="265823" y="224527"/>
                    <a:pt x="265823" y="224527"/>
                    <a:pt x="265823" y="224527"/>
                  </a:cubicBezTo>
                  <a:cubicBezTo>
                    <a:pt x="286879" y="232435"/>
                    <a:pt x="300038" y="252204"/>
                    <a:pt x="300038" y="274609"/>
                  </a:cubicBezTo>
                  <a:cubicBezTo>
                    <a:pt x="300038" y="328643"/>
                    <a:pt x="300038" y="328643"/>
                    <a:pt x="300038" y="328643"/>
                  </a:cubicBezTo>
                  <a:cubicBezTo>
                    <a:pt x="300038" y="332597"/>
                    <a:pt x="296090" y="336551"/>
                    <a:pt x="292142" y="336551"/>
                  </a:cubicBezTo>
                  <a:cubicBezTo>
                    <a:pt x="7896" y="336551"/>
                    <a:pt x="7896" y="336551"/>
                    <a:pt x="7896" y="336551"/>
                  </a:cubicBezTo>
                  <a:cubicBezTo>
                    <a:pt x="3948" y="336551"/>
                    <a:pt x="0" y="332597"/>
                    <a:pt x="0" y="328643"/>
                  </a:cubicBezTo>
                  <a:cubicBezTo>
                    <a:pt x="0" y="274609"/>
                    <a:pt x="0" y="274609"/>
                    <a:pt x="0" y="274609"/>
                  </a:cubicBezTo>
                  <a:cubicBezTo>
                    <a:pt x="0" y="252204"/>
                    <a:pt x="13159" y="232435"/>
                    <a:pt x="34215" y="224527"/>
                  </a:cubicBezTo>
                  <a:cubicBezTo>
                    <a:pt x="101328" y="196851"/>
                    <a:pt x="101328" y="196851"/>
                    <a:pt x="101328" y="196851"/>
                  </a:cubicBezTo>
                  <a:close/>
                  <a:moveTo>
                    <a:pt x="155328" y="0"/>
                  </a:moveTo>
                  <a:cubicBezTo>
                    <a:pt x="171252" y="0"/>
                    <a:pt x="187177" y="5285"/>
                    <a:pt x="201775" y="15854"/>
                  </a:cubicBezTo>
                  <a:cubicBezTo>
                    <a:pt x="225662" y="34350"/>
                    <a:pt x="223008" y="72663"/>
                    <a:pt x="223008" y="79268"/>
                  </a:cubicBezTo>
                  <a:cubicBezTo>
                    <a:pt x="223008" y="84553"/>
                    <a:pt x="224335" y="89838"/>
                    <a:pt x="224335" y="93801"/>
                  </a:cubicBezTo>
                  <a:cubicBezTo>
                    <a:pt x="225662" y="95122"/>
                    <a:pt x="228316" y="96443"/>
                    <a:pt x="229643" y="100407"/>
                  </a:cubicBezTo>
                  <a:cubicBezTo>
                    <a:pt x="234951" y="107012"/>
                    <a:pt x="234951" y="114939"/>
                    <a:pt x="232297" y="125508"/>
                  </a:cubicBezTo>
                  <a:cubicBezTo>
                    <a:pt x="226989" y="146647"/>
                    <a:pt x="215045" y="150610"/>
                    <a:pt x="208410" y="151931"/>
                  </a:cubicBezTo>
                  <a:cubicBezTo>
                    <a:pt x="204429" y="159858"/>
                    <a:pt x="195139" y="175712"/>
                    <a:pt x="185850" y="183639"/>
                  </a:cubicBezTo>
                  <a:cubicBezTo>
                    <a:pt x="183196" y="187602"/>
                    <a:pt x="177888" y="190244"/>
                    <a:pt x="172579" y="192887"/>
                  </a:cubicBezTo>
                  <a:cubicBezTo>
                    <a:pt x="164617" y="195529"/>
                    <a:pt x="157982" y="196850"/>
                    <a:pt x="150019" y="196850"/>
                  </a:cubicBezTo>
                  <a:cubicBezTo>
                    <a:pt x="142057" y="196850"/>
                    <a:pt x="135422" y="195529"/>
                    <a:pt x="127459" y="192887"/>
                  </a:cubicBezTo>
                  <a:cubicBezTo>
                    <a:pt x="122151" y="190244"/>
                    <a:pt x="116843" y="187602"/>
                    <a:pt x="114189" y="183639"/>
                  </a:cubicBezTo>
                  <a:cubicBezTo>
                    <a:pt x="104900" y="175712"/>
                    <a:pt x="95610" y="159858"/>
                    <a:pt x="91629" y="151931"/>
                  </a:cubicBezTo>
                  <a:cubicBezTo>
                    <a:pt x="84994" y="150610"/>
                    <a:pt x="73050" y="146647"/>
                    <a:pt x="67742" y="125508"/>
                  </a:cubicBezTo>
                  <a:cubicBezTo>
                    <a:pt x="65088" y="114939"/>
                    <a:pt x="65088" y="107012"/>
                    <a:pt x="70396" y="100407"/>
                  </a:cubicBezTo>
                  <a:cubicBezTo>
                    <a:pt x="71723" y="96443"/>
                    <a:pt x="74377" y="95122"/>
                    <a:pt x="75704" y="93801"/>
                  </a:cubicBezTo>
                  <a:cubicBezTo>
                    <a:pt x="75704" y="91159"/>
                    <a:pt x="75704" y="88516"/>
                    <a:pt x="77031" y="85874"/>
                  </a:cubicBezTo>
                  <a:cubicBezTo>
                    <a:pt x="73050" y="80590"/>
                    <a:pt x="67742" y="68699"/>
                    <a:pt x="74377" y="50203"/>
                  </a:cubicBezTo>
                  <a:cubicBezTo>
                    <a:pt x="81013" y="30386"/>
                    <a:pt x="95610" y="27744"/>
                    <a:pt x="103572" y="27744"/>
                  </a:cubicBezTo>
                  <a:cubicBezTo>
                    <a:pt x="106227" y="22459"/>
                    <a:pt x="111535" y="17175"/>
                    <a:pt x="119497" y="10569"/>
                  </a:cubicBezTo>
                  <a:cubicBezTo>
                    <a:pt x="128786" y="3963"/>
                    <a:pt x="142057" y="0"/>
                    <a:pt x="155328"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defTabSz="1219200" fontAlgn="base">
                <a:spcBef>
                  <a:spcPct val="0"/>
                </a:spcBef>
                <a:spcAft>
                  <a:spcPct val="0"/>
                </a:spcAft>
              </a:pPr>
              <a:endParaRPr lang="zh-CN" altLang="en-US" dirty="0">
                <a:solidFill>
                  <a:prstClr val="black">
                    <a:lumMod val="75000"/>
                    <a:lumOff val="25000"/>
                  </a:prst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76" name="PA-文本框 11"/>
          <p:cNvSpPr txBox="1"/>
          <p:nvPr>
            <p:custDataLst>
              <p:tags r:id="rId10"/>
            </p:custDataLst>
          </p:nvPr>
        </p:nvSpPr>
        <p:spPr>
          <a:xfrm>
            <a:off x="1269120" y="5723289"/>
            <a:ext cx="779145" cy="335915"/>
          </a:xfrm>
          <a:prstGeom prst="rect">
            <a:avLst/>
          </a:prstGeom>
          <a:noFill/>
        </p:spPr>
        <p:txBody>
          <a:bodyPr wrap="none" lIns="91356" tIns="45719" rIns="91356" bIns="45719" rtlCol="0">
            <a:spAutoFit/>
            <a:scene3d>
              <a:camera prst="orthographicFront"/>
              <a:lightRig rig="threePt" dir="t"/>
            </a:scene3d>
            <a:sp3d contourW="12700"/>
          </a:bodyPr>
          <a:lstStyle/>
          <a:p>
            <a:pPr defTabSz="912495" fontAlgn="base">
              <a:spcBef>
                <a:spcPct val="0"/>
              </a:spcBef>
              <a:spcAft>
                <a:spcPct val="0"/>
              </a:spcAft>
            </a:pPr>
            <a:r>
              <a:rPr lang="en-US" altLang="zh-CN" sz="1600">
                <a:solidFill>
                  <a:prstClr val="white"/>
                </a:solidFill>
                <a:latin typeface="Arial" panose="020B0604020202020204" pitchFamily="34" charset="0"/>
                <a:ea typeface="思源黑体 CN Normal" panose="020B0400000000000000" pitchFamily="34" charset="-122"/>
                <a:cs typeface="Arial" panose="020B0604020202020204" pitchFamily="34" charset="0"/>
                <a:sym typeface="思源黑体 CN Normal" panose="020B0400000000000000" pitchFamily="34" charset="-122"/>
              </a:rPr>
              <a:t>xiazaii</a:t>
            </a:r>
            <a:endParaRPr lang="zh-CN" altLang="en-US" sz="1600" dirty="0">
              <a:solidFill>
                <a:prstClr val="white"/>
              </a:solidFill>
              <a:latin typeface="Arial" panose="020B0604020202020204" pitchFamily="34" charset="0"/>
              <a:ea typeface="思源黑体 CN Normal" panose="020B0400000000000000" pitchFamily="34" charset="-122"/>
              <a:cs typeface="Arial" panose="020B0604020202020204" pitchFamily="34" charset="0"/>
              <a:sym typeface="思源黑体 CN Normal" panose="020B0400000000000000" pitchFamily="34" charset="-122"/>
            </a:endParaRPr>
          </a:p>
        </p:txBody>
      </p:sp>
      <p:grpSp>
        <p:nvGrpSpPr>
          <p:cNvPr id="77" name="PA-组合 76"/>
          <p:cNvGrpSpPr/>
          <p:nvPr>
            <p:custDataLst>
              <p:tags r:id="rId11"/>
            </p:custDataLst>
          </p:nvPr>
        </p:nvGrpSpPr>
        <p:grpSpPr>
          <a:xfrm>
            <a:off x="3072624" y="5684098"/>
            <a:ext cx="416937" cy="416935"/>
            <a:chOff x="3169400" y="4340014"/>
            <a:chExt cx="312703" cy="312701"/>
          </a:xfrm>
        </p:grpSpPr>
        <p:sp>
          <p:nvSpPr>
            <p:cNvPr id="78" name="PA-椭圆 77"/>
            <p:cNvSpPr/>
            <p:nvPr>
              <p:custDataLst>
                <p:tags r:id="rId19"/>
              </p:custDataLst>
            </p:nvPr>
          </p:nvSpPr>
          <p:spPr>
            <a:xfrm>
              <a:off x="3169400" y="4340014"/>
              <a:ext cx="312703" cy="31270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defTabSz="1219200" fontAlgn="base">
                <a:spcBef>
                  <a:spcPct val="0"/>
                </a:spcBef>
                <a:spcAft>
                  <a:spcPct val="0"/>
                </a:spcAft>
              </a:pPr>
              <a:endParaRPr lang="zh-CN" altLang="en-US">
                <a:solidFill>
                  <a:prstClr val="black">
                    <a:lumMod val="75000"/>
                    <a:lumOff val="25000"/>
                  </a:prst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sp>
          <p:nvSpPr>
            <p:cNvPr id="79" name="PA-椭圆 44"/>
            <p:cNvSpPr/>
            <p:nvPr>
              <p:custDataLst>
                <p:tags r:id="rId20"/>
              </p:custDataLst>
            </p:nvPr>
          </p:nvSpPr>
          <p:spPr>
            <a:xfrm>
              <a:off x="3229256" y="4405871"/>
              <a:ext cx="192991" cy="180986"/>
            </a:xfrm>
            <a:custGeom>
              <a:avLst/>
              <a:gdLst>
                <a:gd name="connsiteX0" fmla="*/ 249749 w 331788"/>
                <a:gd name="connsiteY0" fmla="*/ 163513 h 311151"/>
                <a:gd name="connsiteX1" fmla="*/ 243291 w 331788"/>
                <a:gd name="connsiteY1" fmla="*/ 171424 h 311151"/>
                <a:gd name="connsiteX2" fmla="*/ 243291 w 331788"/>
                <a:gd name="connsiteY2" fmla="*/ 218888 h 311151"/>
                <a:gd name="connsiteX3" fmla="*/ 238125 w 331788"/>
                <a:gd name="connsiteY3" fmla="*/ 229435 h 311151"/>
                <a:gd name="connsiteX4" fmla="*/ 249749 w 331788"/>
                <a:gd name="connsiteY4" fmla="*/ 241301 h 311151"/>
                <a:gd name="connsiteX5" fmla="*/ 260081 w 331788"/>
                <a:gd name="connsiteY5" fmla="*/ 236027 h 311151"/>
                <a:gd name="connsiteX6" fmla="*/ 288495 w 331788"/>
                <a:gd name="connsiteY6" fmla="*/ 236027 h 311151"/>
                <a:gd name="connsiteX7" fmla="*/ 307868 w 331788"/>
                <a:gd name="connsiteY7" fmla="*/ 236027 h 311151"/>
                <a:gd name="connsiteX8" fmla="*/ 314325 w 331788"/>
                <a:gd name="connsiteY8" fmla="*/ 229435 h 311151"/>
                <a:gd name="connsiteX9" fmla="*/ 307868 w 331788"/>
                <a:gd name="connsiteY9" fmla="*/ 221525 h 311151"/>
                <a:gd name="connsiteX10" fmla="*/ 260081 w 331788"/>
                <a:gd name="connsiteY10" fmla="*/ 221525 h 311151"/>
                <a:gd name="connsiteX11" fmla="*/ 257498 w 331788"/>
                <a:gd name="connsiteY11" fmla="*/ 218888 h 311151"/>
                <a:gd name="connsiteX12" fmla="*/ 257498 w 331788"/>
                <a:gd name="connsiteY12" fmla="*/ 171424 h 311151"/>
                <a:gd name="connsiteX13" fmla="*/ 249749 w 331788"/>
                <a:gd name="connsiteY13" fmla="*/ 163513 h 311151"/>
                <a:gd name="connsiteX14" fmla="*/ 250178 w 331788"/>
                <a:gd name="connsiteY14" fmla="*/ 147638 h 311151"/>
                <a:gd name="connsiteX15" fmla="*/ 289040 w 331788"/>
                <a:gd name="connsiteY15" fmla="*/ 158020 h 311151"/>
                <a:gd name="connsiteX16" fmla="*/ 331788 w 331788"/>
                <a:gd name="connsiteY16" fmla="*/ 229395 h 311151"/>
                <a:gd name="connsiteX17" fmla="*/ 250178 w 331788"/>
                <a:gd name="connsiteY17" fmla="*/ 311151 h 311151"/>
                <a:gd name="connsiteX18" fmla="*/ 175044 w 331788"/>
                <a:gd name="connsiteY18" fmla="*/ 260540 h 311151"/>
                <a:gd name="connsiteX19" fmla="*/ 169863 w 331788"/>
                <a:gd name="connsiteY19" fmla="*/ 229395 h 311151"/>
                <a:gd name="connsiteX20" fmla="*/ 250178 w 331788"/>
                <a:gd name="connsiteY20" fmla="*/ 147638 h 311151"/>
                <a:gd name="connsiteX21" fmla="*/ 22336 w 331788"/>
                <a:gd name="connsiteY21" fmla="*/ 44450 h 311151"/>
                <a:gd name="connsiteX22" fmla="*/ 15875 w 331788"/>
                <a:gd name="connsiteY22" fmla="*/ 49630 h 311151"/>
                <a:gd name="connsiteX23" fmla="*/ 15875 w 331788"/>
                <a:gd name="connsiteY23" fmla="*/ 93663 h 311151"/>
                <a:gd name="connsiteX24" fmla="*/ 273050 w 331788"/>
                <a:gd name="connsiteY24" fmla="*/ 93663 h 311151"/>
                <a:gd name="connsiteX25" fmla="*/ 273050 w 331788"/>
                <a:gd name="connsiteY25" fmla="*/ 49630 h 311151"/>
                <a:gd name="connsiteX26" fmla="*/ 267881 w 331788"/>
                <a:gd name="connsiteY26" fmla="*/ 44450 h 311151"/>
                <a:gd name="connsiteX27" fmla="*/ 245911 w 331788"/>
                <a:gd name="connsiteY27" fmla="*/ 44450 h 311151"/>
                <a:gd name="connsiteX28" fmla="*/ 245911 w 331788"/>
                <a:gd name="connsiteY28" fmla="*/ 53515 h 311151"/>
                <a:gd name="connsiteX29" fmla="*/ 231695 w 331788"/>
                <a:gd name="connsiteY29" fmla="*/ 67761 h 311151"/>
                <a:gd name="connsiteX30" fmla="*/ 212310 w 331788"/>
                <a:gd name="connsiteY30" fmla="*/ 67761 h 311151"/>
                <a:gd name="connsiteX31" fmla="*/ 198094 w 331788"/>
                <a:gd name="connsiteY31" fmla="*/ 53515 h 311151"/>
                <a:gd name="connsiteX32" fmla="*/ 198094 w 331788"/>
                <a:gd name="connsiteY32" fmla="*/ 44450 h 311151"/>
                <a:gd name="connsiteX33" fmla="*/ 168370 w 331788"/>
                <a:gd name="connsiteY33" fmla="*/ 44450 h 311151"/>
                <a:gd name="connsiteX34" fmla="*/ 168370 w 331788"/>
                <a:gd name="connsiteY34" fmla="*/ 53515 h 311151"/>
                <a:gd name="connsiteX35" fmla="*/ 154155 w 331788"/>
                <a:gd name="connsiteY35" fmla="*/ 67761 h 311151"/>
                <a:gd name="connsiteX36" fmla="*/ 134770 w 331788"/>
                <a:gd name="connsiteY36" fmla="*/ 67761 h 311151"/>
                <a:gd name="connsiteX37" fmla="*/ 120554 w 331788"/>
                <a:gd name="connsiteY37" fmla="*/ 53515 h 311151"/>
                <a:gd name="connsiteX38" fmla="*/ 120554 w 331788"/>
                <a:gd name="connsiteY38" fmla="*/ 44450 h 311151"/>
                <a:gd name="connsiteX39" fmla="*/ 92123 w 331788"/>
                <a:gd name="connsiteY39" fmla="*/ 44450 h 311151"/>
                <a:gd name="connsiteX40" fmla="*/ 92123 w 331788"/>
                <a:gd name="connsiteY40" fmla="*/ 53515 h 311151"/>
                <a:gd name="connsiteX41" fmla="*/ 77907 w 331788"/>
                <a:gd name="connsiteY41" fmla="*/ 67761 h 311151"/>
                <a:gd name="connsiteX42" fmla="*/ 58522 w 331788"/>
                <a:gd name="connsiteY42" fmla="*/ 67761 h 311151"/>
                <a:gd name="connsiteX43" fmla="*/ 44306 w 331788"/>
                <a:gd name="connsiteY43" fmla="*/ 53515 h 311151"/>
                <a:gd name="connsiteX44" fmla="*/ 44306 w 331788"/>
                <a:gd name="connsiteY44" fmla="*/ 44450 h 311151"/>
                <a:gd name="connsiteX45" fmla="*/ 22336 w 331788"/>
                <a:gd name="connsiteY45" fmla="*/ 44450 h 311151"/>
                <a:gd name="connsiteX46" fmla="*/ 58303 w 331788"/>
                <a:gd name="connsiteY46" fmla="*/ 0 h 311151"/>
                <a:gd name="connsiteX47" fmla="*/ 77737 w 331788"/>
                <a:gd name="connsiteY47" fmla="*/ 0 h 311151"/>
                <a:gd name="connsiteX48" fmla="*/ 91989 w 331788"/>
                <a:gd name="connsiteY48" fmla="*/ 14248 h 311151"/>
                <a:gd name="connsiteX49" fmla="*/ 91989 w 331788"/>
                <a:gd name="connsiteY49" fmla="*/ 29791 h 311151"/>
                <a:gd name="connsiteX50" fmla="*/ 120493 w 331788"/>
                <a:gd name="connsiteY50" fmla="*/ 29791 h 311151"/>
                <a:gd name="connsiteX51" fmla="*/ 120493 w 331788"/>
                <a:gd name="connsiteY51" fmla="*/ 14248 h 311151"/>
                <a:gd name="connsiteX52" fmla="*/ 134745 w 331788"/>
                <a:gd name="connsiteY52" fmla="*/ 0 h 311151"/>
                <a:gd name="connsiteX53" fmla="*/ 154179 w 331788"/>
                <a:gd name="connsiteY53" fmla="*/ 0 h 311151"/>
                <a:gd name="connsiteX54" fmla="*/ 168431 w 331788"/>
                <a:gd name="connsiteY54" fmla="*/ 14248 h 311151"/>
                <a:gd name="connsiteX55" fmla="*/ 168431 w 331788"/>
                <a:gd name="connsiteY55" fmla="*/ 29791 h 311151"/>
                <a:gd name="connsiteX56" fmla="*/ 198231 w 331788"/>
                <a:gd name="connsiteY56" fmla="*/ 29791 h 311151"/>
                <a:gd name="connsiteX57" fmla="*/ 198231 w 331788"/>
                <a:gd name="connsiteY57" fmla="*/ 14248 h 311151"/>
                <a:gd name="connsiteX58" fmla="*/ 212483 w 331788"/>
                <a:gd name="connsiteY58" fmla="*/ 0 h 311151"/>
                <a:gd name="connsiteX59" fmla="*/ 231917 w 331788"/>
                <a:gd name="connsiteY59" fmla="*/ 0 h 311151"/>
                <a:gd name="connsiteX60" fmla="*/ 246170 w 331788"/>
                <a:gd name="connsiteY60" fmla="*/ 14248 h 311151"/>
                <a:gd name="connsiteX61" fmla="*/ 246170 w 331788"/>
                <a:gd name="connsiteY61" fmla="*/ 29791 h 311151"/>
                <a:gd name="connsiteX62" fmla="*/ 268195 w 331788"/>
                <a:gd name="connsiteY62" fmla="*/ 29791 h 311151"/>
                <a:gd name="connsiteX63" fmla="*/ 288925 w 331788"/>
                <a:gd name="connsiteY63" fmla="*/ 50516 h 311151"/>
                <a:gd name="connsiteX64" fmla="*/ 288925 w 331788"/>
                <a:gd name="connsiteY64" fmla="*/ 146366 h 311151"/>
                <a:gd name="connsiteX65" fmla="*/ 286334 w 331788"/>
                <a:gd name="connsiteY65" fmla="*/ 143775 h 311151"/>
                <a:gd name="connsiteX66" fmla="*/ 250056 w 331788"/>
                <a:gd name="connsiteY66" fmla="*/ 137299 h 311151"/>
                <a:gd name="connsiteX67" fmla="*/ 215074 w 331788"/>
                <a:gd name="connsiteY67" fmla="*/ 143775 h 311151"/>
                <a:gd name="connsiteX68" fmla="*/ 185275 w 331788"/>
                <a:gd name="connsiteY68" fmla="*/ 164500 h 311151"/>
                <a:gd name="connsiteX69" fmla="*/ 165840 w 331788"/>
                <a:gd name="connsiteY69" fmla="*/ 192996 h 311151"/>
                <a:gd name="connsiteX70" fmla="*/ 158066 w 331788"/>
                <a:gd name="connsiteY70" fmla="*/ 229264 h 311151"/>
                <a:gd name="connsiteX71" fmla="*/ 163249 w 331788"/>
                <a:gd name="connsiteY71" fmla="*/ 260350 h 311151"/>
                <a:gd name="connsiteX72" fmla="*/ 22025 w 331788"/>
                <a:gd name="connsiteY72" fmla="*/ 260350 h 311151"/>
                <a:gd name="connsiteX73" fmla="*/ 0 w 331788"/>
                <a:gd name="connsiteY73" fmla="*/ 238330 h 311151"/>
                <a:gd name="connsiteX74" fmla="*/ 0 w 331788"/>
                <a:gd name="connsiteY74" fmla="*/ 50516 h 311151"/>
                <a:gd name="connsiteX75" fmla="*/ 22025 w 331788"/>
                <a:gd name="connsiteY75" fmla="*/ 29791 h 311151"/>
                <a:gd name="connsiteX76" fmla="*/ 44051 w 331788"/>
                <a:gd name="connsiteY76" fmla="*/ 29791 h 311151"/>
                <a:gd name="connsiteX77" fmla="*/ 44051 w 331788"/>
                <a:gd name="connsiteY77" fmla="*/ 14248 h 311151"/>
                <a:gd name="connsiteX78" fmla="*/ 58303 w 331788"/>
                <a:gd name="connsiteY78" fmla="*/ 0 h 311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31788" h="311151">
                  <a:moveTo>
                    <a:pt x="249749" y="163513"/>
                  </a:moveTo>
                  <a:cubicBezTo>
                    <a:pt x="245874" y="163513"/>
                    <a:pt x="243291" y="167468"/>
                    <a:pt x="243291" y="171424"/>
                  </a:cubicBezTo>
                  <a:cubicBezTo>
                    <a:pt x="243291" y="171424"/>
                    <a:pt x="243291" y="171424"/>
                    <a:pt x="243291" y="218888"/>
                  </a:cubicBezTo>
                  <a:cubicBezTo>
                    <a:pt x="239417" y="221525"/>
                    <a:pt x="238125" y="225480"/>
                    <a:pt x="238125" y="229435"/>
                  </a:cubicBezTo>
                  <a:cubicBezTo>
                    <a:pt x="238125" y="236027"/>
                    <a:pt x="243291" y="241301"/>
                    <a:pt x="249749" y="241301"/>
                  </a:cubicBezTo>
                  <a:cubicBezTo>
                    <a:pt x="253624" y="241301"/>
                    <a:pt x="257498" y="239983"/>
                    <a:pt x="260081" y="236027"/>
                  </a:cubicBezTo>
                  <a:cubicBezTo>
                    <a:pt x="260081" y="236027"/>
                    <a:pt x="260081" y="236027"/>
                    <a:pt x="288495" y="236027"/>
                  </a:cubicBezTo>
                  <a:lnTo>
                    <a:pt x="307868" y="236027"/>
                  </a:lnTo>
                  <a:cubicBezTo>
                    <a:pt x="311742" y="236027"/>
                    <a:pt x="314325" y="233390"/>
                    <a:pt x="314325" y="229435"/>
                  </a:cubicBezTo>
                  <a:cubicBezTo>
                    <a:pt x="314325" y="225480"/>
                    <a:pt x="311742" y="221525"/>
                    <a:pt x="307868" y="221525"/>
                  </a:cubicBezTo>
                  <a:cubicBezTo>
                    <a:pt x="307868" y="221525"/>
                    <a:pt x="307868" y="221525"/>
                    <a:pt x="260081" y="221525"/>
                  </a:cubicBezTo>
                  <a:cubicBezTo>
                    <a:pt x="258790" y="221525"/>
                    <a:pt x="257498" y="220206"/>
                    <a:pt x="257498" y="218888"/>
                  </a:cubicBezTo>
                  <a:cubicBezTo>
                    <a:pt x="257498" y="218888"/>
                    <a:pt x="257498" y="218888"/>
                    <a:pt x="257498" y="171424"/>
                  </a:cubicBezTo>
                  <a:cubicBezTo>
                    <a:pt x="257498" y="167468"/>
                    <a:pt x="253624" y="163513"/>
                    <a:pt x="249749" y="163513"/>
                  </a:cubicBezTo>
                  <a:close/>
                  <a:moveTo>
                    <a:pt x="250178" y="147638"/>
                  </a:moveTo>
                  <a:cubicBezTo>
                    <a:pt x="264427" y="147638"/>
                    <a:pt x="277381" y="151531"/>
                    <a:pt x="289040" y="158020"/>
                  </a:cubicBezTo>
                  <a:cubicBezTo>
                    <a:pt x="314948" y="172295"/>
                    <a:pt x="331788" y="198249"/>
                    <a:pt x="331788" y="229395"/>
                  </a:cubicBezTo>
                  <a:cubicBezTo>
                    <a:pt x="331788" y="274815"/>
                    <a:pt x="295517" y="311151"/>
                    <a:pt x="250178" y="311151"/>
                  </a:cubicBezTo>
                  <a:cubicBezTo>
                    <a:pt x="216497" y="311151"/>
                    <a:pt x="186703" y="289090"/>
                    <a:pt x="175044" y="260540"/>
                  </a:cubicBezTo>
                  <a:cubicBezTo>
                    <a:pt x="171158" y="250158"/>
                    <a:pt x="169863" y="239776"/>
                    <a:pt x="169863" y="229395"/>
                  </a:cubicBezTo>
                  <a:cubicBezTo>
                    <a:pt x="169863" y="183974"/>
                    <a:pt x="206134" y="147638"/>
                    <a:pt x="250178" y="147638"/>
                  </a:cubicBezTo>
                  <a:close/>
                  <a:moveTo>
                    <a:pt x="22336" y="44450"/>
                  </a:moveTo>
                  <a:cubicBezTo>
                    <a:pt x="18459" y="44450"/>
                    <a:pt x="15875" y="47040"/>
                    <a:pt x="15875" y="49630"/>
                  </a:cubicBezTo>
                  <a:lnTo>
                    <a:pt x="15875" y="93663"/>
                  </a:lnTo>
                  <a:cubicBezTo>
                    <a:pt x="15875" y="93663"/>
                    <a:pt x="15875" y="93663"/>
                    <a:pt x="273050" y="93663"/>
                  </a:cubicBezTo>
                  <a:cubicBezTo>
                    <a:pt x="273050" y="93663"/>
                    <a:pt x="273050" y="93663"/>
                    <a:pt x="273050" y="49630"/>
                  </a:cubicBezTo>
                  <a:cubicBezTo>
                    <a:pt x="273050" y="47040"/>
                    <a:pt x="270466" y="44450"/>
                    <a:pt x="267881" y="44450"/>
                  </a:cubicBezTo>
                  <a:cubicBezTo>
                    <a:pt x="267881" y="44450"/>
                    <a:pt x="267881" y="44450"/>
                    <a:pt x="245911" y="44450"/>
                  </a:cubicBezTo>
                  <a:cubicBezTo>
                    <a:pt x="245911" y="44450"/>
                    <a:pt x="245911" y="44450"/>
                    <a:pt x="245911" y="53515"/>
                  </a:cubicBezTo>
                  <a:cubicBezTo>
                    <a:pt x="245911" y="61286"/>
                    <a:pt x="239449" y="67761"/>
                    <a:pt x="231695" y="67761"/>
                  </a:cubicBezTo>
                  <a:cubicBezTo>
                    <a:pt x="231695" y="67761"/>
                    <a:pt x="231695" y="67761"/>
                    <a:pt x="212310" y="67761"/>
                  </a:cubicBezTo>
                  <a:cubicBezTo>
                    <a:pt x="204556" y="67761"/>
                    <a:pt x="198094" y="61286"/>
                    <a:pt x="198094" y="53515"/>
                  </a:cubicBezTo>
                  <a:cubicBezTo>
                    <a:pt x="198094" y="53515"/>
                    <a:pt x="198094" y="53515"/>
                    <a:pt x="198094" y="44450"/>
                  </a:cubicBezTo>
                  <a:cubicBezTo>
                    <a:pt x="198094" y="44450"/>
                    <a:pt x="198094" y="44450"/>
                    <a:pt x="168370" y="44450"/>
                  </a:cubicBezTo>
                  <a:cubicBezTo>
                    <a:pt x="168370" y="44450"/>
                    <a:pt x="168370" y="44450"/>
                    <a:pt x="168370" y="53515"/>
                  </a:cubicBezTo>
                  <a:cubicBezTo>
                    <a:pt x="168370" y="61286"/>
                    <a:pt x="161909" y="67761"/>
                    <a:pt x="154155" y="67761"/>
                  </a:cubicBezTo>
                  <a:cubicBezTo>
                    <a:pt x="154155" y="67761"/>
                    <a:pt x="154155" y="67761"/>
                    <a:pt x="134770" y="67761"/>
                  </a:cubicBezTo>
                  <a:cubicBezTo>
                    <a:pt x="127016" y="67761"/>
                    <a:pt x="120554" y="61286"/>
                    <a:pt x="120554" y="53515"/>
                  </a:cubicBezTo>
                  <a:cubicBezTo>
                    <a:pt x="120554" y="53515"/>
                    <a:pt x="120554" y="53515"/>
                    <a:pt x="120554" y="44450"/>
                  </a:cubicBezTo>
                  <a:cubicBezTo>
                    <a:pt x="120554" y="44450"/>
                    <a:pt x="120554" y="44450"/>
                    <a:pt x="92123" y="44450"/>
                  </a:cubicBezTo>
                  <a:cubicBezTo>
                    <a:pt x="92123" y="44450"/>
                    <a:pt x="92123" y="44450"/>
                    <a:pt x="92123" y="53515"/>
                  </a:cubicBezTo>
                  <a:cubicBezTo>
                    <a:pt x="92123" y="61286"/>
                    <a:pt x="85661" y="67761"/>
                    <a:pt x="77907" y="67761"/>
                  </a:cubicBezTo>
                  <a:cubicBezTo>
                    <a:pt x="77907" y="67761"/>
                    <a:pt x="77907" y="67761"/>
                    <a:pt x="58522" y="67761"/>
                  </a:cubicBezTo>
                  <a:cubicBezTo>
                    <a:pt x="50768" y="67761"/>
                    <a:pt x="44306" y="61286"/>
                    <a:pt x="44306" y="53515"/>
                  </a:cubicBezTo>
                  <a:cubicBezTo>
                    <a:pt x="44306" y="53515"/>
                    <a:pt x="44306" y="53515"/>
                    <a:pt x="44306" y="44450"/>
                  </a:cubicBezTo>
                  <a:cubicBezTo>
                    <a:pt x="44306" y="44450"/>
                    <a:pt x="44306" y="44450"/>
                    <a:pt x="22336" y="44450"/>
                  </a:cubicBezTo>
                  <a:close/>
                  <a:moveTo>
                    <a:pt x="58303" y="0"/>
                  </a:moveTo>
                  <a:cubicBezTo>
                    <a:pt x="58303" y="0"/>
                    <a:pt x="58303" y="0"/>
                    <a:pt x="77737" y="0"/>
                  </a:cubicBezTo>
                  <a:cubicBezTo>
                    <a:pt x="85511" y="0"/>
                    <a:pt x="91989" y="6476"/>
                    <a:pt x="91989" y="14248"/>
                  </a:cubicBezTo>
                  <a:cubicBezTo>
                    <a:pt x="91989" y="14248"/>
                    <a:pt x="91989" y="14248"/>
                    <a:pt x="91989" y="29791"/>
                  </a:cubicBezTo>
                  <a:cubicBezTo>
                    <a:pt x="91989" y="29791"/>
                    <a:pt x="91989" y="29791"/>
                    <a:pt x="120493" y="29791"/>
                  </a:cubicBezTo>
                  <a:cubicBezTo>
                    <a:pt x="120493" y="29791"/>
                    <a:pt x="120493" y="29791"/>
                    <a:pt x="120493" y="14248"/>
                  </a:cubicBezTo>
                  <a:cubicBezTo>
                    <a:pt x="120493" y="6476"/>
                    <a:pt x="126971" y="0"/>
                    <a:pt x="134745" y="0"/>
                  </a:cubicBezTo>
                  <a:cubicBezTo>
                    <a:pt x="134745" y="0"/>
                    <a:pt x="134745" y="0"/>
                    <a:pt x="154179" y="0"/>
                  </a:cubicBezTo>
                  <a:cubicBezTo>
                    <a:pt x="161953" y="0"/>
                    <a:pt x="168431" y="6476"/>
                    <a:pt x="168431" y="14248"/>
                  </a:cubicBezTo>
                  <a:cubicBezTo>
                    <a:pt x="168431" y="14248"/>
                    <a:pt x="168431" y="14248"/>
                    <a:pt x="168431" y="29791"/>
                  </a:cubicBezTo>
                  <a:cubicBezTo>
                    <a:pt x="168431" y="29791"/>
                    <a:pt x="168431" y="29791"/>
                    <a:pt x="198231" y="29791"/>
                  </a:cubicBezTo>
                  <a:cubicBezTo>
                    <a:pt x="198231" y="29791"/>
                    <a:pt x="198231" y="29791"/>
                    <a:pt x="198231" y="14248"/>
                  </a:cubicBezTo>
                  <a:cubicBezTo>
                    <a:pt x="198231" y="6476"/>
                    <a:pt x="204709" y="0"/>
                    <a:pt x="212483" y="0"/>
                  </a:cubicBezTo>
                  <a:cubicBezTo>
                    <a:pt x="212483" y="0"/>
                    <a:pt x="212483" y="0"/>
                    <a:pt x="231917" y="0"/>
                  </a:cubicBezTo>
                  <a:cubicBezTo>
                    <a:pt x="239691" y="0"/>
                    <a:pt x="246170" y="6476"/>
                    <a:pt x="246170" y="14248"/>
                  </a:cubicBezTo>
                  <a:cubicBezTo>
                    <a:pt x="246170" y="14248"/>
                    <a:pt x="246170" y="14248"/>
                    <a:pt x="246170" y="29791"/>
                  </a:cubicBezTo>
                  <a:cubicBezTo>
                    <a:pt x="246170" y="29791"/>
                    <a:pt x="246170" y="29791"/>
                    <a:pt x="268195" y="29791"/>
                  </a:cubicBezTo>
                  <a:cubicBezTo>
                    <a:pt x="279856" y="29791"/>
                    <a:pt x="288925" y="38858"/>
                    <a:pt x="288925" y="50516"/>
                  </a:cubicBezTo>
                  <a:cubicBezTo>
                    <a:pt x="288925" y="50516"/>
                    <a:pt x="288925" y="50516"/>
                    <a:pt x="288925" y="146366"/>
                  </a:cubicBezTo>
                  <a:cubicBezTo>
                    <a:pt x="288925" y="145071"/>
                    <a:pt x="287630" y="145071"/>
                    <a:pt x="286334" y="143775"/>
                  </a:cubicBezTo>
                  <a:cubicBezTo>
                    <a:pt x="274673" y="139889"/>
                    <a:pt x="263013" y="137299"/>
                    <a:pt x="250056" y="137299"/>
                  </a:cubicBezTo>
                  <a:cubicBezTo>
                    <a:pt x="238396" y="137299"/>
                    <a:pt x="225439" y="139889"/>
                    <a:pt x="215074" y="143775"/>
                  </a:cubicBezTo>
                  <a:cubicBezTo>
                    <a:pt x="203413" y="148956"/>
                    <a:pt x="194344" y="155433"/>
                    <a:pt x="185275" y="164500"/>
                  </a:cubicBezTo>
                  <a:cubicBezTo>
                    <a:pt x="177501" y="172272"/>
                    <a:pt x="169727" y="182634"/>
                    <a:pt x="165840" y="192996"/>
                  </a:cubicBezTo>
                  <a:cubicBezTo>
                    <a:pt x="160658" y="204653"/>
                    <a:pt x="158066" y="216311"/>
                    <a:pt x="158066" y="229264"/>
                  </a:cubicBezTo>
                  <a:cubicBezTo>
                    <a:pt x="158066" y="239626"/>
                    <a:pt x="160658" y="249988"/>
                    <a:pt x="163249" y="260350"/>
                  </a:cubicBezTo>
                  <a:cubicBezTo>
                    <a:pt x="163249" y="260350"/>
                    <a:pt x="163249" y="260350"/>
                    <a:pt x="22025" y="260350"/>
                  </a:cubicBezTo>
                  <a:cubicBezTo>
                    <a:pt x="9069" y="260350"/>
                    <a:pt x="0" y="249988"/>
                    <a:pt x="0" y="238330"/>
                  </a:cubicBezTo>
                  <a:cubicBezTo>
                    <a:pt x="0" y="238330"/>
                    <a:pt x="0" y="238330"/>
                    <a:pt x="0" y="50516"/>
                  </a:cubicBezTo>
                  <a:cubicBezTo>
                    <a:pt x="0" y="38858"/>
                    <a:pt x="9069" y="29791"/>
                    <a:pt x="22025" y="29791"/>
                  </a:cubicBezTo>
                  <a:cubicBezTo>
                    <a:pt x="22025" y="29791"/>
                    <a:pt x="22025" y="29791"/>
                    <a:pt x="44051" y="29791"/>
                  </a:cubicBezTo>
                  <a:cubicBezTo>
                    <a:pt x="44051" y="29791"/>
                    <a:pt x="44051" y="29791"/>
                    <a:pt x="44051" y="14248"/>
                  </a:cubicBezTo>
                  <a:cubicBezTo>
                    <a:pt x="44051" y="6476"/>
                    <a:pt x="50529" y="0"/>
                    <a:pt x="58303" y="0"/>
                  </a:cubicBezTo>
                  <a:close/>
                </a:path>
              </a:pathLst>
            </a:cu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defTabSz="1219200" fontAlgn="base">
                <a:spcBef>
                  <a:spcPct val="0"/>
                </a:spcBef>
                <a:spcAft>
                  <a:spcPct val="0"/>
                </a:spcAft>
              </a:pPr>
              <a:endParaRPr lang="zh-CN" altLang="en-US">
                <a:solidFill>
                  <a:prstClr val="black">
                    <a:lumMod val="75000"/>
                    <a:lumOff val="25000"/>
                  </a:prstClr>
                </a:solidFill>
                <a:latin typeface="思源黑体 CN Normal" panose="020B0400000000000000" pitchFamily="34" charset="-122"/>
                <a:ea typeface="思源黑体 CN Normal" panose="020B0400000000000000" pitchFamily="34" charset="-122"/>
                <a:sym typeface="思源黑体 CN Normal" panose="020B0400000000000000" pitchFamily="34" charset="-122"/>
              </a:endParaRPr>
            </a:p>
          </p:txBody>
        </p:sp>
      </p:grpSp>
      <p:sp>
        <p:nvSpPr>
          <p:cNvPr id="80" name="PA-文本框 15"/>
          <p:cNvSpPr txBox="1"/>
          <p:nvPr>
            <p:custDataLst>
              <p:tags r:id="rId12"/>
            </p:custDataLst>
          </p:nvPr>
        </p:nvSpPr>
        <p:spPr>
          <a:xfrm>
            <a:off x="3534557" y="5723289"/>
            <a:ext cx="1688113" cy="338552"/>
          </a:xfrm>
          <a:prstGeom prst="rect">
            <a:avLst/>
          </a:prstGeom>
          <a:noFill/>
        </p:spPr>
        <p:txBody>
          <a:bodyPr wrap="none" lIns="91356" tIns="45719" rIns="91356" bIns="45719" rtlCol="0">
            <a:spAutoFit/>
            <a:scene3d>
              <a:camera prst="orthographicFront"/>
              <a:lightRig rig="threePt" dir="t"/>
            </a:scene3d>
            <a:sp3d contourW="12700"/>
          </a:bodyPr>
          <a:lstStyle/>
          <a:p>
            <a:pPr defTabSz="912495" fontAlgn="base">
              <a:spcBef>
                <a:spcPct val="0"/>
              </a:spcBef>
              <a:spcAft>
                <a:spcPct val="0"/>
              </a:spcAft>
            </a:pPr>
            <a:r>
              <a:rPr lang="zh-CN" altLang="en-US" sz="1600" dirty="0">
                <a:solidFill>
                  <a:prstClr val="white"/>
                </a:solidFill>
                <a:latin typeface="Arial" panose="020B0604020202020204" pitchFamily="34" charset="0"/>
                <a:ea typeface="思源黑体 CN Normal" panose="020B0400000000000000" pitchFamily="34" charset="-122"/>
                <a:cs typeface="Arial" panose="020B0604020202020204" pitchFamily="34" charset="0"/>
                <a:sym typeface="思源黑体 CN Normal" panose="020B0400000000000000" pitchFamily="34" charset="-122"/>
              </a:rPr>
              <a:t>时间：</a:t>
            </a:r>
            <a:r>
              <a:rPr lang="en-US" altLang="zh-CN" sz="1600" dirty="0">
                <a:solidFill>
                  <a:prstClr val="white"/>
                </a:solidFill>
                <a:latin typeface="Arial" panose="020B0604020202020204" pitchFamily="34" charset="0"/>
                <a:ea typeface="思源黑体 CN Normal" panose="020B0400000000000000" pitchFamily="34" charset="-122"/>
                <a:cs typeface="Arial" panose="020B0604020202020204" pitchFamily="34" charset="0"/>
                <a:sym typeface="思源黑体 CN Normal" panose="020B0400000000000000" pitchFamily="34" charset="-122"/>
              </a:rPr>
              <a:t>20XX.X.X</a:t>
            </a:r>
          </a:p>
        </p:txBody>
      </p:sp>
      <p:pic>
        <p:nvPicPr>
          <p:cNvPr id="22" name="PA-图片 21" descr="图片包含 乐高, 玩具, 桌子, 男人&#10;&#10;描述已自动生成"/>
          <p:cNvPicPr>
            <a:picLocks noChangeAspect="1"/>
          </p:cNvPicPr>
          <p:nvPr>
            <p:custDataLst>
              <p:tags r:id="rId13"/>
            </p:custDataLst>
          </p:nvPr>
        </p:nvPicPr>
        <p:blipFill>
          <a:blip r:embed="rId25" cstate="print">
            <a:extLst>
              <a:ext uri="{BEBA8EAE-BF5A-486C-A8C5-ECC9F3942E4B}">
                <a14:imgProps xmlns:a14="http://schemas.microsoft.com/office/drawing/2010/main">
                  <a14:imgLayer r:embed="rId26">
                    <a14:imgEffect>
                      <a14:saturation sat="200000"/>
                    </a14:imgEffect>
                  </a14:imgLayer>
                </a14:imgProps>
              </a:ext>
              <a:ext uri="{28A0092B-C50C-407E-A947-70E740481C1C}">
                <a14:useLocalDpi xmlns:a14="http://schemas.microsoft.com/office/drawing/2010/main" val="0"/>
              </a:ext>
            </a:extLst>
          </a:blip>
          <a:stretch>
            <a:fillRect/>
          </a:stretch>
        </p:blipFill>
        <p:spPr>
          <a:xfrm flipH="1">
            <a:off x="5747460" y="1749366"/>
            <a:ext cx="6444540" cy="6444540"/>
          </a:xfrm>
          <a:prstGeom prst="rect">
            <a:avLst/>
          </a:prstGeom>
        </p:spPr>
      </p:pic>
      <p:sp>
        <p:nvSpPr>
          <p:cNvPr id="23" name="PA-文本占位符 5"/>
          <p:cNvSpPr txBox="1"/>
          <p:nvPr>
            <p:custDataLst>
              <p:tags r:id="rId14"/>
            </p:custDataLst>
          </p:nvPr>
        </p:nvSpPr>
        <p:spPr>
          <a:xfrm>
            <a:off x="1567039" y="2607205"/>
            <a:ext cx="5422899" cy="7450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ltLang="zh-CN" sz="3600" dirty="0">
              <a:latin typeface="阿里巴巴普惠体 R" panose="00020600040101010101" pitchFamily="18" charset="-122"/>
              <a:ea typeface="阿里巴巴普惠体 R" panose="00020600040101010101" pitchFamily="18" charset="-122"/>
            </a:endParaRPr>
          </a:p>
        </p:txBody>
      </p:sp>
      <p:sp>
        <p:nvSpPr>
          <p:cNvPr id="24" name="PA-圆角矩形 23"/>
          <p:cNvSpPr/>
          <p:nvPr>
            <p:custDataLst>
              <p:tags r:id="rId15"/>
            </p:custDataLst>
          </p:nvPr>
        </p:nvSpPr>
        <p:spPr>
          <a:xfrm>
            <a:off x="2041846" y="3304204"/>
            <a:ext cx="1787526" cy="316249"/>
          </a:xfrm>
          <a:prstGeom prst="roundRect">
            <a:avLst>
              <a:gd name="adj" fmla="val 5000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b="1" dirty="0">
                <a:solidFill>
                  <a:schemeClr val="tx1">
                    <a:lumMod val="75000"/>
                    <a:lumOff val="25000"/>
                  </a:schemeClr>
                </a:solidFill>
                <a:latin typeface="思源黑体 CN Bold" panose="020B0800000000000000" pitchFamily="34" charset="-122"/>
                <a:ea typeface="思源黑体 CN Bold" panose="020B0800000000000000" pitchFamily="34" charset="-122"/>
              </a:rPr>
              <a:t>诚信为先、合作致上</a:t>
            </a:r>
            <a:endParaRPr lang="en-US" altLang="zh-CN" sz="1200" b="1"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25" name="PA-矩形 24"/>
          <p:cNvSpPr/>
          <p:nvPr>
            <p:custDataLst>
              <p:tags r:id="rId16"/>
            </p:custDataLst>
          </p:nvPr>
        </p:nvSpPr>
        <p:spPr>
          <a:xfrm>
            <a:off x="1897382" y="2305002"/>
            <a:ext cx="4801314" cy="923330"/>
          </a:xfrm>
          <a:prstGeom prst="rect">
            <a:avLst/>
          </a:prstGeom>
        </p:spPr>
        <p:txBody>
          <a:bodyPr wrap="square">
            <a:spAutoFit/>
          </a:bodyPr>
          <a:lstStyle/>
          <a:p>
            <a:pPr lvl="0"/>
            <a:r>
              <a:rPr lang="zh-CN" altLang="en-US" sz="5400" b="1" dirty="0">
                <a:solidFill>
                  <a:srgbClr val="002060"/>
                </a:solidFill>
                <a:latin typeface="思源黑体 CN Bold" panose="020B0800000000000000" pitchFamily="34" charset="-122"/>
                <a:ea typeface="思源黑体 CN Bold" panose="020B0800000000000000" pitchFamily="34" charset="-122"/>
              </a:rPr>
              <a:t>企业公司介绍</a:t>
            </a:r>
            <a:endParaRPr lang="en-US" altLang="zh-CN" sz="5400" b="1" dirty="0">
              <a:solidFill>
                <a:srgbClr val="002060"/>
              </a:solidFill>
              <a:latin typeface="思源黑体 CN Bold" panose="020B0800000000000000" pitchFamily="34" charset="-122"/>
              <a:ea typeface="思源黑体 CN Bold" panose="020B0800000000000000" pitchFamily="34" charset="-122"/>
            </a:endParaRPr>
          </a:p>
        </p:txBody>
      </p:sp>
      <p:sp>
        <p:nvSpPr>
          <p:cNvPr id="26" name="PA-矩形 25"/>
          <p:cNvSpPr/>
          <p:nvPr>
            <p:custDataLst>
              <p:tags r:id="rId17"/>
            </p:custDataLst>
          </p:nvPr>
        </p:nvSpPr>
        <p:spPr>
          <a:xfrm>
            <a:off x="1897382" y="1429233"/>
            <a:ext cx="3262432" cy="923330"/>
          </a:xfrm>
          <a:prstGeom prst="rect">
            <a:avLst/>
          </a:prstGeom>
        </p:spPr>
        <p:txBody>
          <a:bodyPr wrap="square">
            <a:spAutoFit/>
          </a:bodyPr>
          <a:lstStyle/>
          <a:p>
            <a:r>
              <a:rPr lang="zh-CN" altLang="en-US" sz="5400" b="1" dirty="0">
                <a:solidFill>
                  <a:srgbClr val="002060"/>
                </a:solidFill>
                <a:latin typeface="思源黑体 CN Bold" panose="020B0800000000000000" pitchFamily="34" charset="-122"/>
                <a:ea typeface="思源黑体 CN Bold" panose="020B0800000000000000" pitchFamily="34" charset="-122"/>
              </a:rPr>
              <a:t>物流运输</a:t>
            </a:r>
            <a:endParaRPr lang="zh-CN" altLang="en-US" dirty="0">
              <a:solidFill>
                <a:srgbClr val="002060"/>
              </a:solidFill>
              <a:latin typeface="阿里巴巴普惠体 R" panose="00020600040101010101" pitchFamily="18" charset="-122"/>
              <a:ea typeface="阿里巴巴普惠体 R" panose="00020600040101010101" pitchFamily="18" charset="-122"/>
            </a:endParaRPr>
          </a:p>
        </p:txBody>
      </p:sp>
      <p:sp>
        <p:nvSpPr>
          <p:cNvPr id="27" name="PA-矩形 26"/>
          <p:cNvSpPr/>
          <p:nvPr>
            <p:custDataLst>
              <p:tags r:id="rId18"/>
            </p:custDataLst>
          </p:nvPr>
        </p:nvSpPr>
        <p:spPr>
          <a:xfrm>
            <a:off x="1935483" y="521822"/>
            <a:ext cx="2175596" cy="868251"/>
          </a:xfrm>
          <a:prstGeom prst="rect">
            <a:avLst/>
          </a:prstGeom>
        </p:spPr>
        <p:txBody>
          <a:bodyPr wrap="none">
            <a:spAutoFit/>
          </a:bodyPr>
          <a:lstStyle/>
          <a:p>
            <a:pPr>
              <a:lnSpc>
                <a:spcPct val="150000"/>
              </a:lnSpc>
            </a:pPr>
            <a:r>
              <a:rPr lang="en-US" altLang="zh-CN" dirty="0">
                <a:solidFill>
                  <a:schemeClr val="tx1">
                    <a:alpha val="16000"/>
                  </a:schemeClr>
                </a:solidFill>
                <a:latin typeface="站酷小薇LOGO体" panose="02010600010101010101" pitchFamily="2" charset="-122"/>
                <a:ea typeface="站酷小薇LOGO体" panose="02010600010101010101" pitchFamily="2" charset="-122"/>
              </a:rPr>
              <a:t>LOGISTICS</a:t>
            </a:r>
          </a:p>
          <a:p>
            <a:pPr>
              <a:lnSpc>
                <a:spcPct val="150000"/>
              </a:lnSpc>
            </a:pPr>
            <a:r>
              <a:rPr lang="en-US" altLang="zh-CN" dirty="0">
                <a:solidFill>
                  <a:schemeClr val="tx1">
                    <a:alpha val="16000"/>
                  </a:schemeClr>
                </a:solidFill>
                <a:latin typeface="站酷小薇LOGO体" panose="02010600010101010101" pitchFamily="2" charset="-122"/>
                <a:ea typeface="站酷小薇LOGO体" panose="02010600010101010101" pitchFamily="2" charset="-122"/>
              </a:rPr>
              <a:t>TRANSPORTATION</a:t>
            </a:r>
            <a:endParaRPr lang="zh-CN" altLang="en-US" dirty="0">
              <a:solidFill>
                <a:schemeClr val="tx1">
                  <a:alpha val="16000"/>
                </a:schemeClr>
              </a:solidFill>
              <a:latin typeface="站酷小薇LOGO体" panose="02010600010101010101" pitchFamily="2" charset="-122"/>
              <a:ea typeface="站酷小薇LOGO体" panose="0201060001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14:presetBounceEnd="38000">
                                      <p:stCondLst>
                                        <p:cond delay="0"/>
                                      </p:stCondLst>
                                      <p:childTnLst>
                                        <p:set>
                                          <p:cBhvr>
                                            <p:cTn id="6" dur="1" fill="hold">
                                              <p:stCondLst>
                                                <p:cond delay="0"/>
                                              </p:stCondLst>
                                            </p:cTn>
                                            <p:tgtEl>
                                              <p:spTgt spid="60"/>
                                            </p:tgtEl>
                                            <p:attrNameLst>
                                              <p:attrName>style.visibility</p:attrName>
                                            </p:attrNameLst>
                                          </p:cBhvr>
                                          <p:to>
                                            <p:strVal val="visible"/>
                                          </p:to>
                                        </p:set>
                                        <p:anim to="" calcmode="lin" valueType="num" p14:bounceEnd="38000">
                                          <p:cBhvr>
                                            <p:cTn id="7" dur="2000" fill="hold">
                                              <p:stCondLst>
                                                <p:cond delay="0"/>
                                              </p:stCondLst>
                                            </p:cTn>
                                            <p:tgtEl>
                                              <p:spTgt spid="6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6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14:presetBounceEnd="38000">
                                      <p:stCondLst>
                                        <p:cond delay="0"/>
                                      </p:stCondLst>
                                      <p:childTnLst>
                                        <p:set>
                                          <p:cBhvr>
                                            <p:cTn id="10" dur="1" fill="hold">
                                              <p:stCondLst>
                                                <p:cond delay="0"/>
                                              </p:stCondLst>
                                            </p:cTn>
                                            <p:tgtEl>
                                              <p:spTgt spid="61"/>
                                            </p:tgtEl>
                                            <p:attrNameLst>
                                              <p:attrName>style.visibility</p:attrName>
                                            </p:attrNameLst>
                                          </p:cBhvr>
                                          <p:to>
                                            <p:strVal val="visible"/>
                                          </p:to>
                                        </p:set>
                                        <p:anim to="" calcmode="lin" valueType="num" p14:bounceEnd="38000">
                                          <p:cBhvr>
                                            <p:cTn id="11" dur="2000" fill="hold">
                                              <p:stCondLst>
                                                <p:cond delay="0"/>
                                              </p:stCondLst>
                                            </p:cTn>
                                            <p:tgtEl>
                                              <p:spTgt spid="6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6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14:presetBounceEnd="38000">
                                      <p:stCondLst>
                                        <p:cond delay="0"/>
                                      </p:stCondLst>
                                      <p:childTnLst>
                                        <p:set>
                                          <p:cBhvr>
                                            <p:cTn id="14" dur="1" fill="hold">
                                              <p:stCondLst>
                                                <p:cond delay="0"/>
                                              </p:stCondLst>
                                            </p:cTn>
                                            <p:tgtEl>
                                              <p:spTgt spid="62"/>
                                            </p:tgtEl>
                                            <p:attrNameLst>
                                              <p:attrName>style.visibility</p:attrName>
                                            </p:attrNameLst>
                                          </p:cBhvr>
                                          <p:to>
                                            <p:strVal val="visible"/>
                                          </p:to>
                                        </p:set>
                                        <p:anim to="" calcmode="lin" valueType="num" p14:bounceEnd="38000">
                                          <p:cBhvr>
                                            <p:cTn id="15" dur="2000" fill="hold">
                                              <p:stCondLst>
                                                <p:cond delay="0"/>
                                              </p:stCondLst>
                                            </p:cTn>
                                            <p:tgtEl>
                                              <p:spTgt spid="6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6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14:presetBounceEnd="38000">
                                      <p:stCondLst>
                                        <p:cond delay="0"/>
                                      </p:stCondLst>
                                      <p:childTnLst>
                                        <p:set>
                                          <p:cBhvr>
                                            <p:cTn id="18" dur="1" fill="hold">
                                              <p:stCondLst>
                                                <p:cond delay="0"/>
                                              </p:stCondLst>
                                            </p:cTn>
                                            <p:tgtEl>
                                              <p:spTgt spid="63"/>
                                            </p:tgtEl>
                                            <p:attrNameLst>
                                              <p:attrName>style.visibility</p:attrName>
                                            </p:attrNameLst>
                                          </p:cBhvr>
                                          <p:to>
                                            <p:strVal val="visible"/>
                                          </p:to>
                                        </p:set>
                                        <p:anim to="" calcmode="lin" valueType="num" p14:bounceEnd="38000">
                                          <p:cBhvr>
                                            <p:cTn id="19" dur="2000" fill="hold">
                                              <p:stCondLst>
                                                <p:cond delay="0"/>
                                              </p:stCondLst>
                                            </p:cTn>
                                            <p:tgtEl>
                                              <p:spTgt spid="6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6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grpId="0" nodeType="withEffect" p14:presetBounceEnd="38000">
                                      <p:stCondLst>
                                        <p:cond delay="0"/>
                                      </p:stCondLst>
                                      <p:childTnLst>
                                        <p:set>
                                          <p:cBhvr>
                                            <p:cTn id="22" dur="1" fill="hold">
                                              <p:stCondLst>
                                                <p:cond delay="0"/>
                                              </p:stCondLst>
                                            </p:cTn>
                                            <p:tgtEl>
                                              <p:spTgt spid="64"/>
                                            </p:tgtEl>
                                            <p:attrNameLst>
                                              <p:attrName>style.visibility</p:attrName>
                                            </p:attrNameLst>
                                          </p:cBhvr>
                                          <p:to>
                                            <p:strVal val="visible"/>
                                          </p:to>
                                        </p:set>
                                        <p:anim to="" calcmode="lin" valueType="num" p14:bounceEnd="38000">
                                          <p:cBhvr>
                                            <p:cTn id="23" dur="2000" fill="hold">
                                              <p:stCondLst>
                                                <p:cond delay="0"/>
                                              </p:stCondLst>
                                            </p:cTn>
                                            <p:tgtEl>
                                              <p:spTgt spid="6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4" dur="2000" fill="hold">
                                              <p:stCondLst>
                                                <p:cond delay="0"/>
                                              </p:stCondLst>
                                            </p:cTn>
                                            <p:tgtEl>
                                              <p:spTgt spid="6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14:presetBounceEnd="38000">
                                      <p:stCondLst>
                                        <p:cond delay="0"/>
                                      </p:stCondLst>
                                      <p:childTnLst>
                                        <p:set>
                                          <p:cBhvr>
                                            <p:cTn id="26" dur="1" fill="hold">
                                              <p:stCondLst>
                                                <p:cond delay="0"/>
                                              </p:stCondLst>
                                            </p:cTn>
                                            <p:tgtEl>
                                              <p:spTgt spid="65"/>
                                            </p:tgtEl>
                                            <p:attrNameLst>
                                              <p:attrName>style.visibility</p:attrName>
                                            </p:attrNameLst>
                                          </p:cBhvr>
                                          <p:to>
                                            <p:strVal val="visible"/>
                                          </p:to>
                                        </p:set>
                                        <p:anim to="" calcmode="lin" valueType="num" p14:bounceEnd="38000">
                                          <p:cBhvr>
                                            <p:cTn id="27" dur="2000" fill="hold">
                                              <p:stCondLst>
                                                <p:cond delay="0"/>
                                              </p:stCondLst>
                                            </p:cTn>
                                            <p:tgtEl>
                                              <p:spTgt spid="6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8" dur="2000" fill="hold">
                                              <p:stCondLst>
                                                <p:cond delay="0"/>
                                              </p:stCondLst>
                                            </p:cTn>
                                            <p:tgtEl>
                                              <p:spTgt spid="6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14:presetBounceEnd="38000">
                                      <p:stCondLst>
                                        <p:cond delay="0"/>
                                      </p:stCondLst>
                                      <p:childTnLst>
                                        <p:set>
                                          <p:cBhvr>
                                            <p:cTn id="30" dur="1" fill="hold">
                                              <p:stCondLst>
                                                <p:cond delay="0"/>
                                              </p:stCondLst>
                                            </p:cTn>
                                            <p:tgtEl>
                                              <p:spTgt spid="66"/>
                                            </p:tgtEl>
                                            <p:attrNameLst>
                                              <p:attrName>style.visibility</p:attrName>
                                            </p:attrNameLst>
                                          </p:cBhvr>
                                          <p:to>
                                            <p:strVal val="visible"/>
                                          </p:to>
                                        </p:set>
                                        <p:anim to="" calcmode="lin" valueType="num" p14:bounceEnd="38000">
                                          <p:cBhvr>
                                            <p:cTn id="31" dur="2000" fill="hold">
                                              <p:stCondLst>
                                                <p:cond delay="0"/>
                                              </p:stCondLst>
                                            </p:cTn>
                                            <p:tgtEl>
                                              <p:spTgt spid="6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2" dur="2000" fill="hold">
                                              <p:stCondLst>
                                                <p:cond delay="0"/>
                                              </p:stCondLst>
                                            </p:cTn>
                                            <p:tgtEl>
                                              <p:spTgt spid="6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grpId="0" nodeType="withEffect" p14:presetBounceEnd="38000">
                                      <p:stCondLst>
                                        <p:cond delay="0"/>
                                      </p:stCondLst>
                                      <p:childTnLst>
                                        <p:set>
                                          <p:cBhvr>
                                            <p:cTn id="34" dur="1" fill="hold">
                                              <p:stCondLst>
                                                <p:cond delay="0"/>
                                              </p:stCondLst>
                                            </p:cTn>
                                            <p:tgtEl>
                                              <p:spTgt spid="67"/>
                                            </p:tgtEl>
                                            <p:attrNameLst>
                                              <p:attrName>style.visibility</p:attrName>
                                            </p:attrNameLst>
                                          </p:cBhvr>
                                          <p:to>
                                            <p:strVal val="visible"/>
                                          </p:to>
                                        </p:set>
                                        <p:anim to="" calcmode="lin" valueType="num" p14:bounceEnd="38000">
                                          <p:cBhvr>
                                            <p:cTn id="35" dur="2000" fill="hold">
                                              <p:stCondLst>
                                                <p:cond delay="0"/>
                                              </p:stCondLst>
                                            </p:cTn>
                                            <p:tgtEl>
                                              <p:spTgt spid="6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6" dur="2000" fill="hold">
                                              <p:stCondLst>
                                                <p:cond delay="0"/>
                                              </p:stCondLst>
                                            </p:cTn>
                                            <p:tgtEl>
                                              <p:spTgt spid="6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nodeType="withEffect" p14:presetBounceEnd="38000">
                                      <p:stCondLst>
                                        <p:cond delay="0"/>
                                      </p:stCondLst>
                                      <p:childTnLst>
                                        <p:set>
                                          <p:cBhvr>
                                            <p:cTn id="38" dur="1" fill="hold">
                                              <p:stCondLst>
                                                <p:cond delay="0"/>
                                              </p:stCondLst>
                                            </p:cTn>
                                            <p:tgtEl>
                                              <p:spTgt spid="73"/>
                                            </p:tgtEl>
                                            <p:attrNameLst>
                                              <p:attrName>style.visibility</p:attrName>
                                            </p:attrNameLst>
                                          </p:cBhvr>
                                          <p:to>
                                            <p:strVal val="visible"/>
                                          </p:to>
                                        </p:set>
                                        <p:anim to="" calcmode="lin" valueType="num" p14:bounceEnd="38000">
                                          <p:cBhvr>
                                            <p:cTn id="39" dur="2000" fill="hold">
                                              <p:stCondLst>
                                                <p:cond delay="0"/>
                                              </p:stCondLst>
                                            </p:cTn>
                                            <p:tgtEl>
                                              <p:spTgt spid="7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0" dur="2000" fill="hold">
                                              <p:stCondLst>
                                                <p:cond delay="0"/>
                                              </p:stCondLst>
                                            </p:cTn>
                                            <p:tgtEl>
                                              <p:spTgt spid="7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1" presetID="0" presetClass="entr" presetSubtype="0" fill="hold" grpId="0" nodeType="withEffect" p14:presetBounceEnd="38000">
                                      <p:stCondLst>
                                        <p:cond delay="0"/>
                                      </p:stCondLst>
                                      <p:childTnLst>
                                        <p:set>
                                          <p:cBhvr>
                                            <p:cTn id="42" dur="1" fill="hold">
                                              <p:stCondLst>
                                                <p:cond delay="0"/>
                                              </p:stCondLst>
                                            </p:cTn>
                                            <p:tgtEl>
                                              <p:spTgt spid="76"/>
                                            </p:tgtEl>
                                            <p:attrNameLst>
                                              <p:attrName>style.visibility</p:attrName>
                                            </p:attrNameLst>
                                          </p:cBhvr>
                                          <p:to>
                                            <p:strVal val="visible"/>
                                          </p:to>
                                        </p:set>
                                        <p:anim to="" calcmode="lin" valueType="num" p14:bounceEnd="38000">
                                          <p:cBhvr>
                                            <p:cTn id="43" dur="2000" fill="hold">
                                              <p:stCondLst>
                                                <p:cond delay="0"/>
                                              </p:stCondLst>
                                            </p:cTn>
                                            <p:tgtEl>
                                              <p:spTgt spid="7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4" dur="2000" fill="hold">
                                              <p:stCondLst>
                                                <p:cond delay="0"/>
                                              </p:stCondLst>
                                            </p:cTn>
                                            <p:tgtEl>
                                              <p:spTgt spid="7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5" presetID="0" presetClass="entr" presetSubtype="0" fill="hold" nodeType="withEffect" p14:presetBounceEnd="38000">
                                      <p:stCondLst>
                                        <p:cond delay="0"/>
                                      </p:stCondLst>
                                      <p:childTnLst>
                                        <p:set>
                                          <p:cBhvr>
                                            <p:cTn id="46" dur="1" fill="hold">
                                              <p:stCondLst>
                                                <p:cond delay="0"/>
                                              </p:stCondLst>
                                            </p:cTn>
                                            <p:tgtEl>
                                              <p:spTgt spid="77"/>
                                            </p:tgtEl>
                                            <p:attrNameLst>
                                              <p:attrName>style.visibility</p:attrName>
                                            </p:attrNameLst>
                                          </p:cBhvr>
                                          <p:to>
                                            <p:strVal val="visible"/>
                                          </p:to>
                                        </p:set>
                                        <p:anim to="" calcmode="lin" valueType="num" p14:bounceEnd="38000">
                                          <p:cBhvr>
                                            <p:cTn id="47" dur="2000" fill="hold">
                                              <p:stCondLst>
                                                <p:cond delay="0"/>
                                              </p:stCondLst>
                                            </p:cTn>
                                            <p:tgtEl>
                                              <p:spTgt spid="7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8" dur="2000" fill="hold">
                                              <p:stCondLst>
                                                <p:cond delay="0"/>
                                              </p:stCondLst>
                                            </p:cTn>
                                            <p:tgtEl>
                                              <p:spTgt spid="7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9" presetID="0" presetClass="entr" presetSubtype="0" fill="hold" grpId="0" nodeType="withEffect" p14:presetBounceEnd="38000">
                                      <p:stCondLst>
                                        <p:cond delay="0"/>
                                      </p:stCondLst>
                                      <p:childTnLst>
                                        <p:set>
                                          <p:cBhvr>
                                            <p:cTn id="50" dur="1" fill="hold">
                                              <p:stCondLst>
                                                <p:cond delay="0"/>
                                              </p:stCondLst>
                                            </p:cTn>
                                            <p:tgtEl>
                                              <p:spTgt spid="80"/>
                                            </p:tgtEl>
                                            <p:attrNameLst>
                                              <p:attrName>style.visibility</p:attrName>
                                            </p:attrNameLst>
                                          </p:cBhvr>
                                          <p:to>
                                            <p:strVal val="visible"/>
                                          </p:to>
                                        </p:set>
                                        <p:anim to="" calcmode="lin" valueType="num" p14:bounceEnd="38000">
                                          <p:cBhvr>
                                            <p:cTn id="51" dur="2000" fill="hold">
                                              <p:stCondLst>
                                                <p:cond delay="0"/>
                                              </p:stCondLst>
                                            </p:cTn>
                                            <p:tgtEl>
                                              <p:spTgt spid="8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52" dur="2000" fill="hold">
                                              <p:stCondLst>
                                                <p:cond delay="0"/>
                                              </p:stCondLst>
                                            </p:cTn>
                                            <p:tgtEl>
                                              <p:spTgt spid="8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53" presetID="0" presetClass="entr" presetSubtype="0" fill="hold" nodeType="withEffect" p14:presetBounceEnd="38000">
                                      <p:stCondLst>
                                        <p:cond delay="0"/>
                                      </p:stCondLst>
                                      <p:childTnLst>
                                        <p:set>
                                          <p:cBhvr>
                                            <p:cTn id="54" dur="1" fill="hold">
                                              <p:stCondLst>
                                                <p:cond delay="0"/>
                                              </p:stCondLst>
                                            </p:cTn>
                                            <p:tgtEl>
                                              <p:spTgt spid="22"/>
                                            </p:tgtEl>
                                            <p:attrNameLst>
                                              <p:attrName>style.visibility</p:attrName>
                                            </p:attrNameLst>
                                          </p:cBhvr>
                                          <p:to>
                                            <p:strVal val="visible"/>
                                          </p:to>
                                        </p:set>
                                        <p:anim to="" calcmode="lin" valueType="num" p14:bounceEnd="38000">
                                          <p:cBhvr>
                                            <p:cTn id="55" dur="2000" fill="hold">
                                              <p:stCondLst>
                                                <p:cond delay="0"/>
                                              </p:stCondLst>
                                            </p:cTn>
                                            <p:tgtEl>
                                              <p:spTgt spid="2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56" dur="2000" fill="hold">
                                              <p:stCondLst>
                                                <p:cond delay="0"/>
                                              </p:stCondLst>
                                            </p:cTn>
                                            <p:tgtEl>
                                              <p:spTgt spid="2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57" presetID="0" presetClass="entr" presetSubtype="0" fill="hold" grpId="0" nodeType="withEffect" nodePh="1" p14:presetBounceEnd="38000">
                                      <p:stCondLst>
                                        <p:cond delay="0"/>
                                      </p:stCondLst>
                                      <p:endCondLst>
                                        <p:cond evt="begin" delay="0">
                                          <p:tn val="57"/>
                                        </p:cond>
                                      </p:endCondLst>
                                      <p:childTnLst>
                                        <p:set>
                                          <p:cBhvr>
                                            <p:cTn id="58" dur="1" fill="hold">
                                              <p:stCondLst>
                                                <p:cond delay="0"/>
                                              </p:stCondLst>
                                            </p:cTn>
                                            <p:tgtEl>
                                              <p:spTgt spid="23"/>
                                            </p:tgtEl>
                                            <p:attrNameLst>
                                              <p:attrName>style.visibility</p:attrName>
                                            </p:attrNameLst>
                                          </p:cBhvr>
                                          <p:to>
                                            <p:strVal val="visible"/>
                                          </p:to>
                                        </p:set>
                                        <p:anim to="" calcmode="lin" valueType="num" p14:bounceEnd="38000">
                                          <p:cBhvr>
                                            <p:cTn id="59" dur="2000" fill="hold">
                                              <p:stCondLst>
                                                <p:cond delay="0"/>
                                              </p:stCondLst>
                                            </p:cTn>
                                            <p:tgtEl>
                                              <p:spTgt spid="2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60" dur="2000" fill="hold">
                                              <p:stCondLst>
                                                <p:cond delay="0"/>
                                              </p:stCondLst>
                                            </p:cTn>
                                            <p:tgtEl>
                                              <p:spTgt spid="2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61" presetID="0" presetClass="entr" presetSubtype="0" fill="hold" grpId="0" nodeType="withEffect" p14:presetBounceEnd="38000">
                                      <p:stCondLst>
                                        <p:cond delay="0"/>
                                      </p:stCondLst>
                                      <p:childTnLst>
                                        <p:set>
                                          <p:cBhvr>
                                            <p:cTn id="62" dur="1" fill="hold">
                                              <p:stCondLst>
                                                <p:cond delay="0"/>
                                              </p:stCondLst>
                                            </p:cTn>
                                            <p:tgtEl>
                                              <p:spTgt spid="24"/>
                                            </p:tgtEl>
                                            <p:attrNameLst>
                                              <p:attrName>style.visibility</p:attrName>
                                            </p:attrNameLst>
                                          </p:cBhvr>
                                          <p:to>
                                            <p:strVal val="visible"/>
                                          </p:to>
                                        </p:set>
                                        <p:anim to="" calcmode="lin" valueType="num" p14:bounceEnd="38000">
                                          <p:cBhvr>
                                            <p:cTn id="63" dur="2000" fill="hold">
                                              <p:stCondLst>
                                                <p:cond delay="0"/>
                                              </p:stCondLst>
                                            </p:cTn>
                                            <p:tgtEl>
                                              <p:spTgt spid="2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64" dur="2000" fill="hold">
                                              <p:stCondLst>
                                                <p:cond delay="0"/>
                                              </p:stCondLst>
                                            </p:cTn>
                                            <p:tgtEl>
                                              <p:spTgt spid="2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65" presetID="0" presetClass="entr" presetSubtype="0" fill="hold" grpId="0" nodeType="withEffect" p14:presetBounceEnd="38000">
                                      <p:stCondLst>
                                        <p:cond delay="0"/>
                                      </p:stCondLst>
                                      <p:childTnLst>
                                        <p:set>
                                          <p:cBhvr>
                                            <p:cTn id="66" dur="1" fill="hold">
                                              <p:stCondLst>
                                                <p:cond delay="0"/>
                                              </p:stCondLst>
                                            </p:cTn>
                                            <p:tgtEl>
                                              <p:spTgt spid="25"/>
                                            </p:tgtEl>
                                            <p:attrNameLst>
                                              <p:attrName>style.visibility</p:attrName>
                                            </p:attrNameLst>
                                          </p:cBhvr>
                                          <p:to>
                                            <p:strVal val="visible"/>
                                          </p:to>
                                        </p:set>
                                        <p:anim to="" calcmode="lin" valueType="num" p14:bounceEnd="38000">
                                          <p:cBhvr>
                                            <p:cTn id="67" dur="2000" fill="hold">
                                              <p:stCondLst>
                                                <p:cond delay="0"/>
                                              </p:stCondLst>
                                            </p:cTn>
                                            <p:tgtEl>
                                              <p:spTgt spid="2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68" dur="2000" fill="hold">
                                              <p:stCondLst>
                                                <p:cond delay="0"/>
                                              </p:stCondLst>
                                            </p:cTn>
                                            <p:tgtEl>
                                              <p:spTgt spid="2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69" presetID="0" presetClass="entr" presetSubtype="0" fill="hold" grpId="0" nodeType="withEffect" p14:presetBounceEnd="38000">
                                      <p:stCondLst>
                                        <p:cond delay="0"/>
                                      </p:stCondLst>
                                      <p:childTnLst>
                                        <p:set>
                                          <p:cBhvr>
                                            <p:cTn id="70" dur="1" fill="hold">
                                              <p:stCondLst>
                                                <p:cond delay="0"/>
                                              </p:stCondLst>
                                            </p:cTn>
                                            <p:tgtEl>
                                              <p:spTgt spid="26"/>
                                            </p:tgtEl>
                                            <p:attrNameLst>
                                              <p:attrName>style.visibility</p:attrName>
                                            </p:attrNameLst>
                                          </p:cBhvr>
                                          <p:to>
                                            <p:strVal val="visible"/>
                                          </p:to>
                                        </p:set>
                                        <p:anim to="" calcmode="lin" valueType="num" p14:bounceEnd="38000">
                                          <p:cBhvr>
                                            <p:cTn id="71" dur="2000" fill="hold">
                                              <p:stCondLst>
                                                <p:cond delay="0"/>
                                              </p:stCondLst>
                                            </p:cTn>
                                            <p:tgtEl>
                                              <p:spTgt spid="2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72" dur="2000" fill="hold">
                                              <p:stCondLst>
                                                <p:cond delay="0"/>
                                              </p:stCondLst>
                                            </p:cTn>
                                            <p:tgtEl>
                                              <p:spTgt spid="2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73" presetID="0" presetClass="entr" presetSubtype="0" fill="hold" grpId="0" nodeType="withEffect" p14:presetBounceEnd="38000">
                                      <p:stCondLst>
                                        <p:cond delay="0"/>
                                      </p:stCondLst>
                                      <p:childTnLst>
                                        <p:set>
                                          <p:cBhvr>
                                            <p:cTn id="74" dur="1" fill="hold">
                                              <p:stCondLst>
                                                <p:cond delay="0"/>
                                              </p:stCondLst>
                                            </p:cTn>
                                            <p:tgtEl>
                                              <p:spTgt spid="27"/>
                                            </p:tgtEl>
                                            <p:attrNameLst>
                                              <p:attrName>style.visibility</p:attrName>
                                            </p:attrNameLst>
                                          </p:cBhvr>
                                          <p:to>
                                            <p:strVal val="visible"/>
                                          </p:to>
                                        </p:set>
                                        <p:anim to="" calcmode="lin" valueType="num" p14:bounceEnd="38000">
                                          <p:cBhvr>
                                            <p:cTn id="75" dur="2000" fill="hold">
                                              <p:stCondLst>
                                                <p:cond delay="0"/>
                                              </p:stCondLst>
                                            </p:cTn>
                                            <p:tgtEl>
                                              <p:spTgt spid="2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76" dur="2000" fill="hold">
                                              <p:stCondLst>
                                                <p:cond delay="0"/>
                                              </p:stCondLst>
                                            </p:cTn>
                                            <p:tgtEl>
                                              <p:spTgt spid="2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P spid="65" grpId="0" animBg="1"/>
          <p:bldP spid="66" grpId="0" animBg="1"/>
          <p:bldP spid="67" grpId="0" animBg="1"/>
          <p:bldP spid="76" grpId="0"/>
          <p:bldP spid="80" grpId="0"/>
          <p:bldP spid="23" grpId="0"/>
          <p:bldP spid="24" grpId="0" animBg="1"/>
          <p:bldP spid="25" grpId="0"/>
          <p:bldP spid="26" grpId="0"/>
          <p:bldP spid="27"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 to="" calcmode="lin" valueType="num">
                                          <p:cBhvr>
                                            <p:cTn id="7" dur="2000" fill="hold">
                                              <p:stCondLst>
                                                <p:cond delay="0"/>
                                              </p:stCondLst>
                                            </p:cTn>
                                            <p:tgtEl>
                                              <p:spTgt spid="6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6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anim to="" calcmode="lin" valueType="num">
                                          <p:cBhvr>
                                            <p:cTn id="11" dur="2000" fill="hold">
                                              <p:stCondLst>
                                                <p:cond delay="0"/>
                                              </p:stCondLst>
                                            </p:cTn>
                                            <p:tgtEl>
                                              <p:spTgt spid="6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6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grpId="0" nodeType="withEffect">
                                      <p:stCondLst>
                                        <p:cond delay="0"/>
                                      </p:stCondLst>
                                      <p:childTnLst>
                                        <p:set>
                                          <p:cBhvr>
                                            <p:cTn id="14" dur="1" fill="hold">
                                              <p:stCondLst>
                                                <p:cond delay="0"/>
                                              </p:stCondLst>
                                            </p:cTn>
                                            <p:tgtEl>
                                              <p:spTgt spid="62"/>
                                            </p:tgtEl>
                                            <p:attrNameLst>
                                              <p:attrName>style.visibility</p:attrName>
                                            </p:attrNameLst>
                                          </p:cBhvr>
                                          <p:to>
                                            <p:strVal val="visible"/>
                                          </p:to>
                                        </p:set>
                                        <p:anim to="" calcmode="lin" valueType="num">
                                          <p:cBhvr>
                                            <p:cTn id="15" dur="2000" fill="hold">
                                              <p:stCondLst>
                                                <p:cond delay="0"/>
                                              </p:stCondLst>
                                            </p:cTn>
                                            <p:tgtEl>
                                              <p:spTgt spid="6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6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stCondLst>
                                        <p:cond delay="0"/>
                                      </p:stCondLst>
                                      <p:childTnLst>
                                        <p:set>
                                          <p:cBhvr>
                                            <p:cTn id="18" dur="1" fill="hold">
                                              <p:stCondLst>
                                                <p:cond delay="0"/>
                                              </p:stCondLst>
                                            </p:cTn>
                                            <p:tgtEl>
                                              <p:spTgt spid="63"/>
                                            </p:tgtEl>
                                            <p:attrNameLst>
                                              <p:attrName>style.visibility</p:attrName>
                                            </p:attrNameLst>
                                          </p:cBhvr>
                                          <p:to>
                                            <p:strVal val="visible"/>
                                          </p:to>
                                        </p:set>
                                        <p:anim to="" calcmode="lin" valueType="num">
                                          <p:cBhvr>
                                            <p:cTn id="19" dur="2000" fill="hold">
                                              <p:stCondLst>
                                                <p:cond delay="0"/>
                                              </p:stCondLst>
                                            </p:cTn>
                                            <p:tgtEl>
                                              <p:spTgt spid="6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6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anim to="" calcmode="lin" valueType="num">
                                          <p:cBhvr>
                                            <p:cTn id="23" dur="2000" fill="hold">
                                              <p:stCondLst>
                                                <p:cond delay="0"/>
                                              </p:stCondLst>
                                            </p:cTn>
                                            <p:tgtEl>
                                              <p:spTgt spid="6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4" dur="2000" fill="hold">
                                              <p:stCondLst>
                                                <p:cond delay="0"/>
                                              </p:stCondLst>
                                            </p:cTn>
                                            <p:tgtEl>
                                              <p:spTgt spid="6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stCondLst>
                                        <p:cond delay="0"/>
                                      </p:stCondLst>
                                      <p:childTnLst>
                                        <p:set>
                                          <p:cBhvr>
                                            <p:cTn id="26" dur="1" fill="hold">
                                              <p:stCondLst>
                                                <p:cond delay="0"/>
                                              </p:stCondLst>
                                            </p:cTn>
                                            <p:tgtEl>
                                              <p:spTgt spid="65"/>
                                            </p:tgtEl>
                                            <p:attrNameLst>
                                              <p:attrName>style.visibility</p:attrName>
                                            </p:attrNameLst>
                                          </p:cBhvr>
                                          <p:to>
                                            <p:strVal val="visible"/>
                                          </p:to>
                                        </p:set>
                                        <p:anim to="" calcmode="lin" valueType="num">
                                          <p:cBhvr>
                                            <p:cTn id="27" dur="2000" fill="hold">
                                              <p:stCondLst>
                                                <p:cond delay="0"/>
                                              </p:stCondLst>
                                            </p:cTn>
                                            <p:tgtEl>
                                              <p:spTgt spid="6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8" dur="2000" fill="hold">
                                              <p:stCondLst>
                                                <p:cond delay="0"/>
                                              </p:stCondLst>
                                            </p:cTn>
                                            <p:tgtEl>
                                              <p:spTgt spid="6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anim to="" calcmode="lin" valueType="num">
                                          <p:cBhvr>
                                            <p:cTn id="31" dur="2000" fill="hold">
                                              <p:stCondLst>
                                                <p:cond delay="0"/>
                                              </p:stCondLst>
                                            </p:cTn>
                                            <p:tgtEl>
                                              <p:spTgt spid="6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2" dur="2000" fill="hold">
                                              <p:stCondLst>
                                                <p:cond delay="0"/>
                                              </p:stCondLst>
                                            </p:cTn>
                                            <p:tgtEl>
                                              <p:spTgt spid="6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grpId="0" nodeType="withEffect">
                                      <p:stCondLst>
                                        <p:cond delay="0"/>
                                      </p:stCondLst>
                                      <p:childTnLst>
                                        <p:set>
                                          <p:cBhvr>
                                            <p:cTn id="34" dur="1" fill="hold">
                                              <p:stCondLst>
                                                <p:cond delay="0"/>
                                              </p:stCondLst>
                                            </p:cTn>
                                            <p:tgtEl>
                                              <p:spTgt spid="67"/>
                                            </p:tgtEl>
                                            <p:attrNameLst>
                                              <p:attrName>style.visibility</p:attrName>
                                            </p:attrNameLst>
                                          </p:cBhvr>
                                          <p:to>
                                            <p:strVal val="visible"/>
                                          </p:to>
                                        </p:set>
                                        <p:anim to="" calcmode="lin" valueType="num">
                                          <p:cBhvr>
                                            <p:cTn id="35" dur="2000" fill="hold">
                                              <p:stCondLst>
                                                <p:cond delay="0"/>
                                              </p:stCondLst>
                                            </p:cTn>
                                            <p:tgtEl>
                                              <p:spTgt spid="6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6" dur="2000" fill="hold">
                                              <p:stCondLst>
                                                <p:cond delay="0"/>
                                              </p:stCondLst>
                                            </p:cTn>
                                            <p:tgtEl>
                                              <p:spTgt spid="6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nodeType="withEffect">
                                      <p:stCondLst>
                                        <p:cond delay="0"/>
                                      </p:stCondLst>
                                      <p:childTnLst>
                                        <p:set>
                                          <p:cBhvr>
                                            <p:cTn id="38" dur="1" fill="hold">
                                              <p:stCondLst>
                                                <p:cond delay="0"/>
                                              </p:stCondLst>
                                            </p:cTn>
                                            <p:tgtEl>
                                              <p:spTgt spid="73"/>
                                            </p:tgtEl>
                                            <p:attrNameLst>
                                              <p:attrName>style.visibility</p:attrName>
                                            </p:attrNameLst>
                                          </p:cBhvr>
                                          <p:to>
                                            <p:strVal val="visible"/>
                                          </p:to>
                                        </p:set>
                                        <p:anim to="" calcmode="lin" valueType="num">
                                          <p:cBhvr>
                                            <p:cTn id="39" dur="2000" fill="hold">
                                              <p:stCondLst>
                                                <p:cond delay="0"/>
                                              </p:stCondLst>
                                            </p:cTn>
                                            <p:tgtEl>
                                              <p:spTgt spid="7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0" dur="2000" fill="hold">
                                              <p:stCondLst>
                                                <p:cond delay="0"/>
                                              </p:stCondLst>
                                            </p:cTn>
                                            <p:tgtEl>
                                              <p:spTgt spid="7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1" presetID="0" presetClass="entr" presetSubtype="0" fill="hold" grpId="0" nodeType="withEffect">
                                      <p:stCondLst>
                                        <p:cond delay="0"/>
                                      </p:stCondLst>
                                      <p:childTnLst>
                                        <p:set>
                                          <p:cBhvr>
                                            <p:cTn id="42" dur="1" fill="hold">
                                              <p:stCondLst>
                                                <p:cond delay="0"/>
                                              </p:stCondLst>
                                            </p:cTn>
                                            <p:tgtEl>
                                              <p:spTgt spid="76"/>
                                            </p:tgtEl>
                                            <p:attrNameLst>
                                              <p:attrName>style.visibility</p:attrName>
                                            </p:attrNameLst>
                                          </p:cBhvr>
                                          <p:to>
                                            <p:strVal val="visible"/>
                                          </p:to>
                                        </p:set>
                                        <p:anim to="" calcmode="lin" valueType="num">
                                          <p:cBhvr>
                                            <p:cTn id="43" dur="2000" fill="hold">
                                              <p:stCondLst>
                                                <p:cond delay="0"/>
                                              </p:stCondLst>
                                            </p:cTn>
                                            <p:tgtEl>
                                              <p:spTgt spid="7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4" dur="2000" fill="hold">
                                              <p:stCondLst>
                                                <p:cond delay="0"/>
                                              </p:stCondLst>
                                            </p:cTn>
                                            <p:tgtEl>
                                              <p:spTgt spid="7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5" presetID="0" presetClass="entr" presetSubtype="0" fill="hold" nodeType="withEffect">
                                      <p:stCondLst>
                                        <p:cond delay="0"/>
                                      </p:stCondLst>
                                      <p:childTnLst>
                                        <p:set>
                                          <p:cBhvr>
                                            <p:cTn id="46" dur="1" fill="hold">
                                              <p:stCondLst>
                                                <p:cond delay="0"/>
                                              </p:stCondLst>
                                            </p:cTn>
                                            <p:tgtEl>
                                              <p:spTgt spid="77"/>
                                            </p:tgtEl>
                                            <p:attrNameLst>
                                              <p:attrName>style.visibility</p:attrName>
                                            </p:attrNameLst>
                                          </p:cBhvr>
                                          <p:to>
                                            <p:strVal val="visible"/>
                                          </p:to>
                                        </p:set>
                                        <p:anim to="" calcmode="lin" valueType="num">
                                          <p:cBhvr>
                                            <p:cTn id="47" dur="2000" fill="hold">
                                              <p:stCondLst>
                                                <p:cond delay="0"/>
                                              </p:stCondLst>
                                            </p:cTn>
                                            <p:tgtEl>
                                              <p:spTgt spid="7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8" dur="2000" fill="hold">
                                              <p:stCondLst>
                                                <p:cond delay="0"/>
                                              </p:stCondLst>
                                            </p:cTn>
                                            <p:tgtEl>
                                              <p:spTgt spid="7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9" presetID="0" presetClass="entr" presetSubtype="0" fill="hold" grpId="0" nodeType="withEffect">
                                      <p:stCondLst>
                                        <p:cond delay="0"/>
                                      </p:stCondLst>
                                      <p:childTnLst>
                                        <p:set>
                                          <p:cBhvr>
                                            <p:cTn id="50" dur="1" fill="hold">
                                              <p:stCondLst>
                                                <p:cond delay="0"/>
                                              </p:stCondLst>
                                            </p:cTn>
                                            <p:tgtEl>
                                              <p:spTgt spid="80"/>
                                            </p:tgtEl>
                                            <p:attrNameLst>
                                              <p:attrName>style.visibility</p:attrName>
                                            </p:attrNameLst>
                                          </p:cBhvr>
                                          <p:to>
                                            <p:strVal val="visible"/>
                                          </p:to>
                                        </p:set>
                                        <p:anim to="" calcmode="lin" valueType="num">
                                          <p:cBhvr>
                                            <p:cTn id="51" dur="2000" fill="hold">
                                              <p:stCondLst>
                                                <p:cond delay="0"/>
                                              </p:stCondLst>
                                            </p:cTn>
                                            <p:tgtEl>
                                              <p:spTgt spid="8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52" dur="2000" fill="hold">
                                              <p:stCondLst>
                                                <p:cond delay="0"/>
                                              </p:stCondLst>
                                            </p:cTn>
                                            <p:tgtEl>
                                              <p:spTgt spid="8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53" presetID="0"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to="" calcmode="lin" valueType="num">
                                          <p:cBhvr>
                                            <p:cTn id="55" dur="2000" fill="hold">
                                              <p:stCondLst>
                                                <p:cond delay="0"/>
                                              </p:stCondLst>
                                            </p:cTn>
                                            <p:tgtEl>
                                              <p:spTgt spid="2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56" dur="2000" fill="hold">
                                              <p:stCondLst>
                                                <p:cond delay="0"/>
                                              </p:stCondLst>
                                            </p:cTn>
                                            <p:tgtEl>
                                              <p:spTgt spid="2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57" presetID="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gtEl>
                                            <p:attrNameLst>
                                              <p:attrName>style.visibility</p:attrName>
                                            </p:attrNameLst>
                                          </p:cBhvr>
                                          <p:to>
                                            <p:strVal val="visible"/>
                                          </p:to>
                                        </p:set>
                                        <p:anim to="" calcmode="lin" valueType="num">
                                          <p:cBhvr>
                                            <p:cTn id="59" dur="2000" fill="hold">
                                              <p:stCondLst>
                                                <p:cond delay="0"/>
                                              </p:stCondLst>
                                            </p:cTn>
                                            <p:tgtEl>
                                              <p:spTgt spid="23"/>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60" dur="2000" fill="hold">
                                              <p:stCondLst>
                                                <p:cond delay="0"/>
                                              </p:stCondLst>
                                            </p:cTn>
                                            <p:tgtEl>
                                              <p:spTgt spid="23"/>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61" presetID="0" presetClass="entr" presetSubtype="0"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 to="" calcmode="lin" valueType="num">
                                          <p:cBhvr>
                                            <p:cTn id="63" dur="2000" fill="hold">
                                              <p:stCondLst>
                                                <p:cond delay="0"/>
                                              </p:stCondLst>
                                            </p:cTn>
                                            <p:tgtEl>
                                              <p:spTgt spid="24"/>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64" dur="2000" fill="hold">
                                              <p:stCondLst>
                                                <p:cond delay="0"/>
                                              </p:stCondLst>
                                            </p:cTn>
                                            <p:tgtEl>
                                              <p:spTgt spid="24"/>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65" presetID="0"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to="" calcmode="lin" valueType="num">
                                          <p:cBhvr>
                                            <p:cTn id="67" dur="2000" fill="hold">
                                              <p:stCondLst>
                                                <p:cond delay="0"/>
                                              </p:stCondLst>
                                            </p:cTn>
                                            <p:tgtEl>
                                              <p:spTgt spid="2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68" dur="2000" fill="hold">
                                              <p:stCondLst>
                                                <p:cond delay="0"/>
                                              </p:stCondLst>
                                            </p:cTn>
                                            <p:tgtEl>
                                              <p:spTgt spid="2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69" presetID="0" presetClass="entr" presetSubtype="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to="" calcmode="lin" valueType="num">
                                          <p:cBhvr>
                                            <p:cTn id="71" dur="2000" fill="hold">
                                              <p:stCondLst>
                                                <p:cond delay="0"/>
                                              </p:stCondLst>
                                            </p:cTn>
                                            <p:tgtEl>
                                              <p:spTgt spid="26"/>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72" dur="2000" fill="hold">
                                              <p:stCondLst>
                                                <p:cond delay="0"/>
                                              </p:stCondLst>
                                            </p:cTn>
                                            <p:tgtEl>
                                              <p:spTgt spid="26"/>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73" presetID="0" presetClass="entr" presetSubtype="0"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 to="" calcmode="lin" valueType="num">
                                          <p:cBhvr>
                                            <p:cTn id="75" dur="2000" fill="hold">
                                              <p:stCondLst>
                                                <p:cond delay="0"/>
                                              </p:stCondLst>
                                            </p:cTn>
                                            <p:tgtEl>
                                              <p:spTgt spid="2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76" dur="2000" fill="hold">
                                              <p:stCondLst>
                                                <p:cond delay="0"/>
                                              </p:stCondLst>
                                            </p:cTn>
                                            <p:tgtEl>
                                              <p:spTgt spid="2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1" grpId="0" animBg="1"/>
          <p:bldP spid="62" grpId="0" animBg="1"/>
          <p:bldP spid="63" grpId="0" animBg="1"/>
          <p:bldP spid="64" grpId="0" animBg="1"/>
          <p:bldP spid="65" grpId="0" animBg="1"/>
          <p:bldP spid="66" grpId="0" animBg="1"/>
          <p:bldP spid="67" grpId="0" animBg="1"/>
          <p:bldP spid="76" grpId="0"/>
          <p:bldP spid="80" grpId="0"/>
          <p:bldP spid="23" grpId="0"/>
          <p:bldP spid="24" grpId="0" animBg="1"/>
          <p:bldP spid="25" grpId="0"/>
          <p:bldP spid="26" grpId="0"/>
          <p:bldP spid="27"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PA-矩形 59"/>
          <p:cNvSpPr/>
          <p:nvPr>
            <p:custDataLst>
              <p:tags r:id="rId1"/>
            </p:custDataLst>
          </p:nvPr>
        </p:nvSpPr>
        <p:spPr>
          <a:xfrm>
            <a:off x="4709206" y="1478700"/>
            <a:ext cx="2467342" cy="523220"/>
          </a:xfrm>
          <a:prstGeom prst="rect">
            <a:avLst/>
          </a:prstGeom>
        </p:spPr>
        <p:txBody>
          <a:bodyPr wrap="none">
            <a:spAutoFit/>
          </a:bodyPr>
          <a:lstStyle/>
          <a:p>
            <a:pPr defTabSz="1219200" fontAlgn="base">
              <a:spcBef>
                <a:spcPct val="0"/>
              </a:spcBef>
              <a:spcAft>
                <a:spcPct val="0"/>
              </a:spcAft>
            </a:pPr>
            <a:r>
              <a:rPr kumimoji="1" lang="en-US" altLang="zh-CN" sz="2800" b="1" spc="300" dirty="0">
                <a:solidFill>
                  <a:prstClr val="black"/>
                </a:solidFill>
                <a:latin typeface="Arial" panose="020B0604020202020204" pitchFamily="34" charset="0"/>
                <a:ea typeface="思源黑体 CN Normal" panose="020B0400000000000000" pitchFamily="34" charset="-122"/>
                <a:cs typeface="阿里巴巴普惠体" panose="00020600040101010101" pitchFamily="18" charset="-122"/>
                <a:sym typeface="Arial" panose="020B0604020202020204" pitchFamily="34" charset="0"/>
              </a:rPr>
              <a:t>CONTENTS</a:t>
            </a:r>
            <a:endParaRPr kumimoji="1" lang="zh-CN" altLang="en-US" sz="2800" b="1" spc="300" dirty="0">
              <a:solidFill>
                <a:prstClr val="black"/>
              </a:solidFill>
              <a:latin typeface="Arial" panose="020B0604020202020204" pitchFamily="34" charset="0"/>
              <a:ea typeface="思源黑体 CN Normal" panose="020B0400000000000000" pitchFamily="34" charset="-122"/>
              <a:cs typeface="阿里巴巴普惠体" panose="00020600040101010101" pitchFamily="18" charset="-122"/>
              <a:sym typeface="Arial" panose="020B0604020202020204" pitchFamily="34" charset="0"/>
            </a:endParaRPr>
          </a:p>
        </p:txBody>
      </p:sp>
      <p:cxnSp>
        <p:nvCxnSpPr>
          <p:cNvPr id="31" name="PA-直接连接符 30"/>
          <p:cNvCxnSpPr/>
          <p:nvPr>
            <p:custDataLst>
              <p:tags r:id="rId2"/>
            </p:custDataLst>
          </p:nvPr>
        </p:nvCxnSpPr>
        <p:spPr>
          <a:xfrm>
            <a:off x="4709206" y="2001920"/>
            <a:ext cx="388910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PA-直接连接符 47"/>
          <p:cNvCxnSpPr/>
          <p:nvPr>
            <p:custDataLst>
              <p:tags r:id="rId3"/>
            </p:custDataLst>
          </p:nvPr>
        </p:nvCxnSpPr>
        <p:spPr>
          <a:xfrm>
            <a:off x="11960943" y="0"/>
            <a:ext cx="0" cy="68580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2" name="PA-任意多边形 51"/>
          <p:cNvSpPr/>
          <p:nvPr>
            <p:custDataLst>
              <p:tags r:id="rId4"/>
            </p:custDataLst>
          </p:nvPr>
        </p:nvSpPr>
        <p:spPr>
          <a:xfrm>
            <a:off x="1" y="0"/>
            <a:ext cx="3602183" cy="6858000"/>
          </a:xfrm>
          <a:custGeom>
            <a:avLst/>
            <a:gdLst>
              <a:gd name="connsiteX0" fmla="*/ 0 w 3602182"/>
              <a:gd name="connsiteY0" fmla="*/ 0 h 6858000"/>
              <a:gd name="connsiteX1" fmla="*/ 3602182 w 3602182"/>
              <a:gd name="connsiteY1" fmla="*/ 0 h 6858000"/>
              <a:gd name="connsiteX2" fmla="*/ 3602182 w 3602182"/>
              <a:gd name="connsiteY2" fmla="*/ 766916 h 6858000"/>
              <a:gd name="connsiteX3" fmla="*/ 2628788 w 3602182"/>
              <a:gd name="connsiteY3" fmla="*/ 1740310 h 6858000"/>
              <a:gd name="connsiteX4" fmla="*/ 3602182 w 3602182"/>
              <a:gd name="connsiteY4" fmla="*/ 2713704 h 6858000"/>
              <a:gd name="connsiteX5" fmla="*/ 3602182 w 3602182"/>
              <a:gd name="connsiteY5" fmla="*/ 6858000 h 6858000"/>
              <a:gd name="connsiteX6" fmla="*/ 0 w 36021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02182" h="6858000">
                <a:moveTo>
                  <a:pt x="0" y="0"/>
                </a:moveTo>
                <a:lnTo>
                  <a:pt x="3602182" y="0"/>
                </a:lnTo>
                <a:lnTo>
                  <a:pt x="3602182" y="766916"/>
                </a:lnTo>
                <a:cubicBezTo>
                  <a:pt x="3064591" y="766916"/>
                  <a:pt x="2628788" y="1202719"/>
                  <a:pt x="2628788" y="1740310"/>
                </a:cubicBezTo>
                <a:cubicBezTo>
                  <a:pt x="2628788" y="2277901"/>
                  <a:pt x="3064591" y="2713704"/>
                  <a:pt x="3602182" y="2713704"/>
                </a:cubicBezTo>
                <a:lnTo>
                  <a:pt x="3602182" y="6858000"/>
                </a:lnTo>
                <a:lnTo>
                  <a:pt x="0" y="6858000"/>
                </a:lnTo>
                <a:close/>
              </a:path>
            </a:pathLst>
          </a:custGeom>
          <a:solidFill>
            <a:srgbClr val="0070C0"/>
          </a:solidFill>
          <a:ln w="12700" cap="flat" cmpd="sng" algn="ctr">
            <a:noFill/>
            <a:prstDash val="solid"/>
            <a:miter lim="800000"/>
          </a:ln>
          <a:effectLst/>
        </p:spPr>
        <p:txBody>
          <a:bodyPr rtlCol="0" anchor="ctr"/>
          <a:lstStyle/>
          <a:p>
            <a:pPr algn="ctr"/>
            <a:endParaRPr lang="zh-CN" altLang="en-US" kern="0">
              <a:solidFill>
                <a:srgbClr val="FFFFFF"/>
              </a:solidFill>
              <a:latin typeface="Calibri" panose="020F0502020204030204"/>
              <a:ea typeface="宋体" panose="02010600030101010101" pitchFamily="2" charset="-122"/>
            </a:endParaRPr>
          </a:p>
        </p:txBody>
      </p:sp>
      <p:grpSp>
        <p:nvGrpSpPr>
          <p:cNvPr id="19" name="PA-组合 18"/>
          <p:cNvGrpSpPr/>
          <p:nvPr>
            <p:custDataLst>
              <p:tags r:id="rId5"/>
            </p:custDataLst>
          </p:nvPr>
        </p:nvGrpSpPr>
        <p:grpSpPr>
          <a:xfrm>
            <a:off x="2805769" y="943897"/>
            <a:ext cx="1592827" cy="1592827"/>
            <a:chOff x="2805769" y="943897"/>
            <a:chExt cx="1592826" cy="1592826"/>
          </a:xfrm>
        </p:grpSpPr>
        <p:sp>
          <p:nvSpPr>
            <p:cNvPr id="55" name="PA-椭圆 54"/>
            <p:cNvSpPr/>
            <p:nvPr>
              <p:custDataLst>
                <p:tags r:id="rId29"/>
              </p:custDataLst>
            </p:nvPr>
          </p:nvSpPr>
          <p:spPr>
            <a:xfrm>
              <a:off x="2805769" y="943897"/>
              <a:ext cx="1592826" cy="1592826"/>
            </a:xfrm>
            <a:prstGeom prst="ellipse">
              <a:avLst/>
            </a:prstGeom>
            <a:solidFill>
              <a:srgbClr val="002060"/>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latin typeface="Arial" panose="020B0604020202020204"/>
                <a:ea typeface="思源黑体 CN Normal"/>
              </a:endParaRPr>
            </a:p>
          </p:txBody>
        </p:sp>
        <p:sp>
          <p:nvSpPr>
            <p:cNvPr id="53" name="PA-椭圆 52"/>
            <p:cNvSpPr/>
            <p:nvPr>
              <p:custDataLst>
                <p:tags r:id="rId30"/>
              </p:custDataLst>
            </p:nvPr>
          </p:nvSpPr>
          <p:spPr>
            <a:xfrm>
              <a:off x="2923757" y="1061885"/>
              <a:ext cx="1356850" cy="1356850"/>
            </a:xfrm>
            <a:prstGeom prst="ellipse">
              <a:avLst/>
            </a:prstGeom>
            <a:solidFill>
              <a:schemeClr val="bg1"/>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200" fontAlgn="base">
                <a:spcBef>
                  <a:spcPct val="0"/>
                </a:spcBef>
                <a:spcAft>
                  <a:spcPct val="0"/>
                </a:spcAft>
              </a:pPr>
              <a:endParaRPr lang="zh-CN" altLang="en-US" sz="2400">
                <a:solidFill>
                  <a:prstClr val="white"/>
                </a:solidFill>
                <a:latin typeface="Arial" panose="020B0604020202020204"/>
                <a:ea typeface="思源黑体 CN Normal"/>
              </a:endParaRPr>
            </a:p>
          </p:txBody>
        </p:sp>
      </p:grpSp>
      <p:sp>
        <p:nvSpPr>
          <p:cNvPr id="58" name="PA-矩形 57"/>
          <p:cNvSpPr/>
          <p:nvPr>
            <p:custDataLst>
              <p:tags r:id="rId6"/>
            </p:custDataLst>
          </p:nvPr>
        </p:nvSpPr>
        <p:spPr>
          <a:xfrm>
            <a:off x="2958418" y="1386367"/>
            <a:ext cx="1287532" cy="707886"/>
          </a:xfrm>
          <a:prstGeom prst="rect">
            <a:avLst/>
          </a:prstGeom>
        </p:spPr>
        <p:txBody>
          <a:bodyPr wrap="none">
            <a:spAutoFit/>
          </a:bodyPr>
          <a:lstStyle/>
          <a:p>
            <a:pPr algn="ctr" defTabSz="914400">
              <a:defRPr/>
            </a:pPr>
            <a:r>
              <a:rPr lang="zh-CN" altLang="en-US" sz="4000" spc="300" dirty="0">
                <a:solidFill>
                  <a:prstClr val="black"/>
                </a:solidFill>
                <a:latin typeface="思源黑体 CN Bold" panose="020B0800000000000000" pitchFamily="34" charset="-122"/>
                <a:ea typeface="思源黑体 CN Bold" panose="020B0800000000000000" pitchFamily="34" charset="-122"/>
                <a:sym typeface="Arial" panose="020B0604020202020204" pitchFamily="34" charset="0"/>
              </a:rPr>
              <a:t>目录</a:t>
            </a:r>
          </a:p>
        </p:txBody>
      </p:sp>
      <p:sp>
        <p:nvSpPr>
          <p:cNvPr id="37" name="PA-矩形 36"/>
          <p:cNvSpPr/>
          <p:nvPr>
            <p:custDataLst>
              <p:tags r:id="rId7"/>
            </p:custDataLst>
          </p:nvPr>
        </p:nvSpPr>
        <p:spPr>
          <a:xfrm>
            <a:off x="9232490" y="383459"/>
            <a:ext cx="2959511" cy="206477"/>
          </a:xfrm>
          <a:prstGeom prst="rect">
            <a:avLst/>
          </a:prstGeom>
          <a:solidFill>
            <a:srgbClr val="0070C0"/>
          </a:solidFill>
          <a:ln w="12700" cap="flat" cmpd="sng" algn="ctr">
            <a:noFill/>
            <a:prstDash val="solid"/>
            <a:miter lim="800000"/>
          </a:ln>
          <a:effectLst/>
        </p:spPr>
        <p:txBody>
          <a:bodyPr rtlCol="0" anchor="ctr"/>
          <a:lstStyle/>
          <a:p>
            <a:pPr algn="ctr"/>
            <a:endParaRPr lang="zh-CN" altLang="en-US" kern="0">
              <a:solidFill>
                <a:srgbClr val="FFFFFF"/>
              </a:solidFill>
              <a:latin typeface="Calibri" panose="020F0502020204030204"/>
              <a:ea typeface="宋体" panose="02010600030101010101" pitchFamily="2" charset="-122"/>
            </a:endParaRPr>
          </a:p>
        </p:txBody>
      </p:sp>
      <p:pic>
        <p:nvPicPr>
          <p:cNvPr id="5" name="PA-图片 4"/>
          <p:cNvPicPr>
            <a:picLocks noChangeAspect="1"/>
          </p:cNvPicPr>
          <p:nvPr>
            <p:custDataLst>
              <p:tags r:id="rId8"/>
            </p:custDataLst>
          </p:nvPr>
        </p:nvPicPr>
        <p:blipFill rotWithShape="1">
          <a:blip r:embed="rId33" cstate="print">
            <a:extLst>
              <a:ext uri="{28A0092B-C50C-407E-A947-70E740481C1C}">
                <a14:useLocalDpi xmlns:a14="http://schemas.microsoft.com/office/drawing/2010/main" val="0"/>
              </a:ext>
            </a:extLst>
          </a:blip>
          <a:srcRect l="27652" r="18583" b="30472"/>
          <a:stretch>
            <a:fillRect/>
          </a:stretch>
        </p:blipFill>
        <p:spPr>
          <a:xfrm>
            <a:off x="-8" y="3753544"/>
            <a:ext cx="3602183" cy="3104457"/>
          </a:xfrm>
          <a:prstGeom prst="rect">
            <a:avLst/>
          </a:prstGeom>
        </p:spPr>
      </p:pic>
      <p:grpSp>
        <p:nvGrpSpPr>
          <p:cNvPr id="12" name="PA-组合 11"/>
          <p:cNvGrpSpPr/>
          <p:nvPr>
            <p:custDataLst>
              <p:tags r:id="rId9"/>
            </p:custDataLst>
          </p:nvPr>
        </p:nvGrpSpPr>
        <p:grpSpPr>
          <a:xfrm>
            <a:off x="5350881" y="2841854"/>
            <a:ext cx="2290703" cy="510363"/>
            <a:chOff x="1472003" y="2428249"/>
            <a:chExt cx="2290703" cy="510363"/>
          </a:xfrm>
        </p:grpSpPr>
        <p:grpSp>
          <p:nvGrpSpPr>
            <p:cNvPr id="13" name="组合 12"/>
            <p:cNvGrpSpPr/>
            <p:nvPr/>
          </p:nvGrpSpPr>
          <p:grpSpPr>
            <a:xfrm>
              <a:off x="1472003" y="2428249"/>
              <a:ext cx="519632" cy="498272"/>
              <a:chOff x="1449504" y="2212189"/>
              <a:chExt cx="589907" cy="565659"/>
            </a:xfrm>
          </p:grpSpPr>
          <p:sp>
            <p:nvSpPr>
              <p:cNvPr id="17" name="PA-椭圆 16"/>
              <p:cNvSpPr/>
              <p:nvPr>
                <p:custDataLst>
                  <p:tags r:id="rId27"/>
                </p:custDataLst>
              </p:nvPr>
            </p:nvSpPr>
            <p:spPr>
              <a:xfrm>
                <a:off x="1461632" y="2212189"/>
                <a:ext cx="565659" cy="565659"/>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dirty="0">
                  <a:solidFill>
                    <a:schemeClr val="tx1">
                      <a:lumMod val="75000"/>
                      <a:lumOff val="25000"/>
                    </a:schemeClr>
                  </a:solidFill>
                  <a:latin typeface="站酷庆科黄油体" panose="02000803000000020004" pitchFamily="2" charset="-122"/>
                  <a:ea typeface="站酷庆科黄油体" panose="02000803000000020004" pitchFamily="2" charset="-122"/>
                </a:endParaRPr>
              </a:p>
            </p:txBody>
          </p:sp>
          <p:sp>
            <p:nvSpPr>
              <p:cNvPr id="18" name="PA-文本框 17"/>
              <p:cNvSpPr txBox="1"/>
              <p:nvPr>
                <p:custDataLst>
                  <p:tags r:id="rId28"/>
                </p:custDataLst>
              </p:nvPr>
            </p:nvSpPr>
            <p:spPr>
              <a:xfrm>
                <a:off x="1449504" y="2285690"/>
                <a:ext cx="589907" cy="4192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a:noFill/>
                    </a:ln>
                    <a:solidFill>
                      <a:schemeClr val="bg1"/>
                    </a:solidFill>
                    <a:uLnTx/>
                    <a:uFillTx/>
                    <a:latin typeface="优设标题黑" panose="00000500000000000000" pitchFamily="2" charset="-122"/>
                    <a:ea typeface="优设标题黑" panose="00000500000000000000" pitchFamily="2" charset="-122"/>
                  </a:rPr>
                  <a:t>01</a:t>
                </a:r>
                <a:endParaRPr kumimoji="0" lang="zh-CN" altLang="en-US" i="0" u="none" strike="noStrike" kern="0" cap="none" spc="0" normalizeH="0" baseline="0" noProof="0" dirty="0">
                  <a:ln>
                    <a:noFill/>
                  </a:ln>
                  <a:solidFill>
                    <a:schemeClr val="bg1"/>
                  </a:solidFill>
                  <a:uLnTx/>
                  <a:uFillTx/>
                  <a:latin typeface="优设标题黑" panose="00000500000000000000" pitchFamily="2" charset="-122"/>
                  <a:ea typeface="优设标题黑" panose="00000500000000000000" pitchFamily="2" charset="-122"/>
                </a:endParaRPr>
              </a:p>
            </p:txBody>
          </p:sp>
        </p:grpSp>
        <p:grpSp>
          <p:nvGrpSpPr>
            <p:cNvPr id="14" name="组合 13"/>
            <p:cNvGrpSpPr/>
            <p:nvPr/>
          </p:nvGrpSpPr>
          <p:grpSpPr>
            <a:xfrm>
              <a:off x="2335196" y="2428269"/>
              <a:ext cx="1427510" cy="510343"/>
              <a:chOff x="2291071" y="2220335"/>
              <a:chExt cx="1620567" cy="579362"/>
            </a:xfrm>
          </p:grpSpPr>
          <p:sp>
            <p:nvSpPr>
              <p:cNvPr id="15" name="PA-文本框 14"/>
              <p:cNvSpPr txBox="1"/>
              <p:nvPr>
                <p:custDataLst>
                  <p:tags r:id="rId25"/>
                </p:custDataLst>
              </p:nvPr>
            </p:nvSpPr>
            <p:spPr>
              <a:xfrm>
                <a:off x="2291071" y="2220335"/>
                <a:ext cx="1369286" cy="419281"/>
              </a:xfrm>
              <a:prstGeom prst="rect">
                <a:avLst/>
              </a:prstGeom>
              <a:noFill/>
            </p:spPr>
            <p:txBody>
              <a:bodyPr wrap="square" rtlCol="0">
                <a:spAutoFit/>
              </a:bodyPr>
              <a:lstStyle/>
              <a:p>
                <a:pPr lvl="0" algn="dist">
                  <a:defRPr/>
                </a:pPr>
                <a:r>
                  <a:rPr lang="zh-CN" altLang="en-US" kern="0" dirty="0">
                    <a:solidFill>
                      <a:schemeClr val="tx1">
                        <a:lumMod val="75000"/>
                        <a:lumOff val="25000"/>
                      </a:schemeClr>
                    </a:solidFill>
                    <a:latin typeface="思源黑体 CN Bold" panose="020B0800000000000000" pitchFamily="34" charset="-122"/>
                    <a:ea typeface="思源黑体 CN Bold" panose="020B0800000000000000" pitchFamily="34" charset="-122"/>
                  </a:rPr>
                  <a:t>情况简介</a:t>
                </a:r>
              </a:p>
            </p:txBody>
          </p:sp>
          <p:sp>
            <p:nvSpPr>
              <p:cNvPr id="16" name="PA-文本框 15"/>
              <p:cNvSpPr txBox="1"/>
              <p:nvPr>
                <p:custDataLst>
                  <p:tags r:id="rId26"/>
                </p:custDataLst>
              </p:nvPr>
            </p:nvSpPr>
            <p:spPr>
              <a:xfrm>
                <a:off x="2310023" y="2555116"/>
                <a:ext cx="1601615" cy="244581"/>
              </a:xfrm>
              <a:prstGeom prst="rect">
                <a:avLst/>
              </a:prstGeom>
              <a:noFill/>
            </p:spPr>
            <p:txBody>
              <a:bodyPr wrap="square" rtlCol="0">
                <a:spAutoFit/>
              </a:bodyPr>
              <a:lstStyle/>
              <a:p>
                <a:pPr lvl="0" algn="dist"/>
                <a:r>
                  <a:rPr lang="en-US" altLang="zh-CN" sz="800" kern="0" spc="-300" dirty="0">
                    <a:solidFill>
                      <a:schemeClr val="tx1">
                        <a:lumMod val="75000"/>
                        <a:lumOff val="25000"/>
                      </a:schemeClr>
                    </a:solidFill>
                    <a:latin typeface="思源黑体 CN Light" panose="020B0300000000000000" pitchFamily="34" charset="-122"/>
                    <a:ea typeface="思源黑体 CN Light" panose="020B0300000000000000" pitchFamily="34" charset="-122"/>
                  </a:rPr>
                  <a:t>COMPANY PROFILE</a:t>
                </a:r>
              </a:p>
            </p:txBody>
          </p:sp>
        </p:grpSp>
      </p:grpSp>
      <p:grpSp>
        <p:nvGrpSpPr>
          <p:cNvPr id="20" name="PA-组合 19"/>
          <p:cNvGrpSpPr/>
          <p:nvPr>
            <p:custDataLst>
              <p:tags r:id="rId10"/>
            </p:custDataLst>
          </p:nvPr>
        </p:nvGrpSpPr>
        <p:grpSpPr>
          <a:xfrm>
            <a:off x="5350881" y="3753544"/>
            <a:ext cx="2828128" cy="510364"/>
            <a:chOff x="1472003" y="3252577"/>
            <a:chExt cx="2828128" cy="510364"/>
          </a:xfrm>
        </p:grpSpPr>
        <p:grpSp>
          <p:nvGrpSpPr>
            <p:cNvPr id="21" name="组合 20"/>
            <p:cNvGrpSpPr/>
            <p:nvPr/>
          </p:nvGrpSpPr>
          <p:grpSpPr>
            <a:xfrm>
              <a:off x="1472003" y="3252577"/>
              <a:ext cx="519632" cy="498272"/>
              <a:chOff x="1449504" y="3147999"/>
              <a:chExt cx="589907" cy="565659"/>
            </a:xfrm>
          </p:grpSpPr>
          <p:sp>
            <p:nvSpPr>
              <p:cNvPr id="25" name="PA-椭圆 24"/>
              <p:cNvSpPr/>
              <p:nvPr>
                <p:custDataLst>
                  <p:tags r:id="rId23"/>
                </p:custDataLst>
              </p:nvPr>
            </p:nvSpPr>
            <p:spPr>
              <a:xfrm>
                <a:off x="1461632" y="3147999"/>
                <a:ext cx="565659" cy="565659"/>
              </a:xfrm>
              <a:prstGeom prst="ellipse">
                <a:avLst/>
              </a:pr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i="0" u="none" strike="noStrike" kern="0" cap="none" spc="0" normalizeH="0" baseline="0" noProof="0">
                  <a:ln>
                    <a:noFill/>
                  </a:ln>
                  <a:solidFill>
                    <a:schemeClr val="tx1">
                      <a:lumMod val="75000"/>
                      <a:lumOff val="25000"/>
                    </a:schemeClr>
                  </a:solidFill>
                  <a:uLnTx/>
                  <a:uFillTx/>
                  <a:latin typeface="站酷庆科黄油体" panose="02000803000000020004" pitchFamily="2" charset="-122"/>
                  <a:ea typeface="站酷庆科黄油体" panose="02000803000000020004" pitchFamily="2" charset="-122"/>
                </a:endParaRPr>
              </a:p>
            </p:txBody>
          </p:sp>
          <p:sp>
            <p:nvSpPr>
              <p:cNvPr id="26" name="PA-文本框 25"/>
              <p:cNvSpPr txBox="1"/>
              <p:nvPr>
                <p:custDataLst>
                  <p:tags r:id="rId24"/>
                </p:custDataLst>
              </p:nvPr>
            </p:nvSpPr>
            <p:spPr>
              <a:xfrm>
                <a:off x="1449504" y="3216831"/>
                <a:ext cx="589907" cy="4192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a:noFill/>
                    </a:ln>
                    <a:solidFill>
                      <a:schemeClr val="bg1"/>
                    </a:solidFill>
                    <a:uLnTx/>
                    <a:uFillTx/>
                    <a:latin typeface="优设标题黑" panose="00000500000000000000" pitchFamily="2" charset="-122"/>
                    <a:ea typeface="优设标题黑" panose="00000500000000000000" pitchFamily="2" charset="-122"/>
                  </a:rPr>
                  <a:t>02</a:t>
                </a:r>
                <a:endParaRPr kumimoji="0" lang="zh-CN" altLang="en-US" i="0" u="none" strike="noStrike" kern="0" cap="none" spc="0" normalizeH="0" baseline="0" noProof="0" dirty="0">
                  <a:ln>
                    <a:noFill/>
                  </a:ln>
                  <a:solidFill>
                    <a:schemeClr val="bg1"/>
                  </a:solidFill>
                  <a:uLnTx/>
                  <a:uFillTx/>
                  <a:latin typeface="优设标题黑" panose="00000500000000000000" pitchFamily="2" charset="-122"/>
                  <a:ea typeface="优设标题黑" panose="00000500000000000000" pitchFamily="2" charset="-122"/>
                </a:endParaRPr>
              </a:p>
            </p:txBody>
          </p:sp>
        </p:grpSp>
        <p:grpSp>
          <p:nvGrpSpPr>
            <p:cNvPr id="22" name="组合 21"/>
            <p:cNvGrpSpPr/>
            <p:nvPr/>
          </p:nvGrpSpPr>
          <p:grpSpPr>
            <a:xfrm>
              <a:off x="2335196" y="3252595"/>
              <a:ext cx="1964935" cy="510346"/>
              <a:chOff x="2291071" y="3156143"/>
              <a:chExt cx="2230673" cy="579365"/>
            </a:xfrm>
          </p:grpSpPr>
          <p:sp>
            <p:nvSpPr>
              <p:cNvPr id="23" name="PA-文本框 22"/>
              <p:cNvSpPr txBox="1"/>
              <p:nvPr>
                <p:custDataLst>
                  <p:tags r:id="rId21"/>
                </p:custDataLst>
              </p:nvPr>
            </p:nvSpPr>
            <p:spPr>
              <a:xfrm>
                <a:off x="2291071" y="3156143"/>
                <a:ext cx="1369286" cy="419280"/>
              </a:xfrm>
              <a:prstGeom prst="rect">
                <a:avLst/>
              </a:prstGeom>
              <a:noFill/>
            </p:spPr>
            <p:txBody>
              <a:bodyPr wrap="square" rtlCol="0">
                <a:spAutoFit/>
              </a:bodyPr>
              <a:lstStyle/>
              <a:p>
                <a:pPr lvl="0" algn="dist">
                  <a:defRPr/>
                </a:pPr>
                <a:r>
                  <a:rPr lang="zh-CN" altLang="en-US" kern="0" dirty="0">
                    <a:solidFill>
                      <a:schemeClr val="tx1">
                        <a:lumMod val="75000"/>
                        <a:lumOff val="25000"/>
                      </a:schemeClr>
                    </a:solidFill>
                    <a:latin typeface="思源黑体 CN Bold" panose="020B0800000000000000" pitchFamily="34" charset="-122"/>
                    <a:ea typeface="思源黑体 CN Bold" panose="020B0800000000000000" pitchFamily="34" charset="-122"/>
                  </a:rPr>
                  <a:t>发展历程</a:t>
                </a:r>
              </a:p>
            </p:txBody>
          </p:sp>
          <p:sp>
            <p:nvSpPr>
              <p:cNvPr id="24" name="PA-文本框 23"/>
              <p:cNvSpPr txBox="1"/>
              <p:nvPr>
                <p:custDataLst>
                  <p:tags r:id="rId22"/>
                </p:custDataLst>
              </p:nvPr>
            </p:nvSpPr>
            <p:spPr>
              <a:xfrm>
                <a:off x="2310023" y="3490927"/>
                <a:ext cx="2211721" cy="244581"/>
              </a:xfrm>
              <a:prstGeom prst="rect">
                <a:avLst/>
              </a:prstGeom>
              <a:noFill/>
            </p:spPr>
            <p:txBody>
              <a:bodyPr wrap="square" rtlCol="0">
                <a:spAutoFit/>
              </a:bodyPr>
              <a:lstStyle/>
              <a:p>
                <a:pPr lvl="0" algn="dist"/>
                <a:r>
                  <a:rPr lang="en-US" altLang="zh-CN" sz="800" kern="0" spc="-300" dirty="0">
                    <a:solidFill>
                      <a:schemeClr val="tx1">
                        <a:lumMod val="75000"/>
                        <a:lumOff val="25000"/>
                      </a:schemeClr>
                    </a:solidFill>
                    <a:latin typeface="思源黑体 CN Light" panose="020B0300000000000000" pitchFamily="34" charset="-122"/>
                    <a:ea typeface="思源黑体 CN Light" panose="020B0300000000000000" pitchFamily="34" charset="-122"/>
                  </a:rPr>
                  <a:t>DEVELOPMENT HISTORY THE COMPANY</a:t>
                </a:r>
              </a:p>
            </p:txBody>
          </p:sp>
        </p:grpSp>
      </p:grpSp>
      <p:grpSp>
        <p:nvGrpSpPr>
          <p:cNvPr id="27" name="PA-组合 26"/>
          <p:cNvGrpSpPr/>
          <p:nvPr>
            <p:custDataLst>
              <p:tags r:id="rId11"/>
            </p:custDataLst>
          </p:nvPr>
        </p:nvGrpSpPr>
        <p:grpSpPr>
          <a:xfrm>
            <a:off x="5350881" y="4665235"/>
            <a:ext cx="2291806" cy="510364"/>
            <a:chOff x="1472003" y="4076905"/>
            <a:chExt cx="2291806" cy="510364"/>
          </a:xfrm>
        </p:grpSpPr>
        <p:grpSp>
          <p:nvGrpSpPr>
            <p:cNvPr id="28" name="组合 27"/>
            <p:cNvGrpSpPr/>
            <p:nvPr/>
          </p:nvGrpSpPr>
          <p:grpSpPr>
            <a:xfrm>
              <a:off x="1472003" y="4076905"/>
              <a:ext cx="519632" cy="498272"/>
              <a:chOff x="1449504" y="4083809"/>
              <a:chExt cx="589907" cy="565659"/>
            </a:xfrm>
          </p:grpSpPr>
          <p:sp>
            <p:nvSpPr>
              <p:cNvPr id="33" name="PA-椭圆 32"/>
              <p:cNvSpPr/>
              <p:nvPr>
                <p:custDataLst>
                  <p:tags r:id="rId19"/>
                </p:custDataLst>
              </p:nvPr>
            </p:nvSpPr>
            <p:spPr>
              <a:xfrm>
                <a:off x="1461632" y="4083809"/>
                <a:ext cx="565659" cy="56565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dirty="0">
                  <a:solidFill>
                    <a:schemeClr val="tx1">
                      <a:lumMod val="75000"/>
                      <a:lumOff val="25000"/>
                    </a:schemeClr>
                  </a:solidFill>
                  <a:latin typeface="站酷庆科黄油体" panose="02000803000000020004" pitchFamily="2" charset="-122"/>
                  <a:ea typeface="站酷庆科黄油体" panose="02000803000000020004" pitchFamily="2" charset="-122"/>
                </a:endParaRPr>
              </a:p>
            </p:txBody>
          </p:sp>
          <p:sp>
            <p:nvSpPr>
              <p:cNvPr id="34" name="PA-文本框 33"/>
              <p:cNvSpPr txBox="1"/>
              <p:nvPr>
                <p:custDataLst>
                  <p:tags r:id="rId20"/>
                </p:custDataLst>
              </p:nvPr>
            </p:nvSpPr>
            <p:spPr>
              <a:xfrm>
                <a:off x="1449504" y="4152640"/>
                <a:ext cx="589907" cy="4192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a:noFill/>
                    </a:ln>
                    <a:solidFill>
                      <a:schemeClr val="bg1"/>
                    </a:solidFill>
                    <a:uLnTx/>
                    <a:uFillTx/>
                    <a:latin typeface="优设标题黑" panose="00000500000000000000" pitchFamily="2" charset="-122"/>
                    <a:ea typeface="优设标题黑" panose="00000500000000000000" pitchFamily="2" charset="-122"/>
                  </a:rPr>
                  <a:t>03</a:t>
                </a:r>
                <a:endParaRPr kumimoji="0" lang="zh-CN" altLang="en-US" i="0" u="none" strike="noStrike" kern="0" cap="none" spc="0" normalizeH="0" baseline="0" noProof="0" dirty="0">
                  <a:ln>
                    <a:noFill/>
                  </a:ln>
                  <a:solidFill>
                    <a:schemeClr val="bg1"/>
                  </a:solidFill>
                  <a:uLnTx/>
                  <a:uFillTx/>
                  <a:latin typeface="优设标题黑" panose="00000500000000000000" pitchFamily="2" charset="-122"/>
                  <a:ea typeface="优设标题黑" panose="00000500000000000000" pitchFamily="2" charset="-122"/>
                </a:endParaRPr>
              </a:p>
            </p:txBody>
          </p:sp>
        </p:grpSp>
        <p:grpSp>
          <p:nvGrpSpPr>
            <p:cNvPr id="29" name="组合 28"/>
            <p:cNvGrpSpPr/>
            <p:nvPr/>
          </p:nvGrpSpPr>
          <p:grpSpPr>
            <a:xfrm>
              <a:off x="2335197" y="4076924"/>
              <a:ext cx="1428612" cy="510345"/>
              <a:chOff x="2291072" y="4091954"/>
              <a:chExt cx="1621818" cy="579364"/>
            </a:xfrm>
          </p:grpSpPr>
          <p:sp>
            <p:nvSpPr>
              <p:cNvPr id="30" name="PA-文本框 29"/>
              <p:cNvSpPr txBox="1"/>
              <p:nvPr>
                <p:custDataLst>
                  <p:tags r:id="rId17"/>
                </p:custDataLst>
              </p:nvPr>
            </p:nvSpPr>
            <p:spPr>
              <a:xfrm>
                <a:off x="2291072" y="4091954"/>
                <a:ext cx="1370157" cy="419280"/>
              </a:xfrm>
              <a:prstGeom prst="rect">
                <a:avLst/>
              </a:prstGeom>
              <a:noFill/>
            </p:spPr>
            <p:txBody>
              <a:bodyPr wrap="square" rtlCol="0">
                <a:spAutoFit/>
              </a:bodyPr>
              <a:lstStyle/>
              <a:p>
                <a:pPr lvl="0" algn="dist">
                  <a:defRPr/>
                </a:pPr>
                <a:r>
                  <a:rPr lang="zh-CN" altLang="en-US" kern="0" dirty="0">
                    <a:solidFill>
                      <a:schemeClr val="tx1">
                        <a:lumMod val="75000"/>
                        <a:lumOff val="25000"/>
                      </a:schemeClr>
                    </a:solidFill>
                    <a:latin typeface="思源黑体 CN Bold" panose="020B0800000000000000" pitchFamily="34" charset="-122"/>
                    <a:ea typeface="思源黑体 CN Bold" panose="020B0800000000000000" pitchFamily="34" charset="-122"/>
                  </a:rPr>
                  <a:t>项目展示</a:t>
                </a:r>
              </a:p>
            </p:txBody>
          </p:sp>
          <p:sp>
            <p:nvSpPr>
              <p:cNvPr id="32" name="PA-文本框 31"/>
              <p:cNvSpPr txBox="1"/>
              <p:nvPr>
                <p:custDataLst>
                  <p:tags r:id="rId18"/>
                </p:custDataLst>
              </p:nvPr>
            </p:nvSpPr>
            <p:spPr>
              <a:xfrm>
                <a:off x="2310023" y="4426737"/>
                <a:ext cx="1602867" cy="244581"/>
              </a:xfrm>
              <a:prstGeom prst="rect">
                <a:avLst/>
              </a:prstGeom>
              <a:noFill/>
            </p:spPr>
            <p:txBody>
              <a:bodyPr wrap="square" rtlCol="0">
                <a:spAutoFit/>
              </a:bodyPr>
              <a:lstStyle/>
              <a:p>
                <a:pPr lvl="0" algn="dist"/>
                <a:r>
                  <a:rPr lang="en-US" altLang="zh-CN" sz="800" kern="0" spc="-300" dirty="0">
                    <a:solidFill>
                      <a:schemeClr val="tx1">
                        <a:lumMod val="75000"/>
                        <a:lumOff val="25000"/>
                      </a:schemeClr>
                    </a:solidFill>
                    <a:latin typeface="思源黑体 CN Light" panose="020B0300000000000000" pitchFamily="34" charset="-122"/>
                    <a:ea typeface="思源黑体 CN Light" panose="020B0300000000000000" pitchFamily="34" charset="-122"/>
                  </a:rPr>
                  <a:t>MAIN PROJECT DISPLAY</a:t>
                </a:r>
              </a:p>
            </p:txBody>
          </p:sp>
        </p:grpSp>
      </p:grpSp>
      <p:grpSp>
        <p:nvGrpSpPr>
          <p:cNvPr id="35" name="PA-组合 34"/>
          <p:cNvGrpSpPr/>
          <p:nvPr>
            <p:custDataLst>
              <p:tags r:id="rId12"/>
            </p:custDataLst>
          </p:nvPr>
        </p:nvGrpSpPr>
        <p:grpSpPr>
          <a:xfrm>
            <a:off x="5350881" y="5576925"/>
            <a:ext cx="2829649" cy="510363"/>
            <a:chOff x="1472003" y="4901233"/>
            <a:chExt cx="2829649" cy="510363"/>
          </a:xfrm>
        </p:grpSpPr>
        <p:grpSp>
          <p:nvGrpSpPr>
            <p:cNvPr id="36" name="组合 35"/>
            <p:cNvGrpSpPr/>
            <p:nvPr/>
          </p:nvGrpSpPr>
          <p:grpSpPr>
            <a:xfrm>
              <a:off x="1472003" y="4901233"/>
              <a:ext cx="519632" cy="498272"/>
              <a:chOff x="1449504" y="5019618"/>
              <a:chExt cx="589907" cy="565659"/>
            </a:xfrm>
          </p:grpSpPr>
          <p:sp>
            <p:nvSpPr>
              <p:cNvPr id="41" name="PA-椭圆 40"/>
              <p:cNvSpPr/>
              <p:nvPr>
                <p:custDataLst>
                  <p:tags r:id="rId15"/>
                </p:custDataLst>
              </p:nvPr>
            </p:nvSpPr>
            <p:spPr>
              <a:xfrm>
                <a:off x="1461632" y="5019618"/>
                <a:ext cx="565659" cy="565659"/>
              </a:xfrm>
              <a:prstGeom prst="ellipse">
                <a:avLst/>
              </a:pr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i="0" u="none" strike="noStrike" kern="0" cap="none" spc="0" normalizeH="0" baseline="0" noProof="0" dirty="0">
                  <a:ln>
                    <a:noFill/>
                  </a:ln>
                  <a:solidFill>
                    <a:schemeClr val="tx1">
                      <a:lumMod val="75000"/>
                      <a:lumOff val="25000"/>
                    </a:schemeClr>
                  </a:solidFill>
                  <a:uLnTx/>
                  <a:uFillTx/>
                  <a:latin typeface="站酷庆科黄油体" panose="02000803000000020004" pitchFamily="2" charset="-122"/>
                  <a:ea typeface="站酷庆科黄油体" panose="02000803000000020004" pitchFamily="2" charset="-122"/>
                </a:endParaRPr>
              </a:p>
            </p:txBody>
          </p:sp>
          <p:sp>
            <p:nvSpPr>
              <p:cNvPr id="42" name="PA-文本框 41"/>
              <p:cNvSpPr txBox="1"/>
              <p:nvPr>
                <p:custDataLst>
                  <p:tags r:id="rId16"/>
                </p:custDataLst>
              </p:nvPr>
            </p:nvSpPr>
            <p:spPr>
              <a:xfrm>
                <a:off x="1449504" y="5099124"/>
                <a:ext cx="589907" cy="4192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a:noFill/>
                    </a:ln>
                    <a:solidFill>
                      <a:schemeClr val="bg1"/>
                    </a:solidFill>
                    <a:uLnTx/>
                    <a:uFillTx/>
                    <a:latin typeface="优设标题黑" panose="00000500000000000000" pitchFamily="2" charset="-122"/>
                    <a:ea typeface="优设标题黑" panose="00000500000000000000" pitchFamily="2" charset="-122"/>
                  </a:rPr>
                  <a:t>04</a:t>
                </a:r>
                <a:endParaRPr kumimoji="0" lang="zh-CN" altLang="en-US" i="0" u="none" strike="noStrike" kern="0" cap="none" spc="0" normalizeH="0" baseline="0" noProof="0" dirty="0">
                  <a:ln>
                    <a:noFill/>
                  </a:ln>
                  <a:solidFill>
                    <a:schemeClr val="bg1"/>
                  </a:solidFill>
                  <a:uLnTx/>
                  <a:uFillTx/>
                  <a:latin typeface="优设标题黑" panose="00000500000000000000" pitchFamily="2" charset="-122"/>
                  <a:ea typeface="优设标题黑" panose="00000500000000000000" pitchFamily="2" charset="-122"/>
                </a:endParaRPr>
              </a:p>
            </p:txBody>
          </p:sp>
        </p:grpSp>
        <p:grpSp>
          <p:nvGrpSpPr>
            <p:cNvPr id="38" name="组合 37"/>
            <p:cNvGrpSpPr/>
            <p:nvPr/>
          </p:nvGrpSpPr>
          <p:grpSpPr>
            <a:xfrm>
              <a:off x="2335197" y="4901252"/>
              <a:ext cx="1966455" cy="510344"/>
              <a:chOff x="2291072" y="5027764"/>
              <a:chExt cx="2232399" cy="579363"/>
            </a:xfrm>
          </p:grpSpPr>
          <p:sp>
            <p:nvSpPr>
              <p:cNvPr id="39" name="PA-文本框 38"/>
              <p:cNvSpPr txBox="1"/>
              <p:nvPr>
                <p:custDataLst>
                  <p:tags r:id="rId13"/>
                </p:custDataLst>
              </p:nvPr>
            </p:nvSpPr>
            <p:spPr>
              <a:xfrm>
                <a:off x="2291072" y="5027764"/>
                <a:ext cx="1370157" cy="419280"/>
              </a:xfrm>
              <a:prstGeom prst="rect">
                <a:avLst/>
              </a:prstGeom>
              <a:noFill/>
            </p:spPr>
            <p:txBody>
              <a:bodyPr wrap="square" rtlCol="0">
                <a:spAutoFit/>
              </a:bodyPr>
              <a:lstStyle/>
              <a:p>
                <a:pPr lvl="0" algn="dist">
                  <a:defRPr/>
                </a:pPr>
                <a:r>
                  <a:rPr lang="zh-CN" altLang="en-US" kern="0" dirty="0">
                    <a:solidFill>
                      <a:schemeClr val="tx1">
                        <a:lumMod val="75000"/>
                        <a:lumOff val="25000"/>
                      </a:schemeClr>
                    </a:solidFill>
                    <a:latin typeface="思源黑体 CN Bold" panose="020B0800000000000000" pitchFamily="34" charset="-122"/>
                    <a:ea typeface="思源黑体 CN Bold" panose="020B0800000000000000" pitchFamily="34" charset="-122"/>
                  </a:rPr>
                  <a:t>团队介绍</a:t>
                </a:r>
              </a:p>
            </p:txBody>
          </p:sp>
          <p:sp>
            <p:nvSpPr>
              <p:cNvPr id="40" name="PA-文本框 39"/>
              <p:cNvSpPr txBox="1"/>
              <p:nvPr>
                <p:custDataLst>
                  <p:tags r:id="rId14"/>
                </p:custDataLst>
              </p:nvPr>
            </p:nvSpPr>
            <p:spPr>
              <a:xfrm>
                <a:off x="2310023" y="5362546"/>
                <a:ext cx="2213448" cy="244581"/>
              </a:xfrm>
              <a:prstGeom prst="rect">
                <a:avLst/>
              </a:prstGeom>
              <a:noFill/>
            </p:spPr>
            <p:txBody>
              <a:bodyPr wrap="square" rtlCol="0">
                <a:spAutoFit/>
              </a:bodyPr>
              <a:lstStyle/>
              <a:p>
                <a:pPr lvl="0" algn="dist"/>
                <a:r>
                  <a:rPr lang="en-US" altLang="zh-CN" sz="800" kern="0" spc="-300" dirty="0">
                    <a:solidFill>
                      <a:schemeClr val="tx1">
                        <a:lumMod val="75000"/>
                        <a:lumOff val="25000"/>
                      </a:schemeClr>
                    </a:solidFill>
                    <a:latin typeface="思源黑体 CN Light" panose="020B0300000000000000" pitchFamily="34" charset="-122"/>
                    <a:ea typeface="思源黑体 CN Light" panose="020B0300000000000000" pitchFamily="34" charset="-122"/>
                  </a:rPr>
                  <a:t>INTRODUCTION TO OPERATION TEAM</a:t>
                </a:r>
              </a:p>
            </p:txBody>
          </p:sp>
        </p:grpSp>
      </p:gr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14:presetBounceEnd="38000">
                                      <p:stCondLst>
                                        <p:cond delay="0"/>
                                      </p:stCondLst>
                                      <p:childTnLst>
                                        <p:set>
                                          <p:cBhvr>
                                            <p:cTn id="6" dur="1" fill="hold">
                                              <p:stCondLst>
                                                <p:cond delay="0"/>
                                              </p:stCondLst>
                                            </p:cTn>
                                            <p:tgtEl>
                                              <p:spTgt spid="60"/>
                                            </p:tgtEl>
                                            <p:attrNameLst>
                                              <p:attrName>style.visibility</p:attrName>
                                            </p:attrNameLst>
                                          </p:cBhvr>
                                          <p:to>
                                            <p:strVal val="visible"/>
                                          </p:to>
                                        </p:set>
                                        <p:anim to="" calcmode="lin" valueType="num" p14:bounceEnd="38000">
                                          <p:cBhvr>
                                            <p:cTn id="7" dur="2000" fill="hold">
                                              <p:stCondLst>
                                                <p:cond delay="0"/>
                                              </p:stCondLst>
                                            </p:cTn>
                                            <p:tgtEl>
                                              <p:spTgt spid="6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8" dur="2000" fill="hold">
                                              <p:stCondLst>
                                                <p:cond delay="0"/>
                                              </p:stCondLst>
                                            </p:cTn>
                                            <p:tgtEl>
                                              <p:spTgt spid="6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14:presetBounceEnd="38000">
                                      <p:stCondLst>
                                        <p:cond delay="0"/>
                                      </p:stCondLst>
                                      <p:childTnLst>
                                        <p:set>
                                          <p:cBhvr>
                                            <p:cTn id="10" dur="1" fill="hold">
                                              <p:stCondLst>
                                                <p:cond delay="0"/>
                                              </p:stCondLst>
                                            </p:cTn>
                                            <p:tgtEl>
                                              <p:spTgt spid="31"/>
                                            </p:tgtEl>
                                            <p:attrNameLst>
                                              <p:attrName>style.visibility</p:attrName>
                                            </p:attrNameLst>
                                          </p:cBhvr>
                                          <p:to>
                                            <p:strVal val="visible"/>
                                          </p:to>
                                        </p:set>
                                        <p:anim to="" calcmode="lin" valueType="num" p14:bounceEnd="38000">
                                          <p:cBhvr>
                                            <p:cTn id="11" dur="2000" fill="hold">
                                              <p:stCondLst>
                                                <p:cond delay="0"/>
                                              </p:stCondLst>
                                            </p:cTn>
                                            <p:tgtEl>
                                              <p:spTgt spid="3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2" dur="2000" fill="hold">
                                              <p:stCondLst>
                                                <p:cond delay="0"/>
                                              </p:stCondLst>
                                            </p:cTn>
                                            <p:tgtEl>
                                              <p:spTgt spid="3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14:presetBounceEnd="38000">
                                      <p:stCondLst>
                                        <p:cond delay="0"/>
                                      </p:stCondLst>
                                      <p:childTnLst>
                                        <p:set>
                                          <p:cBhvr>
                                            <p:cTn id="14" dur="1" fill="hold">
                                              <p:stCondLst>
                                                <p:cond delay="0"/>
                                              </p:stCondLst>
                                            </p:cTn>
                                            <p:tgtEl>
                                              <p:spTgt spid="48"/>
                                            </p:tgtEl>
                                            <p:attrNameLst>
                                              <p:attrName>style.visibility</p:attrName>
                                            </p:attrNameLst>
                                          </p:cBhvr>
                                          <p:to>
                                            <p:strVal val="visible"/>
                                          </p:to>
                                        </p:set>
                                        <p:anim to="" calcmode="lin" valueType="num" p14:bounceEnd="38000">
                                          <p:cBhvr>
                                            <p:cTn id="15" dur="2000" fill="hold">
                                              <p:stCondLst>
                                                <p:cond delay="0"/>
                                              </p:stCondLst>
                                            </p:cTn>
                                            <p:tgtEl>
                                              <p:spTgt spid="4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16" dur="2000" fill="hold">
                                              <p:stCondLst>
                                                <p:cond delay="0"/>
                                              </p:stCondLst>
                                            </p:cTn>
                                            <p:tgtEl>
                                              <p:spTgt spid="4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14:presetBounceEnd="38000">
                                      <p:stCondLst>
                                        <p:cond delay="0"/>
                                      </p:stCondLst>
                                      <p:childTnLst>
                                        <p:set>
                                          <p:cBhvr>
                                            <p:cTn id="18" dur="1" fill="hold">
                                              <p:stCondLst>
                                                <p:cond delay="0"/>
                                              </p:stCondLst>
                                            </p:cTn>
                                            <p:tgtEl>
                                              <p:spTgt spid="52"/>
                                            </p:tgtEl>
                                            <p:attrNameLst>
                                              <p:attrName>style.visibility</p:attrName>
                                            </p:attrNameLst>
                                          </p:cBhvr>
                                          <p:to>
                                            <p:strVal val="visible"/>
                                          </p:to>
                                        </p:set>
                                        <p:anim to="" calcmode="lin" valueType="num" p14:bounceEnd="38000">
                                          <p:cBhvr>
                                            <p:cTn id="19" dur="2000" fill="hold">
                                              <p:stCondLst>
                                                <p:cond delay="0"/>
                                              </p:stCondLst>
                                            </p:cTn>
                                            <p:tgtEl>
                                              <p:spTgt spid="5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0" dur="2000" fill="hold">
                                              <p:stCondLst>
                                                <p:cond delay="0"/>
                                              </p:stCondLst>
                                            </p:cTn>
                                            <p:tgtEl>
                                              <p:spTgt spid="5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nodeType="withEffect" p14:presetBounceEnd="38000">
                                      <p:stCondLst>
                                        <p:cond delay="0"/>
                                      </p:stCondLst>
                                      <p:childTnLst>
                                        <p:set>
                                          <p:cBhvr>
                                            <p:cTn id="22" dur="1" fill="hold">
                                              <p:stCondLst>
                                                <p:cond delay="0"/>
                                              </p:stCondLst>
                                            </p:cTn>
                                            <p:tgtEl>
                                              <p:spTgt spid="19"/>
                                            </p:tgtEl>
                                            <p:attrNameLst>
                                              <p:attrName>style.visibility</p:attrName>
                                            </p:attrNameLst>
                                          </p:cBhvr>
                                          <p:to>
                                            <p:strVal val="visible"/>
                                          </p:to>
                                        </p:set>
                                        <p:anim to="" calcmode="lin" valueType="num" p14:bounceEnd="38000">
                                          <p:cBhvr>
                                            <p:cTn id="23" dur="2000" fill="hold">
                                              <p:stCondLst>
                                                <p:cond delay="0"/>
                                              </p:stCondLst>
                                            </p:cTn>
                                            <p:tgtEl>
                                              <p:spTgt spid="1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4" dur="2000" fill="hold">
                                              <p:stCondLst>
                                                <p:cond delay="0"/>
                                              </p:stCondLst>
                                            </p:cTn>
                                            <p:tgtEl>
                                              <p:spTgt spid="1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14:presetBounceEnd="38000">
                                      <p:stCondLst>
                                        <p:cond delay="0"/>
                                      </p:stCondLst>
                                      <p:childTnLst>
                                        <p:set>
                                          <p:cBhvr>
                                            <p:cTn id="26" dur="1" fill="hold">
                                              <p:stCondLst>
                                                <p:cond delay="0"/>
                                              </p:stCondLst>
                                            </p:cTn>
                                            <p:tgtEl>
                                              <p:spTgt spid="58"/>
                                            </p:tgtEl>
                                            <p:attrNameLst>
                                              <p:attrName>style.visibility</p:attrName>
                                            </p:attrNameLst>
                                          </p:cBhvr>
                                          <p:to>
                                            <p:strVal val="visible"/>
                                          </p:to>
                                        </p:set>
                                        <p:anim to="" calcmode="lin" valueType="num" p14:bounceEnd="38000">
                                          <p:cBhvr>
                                            <p:cTn id="27" dur="2000" fill="hold">
                                              <p:stCondLst>
                                                <p:cond delay="0"/>
                                              </p:stCondLst>
                                            </p:cTn>
                                            <p:tgtEl>
                                              <p:spTgt spid="5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28" dur="2000" fill="hold">
                                              <p:stCondLst>
                                                <p:cond delay="0"/>
                                              </p:stCondLst>
                                            </p:cTn>
                                            <p:tgtEl>
                                              <p:spTgt spid="5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14:presetBounceEnd="38000">
                                      <p:stCondLst>
                                        <p:cond delay="0"/>
                                      </p:stCondLst>
                                      <p:childTnLst>
                                        <p:set>
                                          <p:cBhvr>
                                            <p:cTn id="30" dur="1" fill="hold">
                                              <p:stCondLst>
                                                <p:cond delay="0"/>
                                              </p:stCondLst>
                                            </p:cTn>
                                            <p:tgtEl>
                                              <p:spTgt spid="37"/>
                                            </p:tgtEl>
                                            <p:attrNameLst>
                                              <p:attrName>style.visibility</p:attrName>
                                            </p:attrNameLst>
                                          </p:cBhvr>
                                          <p:to>
                                            <p:strVal val="visible"/>
                                          </p:to>
                                        </p:set>
                                        <p:anim to="" calcmode="lin" valueType="num" p14:bounceEnd="38000">
                                          <p:cBhvr>
                                            <p:cTn id="31" dur="2000" fill="hold">
                                              <p:stCondLst>
                                                <p:cond delay="0"/>
                                              </p:stCondLst>
                                            </p:cTn>
                                            <p:tgtEl>
                                              <p:spTgt spid="3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2" dur="2000" fill="hold">
                                              <p:stCondLst>
                                                <p:cond delay="0"/>
                                              </p:stCondLst>
                                            </p:cTn>
                                            <p:tgtEl>
                                              <p:spTgt spid="3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nodeType="withEffect" p14:presetBounceEnd="38000">
                                      <p:stCondLst>
                                        <p:cond delay="0"/>
                                      </p:stCondLst>
                                      <p:childTnLst>
                                        <p:set>
                                          <p:cBhvr>
                                            <p:cTn id="34" dur="1" fill="hold">
                                              <p:stCondLst>
                                                <p:cond delay="0"/>
                                              </p:stCondLst>
                                            </p:cTn>
                                            <p:tgtEl>
                                              <p:spTgt spid="5"/>
                                            </p:tgtEl>
                                            <p:attrNameLst>
                                              <p:attrName>style.visibility</p:attrName>
                                            </p:attrNameLst>
                                          </p:cBhvr>
                                          <p:to>
                                            <p:strVal val="visible"/>
                                          </p:to>
                                        </p:set>
                                        <p:anim to="" calcmode="lin" valueType="num" p14:bounceEnd="38000">
                                          <p:cBhvr>
                                            <p:cTn id="35" dur="2000" fill="hold">
                                              <p:stCondLst>
                                                <p:cond delay="0"/>
                                              </p:stCondLst>
                                            </p:cTn>
                                            <p:tgtEl>
                                              <p:spTgt spid="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36" dur="2000" fill="hold">
                                              <p:stCondLst>
                                                <p:cond delay="0"/>
                                              </p:stCondLst>
                                            </p:cTn>
                                            <p:tgtEl>
                                              <p:spTgt spid="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nodeType="withEffect" p14:presetBounceEnd="38000">
                                      <p:stCondLst>
                                        <p:cond delay="0"/>
                                      </p:stCondLst>
                                      <p:childTnLst>
                                        <p:set>
                                          <p:cBhvr>
                                            <p:cTn id="38" dur="1" fill="hold">
                                              <p:stCondLst>
                                                <p:cond delay="0"/>
                                              </p:stCondLst>
                                            </p:cTn>
                                            <p:tgtEl>
                                              <p:spTgt spid="12"/>
                                            </p:tgtEl>
                                            <p:attrNameLst>
                                              <p:attrName>style.visibility</p:attrName>
                                            </p:attrNameLst>
                                          </p:cBhvr>
                                          <p:to>
                                            <p:strVal val="visible"/>
                                          </p:to>
                                        </p:set>
                                        <p:anim to="" calcmode="lin" valueType="num" p14:bounceEnd="38000">
                                          <p:cBhvr>
                                            <p:cTn id="39" dur="2000" fill="hold">
                                              <p:stCondLst>
                                                <p:cond delay="0"/>
                                              </p:stCondLst>
                                            </p:cTn>
                                            <p:tgtEl>
                                              <p:spTgt spid="1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0" dur="2000" fill="hold">
                                              <p:stCondLst>
                                                <p:cond delay="0"/>
                                              </p:stCondLst>
                                            </p:cTn>
                                            <p:tgtEl>
                                              <p:spTgt spid="1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1" presetID="0" presetClass="entr" presetSubtype="0" fill="hold" nodeType="withEffect" p14:presetBounceEnd="38000">
                                      <p:stCondLst>
                                        <p:cond delay="0"/>
                                      </p:stCondLst>
                                      <p:childTnLst>
                                        <p:set>
                                          <p:cBhvr>
                                            <p:cTn id="42" dur="1" fill="hold">
                                              <p:stCondLst>
                                                <p:cond delay="0"/>
                                              </p:stCondLst>
                                            </p:cTn>
                                            <p:tgtEl>
                                              <p:spTgt spid="20"/>
                                            </p:tgtEl>
                                            <p:attrNameLst>
                                              <p:attrName>style.visibility</p:attrName>
                                            </p:attrNameLst>
                                          </p:cBhvr>
                                          <p:to>
                                            <p:strVal val="visible"/>
                                          </p:to>
                                        </p:set>
                                        <p:anim to="" calcmode="lin" valueType="num" p14:bounceEnd="38000">
                                          <p:cBhvr>
                                            <p:cTn id="43" dur="2000" fill="hold">
                                              <p:stCondLst>
                                                <p:cond delay="0"/>
                                              </p:stCondLst>
                                            </p:cTn>
                                            <p:tgtEl>
                                              <p:spTgt spid="2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4" dur="2000" fill="hold">
                                              <p:stCondLst>
                                                <p:cond delay="0"/>
                                              </p:stCondLst>
                                            </p:cTn>
                                            <p:tgtEl>
                                              <p:spTgt spid="2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5" presetID="0" presetClass="entr" presetSubtype="0" fill="hold" nodeType="withEffect" p14:presetBounceEnd="38000">
                                      <p:stCondLst>
                                        <p:cond delay="0"/>
                                      </p:stCondLst>
                                      <p:childTnLst>
                                        <p:set>
                                          <p:cBhvr>
                                            <p:cTn id="46" dur="1" fill="hold">
                                              <p:stCondLst>
                                                <p:cond delay="0"/>
                                              </p:stCondLst>
                                            </p:cTn>
                                            <p:tgtEl>
                                              <p:spTgt spid="27"/>
                                            </p:tgtEl>
                                            <p:attrNameLst>
                                              <p:attrName>style.visibility</p:attrName>
                                            </p:attrNameLst>
                                          </p:cBhvr>
                                          <p:to>
                                            <p:strVal val="visible"/>
                                          </p:to>
                                        </p:set>
                                        <p:anim to="" calcmode="lin" valueType="num" p14:bounceEnd="38000">
                                          <p:cBhvr>
                                            <p:cTn id="47" dur="2000" fill="hold">
                                              <p:stCondLst>
                                                <p:cond delay="0"/>
                                              </p:stCondLst>
                                            </p:cTn>
                                            <p:tgtEl>
                                              <p:spTgt spid="2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48" dur="2000" fill="hold">
                                              <p:stCondLst>
                                                <p:cond delay="0"/>
                                              </p:stCondLst>
                                            </p:cTn>
                                            <p:tgtEl>
                                              <p:spTgt spid="2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9" presetID="0" presetClass="entr" presetSubtype="0" fill="hold" nodeType="withEffect" p14:presetBounceEnd="38000">
                                      <p:stCondLst>
                                        <p:cond delay="0"/>
                                      </p:stCondLst>
                                      <p:childTnLst>
                                        <p:set>
                                          <p:cBhvr>
                                            <p:cTn id="50" dur="1" fill="hold">
                                              <p:stCondLst>
                                                <p:cond delay="0"/>
                                              </p:stCondLst>
                                            </p:cTn>
                                            <p:tgtEl>
                                              <p:spTgt spid="35"/>
                                            </p:tgtEl>
                                            <p:attrNameLst>
                                              <p:attrName>style.visibility</p:attrName>
                                            </p:attrNameLst>
                                          </p:cBhvr>
                                          <p:to>
                                            <p:strVal val="visible"/>
                                          </p:to>
                                        </p:set>
                                        <p:anim to="" calcmode="lin" valueType="num" p14:bounceEnd="38000">
                                          <p:cBhvr>
                                            <p:cTn id="51" dur="2000" fill="hold">
                                              <p:stCondLst>
                                                <p:cond delay="0"/>
                                              </p:stCondLst>
                                            </p:cTn>
                                            <p:tgtEl>
                                              <p:spTgt spid="3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14:bounceEnd="38000">
                                          <p:cBhvr>
                                            <p:cTn id="52" dur="2000" fill="hold">
                                              <p:stCondLst>
                                                <p:cond delay="0"/>
                                              </p:stCondLst>
                                            </p:cTn>
                                            <p:tgtEl>
                                              <p:spTgt spid="3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52" grpId="0" animBg="1"/>
          <p:bldP spid="58" grpId="0"/>
          <p:bldP spid="3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entr" presetSubtype="0"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 to="" calcmode="lin" valueType="num">
                                          <p:cBhvr>
                                            <p:cTn id="7" dur="2000" fill="hold">
                                              <p:stCondLst>
                                                <p:cond delay="0"/>
                                              </p:stCondLst>
                                            </p:cTn>
                                            <p:tgtEl>
                                              <p:spTgt spid="6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8" dur="2000" fill="hold">
                                              <p:stCondLst>
                                                <p:cond delay="0"/>
                                              </p:stCondLst>
                                            </p:cTn>
                                            <p:tgtEl>
                                              <p:spTgt spid="6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9" presetID="0"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to="" calcmode="lin" valueType="num">
                                          <p:cBhvr>
                                            <p:cTn id="11" dur="2000" fill="hold">
                                              <p:stCondLst>
                                                <p:cond delay="0"/>
                                              </p:stCondLst>
                                            </p:cTn>
                                            <p:tgtEl>
                                              <p:spTgt spid="31"/>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2" dur="2000" fill="hold">
                                              <p:stCondLst>
                                                <p:cond delay="0"/>
                                              </p:stCondLst>
                                            </p:cTn>
                                            <p:tgtEl>
                                              <p:spTgt spid="31"/>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3" presetID="0"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anim to="" calcmode="lin" valueType="num">
                                          <p:cBhvr>
                                            <p:cTn id="15" dur="2000" fill="hold">
                                              <p:stCondLst>
                                                <p:cond delay="0"/>
                                              </p:stCondLst>
                                            </p:cTn>
                                            <p:tgtEl>
                                              <p:spTgt spid="4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16" dur="2000" fill="hold">
                                              <p:stCondLst>
                                                <p:cond delay="0"/>
                                              </p:stCondLst>
                                            </p:cTn>
                                            <p:tgtEl>
                                              <p:spTgt spid="4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17" presetID="0" presetClass="entr" presetSubtype="0" fill="hold" grpId="0" nodeType="withEffect">
                                      <p:stCondLst>
                                        <p:cond delay="0"/>
                                      </p:stCondLst>
                                      <p:childTnLst>
                                        <p:set>
                                          <p:cBhvr>
                                            <p:cTn id="18" dur="1" fill="hold">
                                              <p:stCondLst>
                                                <p:cond delay="0"/>
                                              </p:stCondLst>
                                            </p:cTn>
                                            <p:tgtEl>
                                              <p:spTgt spid="52"/>
                                            </p:tgtEl>
                                            <p:attrNameLst>
                                              <p:attrName>style.visibility</p:attrName>
                                            </p:attrNameLst>
                                          </p:cBhvr>
                                          <p:to>
                                            <p:strVal val="visible"/>
                                          </p:to>
                                        </p:set>
                                        <p:anim to="" calcmode="lin" valueType="num">
                                          <p:cBhvr>
                                            <p:cTn id="19" dur="2000" fill="hold">
                                              <p:stCondLst>
                                                <p:cond delay="0"/>
                                              </p:stCondLst>
                                            </p:cTn>
                                            <p:tgtEl>
                                              <p:spTgt spid="5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0" dur="2000" fill="hold">
                                              <p:stCondLst>
                                                <p:cond delay="0"/>
                                              </p:stCondLst>
                                            </p:cTn>
                                            <p:tgtEl>
                                              <p:spTgt spid="5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1" presetID="0"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 to="" calcmode="lin" valueType="num">
                                          <p:cBhvr>
                                            <p:cTn id="23" dur="2000" fill="hold">
                                              <p:stCondLst>
                                                <p:cond delay="0"/>
                                              </p:stCondLst>
                                            </p:cTn>
                                            <p:tgtEl>
                                              <p:spTgt spid="19"/>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4" dur="2000" fill="hold">
                                              <p:stCondLst>
                                                <p:cond delay="0"/>
                                              </p:stCondLst>
                                            </p:cTn>
                                            <p:tgtEl>
                                              <p:spTgt spid="19"/>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5" presetID="0"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anim to="" calcmode="lin" valueType="num">
                                          <p:cBhvr>
                                            <p:cTn id="27" dur="2000" fill="hold">
                                              <p:stCondLst>
                                                <p:cond delay="0"/>
                                              </p:stCondLst>
                                            </p:cTn>
                                            <p:tgtEl>
                                              <p:spTgt spid="58"/>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28" dur="2000" fill="hold">
                                              <p:stCondLst>
                                                <p:cond delay="0"/>
                                              </p:stCondLst>
                                            </p:cTn>
                                            <p:tgtEl>
                                              <p:spTgt spid="58"/>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29" presetID="0" presetClass="entr" presetSubtype="0" fill="hold" grpId="0" nodeType="withEffect">
                                      <p:stCondLst>
                                        <p:cond delay="0"/>
                                      </p:stCondLst>
                                      <p:childTnLst>
                                        <p:set>
                                          <p:cBhvr>
                                            <p:cTn id="30" dur="1" fill="hold">
                                              <p:stCondLst>
                                                <p:cond delay="0"/>
                                              </p:stCondLst>
                                            </p:cTn>
                                            <p:tgtEl>
                                              <p:spTgt spid="37"/>
                                            </p:tgtEl>
                                            <p:attrNameLst>
                                              <p:attrName>style.visibility</p:attrName>
                                            </p:attrNameLst>
                                          </p:cBhvr>
                                          <p:to>
                                            <p:strVal val="visible"/>
                                          </p:to>
                                        </p:set>
                                        <p:anim to="" calcmode="lin" valueType="num">
                                          <p:cBhvr>
                                            <p:cTn id="31" dur="2000" fill="hold">
                                              <p:stCondLst>
                                                <p:cond delay="0"/>
                                              </p:stCondLst>
                                            </p:cTn>
                                            <p:tgtEl>
                                              <p:spTgt spid="3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2" dur="2000" fill="hold">
                                              <p:stCondLst>
                                                <p:cond delay="0"/>
                                              </p:stCondLst>
                                            </p:cTn>
                                            <p:tgtEl>
                                              <p:spTgt spid="3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3" presetID="0"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to="" calcmode="lin" valueType="num">
                                          <p:cBhvr>
                                            <p:cTn id="35" dur="2000" fill="hold">
                                              <p:stCondLst>
                                                <p:cond delay="0"/>
                                              </p:stCondLst>
                                            </p:cTn>
                                            <p:tgtEl>
                                              <p:spTgt spid="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36" dur="2000" fill="hold">
                                              <p:stCondLst>
                                                <p:cond delay="0"/>
                                              </p:stCondLst>
                                            </p:cTn>
                                            <p:tgtEl>
                                              <p:spTgt spid="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37" presetID="0"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to="" calcmode="lin" valueType="num">
                                          <p:cBhvr>
                                            <p:cTn id="39" dur="2000" fill="hold">
                                              <p:stCondLst>
                                                <p:cond delay="0"/>
                                              </p:stCondLst>
                                            </p:cTn>
                                            <p:tgtEl>
                                              <p:spTgt spid="12"/>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0" dur="2000" fill="hold">
                                              <p:stCondLst>
                                                <p:cond delay="0"/>
                                              </p:stCondLst>
                                            </p:cTn>
                                            <p:tgtEl>
                                              <p:spTgt spid="12"/>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1" presetID="0" presetClass="entr" presetSubtype="0"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 to="" calcmode="lin" valueType="num">
                                          <p:cBhvr>
                                            <p:cTn id="43" dur="2000" fill="hold">
                                              <p:stCondLst>
                                                <p:cond delay="0"/>
                                              </p:stCondLst>
                                            </p:cTn>
                                            <p:tgtEl>
                                              <p:spTgt spid="20"/>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4" dur="2000" fill="hold">
                                              <p:stCondLst>
                                                <p:cond delay="0"/>
                                              </p:stCondLst>
                                            </p:cTn>
                                            <p:tgtEl>
                                              <p:spTgt spid="20"/>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5" presetID="0"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anim to="" calcmode="lin" valueType="num">
                                          <p:cBhvr>
                                            <p:cTn id="47" dur="2000" fill="hold">
                                              <p:stCondLst>
                                                <p:cond delay="0"/>
                                              </p:stCondLst>
                                            </p:cTn>
                                            <p:tgtEl>
                                              <p:spTgt spid="27"/>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48" dur="2000" fill="hold">
                                              <p:stCondLst>
                                                <p:cond delay="0"/>
                                              </p:stCondLst>
                                            </p:cTn>
                                            <p:tgtEl>
                                              <p:spTgt spid="27"/>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par>
                                    <p:cTn id="49" presetID="0" presetClass="entr" presetSubtype="0" fill="hold" nodeType="withEffect">
                                      <p:stCondLst>
                                        <p:cond delay="0"/>
                                      </p:stCondLst>
                                      <p:childTnLst>
                                        <p:set>
                                          <p:cBhvr>
                                            <p:cTn id="50" dur="1" fill="hold">
                                              <p:stCondLst>
                                                <p:cond delay="0"/>
                                              </p:stCondLst>
                                            </p:cTn>
                                            <p:tgtEl>
                                              <p:spTgt spid="35"/>
                                            </p:tgtEl>
                                            <p:attrNameLst>
                                              <p:attrName>style.visibility</p:attrName>
                                            </p:attrNameLst>
                                          </p:cBhvr>
                                          <p:to>
                                            <p:strVal val="visible"/>
                                          </p:to>
                                        </p:set>
                                        <p:anim to="" calcmode="lin" valueType="num">
                                          <p:cBhvr>
                                            <p:cTn id="51" dur="2000" fill="hold">
                                              <p:stCondLst>
                                                <p:cond delay="0"/>
                                              </p:stCondLst>
                                            </p:cTn>
                                            <p:tgtEl>
                                              <p:spTgt spid="35"/>
                                            </p:tgtEl>
                                            <p:attrNameLst>
                                              <p:attrName>ppt_x</p:attrName>
                                            </p:attrNameLst>
                                          </p:cBhvr>
                                          <p:tavLst>
                                            <p:tav tm="0">
                                              <p:val>
                                                <p:strVal val="0.5+(((0.0001*(ABS((FLOOR(#ppt_x-0.5))+(CEIL(#ppt_x-0.5)))-1))+#ppt_x-0.5)*(1.42+SQRT((#ppt_w)^2+(#ppt_h)^2)))/SQRT(((0.0001*(ABS((FLOOR(#ppt_x-0.5))+(CEIL(#ppt_x-0.5)))-1))+#ppt_x-0.5)^2+((0.0001*(ABS((FLOOR(#ppt_x-0.5))+(CEIL(#ppt_x-0.5)))-1))+#ppt_y-0.5)^2)&#10;"/>
                                              </p:val>
                                            </p:tav>
                                            <p:tav tm="100000">
                                              <p:val>
                                                <p:strVal val="#ppt_x"/>
                                              </p:val>
                                            </p:tav>
                                          </p:tavLst>
                                        </p:anim>
                                        <p:anim to="" calcmode="lin" valueType="num">
                                          <p:cBhvr>
                                            <p:cTn id="52" dur="2000" fill="hold">
                                              <p:stCondLst>
                                                <p:cond delay="0"/>
                                              </p:stCondLst>
                                            </p:cTn>
                                            <p:tgtEl>
                                              <p:spTgt spid="35"/>
                                            </p:tgtEl>
                                            <p:attrNameLst>
                                              <p:attrName>ppt_y</p:attrName>
                                            </p:attrNameLst>
                                          </p:cBhvr>
                                          <p:tavLst>
                                            <p:tav tm="0">
                                              <p:val>
                                                <p:strVal val="0.5+(((0.0001*(ABS((FLOOR(#ppt_y-0.5))+(CEIL(#ppt_y-0.5)))-1))+#ppt_y-0.5)*(1.42+SQRT((#ppt_w)^2+(#ppt_h)^2)))/SQRT(((0.0001*(ABS((FLOOR(#ppt_y-0.5))+(CEIL(#ppt_y-0.5)))-1))+#ppt_x-0.5)^2+((0.0001*(ABS((FLOOR(#ppt_y-0.5))+(CEIL(#ppt_y-0.5)))-1))+#ppt_y-0.5)^2)&#10;"/>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52" grpId="0" animBg="1"/>
          <p:bldP spid="58" grpId="0"/>
          <p:bldP spid="37"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rot="10800000" flipV="1">
            <a:off x="8302174" y="0"/>
            <a:ext cx="3889825" cy="6858000"/>
          </a:xfrm>
          <a:prstGeom prst="rect">
            <a:avLst/>
          </a:pr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pic>
        <p:nvPicPr>
          <p:cNvPr id="3" name="图片 2" descr="图片包含 乐高, 玩具, 桌子, 男人&#10;&#10;描述已自动生成"/>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flipH="1">
            <a:off x="5805852" y="1597252"/>
            <a:ext cx="6175454" cy="6175454"/>
          </a:xfrm>
          <a:prstGeom prst="rect">
            <a:avLst/>
          </a:prstGeom>
        </p:spPr>
      </p:pic>
      <p:cxnSp>
        <p:nvCxnSpPr>
          <p:cNvPr id="9" name="直接连接符 8"/>
          <p:cNvCxnSpPr/>
          <p:nvPr/>
        </p:nvCxnSpPr>
        <p:spPr>
          <a:xfrm>
            <a:off x="841828" y="-1023948"/>
            <a:ext cx="0" cy="1886857"/>
          </a:xfrm>
          <a:prstGeom prst="line">
            <a:avLst/>
          </a:prstGeom>
          <a:ln>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grpSp>
        <p:nvGrpSpPr>
          <p:cNvPr id="6" name="组合 5"/>
          <p:cNvGrpSpPr/>
          <p:nvPr/>
        </p:nvGrpSpPr>
        <p:grpSpPr>
          <a:xfrm>
            <a:off x="650486" y="1241762"/>
            <a:ext cx="3066650" cy="830997"/>
            <a:chOff x="650486" y="1241762"/>
            <a:chExt cx="3066650" cy="830997"/>
          </a:xfrm>
        </p:grpSpPr>
        <p:sp>
          <p:nvSpPr>
            <p:cNvPr id="14" name="矩形 13"/>
            <p:cNvSpPr/>
            <p:nvPr/>
          </p:nvSpPr>
          <p:spPr>
            <a:xfrm>
              <a:off x="650486" y="1241762"/>
              <a:ext cx="1781176" cy="830997"/>
            </a:xfrm>
            <a:prstGeom prst="rect">
              <a:avLst/>
            </a:prstGeom>
          </p:spPr>
          <p:txBody>
            <a:bodyPr wrap="square">
              <a:spAutoFit/>
            </a:bodyPr>
            <a:lstStyle/>
            <a:p>
              <a:r>
                <a:rPr lang="zh-CN" altLang="en-US" sz="4800" b="1" dirty="0">
                  <a:solidFill>
                    <a:srgbClr val="002060"/>
                  </a:solidFill>
                  <a:latin typeface="思源黑体 CN Bold" panose="020B0800000000000000" pitchFamily="34" charset="-122"/>
                  <a:ea typeface="思源黑体 CN Bold" panose="020B0800000000000000" pitchFamily="34" charset="-122"/>
                </a:rPr>
                <a:t>目录</a:t>
              </a:r>
              <a:endParaRPr lang="zh-CN" altLang="en-US" sz="1600" dirty="0">
                <a:solidFill>
                  <a:srgbClr val="002060"/>
                </a:solidFill>
                <a:latin typeface="阿里巴巴普惠体 R" panose="00020600040101010101" pitchFamily="18" charset="-122"/>
                <a:ea typeface="阿里巴巴普惠体 R" panose="00020600040101010101" pitchFamily="18" charset="-122"/>
              </a:endParaRPr>
            </a:p>
          </p:txBody>
        </p:sp>
        <p:sp>
          <p:nvSpPr>
            <p:cNvPr id="15" name="矩形 14"/>
            <p:cNvSpPr/>
            <p:nvPr/>
          </p:nvSpPr>
          <p:spPr>
            <a:xfrm>
              <a:off x="2347850" y="1597252"/>
              <a:ext cx="1369286" cy="369332"/>
            </a:xfrm>
            <a:prstGeom prst="rect">
              <a:avLst/>
            </a:prstGeom>
          </p:spPr>
          <p:txBody>
            <a:bodyPr wrap="none">
              <a:spAutoFit/>
            </a:bodyPr>
            <a:lstStyle/>
            <a:p>
              <a:r>
                <a:rPr lang="en-US" altLang="zh-CN" dirty="0">
                  <a:solidFill>
                    <a:schemeClr val="tx1">
                      <a:alpha val="16000"/>
                    </a:schemeClr>
                  </a:solidFill>
                  <a:latin typeface="站酷小薇LOGO体" panose="02010600010101010101" pitchFamily="2" charset="-122"/>
                  <a:ea typeface="站酷小薇LOGO体" panose="02010600010101010101" pitchFamily="2" charset="-122"/>
                </a:rPr>
                <a:t>CONTENTS</a:t>
              </a:r>
              <a:endParaRPr lang="zh-CN" altLang="en-US" dirty="0">
                <a:solidFill>
                  <a:schemeClr val="tx1">
                    <a:alpha val="16000"/>
                  </a:schemeClr>
                </a:solidFill>
                <a:latin typeface="站酷小薇LOGO体" panose="02010600010101010101" pitchFamily="2" charset="-122"/>
                <a:ea typeface="站酷小薇LOGO体" panose="02010600010101010101" pitchFamily="2" charset="-122"/>
              </a:endParaRPr>
            </a:p>
          </p:txBody>
        </p:sp>
      </p:grpSp>
      <p:cxnSp>
        <p:nvCxnSpPr>
          <p:cNvPr id="17" name="直接连接符 16"/>
          <p:cNvCxnSpPr/>
          <p:nvPr/>
        </p:nvCxnSpPr>
        <p:spPr>
          <a:xfrm>
            <a:off x="839788" y="6298932"/>
            <a:ext cx="334494" cy="0"/>
          </a:xfrm>
          <a:prstGeom prst="line">
            <a:avLst/>
          </a:prstGeom>
          <a:ln w="28575"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5" name="组合 44"/>
          <p:cNvGrpSpPr/>
          <p:nvPr/>
        </p:nvGrpSpPr>
        <p:grpSpPr>
          <a:xfrm>
            <a:off x="1472003" y="2428249"/>
            <a:ext cx="2290703" cy="510363"/>
            <a:chOff x="1472003" y="2428249"/>
            <a:chExt cx="2290703" cy="510363"/>
          </a:xfrm>
        </p:grpSpPr>
        <p:grpSp>
          <p:nvGrpSpPr>
            <p:cNvPr id="39" name="组合 38"/>
            <p:cNvGrpSpPr/>
            <p:nvPr/>
          </p:nvGrpSpPr>
          <p:grpSpPr>
            <a:xfrm>
              <a:off x="1472003" y="2428249"/>
              <a:ext cx="519632" cy="498272"/>
              <a:chOff x="1449504" y="2212189"/>
              <a:chExt cx="589907" cy="565659"/>
            </a:xfrm>
          </p:grpSpPr>
          <p:sp>
            <p:nvSpPr>
              <p:cNvPr id="16" name="椭圆 15"/>
              <p:cNvSpPr/>
              <p:nvPr/>
            </p:nvSpPr>
            <p:spPr>
              <a:xfrm>
                <a:off x="1461632" y="2212189"/>
                <a:ext cx="565659" cy="565659"/>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dirty="0">
                  <a:solidFill>
                    <a:schemeClr val="tx1">
                      <a:lumMod val="75000"/>
                      <a:lumOff val="25000"/>
                    </a:schemeClr>
                  </a:solidFill>
                  <a:latin typeface="站酷庆科黄油体" panose="02000803000000020004" pitchFamily="2" charset="-122"/>
                  <a:ea typeface="站酷庆科黄油体" panose="02000803000000020004" pitchFamily="2" charset="-122"/>
                </a:endParaRPr>
              </a:p>
            </p:txBody>
          </p:sp>
          <p:sp>
            <p:nvSpPr>
              <p:cNvPr id="18" name="文本框 17"/>
              <p:cNvSpPr txBox="1"/>
              <p:nvPr/>
            </p:nvSpPr>
            <p:spPr>
              <a:xfrm>
                <a:off x="1449504" y="2285690"/>
                <a:ext cx="589907" cy="4192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a:noFill/>
                    </a:ln>
                    <a:solidFill>
                      <a:schemeClr val="bg1"/>
                    </a:solidFill>
                    <a:uLnTx/>
                    <a:uFillTx/>
                    <a:latin typeface="优设标题黑" panose="00000500000000000000" pitchFamily="2" charset="-122"/>
                    <a:ea typeface="优设标题黑" panose="00000500000000000000" pitchFamily="2" charset="-122"/>
                  </a:rPr>
                  <a:t>01</a:t>
                </a:r>
                <a:endParaRPr kumimoji="0" lang="zh-CN" altLang="en-US" i="0" u="none" strike="noStrike" kern="0" cap="none" spc="0" normalizeH="0" baseline="0" noProof="0" dirty="0">
                  <a:ln>
                    <a:noFill/>
                  </a:ln>
                  <a:solidFill>
                    <a:schemeClr val="bg1"/>
                  </a:solidFill>
                  <a:uLnTx/>
                  <a:uFillTx/>
                  <a:latin typeface="优设标题黑" panose="00000500000000000000" pitchFamily="2" charset="-122"/>
                  <a:ea typeface="优设标题黑" panose="00000500000000000000" pitchFamily="2" charset="-122"/>
                </a:endParaRPr>
              </a:p>
            </p:txBody>
          </p:sp>
        </p:grpSp>
        <p:grpSp>
          <p:nvGrpSpPr>
            <p:cNvPr id="2" name="组合 1"/>
            <p:cNvGrpSpPr/>
            <p:nvPr/>
          </p:nvGrpSpPr>
          <p:grpSpPr>
            <a:xfrm>
              <a:off x="2335196" y="2428269"/>
              <a:ext cx="1427510" cy="510343"/>
              <a:chOff x="2291071" y="2220335"/>
              <a:chExt cx="1620567" cy="579362"/>
            </a:xfrm>
          </p:grpSpPr>
          <p:sp>
            <p:nvSpPr>
              <p:cNvPr id="19" name="文本框 18"/>
              <p:cNvSpPr txBox="1"/>
              <p:nvPr/>
            </p:nvSpPr>
            <p:spPr>
              <a:xfrm>
                <a:off x="2291071" y="2220335"/>
                <a:ext cx="1369286" cy="419281"/>
              </a:xfrm>
              <a:prstGeom prst="rect">
                <a:avLst/>
              </a:prstGeom>
              <a:noFill/>
            </p:spPr>
            <p:txBody>
              <a:bodyPr wrap="square" rtlCol="0">
                <a:spAutoFit/>
              </a:bodyPr>
              <a:lstStyle/>
              <a:p>
                <a:pPr lvl="0" algn="dist">
                  <a:defRPr/>
                </a:pPr>
                <a:r>
                  <a:rPr lang="zh-CN" altLang="en-US" kern="0" dirty="0">
                    <a:solidFill>
                      <a:schemeClr val="tx1">
                        <a:lumMod val="75000"/>
                        <a:lumOff val="25000"/>
                      </a:schemeClr>
                    </a:solidFill>
                    <a:latin typeface="思源黑体 CN Bold" panose="020B0800000000000000" pitchFamily="34" charset="-122"/>
                    <a:ea typeface="思源黑体 CN Bold" panose="020B0800000000000000" pitchFamily="34" charset="-122"/>
                  </a:rPr>
                  <a:t>情况简介</a:t>
                </a:r>
              </a:p>
            </p:txBody>
          </p:sp>
          <p:sp>
            <p:nvSpPr>
              <p:cNvPr id="20" name="文本框 19"/>
              <p:cNvSpPr txBox="1"/>
              <p:nvPr/>
            </p:nvSpPr>
            <p:spPr>
              <a:xfrm>
                <a:off x="2310023" y="2555116"/>
                <a:ext cx="1601615" cy="244581"/>
              </a:xfrm>
              <a:prstGeom prst="rect">
                <a:avLst/>
              </a:prstGeom>
              <a:noFill/>
            </p:spPr>
            <p:txBody>
              <a:bodyPr wrap="square" rtlCol="0">
                <a:spAutoFit/>
              </a:bodyPr>
              <a:lstStyle/>
              <a:p>
                <a:pPr lvl="0" algn="dist"/>
                <a:r>
                  <a:rPr lang="en-US" altLang="zh-CN" sz="800" kern="0" spc="-300" dirty="0">
                    <a:solidFill>
                      <a:schemeClr val="tx1">
                        <a:lumMod val="75000"/>
                        <a:lumOff val="25000"/>
                      </a:schemeClr>
                    </a:solidFill>
                    <a:latin typeface="思源黑体 CN Light" panose="020B0300000000000000" pitchFamily="34" charset="-122"/>
                    <a:ea typeface="思源黑体 CN Light" panose="020B0300000000000000" pitchFamily="34" charset="-122"/>
                  </a:rPr>
                  <a:t>COMPANY PROFILE</a:t>
                </a:r>
              </a:p>
            </p:txBody>
          </p:sp>
        </p:grpSp>
      </p:grpSp>
      <p:grpSp>
        <p:nvGrpSpPr>
          <p:cNvPr id="46" name="组合 45"/>
          <p:cNvGrpSpPr/>
          <p:nvPr/>
        </p:nvGrpSpPr>
        <p:grpSpPr>
          <a:xfrm>
            <a:off x="1472003" y="3339939"/>
            <a:ext cx="2828128" cy="510364"/>
            <a:chOff x="1472003" y="3252577"/>
            <a:chExt cx="2828128" cy="510364"/>
          </a:xfrm>
        </p:grpSpPr>
        <p:grpSp>
          <p:nvGrpSpPr>
            <p:cNvPr id="38" name="组合 37"/>
            <p:cNvGrpSpPr/>
            <p:nvPr/>
          </p:nvGrpSpPr>
          <p:grpSpPr>
            <a:xfrm>
              <a:off x="1472003" y="3252577"/>
              <a:ext cx="519632" cy="498272"/>
              <a:chOff x="1449504" y="3147999"/>
              <a:chExt cx="589907" cy="565659"/>
            </a:xfrm>
          </p:grpSpPr>
          <p:sp>
            <p:nvSpPr>
              <p:cNvPr id="22" name="椭圆 21"/>
              <p:cNvSpPr/>
              <p:nvPr/>
            </p:nvSpPr>
            <p:spPr>
              <a:xfrm>
                <a:off x="1461632" y="3147999"/>
                <a:ext cx="565659" cy="565659"/>
              </a:xfrm>
              <a:prstGeom prst="ellipse">
                <a:avLst/>
              </a:pr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i="0" u="none" strike="noStrike" kern="0" cap="none" spc="0" normalizeH="0" baseline="0" noProof="0" dirty="0">
                  <a:ln>
                    <a:noFill/>
                  </a:ln>
                  <a:solidFill>
                    <a:schemeClr val="tx1">
                      <a:lumMod val="75000"/>
                      <a:lumOff val="25000"/>
                    </a:schemeClr>
                  </a:solidFill>
                  <a:uLnTx/>
                  <a:uFillTx/>
                  <a:latin typeface="站酷庆科黄油体" panose="02000803000000020004" pitchFamily="2" charset="-122"/>
                  <a:ea typeface="站酷庆科黄油体" panose="02000803000000020004" pitchFamily="2" charset="-122"/>
                </a:endParaRPr>
              </a:p>
            </p:txBody>
          </p:sp>
          <p:sp>
            <p:nvSpPr>
              <p:cNvPr id="23" name="文本框 22"/>
              <p:cNvSpPr txBox="1"/>
              <p:nvPr/>
            </p:nvSpPr>
            <p:spPr>
              <a:xfrm>
                <a:off x="1449504" y="3216831"/>
                <a:ext cx="589907" cy="4192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a:noFill/>
                    </a:ln>
                    <a:solidFill>
                      <a:schemeClr val="bg1"/>
                    </a:solidFill>
                    <a:uLnTx/>
                    <a:uFillTx/>
                    <a:latin typeface="优设标题黑" panose="00000500000000000000" pitchFamily="2" charset="-122"/>
                    <a:ea typeface="优设标题黑" panose="00000500000000000000" pitchFamily="2" charset="-122"/>
                  </a:rPr>
                  <a:t>02</a:t>
                </a:r>
                <a:endParaRPr kumimoji="0" lang="zh-CN" altLang="en-US" i="0" u="none" strike="noStrike" kern="0" cap="none" spc="0" normalizeH="0" baseline="0" noProof="0" dirty="0">
                  <a:ln>
                    <a:noFill/>
                  </a:ln>
                  <a:solidFill>
                    <a:schemeClr val="bg1"/>
                  </a:solidFill>
                  <a:uLnTx/>
                  <a:uFillTx/>
                  <a:latin typeface="优设标题黑" panose="00000500000000000000" pitchFamily="2" charset="-122"/>
                  <a:ea typeface="优设标题黑" panose="00000500000000000000" pitchFamily="2" charset="-122"/>
                </a:endParaRPr>
              </a:p>
            </p:txBody>
          </p:sp>
        </p:grpSp>
        <p:grpSp>
          <p:nvGrpSpPr>
            <p:cNvPr id="5" name="组合 4"/>
            <p:cNvGrpSpPr/>
            <p:nvPr/>
          </p:nvGrpSpPr>
          <p:grpSpPr>
            <a:xfrm>
              <a:off x="2335196" y="3252595"/>
              <a:ext cx="1964935" cy="510346"/>
              <a:chOff x="2291071" y="3156143"/>
              <a:chExt cx="2230673" cy="579365"/>
            </a:xfrm>
          </p:grpSpPr>
          <p:sp>
            <p:nvSpPr>
              <p:cNvPr id="24" name="文本框 23"/>
              <p:cNvSpPr txBox="1"/>
              <p:nvPr/>
            </p:nvSpPr>
            <p:spPr>
              <a:xfrm>
                <a:off x="2291071" y="3156143"/>
                <a:ext cx="1369286" cy="419280"/>
              </a:xfrm>
              <a:prstGeom prst="rect">
                <a:avLst/>
              </a:prstGeom>
              <a:noFill/>
            </p:spPr>
            <p:txBody>
              <a:bodyPr wrap="square" rtlCol="0">
                <a:spAutoFit/>
              </a:bodyPr>
              <a:lstStyle/>
              <a:p>
                <a:pPr lvl="0" algn="dist">
                  <a:defRPr/>
                </a:pPr>
                <a:r>
                  <a:rPr lang="zh-CN" altLang="en-US" kern="0" dirty="0">
                    <a:solidFill>
                      <a:schemeClr val="tx1">
                        <a:lumMod val="75000"/>
                        <a:lumOff val="25000"/>
                      </a:schemeClr>
                    </a:solidFill>
                    <a:latin typeface="思源黑体 CN Bold" panose="020B0800000000000000" pitchFamily="34" charset="-122"/>
                    <a:ea typeface="思源黑体 CN Bold" panose="020B0800000000000000" pitchFamily="34" charset="-122"/>
                  </a:rPr>
                  <a:t>发展历程</a:t>
                </a:r>
              </a:p>
            </p:txBody>
          </p:sp>
          <p:sp>
            <p:nvSpPr>
              <p:cNvPr id="25" name="文本框 24"/>
              <p:cNvSpPr txBox="1"/>
              <p:nvPr/>
            </p:nvSpPr>
            <p:spPr>
              <a:xfrm>
                <a:off x="2310023" y="3490927"/>
                <a:ext cx="2211721" cy="244581"/>
              </a:xfrm>
              <a:prstGeom prst="rect">
                <a:avLst/>
              </a:prstGeom>
              <a:noFill/>
            </p:spPr>
            <p:txBody>
              <a:bodyPr wrap="square" rtlCol="0">
                <a:spAutoFit/>
              </a:bodyPr>
              <a:lstStyle/>
              <a:p>
                <a:pPr lvl="0" algn="dist"/>
                <a:r>
                  <a:rPr lang="en-US" altLang="zh-CN" sz="800" kern="0" spc="-300" dirty="0">
                    <a:solidFill>
                      <a:schemeClr val="tx1">
                        <a:lumMod val="75000"/>
                        <a:lumOff val="25000"/>
                      </a:schemeClr>
                    </a:solidFill>
                    <a:latin typeface="思源黑体 CN Light" panose="020B0300000000000000" pitchFamily="34" charset="-122"/>
                    <a:ea typeface="思源黑体 CN Light" panose="020B0300000000000000" pitchFamily="34" charset="-122"/>
                  </a:rPr>
                  <a:t>DEVELOPMENT HISTORY THE COMPANY</a:t>
                </a:r>
              </a:p>
            </p:txBody>
          </p:sp>
        </p:grpSp>
      </p:grpSp>
      <p:grpSp>
        <p:nvGrpSpPr>
          <p:cNvPr id="47" name="组合 46"/>
          <p:cNvGrpSpPr/>
          <p:nvPr/>
        </p:nvGrpSpPr>
        <p:grpSpPr>
          <a:xfrm>
            <a:off x="1472003" y="4251630"/>
            <a:ext cx="2291806" cy="510364"/>
            <a:chOff x="1472003" y="4076905"/>
            <a:chExt cx="2291806" cy="510364"/>
          </a:xfrm>
        </p:grpSpPr>
        <p:grpSp>
          <p:nvGrpSpPr>
            <p:cNvPr id="37" name="组合 36"/>
            <p:cNvGrpSpPr/>
            <p:nvPr/>
          </p:nvGrpSpPr>
          <p:grpSpPr>
            <a:xfrm>
              <a:off x="1472003" y="4076905"/>
              <a:ext cx="519632" cy="498272"/>
              <a:chOff x="1449504" y="4083809"/>
              <a:chExt cx="589907" cy="565659"/>
            </a:xfrm>
          </p:grpSpPr>
          <p:sp>
            <p:nvSpPr>
              <p:cNvPr id="27" name="椭圆 26"/>
              <p:cNvSpPr/>
              <p:nvPr/>
            </p:nvSpPr>
            <p:spPr>
              <a:xfrm>
                <a:off x="1461632" y="4083809"/>
                <a:ext cx="565659" cy="56565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100" dirty="0">
                  <a:solidFill>
                    <a:schemeClr val="tx1">
                      <a:lumMod val="75000"/>
                      <a:lumOff val="25000"/>
                    </a:schemeClr>
                  </a:solidFill>
                  <a:latin typeface="站酷庆科黄油体" panose="02000803000000020004" pitchFamily="2" charset="-122"/>
                  <a:ea typeface="站酷庆科黄油体" panose="02000803000000020004" pitchFamily="2" charset="-122"/>
                </a:endParaRPr>
              </a:p>
            </p:txBody>
          </p:sp>
          <p:sp>
            <p:nvSpPr>
              <p:cNvPr id="28" name="文本框 27"/>
              <p:cNvSpPr txBox="1"/>
              <p:nvPr/>
            </p:nvSpPr>
            <p:spPr>
              <a:xfrm>
                <a:off x="1449504" y="4152640"/>
                <a:ext cx="589907" cy="4192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a:noFill/>
                    </a:ln>
                    <a:solidFill>
                      <a:schemeClr val="bg1"/>
                    </a:solidFill>
                    <a:uLnTx/>
                    <a:uFillTx/>
                    <a:latin typeface="优设标题黑" panose="00000500000000000000" pitchFamily="2" charset="-122"/>
                    <a:ea typeface="优设标题黑" panose="00000500000000000000" pitchFamily="2" charset="-122"/>
                  </a:rPr>
                  <a:t>03</a:t>
                </a:r>
                <a:endParaRPr kumimoji="0" lang="zh-CN" altLang="en-US" i="0" u="none" strike="noStrike" kern="0" cap="none" spc="0" normalizeH="0" baseline="0" noProof="0" dirty="0">
                  <a:ln>
                    <a:noFill/>
                  </a:ln>
                  <a:solidFill>
                    <a:schemeClr val="bg1"/>
                  </a:solidFill>
                  <a:uLnTx/>
                  <a:uFillTx/>
                  <a:latin typeface="优设标题黑" panose="00000500000000000000" pitchFamily="2" charset="-122"/>
                  <a:ea typeface="优设标题黑" panose="00000500000000000000" pitchFamily="2" charset="-122"/>
                </a:endParaRPr>
              </a:p>
            </p:txBody>
          </p:sp>
        </p:grpSp>
        <p:grpSp>
          <p:nvGrpSpPr>
            <p:cNvPr id="7" name="组合 6"/>
            <p:cNvGrpSpPr/>
            <p:nvPr/>
          </p:nvGrpSpPr>
          <p:grpSpPr>
            <a:xfrm>
              <a:off x="2335197" y="4076924"/>
              <a:ext cx="1428612" cy="510345"/>
              <a:chOff x="2291072" y="4091954"/>
              <a:chExt cx="1621818" cy="579364"/>
            </a:xfrm>
          </p:grpSpPr>
          <p:sp>
            <p:nvSpPr>
              <p:cNvPr id="29" name="文本框 28"/>
              <p:cNvSpPr txBox="1"/>
              <p:nvPr/>
            </p:nvSpPr>
            <p:spPr>
              <a:xfrm>
                <a:off x="2291072" y="4091954"/>
                <a:ext cx="1370157" cy="419280"/>
              </a:xfrm>
              <a:prstGeom prst="rect">
                <a:avLst/>
              </a:prstGeom>
              <a:noFill/>
            </p:spPr>
            <p:txBody>
              <a:bodyPr wrap="square" rtlCol="0">
                <a:spAutoFit/>
              </a:bodyPr>
              <a:lstStyle/>
              <a:p>
                <a:pPr lvl="0" algn="dist">
                  <a:defRPr/>
                </a:pPr>
                <a:r>
                  <a:rPr lang="zh-CN" altLang="en-US" kern="0" dirty="0">
                    <a:solidFill>
                      <a:schemeClr val="tx1">
                        <a:lumMod val="75000"/>
                        <a:lumOff val="25000"/>
                      </a:schemeClr>
                    </a:solidFill>
                    <a:latin typeface="思源黑体 CN Bold" panose="020B0800000000000000" pitchFamily="34" charset="-122"/>
                    <a:ea typeface="思源黑体 CN Bold" panose="020B0800000000000000" pitchFamily="34" charset="-122"/>
                  </a:rPr>
                  <a:t>项目展示</a:t>
                </a:r>
              </a:p>
            </p:txBody>
          </p:sp>
          <p:sp>
            <p:nvSpPr>
              <p:cNvPr id="30" name="文本框 29"/>
              <p:cNvSpPr txBox="1"/>
              <p:nvPr/>
            </p:nvSpPr>
            <p:spPr>
              <a:xfrm>
                <a:off x="2310023" y="4426737"/>
                <a:ext cx="1602867" cy="244581"/>
              </a:xfrm>
              <a:prstGeom prst="rect">
                <a:avLst/>
              </a:prstGeom>
              <a:noFill/>
            </p:spPr>
            <p:txBody>
              <a:bodyPr wrap="square" rtlCol="0">
                <a:spAutoFit/>
              </a:bodyPr>
              <a:lstStyle/>
              <a:p>
                <a:pPr lvl="0" algn="dist"/>
                <a:r>
                  <a:rPr lang="en-US" altLang="zh-CN" sz="800" kern="0" spc="-300" dirty="0">
                    <a:solidFill>
                      <a:schemeClr val="tx1">
                        <a:lumMod val="75000"/>
                        <a:lumOff val="25000"/>
                      </a:schemeClr>
                    </a:solidFill>
                    <a:latin typeface="思源黑体 CN Light" panose="020B0300000000000000" pitchFamily="34" charset="-122"/>
                    <a:ea typeface="思源黑体 CN Light" panose="020B0300000000000000" pitchFamily="34" charset="-122"/>
                  </a:rPr>
                  <a:t>MAIN PROJECT DISPLAY</a:t>
                </a:r>
              </a:p>
            </p:txBody>
          </p:sp>
        </p:grpSp>
      </p:grpSp>
      <p:grpSp>
        <p:nvGrpSpPr>
          <p:cNvPr id="49" name="组合 48"/>
          <p:cNvGrpSpPr/>
          <p:nvPr/>
        </p:nvGrpSpPr>
        <p:grpSpPr>
          <a:xfrm>
            <a:off x="1472003" y="5163320"/>
            <a:ext cx="2829649" cy="510363"/>
            <a:chOff x="1472003" y="4901233"/>
            <a:chExt cx="2829649" cy="510363"/>
          </a:xfrm>
        </p:grpSpPr>
        <p:grpSp>
          <p:nvGrpSpPr>
            <p:cNvPr id="36" name="组合 35"/>
            <p:cNvGrpSpPr/>
            <p:nvPr/>
          </p:nvGrpSpPr>
          <p:grpSpPr>
            <a:xfrm>
              <a:off x="1472003" y="4901233"/>
              <a:ext cx="519632" cy="498272"/>
              <a:chOff x="1449504" y="5019618"/>
              <a:chExt cx="589907" cy="565659"/>
            </a:xfrm>
          </p:grpSpPr>
          <p:sp>
            <p:nvSpPr>
              <p:cNvPr id="32" name="椭圆 31"/>
              <p:cNvSpPr/>
              <p:nvPr/>
            </p:nvSpPr>
            <p:spPr>
              <a:xfrm>
                <a:off x="1461632" y="5019618"/>
                <a:ext cx="565659" cy="565659"/>
              </a:xfrm>
              <a:prstGeom prst="ellipse">
                <a:avLst/>
              </a:pr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100" i="0" u="none" strike="noStrike" kern="0" cap="none" spc="0" normalizeH="0" baseline="0" noProof="0" dirty="0">
                  <a:ln>
                    <a:noFill/>
                  </a:ln>
                  <a:solidFill>
                    <a:schemeClr val="tx1">
                      <a:lumMod val="75000"/>
                      <a:lumOff val="25000"/>
                    </a:schemeClr>
                  </a:solidFill>
                  <a:uLnTx/>
                  <a:uFillTx/>
                  <a:latin typeface="站酷庆科黄油体" panose="02000803000000020004" pitchFamily="2" charset="-122"/>
                  <a:ea typeface="站酷庆科黄油体" panose="02000803000000020004" pitchFamily="2" charset="-122"/>
                </a:endParaRPr>
              </a:p>
            </p:txBody>
          </p:sp>
          <p:sp>
            <p:nvSpPr>
              <p:cNvPr id="33" name="文本框 32"/>
              <p:cNvSpPr txBox="1"/>
              <p:nvPr/>
            </p:nvSpPr>
            <p:spPr>
              <a:xfrm>
                <a:off x="1449504" y="5099124"/>
                <a:ext cx="589907" cy="41928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i="0" u="none" strike="noStrike" kern="0" cap="none" spc="0" normalizeH="0" baseline="0" noProof="0" dirty="0">
                    <a:ln>
                      <a:noFill/>
                    </a:ln>
                    <a:solidFill>
                      <a:schemeClr val="bg1"/>
                    </a:solidFill>
                    <a:uLnTx/>
                    <a:uFillTx/>
                    <a:latin typeface="优设标题黑" panose="00000500000000000000" pitchFamily="2" charset="-122"/>
                    <a:ea typeface="优设标题黑" panose="00000500000000000000" pitchFamily="2" charset="-122"/>
                  </a:rPr>
                  <a:t>04</a:t>
                </a:r>
                <a:endParaRPr kumimoji="0" lang="zh-CN" altLang="en-US" i="0" u="none" strike="noStrike" kern="0" cap="none" spc="0" normalizeH="0" baseline="0" noProof="0" dirty="0">
                  <a:ln>
                    <a:noFill/>
                  </a:ln>
                  <a:solidFill>
                    <a:schemeClr val="bg1"/>
                  </a:solidFill>
                  <a:uLnTx/>
                  <a:uFillTx/>
                  <a:latin typeface="优设标题黑" panose="00000500000000000000" pitchFamily="2" charset="-122"/>
                  <a:ea typeface="优设标题黑" panose="00000500000000000000" pitchFamily="2" charset="-122"/>
                </a:endParaRPr>
              </a:p>
            </p:txBody>
          </p:sp>
        </p:grpSp>
        <p:grpSp>
          <p:nvGrpSpPr>
            <p:cNvPr id="10" name="组合 9"/>
            <p:cNvGrpSpPr/>
            <p:nvPr/>
          </p:nvGrpSpPr>
          <p:grpSpPr>
            <a:xfrm>
              <a:off x="2335197" y="4901252"/>
              <a:ext cx="1966455" cy="510344"/>
              <a:chOff x="2291072" y="5027764"/>
              <a:chExt cx="2232399" cy="579363"/>
            </a:xfrm>
          </p:grpSpPr>
          <p:sp>
            <p:nvSpPr>
              <p:cNvPr id="34" name="文本框 33"/>
              <p:cNvSpPr txBox="1"/>
              <p:nvPr/>
            </p:nvSpPr>
            <p:spPr>
              <a:xfrm>
                <a:off x="2291072" y="5027764"/>
                <a:ext cx="1370157" cy="419280"/>
              </a:xfrm>
              <a:prstGeom prst="rect">
                <a:avLst/>
              </a:prstGeom>
              <a:noFill/>
            </p:spPr>
            <p:txBody>
              <a:bodyPr wrap="square" rtlCol="0">
                <a:spAutoFit/>
              </a:bodyPr>
              <a:lstStyle/>
              <a:p>
                <a:pPr lvl="0" algn="dist">
                  <a:defRPr/>
                </a:pPr>
                <a:r>
                  <a:rPr lang="zh-CN" altLang="en-US" kern="0" dirty="0">
                    <a:solidFill>
                      <a:schemeClr val="tx1">
                        <a:lumMod val="75000"/>
                        <a:lumOff val="25000"/>
                      </a:schemeClr>
                    </a:solidFill>
                    <a:latin typeface="思源黑体 CN Bold" panose="020B0800000000000000" pitchFamily="34" charset="-122"/>
                    <a:ea typeface="思源黑体 CN Bold" panose="020B0800000000000000" pitchFamily="34" charset="-122"/>
                  </a:rPr>
                  <a:t>团队介绍</a:t>
                </a:r>
              </a:p>
            </p:txBody>
          </p:sp>
          <p:sp>
            <p:nvSpPr>
              <p:cNvPr id="35" name="文本框 34"/>
              <p:cNvSpPr txBox="1"/>
              <p:nvPr/>
            </p:nvSpPr>
            <p:spPr>
              <a:xfrm>
                <a:off x="2310023" y="5362546"/>
                <a:ext cx="2213448" cy="244581"/>
              </a:xfrm>
              <a:prstGeom prst="rect">
                <a:avLst/>
              </a:prstGeom>
              <a:noFill/>
            </p:spPr>
            <p:txBody>
              <a:bodyPr wrap="square" rtlCol="0">
                <a:spAutoFit/>
              </a:bodyPr>
              <a:lstStyle/>
              <a:p>
                <a:pPr lvl="0" algn="dist"/>
                <a:r>
                  <a:rPr lang="en-US" altLang="zh-CN" sz="800" kern="0" spc="-300" dirty="0">
                    <a:solidFill>
                      <a:schemeClr val="tx1">
                        <a:lumMod val="75000"/>
                        <a:lumOff val="25000"/>
                      </a:schemeClr>
                    </a:solidFill>
                    <a:latin typeface="思源黑体 CN Light" panose="020B0300000000000000" pitchFamily="34" charset="-122"/>
                    <a:ea typeface="思源黑体 CN Light" panose="020B0300000000000000" pitchFamily="34" charset="-122"/>
                  </a:rPr>
                  <a:t>INTRODUCTION TO OPERATION TEAM</a:t>
                </a: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anim calcmode="lin" valueType="num">
                                      <p:cBhvr>
                                        <p:cTn id="14" dur="500" fill="hold"/>
                                        <p:tgtEl>
                                          <p:spTgt spid="45"/>
                                        </p:tgtEl>
                                        <p:attrNameLst>
                                          <p:attrName>ppt_x</p:attrName>
                                        </p:attrNameLst>
                                      </p:cBhvr>
                                      <p:tavLst>
                                        <p:tav tm="0">
                                          <p:val>
                                            <p:strVal val="#ppt_x"/>
                                          </p:val>
                                        </p:tav>
                                        <p:tav tm="100000">
                                          <p:val>
                                            <p:strVal val="#ppt_x"/>
                                          </p:val>
                                        </p:tav>
                                      </p:tavLst>
                                    </p:anim>
                                    <p:anim calcmode="lin" valueType="num">
                                      <p:cBhvr>
                                        <p:cTn id="15" dur="5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46"/>
                                        </p:tgtEl>
                                        <p:attrNameLst>
                                          <p:attrName>style.visibility</p:attrName>
                                        </p:attrNameLst>
                                      </p:cBhvr>
                                      <p:to>
                                        <p:strVal val="visible"/>
                                      </p:to>
                                    </p:set>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strVal val="#ppt_x"/>
                                          </p:val>
                                        </p:tav>
                                        <p:tav tm="100000">
                                          <p:val>
                                            <p:strVal val="#ppt_x"/>
                                          </p:val>
                                        </p:tav>
                                      </p:tavLst>
                                    </p:anim>
                                    <p:anim calcmode="lin" valueType="num">
                                      <p:cBhvr>
                                        <p:cTn id="21" dur="500" fill="hold"/>
                                        <p:tgtEl>
                                          <p:spTgt spid="4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anim calcmode="lin" valueType="num">
                                      <p:cBhvr>
                                        <p:cTn id="26" dur="500" fill="hold"/>
                                        <p:tgtEl>
                                          <p:spTgt spid="47"/>
                                        </p:tgtEl>
                                        <p:attrNameLst>
                                          <p:attrName>ppt_x</p:attrName>
                                        </p:attrNameLst>
                                      </p:cBhvr>
                                      <p:tavLst>
                                        <p:tav tm="0">
                                          <p:val>
                                            <p:strVal val="#ppt_x"/>
                                          </p:val>
                                        </p:tav>
                                        <p:tav tm="100000">
                                          <p:val>
                                            <p:strVal val="#ppt_x"/>
                                          </p:val>
                                        </p:tav>
                                      </p:tavLst>
                                    </p:anim>
                                    <p:anim calcmode="lin" valueType="num">
                                      <p:cBhvr>
                                        <p:cTn id="27" dur="500" fill="hold"/>
                                        <p:tgtEl>
                                          <p:spTgt spid="4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anim calcmode="lin" valueType="num">
                                      <p:cBhvr>
                                        <p:cTn id="32" dur="500" fill="hold"/>
                                        <p:tgtEl>
                                          <p:spTgt spid="49"/>
                                        </p:tgtEl>
                                        <p:attrNameLst>
                                          <p:attrName>ppt_x</p:attrName>
                                        </p:attrNameLst>
                                      </p:cBhvr>
                                      <p:tavLst>
                                        <p:tav tm="0">
                                          <p:val>
                                            <p:strVal val="#ppt_x"/>
                                          </p:val>
                                        </p:tav>
                                        <p:tav tm="100000">
                                          <p:val>
                                            <p:strVal val="#ppt_x"/>
                                          </p:val>
                                        </p:tav>
                                      </p:tavLst>
                                    </p:anim>
                                    <p:anim calcmode="lin" valueType="num">
                                      <p:cBhvr>
                                        <p:cTn id="33"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rot="10800000" flipV="1">
            <a:off x="0" y="0"/>
            <a:ext cx="3889825" cy="6858000"/>
          </a:xfrm>
          <a:prstGeom prst="rect">
            <a:avLst/>
          </a:pr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pic>
        <p:nvPicPr>
          <p:cNvPr id="3" name="图片 2" descr="图片包含 乐高, 玩具, 桌子, 男人&#10;&#10;描述已自动生成"/>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682311" y="926409"/>
            <a:ext cx="6175454" cy="6175454"/>
          </a:xfrm>
          <a:prstGeom prst="rect">
            <a:avLst/>
          </a:prstGeom>
        </p:spPr>
      </p:pic>
      <p:cxnSp>
        <p:nvCxnSpPr>
          <p:cNvPr id="9" name="直接连接符 8"/>
          <p:cNvCxnSpPr/>
          <p:nvPr/>
        </p:nvCxnSpPr>
        <p:spPr>
          <a:xfrm flipH="1">
            <a:off x="11381073" y="-1023948"/>
            <a:ext cx="0" cy="1886857"/>
          </a:xfrm>
          <a:prstGeom prst="line">
            <a:avLst/>
          </a:prstGeom>
          <a:ln>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11048619" y="6298932"/>
            <a:ext cx="334494" cy="0"/>
          </a:xfrm>
          <a:prstGeom prst="line">
            <a:avLst/>
          </a:prstGeom>
          <a:ln w="28575"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7612394" y="2171699"/>
            <a:ext cx="807957" cy="774745"/>
            <a:chOff x="1449504" y="2212189"/>
            <a:chExt cx="589907" cy="565659"/>
          </a:xfrm>
        </p:grpSpPr>
        <p:sp>
          <p:nvSpPr>
            <p:cNvPr id="16" name="椭圆 15"/>
            <p:cNvSpPr/>
            <p:nvPr/>
          </p:nvSpPr>
          <p:spPr>
            <a:xfrm>
              <a:off x="1461632" y="2212189"/>
              <a:ext cx="565659" cy="565659"/>
            </a:xfrm>
            <a:prstGeom prst="ellipse">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lumMod val="75000"/>
                    <a:lumOff val="25000"/>
                  </a:schemeClr>
                </a:solidFill>
                <a:latin typeface="站酷庆科黄油体" panose="02000803000000020004" pitchFamily="2" charset="-122"/>
                <a:ea typeface="站酷庆科黄油体" panose="02000803000000020004" pitchFamily="2" charset="-122"/>
              </a:endParaRPr>
            </a:p>
          </p:txBody>
        </p:sp>
        <p:sp>
          <p:nvSpPr>
            <p:cNvPr id="18" name="文本框 17"/>
            <p:cNvSpPr txBox="1"/>
            <p:nvPr/>
          </p:nvSpPr>
          <p:spPr>
            <a:xfrm>
              <a:off x="1449504" y="2285690"/>
              <a:ext cx="589907" cy="42695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i="0" u="none" strike="noStrike" kern="0" cap="none" spc="0" normalizeH="0" baseline="0" noProof="0" dirty="0">
                  <a:ln>
                    <a:noFill/>
                  </a:ln>
                  <a:solidFill>
                    <a:schemeClr val="bg1"/>
                  </a:solidFill>
                  <a:uLnTx/>
                  <a:uFillTx/>
                  <a:latin typeface="优设标题黑" panose="00000500000000000000" pitchFamily="2" charset="-122"/>
                  <a:ea typeface="优设标题黑" panose="00000500000000000000" pitchFamily="2" charset="-122"/>
                </a:rPr>
                <a:t>01</a:t>
              </a:r>
              <a:endParaRPr kumimoji="0" lang="zh-CN" altLang="en-US" sz="3200" i="0" u="none" strike="noStrike" kern="0" cap="none" spc="0" normalizeH="0" baseline="0" noProof="0" dirty="0">
                <a:ln>
                  <a:noFill/>
                </a:ln>
                <a:solidFill>
                  <a:schemeClr val="bg1"/>
                </a:solidFill>
                <a:uLnTx/>
                <a:uFillTx/>
                <a:latin typeface="优设标题黑" panose="00000500000000000000" pitchFamily="2" charset="-122"/>
                <a:ea typeface="优设标题黑" panose="00000500000000000000" pitchFamily="2" charset="-122"/>
              </a:endParaRPr>
            </a:p>
          </p:txBody>
        </p:sp>
      </p:grpSp>
      <p:grpSp>
        <p:nvGrpSpPr>
          <p:cNvPr id="2" name="组合 1"/>
          <p:cNvGrpSpPr/>
          <p:nvPr/>
        </p:nvGrpSpPr>
        <p:grpSpPr>
          <a:xfrm>
            <a:off x="7565477" y="3192720"/>
            <a:ext cx="3815596" cy="1143712"/>
            <a:chOff x="2291071" y="2169230"/>
            <a:chExt cx="1541301" cy="462000"/>
          </a:xfrm>
        </p:grpSpPr>
        <p:sp>
          <p:nvSpPr>
            <p:cNvPr id="19" name="文本框 18"/>
            <p:cNvSpPr txBox="1"/>
            <p:nvPr/>
          </p:nvSpPr>
          <p:spPr>
            <a:xfrm>
              <a:off x="2291071" y="2169230"/>
              <a:ext cx="1197582" cy="335680"/>
            </a:xfrm>
            <a:prstGeom prst="rect">
              <a:avLst/>
            </a:prstGeom>
            <a:noFill/>
          </p:spPr>
          <p:txBody>
            <a:bodyPr wrap="square" rtlCol="0">
              <a:spAutoFit/>
            </a:bodyPr>
            <a:lstStyle/>
            <a:p>
              <a:pPr lvl="0" algn="dist">
                <a:defRPr/>
              </a:pPr>
              <a:r>
                <a:rPr lang="zh-CN" altLang="en-US" sz="4800" kern="0" dirty="0">
                  <a:solidFill>
                    <a:schemeClr val="tx1">
                      <a:lumMod val="75000"/>
                      <a:lumOff val="25000"/>
                    </a:schemeClr>
                  </a:solidFill>
                  <a:latin typeface="思源黑体 CN Bold" panose="020B0800000000000000" pitchFamily="34" charset="-122"/>
                  <a:ea typeface="思源黑体 CN Bold" panose="020B0800000000000000" pitchFamily="34" charset="-122"/>
                </a:rPr>
                <a:t>情况简介</a:t>
              </a:r>
            </a:p>
          </p:txBody>
        </p:sp>
        <p:sp>
          <p:nvSpPr>
            <p:cNvPr id="20" name="文本框 19"/>
            <p:cNvSpPr txBox="1"/>
            <p:nvPr/>
          </p:nvSpPr>
          <p:spPr>
            <a:xfrm>
              <a:off x="2310023" y="2519337"/>
              <a:ext cx="1522349" cy="111893"/>
            </a:xfrm>
            <a:prstGeom prst="rect">
              <a:avLst/>
            </a:prstGeom>
            <a:noFill/>
          </p:spPr>
          <p:txBody>
            <a:bodyPr wrap="square" rtlCol="0">
              <a:spAutoFit/>
            </a:bodyPr>
            <a:lstStyle/>
            <a:p>
              <a:pPr lvl="0" algn="dist"/>
              <a:r>
                <a:rPr lang="en-US" altLang="zh-CN" sz="1200" kern="0" spc="-300" dirty="0">
                  <a:solidFill>
                    <a:schemeClr val="tx1">
                      <a:lumMod val="75000"/>
                      <a:lumOff val="25000"/>
                    </a:schemeClr>
                  </a:solidFill>
                  <a:latin typeface="思源黑体 CN Light" panose="020B0300000000000000" pitchFamily="34" charset="-122"/>
                  <a:ea typeface="思源黑体 CN Light" panose="020B0300000000000000" pitchFamily="34" charset="-122"/>
                </a:rPr>
                <a:t>COMPANY PROFILE</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anim calcmode="lin" valueType="num">
                                      <p:cBhvr>
                                        <p:cTn id="14" dur="500" fill="hold"/>
                                        <p:tgtEl>
                                          <p:spTgt spid="39"/>
                                        </p:tgtEl>
                                        <p:attrNameLst>
                                          <p:attrName>ppt_x</p:attrName>
                                        </p:attrNameLst>
                                      </p:cBhvr>
                                      <p:tavLst>
                                        <p:tav tm="0">
                                          <p:val>
                                            <p:strVal val="#ppt_x"/>
                                          </p:val>
                                        </p:tav>
                                        <p:tav tm="100000">
                                          <p:val>
                                            <p:strVal val="#ppt_x"/>
                                          </p:val>
                                        </p:tav>
                                      </p:tavLst>
                                    </p:anim>
                                    <p:anim calcmode="lin" valueType="num">
                                      <p:cBhvr>
                                        <p:cTn id="15" dur="500" fill="hold"/>
                                        <p:tgtEl>
                                          <p:spTgt spid="3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21895" y="327287"/>
            <a:ext cx="4055036" cy="615219"/>
            <a:chOff x="654123" y="472430"/>
            <a:chExt cx="4055036" cy="615219"/>
          </a:xfrm>
        </p:grpSpPr>
        <p:sp>
          <p:nvSpPr>
            <p:cNvPr id="5" name="椭圆 4"/>
            <p:cNvSpPr/>
            <p:nvPr/>
          </p:nvSpPr>
          <p:spPr>
            <a:xfrm>
              <a:off x="654123" y="472430"/>
              <a:ext cx="612000" cy="612000"/>
            </a:xfrm>
            <a:prstGeom prst="ellipse">
              <a:avLst/>
            </a:prstGeom>
            <a:solidFill>
              <a:srgbClr val="0070C0"/>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atin typeface="阿里巴巴普惠体 R" panose="00020600040101010101" pitchFamily="18" charset="-122"/>
                <a:ea typeface="阿里巴巴普惠体 R" panose="00020600040101010101" pitchFamily="18" charset="-122"/>
              </a:endParaRPr>
            </a:p>
          </p:txBody>
        </p:sp>
        <p:sp>
          <p:nvSpPr>
            <p:cNvPr id="6" name="文本框 5"/>
            <p:cNvSpPr txBox="1"/>
            <p:nvPr/>
          </p:nvSpPr>
          <p:spPr>
            <a:xfrm>
              <a:off x="654123" y="516820"/>
              <a:ext cx="544868" cy="523220"/>
            </a:xfrm>
            <a:prstGeom prst="rect">
              <a:avLst/>
            </a:prstGeom>
            <a:noFill/>
          </p:spPr>
          <p:txBody>
            <a:bodyPr wrap="square" rtlCol="0">
              <a:spAutoFit/>
            </a:bodyPr>
            <a:lstStyle>
              <a:defPPr>
                <a:defRPr lang="zh-CN"/>
              </a:defPPr>
              <a:lvl1pPr algn="dist">
                <a:defRPr sz="9600" spc="-150">
                  <a:gradFill>
                    <a:gsLst>
                      <a:gs pos="0">
                        <a:schemeClr val="accent3">
                          <a:lumMod val="75000"/>
                        </a:schemeClr>
                      </a:gs>
                      <a:gs pos="100000">
                        <a:schemeClr val="accent1">
                          <a:lumMod val="60000"/>
                          <a:lumOff val="40000"/>
                        </a:schemeClr>
                      </a:gs>
                    </a:gsLst>
                    <a:lin ang="0" scaled="1"/>
                  </a:gradFill>
                  <a:latin typeface="优设标题黑" panose="00000500000000000000" pitchFamily="2" charset="-122"/>
                  <a:ea typeface="优设标题黑" panose="00000500000000000000" pitchFamily="2" charset="-122"/>
                </a:defRPr>
              </a:lvl1pPr>
            </a:lstStyle>
            <a:p>
              <a:r>
                <a:rPr lang="en-US" altLang="zh-CN" sz="2800" spc="-300" dirty="0">
                  <a:solidFill>
                    <a:schemeClr val="bg1"/>
                  </a:solidFill>
                  <a:effectLst>
                    <a:outerShdw blurRad="38100" dist="38100" dir="2700000" algn="tl">
                      <a:srgbClr val="000000">
                        <a:alpha val="43137"/>
                      </a:srgbClr>
                    </a:outerShdw>
                  </a:effectLst>
                </a:rPr>
                <a:t>01</a:t>
              </a:r>
              <a:endParaRPr lang="zh-CN" altLang="en-US" sz="2800" spc="-300" dirty="0">
                <a:solidFill>
                  <a:schemeClr val="bg1"/>
                </a:solidFill>
                <a:effectLst>
                  <a:outerShdw blurRad="38100" dist="38100" dir="2700000" algn="tl">
                    <a:srgbClr val="000000">
                      <a:alpha val="43137"/>
                    </a:srgbClr>
                  </a:outerShdw>
                </a:effectLst>
              </a:endParaRPr>
            </a:p>
          </p:txBody>
        </p:sp>
        <p:sp>
          <p:nvSpPr>
            <p:cNvPr id="7" name="文本框 6"/>
            <p:cNvSpPr txBox="1"/>
            <p:nvPr/>
          </p:nvSpPr>
          <p:spPr>
            <a:xfrm>
              <a:off x="1456590" y="502874"/>
              <a:ext cx="3252569" cy="584775"/>
            </a:xfrm>
            <a:prstGeom prst="rect">
              <a:avLst/>
            </a:prstGeom>
            <a:noFill/>
          </p:spPr>
          <p:txBody>
            <a:bodyPr wrap="square" rtlCol="0">
              <a:spAutoFit/>
            </a:bodyPr>
            <a:lstStyle/>
            <a:p>
              <a:pPr defTabSz="457200"/>
              <a:r>
                <a:rPr kumimoji="1"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rPr>
                <a:t>情况简介</a:t>
              </a:r>
            </a:p>
          </p:txBody>
        </p:sp>
      </p:grpSp>
      <p:grpSp>
        <p:nvGrpSpPr>
          <p:cNvPr id="8" name="组合 7"/>
          <p:cNvGrpSpPr>
            <a:grpSpLocks noChangeAspect="1"/>
          </p:cNvGrpSpPr>
          <p:nvPr/>
        </p:nvGrpSpPr>
        <p:grpSpPr>
          <a:xfrm>
            <a:off x="4261672" y="2435115"/>
            <a:ext cx="3668656" cy="2199526"/>
            <a:chOff x="5652" y="4276"/>
            <a:chExt cx="7916" cy="4746"/>
          </a:xfrm>
        </p:grpSpPr>
        <p:sp>
          <p:nvSpPr>
            <p:cNvPr id="9" name="Freeform 5"/>
            <p:cNvSpPr>
              <a:spLocks noEditPoints="1"/>
            </p:cNvSpPr>
            <p:nvPr/>
          </p:nvSpPr>
          <p:spPr bwMode="auto">
            <a:xfrm>
              <a:off x="5652" y="4276"/>
              <a:ext cx="6165" cy="4746"/>
            </a:xfrm>
            <a:custGeom>
              <a:avLst/>
              <a:gdLst>
                <a:gd name="T0" fmla="*/ 356 w 791"/>
                <a:gd name="T1" fmla="*/ 0 h 608"/>
                <a:gd name="T2" fmla="*/ 275 w 791"/>
                <a:gd name="T3" fmla="*/ 33 h 608"/>
                <a:gd name="T4" fmla="*/ 178 w 791"/>
                <a:gd name="T5" fmla="*/ 114 h 608"/>
                <a:gd name="T6" fmla="*/ 178 w 791"/>
                <a:gd name="T7" fmla="*/ 407 h 608"/>
                <a:gd name="T8" fmla="*/ 328 w 791"/>
                <a:gd name="T9" fmla="*/ 559 h 608"/>
                <a:gd name="T10" fmla="*/ 443 w 791"/>
                <a:gd name="T11" fmla="*/ 608 h 608"/>
                <a:gd name="T12" fmla="*/ 506 w 791"/>
                <a:gd name="T13" fmla="*/ 584 h 608"/>
                <a:gd name="T14" fmla="*/ 600 w 791"/>
                <a:gd name="T15" fmla="*/ 537 h 608"/>
                <a:gd name="T16" fmla="*/ 689 w 791"/>
                <a:gd name="T17" fmla="*/ 466 h 608"/>
                <a:gd name="T18" fmla="*/ 762 w 791"/>
                <a:gd name="T19" fmla="*/ 452 h 608"/>
                <a:gd name="T20" fmla="*/ 766 w 791"/>
                <a:gd name="T21" fmla="*/ 360 h 608"/>
                <a:gd name="T22" fmla="*/ 640 w 791"/>
                <a:gd name="T23" fmla="*/ 205 h 608"/>
                <a:gd name="T24" fmla="*/ 563 w 791"/>
                <a:gd name="T25" fmla="*/ 285 h 608"/>
                <a:gd name="T26" fmla="*/ 383 w 791"/>
                <a:gd name="T27" fmla="*/ 282 h 608"/>
                <a:gd name="T28" fmla="*/ 384 w 791"/>
                <a:gd name="T29" fmla="*/ 148 h 608"/>
                <a:gd name="T30" fmla="*/ 485 w 791"/>
                <a:gd name="T31" fmla="*/ 30 h 608"/>
                <a:gd name="T32" fmla="*/ 415 w 791"/>
                <a:gd name="T33" fmla="*/ 0 h 608"/>
                <a:gd name="T34" fmla="*/ 356 w 791"/>
                <a:gd name="T35" fmla="*/ 0 h 608"/>
                <a:gd name="T36" fmla="*/ 38 w 791"/>
                <a:gd name="T37" fmla="*/ 76 h 608"/>
                <a:gd name="T38" fmla="*/ 0 w 791"/>
                <a:gd name="T39" fmla="*/ 114 h 608"/>
                <a:gd name="T40" fmla="*/ 0 w 791"/>
                <a:gd name="T41" fmla="*/ 445 h 608"/>
                <a:gd name="T42" fmla="*/ 38 w 791"/>
                <a:gd name="T43" fmla="*/ 483 h 608"/>
                <a:gd name="T44" fmla="*/ 114 w 791"/>
                <a:gd name="T45" fmla="*/ 483 h 608"/>
                <a:gd name="T46" fmla="*/ 153 w 791"/>
                <a:gd name="T47" fmla="*/ 445 h 608"/>
                <a:gd name="T48" fmla="*/ 153 w 791"/>
                <a:gd name="T49" fmla="*/ 114 h 608"/>
                <a:gd name="T50" fmla="*/ 114 w 791"/>
                <a:gd name="T51" fmla="*/ 76 h 608"/>
                <a:gd name="T52" fmla="*/ 38 w 791"/>
                <a:gd name="T53" fmla="*/ 76 h 608"/>
                <a:gd name="T54" fmla="*/ 76 w 791"/>
                <a:gd name="T55" fmla="*/ 375 h 608"/>
                <a:gd name="T56" fmla="*/ 108 w 791"/>
                <a:gd name="T57" fmla="*/ 407 h 608"/>
                <a:gd name="T58" fmla="*/ 76 w 791"/>
                <a:gd name="T59" fmla="*/ 438 h 608"/>
                <a:gd name="T60" fmla="*/ 45 w 791"/>
                <a:gd name="T61" fmla="*/ 407 h 608"/>
                <a:gd name="T62" fmla="*/ 76 w 791"/>
                <a:gd name="T63" fmla="*/ 375 h 608"/>
                <a:gd name="T64" fmla="*/ 76 w 791"/>
                <a:gd name="T65" fmla="*/ 375 h 608"/>
                <a:gd name="T66" fmla="*/ 76 w 791"/>
                <a:gd name="T67" fmla="*/ 375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91" h="608">
                  <a:moveTo>
                    <a:pt x="356" y="0"/>
                  </a:moveTo>
                  <a:cubicBezTo>
                    <a:pt x="325" y="0"/>
                    <a:pt x="297" y="12"/>
                    <a:pt x="275" y="33"/>
                  </a:cubicBezTo>
                  <a:cubicBezTo>
                    <a:pt x="178" y="114"/>
                    <a:pt x="178" y="114"/>
                    <a:pt x="178" y="114"/>
                  </a:cubicBezTo>
                  <a:cubicBezTo>
                    <a:pt x="178" y="407"/>
                    <a:pt x="178" y="407"/>
                    <a:pt x="178" y="407"/>
                  </a:cubicBezTo>
                  <a:cubicBezTo>
                    <a:pt x="328" y="559"/>
                    <a:pt x="328" y="559"/>
                    <a:pt x="328" y="559"/>
                  </a:cubicBezTo>
                  <a:cubicBezTo>
                    <a:pt x="356" y="589"/>
                    <a:pt x="397" y="608"/>
                    <a:pt x="443" y="608"/>
                  </a:cubicBezTo>
                  <a:cubicBezTo>
                    <a:pt x="465" y="608"/>
                    <a:pt x="490" y="600"/>
                    <a:pt x="506" y="584"/>
                  </a:cubicBezTo>
                  <a:cubicBezTo>
                    <a:pt x="549" y="599"/>
                    <a:pt x="590" y="571"/>
                    <a:pt x="600" y="537"/>
                  </a:cubicBezTo>
                  <a:cubicBezTo>
                    <a:pt x="656" y="541"/>
                    <a:pt x="692" y="491"/>
                    <a:pt x="689" y="466"/>
                  </a:cubicBezTo>
                  <a:cubicBezTo>
                    <a:pt x="695" y="472"/>
                    <a:pt x="734" y="478"/>
                    <a:pt x="762" y="452"/>
                  </a:cubicBezTo>
                  <a:cubicBezTo>
                    <a:pt x="786" y="429"/>
                    <a:pt x="791" y="387"/>
                    <a:pt x="766" y="360"/>
                  </a:cubicBezTo>
                  <a:cubicBezTo>
                    <a:pt x="640" y="205"/>
                    <a:pt x="640" y="205"/>
                    <a:pt x="640" y="205"/>
                  </a:cubicBezTo>
                  <a:cubicBezTo>
                    <a:pt x="563" y="285"/>
                    <a:pt x="563" y="285"/>
                    <a:pt x="563" y="285"/>
                  </a:cubicBezTo>
                  <a:cubicBezTo>
                    <a:pt x="515" y="339"/>
                    <a:pt x="430" y="338"/>
                    <a:pt x="383" y="282"/>
                  </a:cubicBezTo>
                  <a:cubicBezTo>
                    <a:pt x="351" y="243"/>
                    <a:pt x="351" y="186"/>
                    <a:pt x="384" y="148"/>
                  </a:cubicBezTo>
                  <a:cubicBezTo>
                    <a:pt x="485" y="30"/>
                    <a:pt x="485" y="30"/>
                    <a:pt x="485" y="30"/>
                  </a:cubicBezTo>
                  <a:cubicBezTo>
                    <a:pt x="467" y="11"/>
                    <a:pt x="442" y="0"/>
                    <a:pt x="415" y="0"/>
                  </a:cubicBezTo>
                  <a:lnTo>
                    <a:pt x="356" y="0"/>
                  </a:lnTo>
                  <a:close/>
                  <a:moveTo>
                    <a:pt x="38" y="76"/>
                  </a:moveTo>
                  <a:cubicBezTo>
                    <a:pt x="17" y="76"/>
                    <a:pt x="0" y="93"/>
                    <a:pt x="0" y="114"/>
                  </a:cubicBezTo>
                  <a:cubicBezTo>
                    <a:pt x="0" y="445"/>
                    <a:pt x="0" y="445"/>
                    <a:pt x="0" y="445"/>
                  </a:cubicBezTo>
                  <a:cubicBezTo>
                    <a:pt x="0" y="466"/>
                    <a:pt x="17" y="483"/>
                    <a:pt x="38" y="483"/>
                  </a:cubicBezTo>
                  <a:cubicBezTo>
                    <a:pt x="114" y="483"/>
                    <a:pt x="114" y="483"/>
                    <a:pt x="114" y="483"/>
                  </a:cubicBezTo>
                  <a:cubicBezTo>
                    <a:pt x="135" y="483"/>
                    <a:pt x="153" y="466"/>
                    <a:pt x="153" y="445"/>
                  </a:cubicBezTo>
                  <a:cubicBezTo>
                    <a:pt x="153" y="114"/>
                    <a:pt x="153" y="114"/>
                    <a:pt x="153" y="114"/>
                  </a:cubicBezTo>
                  <a:cubicBezTo>
                    <a:pt x="153" y="93"/>
                    <a:pt x="135" y="76"/>
                    <a:pt x="114" y="76"/>
                  </a:cubicBezTo>
                  <a:lnTo>
                    <a:pt x="38" y="76"/>
                  </a:lnTo>
                  <a:close/>
                  <a:moveTo>
                    <a:pt x="76" y="375"/>
                  </a:moveTo>
                  <a:cubicBezTo>
                    <a:pt x="94" y="375"/>
                    <a:pt x="108" y="389"/>
                    <a:pt x="108" y="407"/>
                  </a:cubicBezTo>
                  <a:cubicBezTo>
                    <a:pt x="108" y="424"/>
                    <a:pt x="94" y="438"/>
                    <a:pt x="76" y="438"/>
                  </a:cubicBezTo>
                  <a:cubicBezTo>
                    <a:pt x="59" y="438"/>
                    <a:pt x="45" y="424"/>
                    <a:pt x="45" y="407"/>
                  </a:cubicBezTo>
                  <a:cubicBezTo>
                    <a:pt x="45" y="389"/>
                    <a:pt x="59" y="375"/>
                    <a:pt x="76" y="375"/>
                  </a:cubicBezTo>
                  <a:close/>
                  <a:moveTo>
                    <a:pt x="76" y="375"/>
                  </a:moveTo>
                  <a:cubicBezTo>
                    <a:pt x="76" y="375"/>
                    <a:pt x="76" y="375"/>
                    <a:pt x="76" y="375"/>
                  </a:cubicBezTo>
                </a:path>
              </a:pathLst>
            </a:custGeom>
            <a:solidFill>
              <a:srgbClr val="0070C0"/>
            </a:solidFill>
            <a:ln>
              <a:noFill/>
            </a:ln>
          </p:spPr>
          <p:txBody>
            <a:bodyPr vert="horz" wrap="square" lIns="91440" tIns="45720" rIns="91440" bIns="45720" numCol="1" anchor="t" anchorCtr="0" compatLnSpc="1"/>
            <a:lstStyle/>
            <a:p>
              <a:endParaRPr lang="zh-CN" altLang="en-US" dirty="0">
                <a:latin typeface="阿里巴巴普惠体 R" panose="00020600040101010101" pitchFamily="18" charset="-122"/>
                <a:ea typeface="阿里巴巴普惠体 R" panose="00020600040101010101" pitchFamily="18" charset="-122"/>
              </a:endParaRPr>
            </a:p>
          </p:txBody>
        </p:sp>
        <p:sp>
          <p:nvSpPr>
            <p:cNvPr id="10" name="Freeform 6"/>
            <p:cNvSpPr>
              <a:spLocks noEditPoints="1"/>
            </p:cNvSpPr>
            <p:nvPr/>
          </p:nvSpPr>
          <p:spPr bwMode="auto">
            <a:xfrm>
              <a:off x="8598" y="4276"/>
              <a:ext cx="4970" cy="3770"/>
            </a:xfrm>
            <a:custGeom>
              <a:avLst/>
              <a:gdLst>
                <a:gd name="T0" fmla="*/ 220 w 638"/>
                <a:gd name="T1" fmla="*/ 0 h 483"/>
                <a:gd name="T2" fmla="*/ 131 w 638"/>
                <a:gd name="T3" fmla="*/ 41 h 483"/>
                <a:gd name="T4" fmla="*/ 26 w 638"/>
                <a:gd name="T5" fmla="*/ 164 h 483"/>
                <a:gd name="T6" fmla="*/ 25 w 638"/>
                <a:gd name="T7" fmla="*/ 266 h 483"/>
                <a:gd name="T8" fmla="*/ 166 w 638"/>
                <a:gd name="T9" fmla="*/ 268 h 483"/>
                <a:gd name="T10" fmla="*/ 167 w 638"/>
                <a:gd name="T11" fmla="*/ 267 h 483"/>
                <a:gd name="T12" fmla="*/ 262 w 638"/>
                <a:gd name="T13" fmla="*/ 168 h 483"/>
                <a:gd name="T14" fmla="*/ 279 w 638"/>
                <a:gd name="T15" fmla="*/ 169 h 483"/>
                <a:gd name="T16" fmla="*/ 279 w 638"/>
                <a:gd name="T17" fmla="*/ 187 h 483"/>
                <a:gd name="T18" fmla="*/ 408 w 638"/>
                <a:gd name="T19" fmla="*/ 344 h 483"/>
                <a:gd name="T20" fmla="*/ 430 w 638"/>
                <a:gd name="T21" fmla="*/ 407 h 483"/>
                <a:gd name="T22" fmla="*/ 460 w 638"/>
                <a:gd name="T23" fmla="*/ 407 h 483"/>
                <a:gd name="T24" fmla="*/ 460 w 638"/>
                <a:gd name="T25" fmla="*/ 122 h 483"/>
                <a:gd name="T26" fmla="*/ 393 w 638"/>
                <a:gd name="T27" fmla="*/ 46 h 483"/>
                <a:gd name="T28" fmla="*/ 293 w 638"/>
                <a:gd name="T29" fmla="*/ 0 h 483"/>
                <a:gd name="T30" fmla="*/ 220 w 638"/>
                <a:gd name="T31" fmla="*/ 0 h 483"/>
                <a:gd name="T32" fmla="*/ 524 w 638"/>
                <a:gd name="T33" fmla="*/ 76 h 483"/>
                <a:gd name="T34" fmla="*/ 486 w 638"/>
                <a:gd name="T35" fmla="*/ 114 h 483"/>
                <a:gd name="T36" fmla="*/ 486 w 638"/>
                <a:gd name="T37" fmla="*/ 445 h 483"/>
                <a:gd name="T38" fmla="*/ 524 w 638"/>
                <a:gd name="T39" fmla="*/ 483 h 483"/>
                <a:gd name="T40" fmla="*/ 600 w 638"/>
                <a:gd name="T41" fmla="*/ 483 h 483"/>
                <a:gd name="T42" fmla="*/ 638 w 638"/>
                <a:gd name="T43" fmla="*/ 445 h 483"/>
                <a:gd name="T44" fmla="*/ 638 w 638"/>
                <a:gd name="T45" fmla="*/ 114 h 483"/>
                <a:gd name="T46" fmla="*/ 600 w 638"/>
                <a:gd name="T47" fmla="*/ 76 h 483"/>
                <a:gd name="T48" fmla="*/ 524 w 638"/>
                <a:gd name="T49" fmla="*/ 76 h 483"/>
                <a:gd name="T50" fmla="*/ 562 w 638"/>
                <a:gd name="T51" fmla="*/ 375 h 483"/>
                <a:gd name="T52" fmla="*/ 594 w 638"/>
                <a:gd name="T53" fmla="*/ 407 h 483"/>
                <a:gd name="T54" fmla="*/ 562 w 638"/>
                <a:gd name="T55" fmla="*/ 438 h 483"/>
                <a:gd name="T56" fmla="*/ 530 w 638"/>
                <a:gd name="T57" fmla="*/ 407 h 483"/>
                <a:gd name="T58" fmla="*/ 562 w 638"/>
                <a:gd name="T59" fmla="*/ 375 h 483"/>
                <a:gd name="T60" fmla="*/ 562 w 638"/>
                <a:gd name="T61" fmla="*/ 375 h 483"/>
                <a:gd name="T62" fmla="*/ 562 w 638"/>
                <a:gd name="T63" fmla="*/ 375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38" h="483">
                  <a:moveTo>
                    <a:pt x="220" y="0"/>
                  </a:moveTo>
                  <a:cubicBezTo>
                    <a:pt x="185" y="0"/>
                    <a:pt x="153" y="16"/>
                    <a:pt x="131" y="41"/>
                  </a:cubicBezTo>
                  <a:cubicBezTo>
                    <a:pt x="26" y="164"/>
                    <a:pt x="26" y="164"/>
                    <a:pt x="26" y="164"/>
                  </a:cubicBezTo>
                  <a:cubicBezTo>
                    <a:pt x="1" y="194"/>
                    <a:pt x="0" y="236"/>
                    <a:pt x="25" y="266"/>
                  </a:cubicBezTo>
                  <a:cubicBezTo>
                    <a:pt x="61" y="309"/>
                    <a:pt x="128" y="311"/>
                    <a:pt x="166" y="268"/>
                  </a:cubicBezTo>
                  <a:cubicBezTo>
                    <a:pt x="167" y="267"/>
                    <a:pt x="167" y="267"/>
                    <a:pt x="167" y="267"/>
                  </a:cubicBezTo>
                  <a:cubicBezTo>
                    <a:pt x="167" y="267"/>
                    <a:pt x="262" y="168"/>
                    <a:pt x="262" y="168"/>
                  </a:cubicBezTo>
                  <a:cubicBezTo>
                    <a:pt x="267" y="164"/>
                    <a:pt x="274" y="165"/>
                    <a:pt x="279" y="169"/>
                  </a:cubicBezTo>
                  <a:cubicBezTo>
                    <a:pt x="284" y="174"/>
                    <a:pt x="284" y="181"/>
                    <a:pt x="279" y="187"/>
                  </a:cubicBezTo>
                  <a:cubicBezTo>
                    <a:pt x="408" y="344"/>
                    <a:pt x="408" y="344"/>
                    <a:pt x="408" y="344"/>
                  </a:cubicBezTo>
                  <a:cubicBezTo>
                    <a:pt x="423" y="361"/>
                    <a:pt x="431" y="383"/>
                    <a:pt x="430" y="407"/>
                  </a:cubicBezTo>
                  <a:cubicBezTo>
                    <a:pt x="460" y="407"/>
                    <a:pt x="460" y="407"/>
                    <a:pt x="460" y="407"/>
                  </a:cubicBezTo>
                  <a:cubicBezTo>
                    <a:pt x="460" y="122"/>
                    <a:pt x="460" y="122"/>
                    <a:pt x="460" y="122"/>
                  </a:cubicBezTo>
                  <a:cubicBezTo>
                    <a:pt x="393" y="46"/>
                    <a:pt x="393" y="46"/>
                    <a:pt x="393" y="46"/>
                  </a:cubicBezTo>
                  <a:cubicBezTo>
                    <a:pt x="368" y="17"/>
                    <a:pt x="332" y="0"/>
                    <a:pt x="293" y="0"/>
                  </a:cubicBezTo>
                  <a:lnTo>
                    <a:pt x="220" y="0"/>
                  </a:lnTo>
                  <a:close/>
                  <a:moveTo>
                    <a:pt x="524" y="76"/>
                  </a:moveTo>
                  <a:cubicBezTo>
                    <a:pt x="503" y="76"/>
                    <a:pt x="486" y="93"/>
                    <a:pt x="486" y="114"/>
                  </a:cubicBezTo>
                  <a:cubicBezTo>
                    <a:pt x="486" y="445"/>
                    <a:pt x="486" y="445"/>
                    <a:pt x="486" y="445"/>
                  </a:cubicBezTo>
                  <a:cubicBezTo>
                    <a:pt x="486" y="466"/>
                    <a:pt x="503" y="483"/>
                    <a:pt x="524" y="483"/>
                  </a:cubicBezTo>
                  <a:cubicBezTo>
                    <a:pt x="600" y="483"/>
                    <a:pt x="600" y="483"/>
                    <a:pt x="600" y="483"/>
                  </a:cubicBezTo>
                  <a:cubicBezTo>
                    <a:pt x="621" y="483"/>
                    <a:pt x="638" y="466"/>
                    <a:pt x="638" y="445"/>
                  </a:cubicBezTo>
                  <a:cubicBezTo>
                    <a:pt x="638" y="114"/>
                    <a:pt x="638" y="114"/>
                    <a:pt x="638" y="114"/>
                  </a:cubicBezTo>
                  <a:cubicBezTo>
                    <a:pt x="638" y="93"/>
                    <a:pt x="621" y="76"/>
                    <a:pt x="600" y="76"/>
                  </a:cubicBezTo>
                  <a:lnTo>
                    <a:pt x="524" y="76"/>
                  </a:lnTo>
                  <a:close/>
                  <a:moveTo>
                    <a:pt x="562" y="375"/>
                  </a:moveTo>
                  <a:cubicBezTo>
                    <a:pt x="579" y="375"/>
                    <a:pt x="594" y="389"/>
                    <a:pt x="594" y="407"/>
                  </a:cubicBezTo>
                  <a:cubicBezTo>
                    <a:pt x="594" y="424"/>
                    <a:pt x="579" y="438"/>
                    <a:pt x="562" y="438"/>
                  </a:cubicBezTo>
                  <a:cubicBezTo>
                    <a:pt x="544" y="438"/>
                    <a:pt x="530" y="424"/>
                    <a:pt x="530" y="407"/>
                  </a:cubicBezTo>
                  <a:cubicBezTo>
                    <a:pt x="530" y="389"/>
                    <a:pt x="544" y="375"/>
                    <a:pt x="562" y="375"/>
                  </a:cubicBezTo>
                  <a:close/>
                  <a:moveTo>
                    <a:pt x="562" y="375"/>
                  </a:moveTo>
                  <a:cubicBezTo>
                    <a:pt x="562" y="375"/>
                    <a:pt x="562" y="375"/>
                    <a:pt x="562" y="375"/>
                  </a:cubicBezTo>
                </a:path>
              </a:pathLst>
            </a:custGeom>
            <a:solidFill>
              <a:schemeClr val="tx1">
                <a:lumMod val="75000"/>
                <a:lumOff val="25000"/>
              </a:schemeClr>
            </a:solidFill>
            <a:ln>
              <a:noFill/>
            </a:ln>
          </p:spPr>
          <p:txBody>
            <a:bodyPr vert="horz" wrap="square" lIns="91440" tIns="45720" rIns="91440" bIns="45720" numCol="1" anchor="t" anchorCtr="0" compatLnSpc="1"/>
            <a:lstStyle/>
            <a:p>
              <a:endParaRPr lang="zh-CN" altLang="en-US" dirty="0">
                <a:latin typeface="阿里巴巴普惠体 R" panose="00020600040101010101" pitchFamily="18" charset="-122"/>
                <a:ea typeface="阿里巴巴普惠体 R" panose="00020600040101010101" pitchFamily="18" charset="-122"/>
              </a:endParaRPr>
            </a:p>
          </p:txBody>
        </p:sp>
      </p:grpSp>
      <p:grpSp>
        <p:nvGrpSpPr>
          <p:cNvPr id="11" name="组合 10"/>
          <p:cNvGrpSpPr/>
          <p:nvPr/>
        </p:nvGrpSpPr>
        <p:grpSpPr>
          <a:xfrm>
            <a:off x="1424544" y="1867674"/>
            <a:ext cx="2699694" cy="1168647"/>
            <a:chOff x="1895297" y="2159076"/>
            <a:chExt cx="2228941" cy="964866"/>
          </a:xfrm>
        </p:grpSpPr>
        <p:sp>
          <p:nvSpPr>
            <p:cNvPr id="12" name="Rectangle 16"/>
            <p:cNvSpPr/>
            <p:nvPr/>
          </p:nvSpPr>
          <p:spPr>
            <a:xfrm flipH="1">
              <a:off x="1895297" y="2468130"/>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3"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chemeClr val="accent5">
                      <a:lumMod val="50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accent5">
                    <a:lumMod val="50000"/>
                  </a:schemeClr>
                </a:solidFill>
                <a:latin typeface="思源黑体 CN Bold" panose="020B0800000000000000" pitchFamily="34" charset="-122"/>
                <a:ea typeface="思源黑体 CN Bold" panose="020B0800000000000000" pitchFamily="34" charset="-122"/>
              </a:endParaRPr>
            </a:p>
          </p:txBody>
        </p:sp>
      </p:grpSp>
      <p:grpSp>
        <p:nvGrpSpPr>
          <p:cNvPr id="14" name="组合 13"/>
          <p:cNvGrpSpPr/>
          <p:nvPr/>
        </p:nvGrpSpPr>
        <p:grpSpPr>
          <a:xfrm>
            <a:off x="1424544" y="4180644"/>
            <a:ext cx="2699694" cy="1168647"/>
            <a:chOff x="1895297" y="2159076"/>
            <a:chExt cx="2228941" cy="964866"/>
          </a:xfrm>
        </p:grpSpPr>
        <p:sp>
          <p:nvSpPr>
            <p:cNvPr id="15" name="Rectangle 16"/>
            <p:cNvSpPr/>
            <p:nvPr/>
          </p:nvSpPr>
          <p:spPr>
            <a:xfrm flipH="1">
              <a:off x="1895297" y="2468130"/>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6"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chemeClr val="accent5">
                      <a:lumMod val="50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accent5">
                    <a:lumMod val="50000"/>
                  </a:schemeClr>
                </a:solidFill>
                <a:latin typeface="思源黑体 CN Bold" panose="020B0800000000000000" pitchFamily="34" charset="-122"/>
                <a:ea typeface="思源黑体 CN Bold" panose="020B0800000000000000" pitchFamily="34" charset="-122"/>
              </a:endParaRPr>
            </a:p>
          </p:txBody>
        </p:sp>
      </p:grpSp>
      <p:grpSp>
        <p:nvGrpSpPr>
          <p:cNvPr id="17" name="组合 16"/>
          <p:cNvGrpSpPr/>
          <p:nvPr/>
        </p:nvGrpSpPr>
        <p:grpSpPr>
          <a:xfrm flipH="1">
            <a:off x="8115633" y="1867674"/>
            <a:ext cx="2699694" cy="1168647"/>
            <a:chOff x="1895297" y="2159076"/>
            <a:chExt cx="2228941" cy="964866"/>
          </a:xfrm>
        </p:grpSpPr>
        <p:sp>
          <p:nvSpPr>
            <p:cNvPr id="18" name="Rectangle 16"/>
            <p:cNvSpPr/>
            <p:nvPr/>
          </p:nvSpPr>
          <p:spPr>
            <a:xfrm flipH="1">
              <a:off x="1895297" y="2468130"/>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9"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nvGrpSpPr>
          <p:cNvPr id="20" name="组合 19"/>
          <p:cNvGrpSpPr/>
          <p:nvPr/>
        </p:nvGrpSpPr>
        <p:grpSpPr>
          <a:xfrm flipH="1">
            <a:off x="8115633" y="4180644"/>
            <a:ext cx="2699694" cy="1168647"/>
            <a:chOff x="1895297" y="2159076"/>
            <a:chExt cx="2228941" cy="964866"/>
          </a:xfrm>
        </p:grpSpPr>
        <p:sp>
          <p:nvSpPr>
            <p:cNvPr id="21" name="Rectangle 16"/>
            <p:cNvSpPr/>
            <p:nvPr/>
          </p:nvSpPr>
          <p:spPr>
            <a:xfrm flipH="1">
              <a:off x="1895297" y="2468130"/>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2"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5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anim calcmode="lin" valueType="num">
                                      <p:cBhvr>
                                        <p:cTn id="20" dur="500" fill="hold"/>
                                        <p:tgtEl>
                                          <p:spTgt spid="17"/>
                                        </p:tgtEl>
                                        <p:attrNameLst>
                                          <p:attrName>ppt_x</p:attrName>
                                        </p:attrNameLst>
                                      </p:cBhvr>
                                      <p:tavLst>
                                        <p:tav tm="0">
                                          <p:val>
                                            <p:strVal val="#ppt_x"/>
                                          </p:val>
                                        </p:tav>
                                        <p:tav tm="100000">
                                          <p:val>
                                            <p:strVal val="#ppt_x"/>
                                          </p:val>
                                        </p:tav>
                                      </p:tavLst>
                                    </p:anim>
                                    <p:anim calcmode="lin" valueType="num">
                                      <p:cBhvr>
                                        <p:cTn id="21" dur="5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strVal val="#ppt_x"/>
                                          </p:val>
                                        </p:tav>
                                        <p:tav tm="100000">
                                          <p:val>
                                            <p:strVal val="#ppt_x"/>
                                          </p:val>
                                        </p:tav>
                                      </p:tavLst>
                                    </p:anim>
                                    <p:anim calcmode="lin" valueType="num">
                                      <p:cBhvr>
                                        <p:cTn id="27" dur="5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anim calcmode="lin" valueType="num">
                                      <p:cBhvr>
                                        <p:cTn id="32" dur="500" fill="hold"/>
                                        <p:tgtEl>
                                          <p:spTgt spid="20"/>
                                        </p:tgtEl>
                                        <p:attrNameLst>
                                          <p:attrName>ppt_x</p:attrName>
                                        </p:attrNameLst>
                                      </p:cBhvr>
                                      <p:tavLst>
                                        <p:tav tm="0">
                                          <p:val>
                                            <p:strVal val="#ppt_x"/>
                                          </p:val>
                                        </p:tav>
                                        <p:tav tm="100000">
                                          <p:val>
                                            <p:strVal val="#ppt_x"/>
                                          </p:val>
                                        </p:tav>
                                      </p:tavLst>
                                    </p:anim>
                                    <p:anim calcmode="lin" valueType="num">
                                      <p:cBhvr>
                                        <p:cTn id="33"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21895" y="327287"/>
            <a:ext cx="4055036" cy="615219"/>
            <a:chOff x="654123" y="472430"/>
            <a:chExt cx="4055036" cy="615219"/>
          </a:xfrm>
        </p:grpSpPr>
        <p:sp>
          <p:nvSpPr>
            <p:cNvPr id="5" name="椭圆 4"/>
            <p:cNvSpPr/>
            <p:nvPr/>
          </p:nvSpPr>
          <p:spPr>
            <a:xfrm>
              <a:off x="654123" y="472430"/>
              <a:ext cx="612000" cy="612000"/>
            </a:xfrm>
            <a:prstGeom prst="ellipse">
              <a:avLst/>
            </a:prstGeom>
            <a:solidFill>
              <a:srgbClr val="0070C0"/>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atin typeface="阿里巴巴普惠体 R" panose="00020600040101010101" pitchFamily="18" charset="-122"/>
                <a:ea typeface="阿里巴巴普惠体 R" panose="00020600040101010101" pitchFamily="18" charset="-122"/>
              </a:endParaRPr>
            </a:p>
          </p:txBody>
        </p:sp>
        <p:sp>
          <p:nvSpPr>
            <p:cNvPr id="6" name="文本框 5"/>
            <p:cNvSpPr txBox="1"/>
            <p:nvPr/>
          </p:nvSpPr>
          <p:spPr>
            <a:xfrm>
              <a:off x="654123" y="516820"/>
              <a:ext cx="544868" cy="523220"/>
            </a:xfrm>
            <a:prstGeom prst="rect">
              <a:avLst/>
            </a:prstGeom>
            <a:noFill/>
          </p:spPr>
          <p:txBody>
            <a:bodyPr wrap="square" rtlCol="0">
              <a:spAutoFit/>
            </a:bodyPr>
            <a:lstStyle>
              <a:defPPr>
                <a:defRPr lang="zh-CN"/>
              </a:defPPr>
              <a:lvl1pPr algn="dist">
                <a:defRPr sz="9600" spc="-150">
                  <a:gradFill>
                    <a:gsLst>
                      <a:gs pos="0">
                        <a:schemeClr val="accent3">
                          <a:lumMod val="75000"/>
                        </a:schemeClr>
                      </a:gs>
                      <a:gs pos="100000">
                        <a:schemeClr val="accent1">
                          <a:lumMod val="60000"/>
                          <a:lumOff val="40000"/>
                        </a:schemeClr>
                      </a:gs>
                    </a:gsLst>
                    <a:lin ang="0" scaled="1"/>
                  </a:gradFill>
                  <a:latin typeface="优设标题黑" panose="00000500000000000000" pitchFamily="2" charset="-122"/>
                  <a:ea typeface="优设标题黑" panose="00000500000000000000" pitchFamily="2" charset="-122"/>
                </a:defRPr>
              </a:lvl1pPr>
            </a:lstStyle>
            <a:p>
              <a:r>
                <a:rPr lang="en-US" altLang="zh-CN" sz="2800" spc="-300" dirty="0">
                  <a:solidFill>
                    <a:schemeClr val="bg1"/>
                  </a:solidFill>
                  <a:effectLst>
                    <a:outerShdw blurRad="38100" dist="38100" dir="2700000" algn="tl">
                      <a:srgbClr val="000000">
                        <a:alpha val="43137"/>
                      </a:srgbClr>
                    </a:outerShdw>
                  </a:effectLst>
                </a:rPr>
                <a:t>01</a:t>
              </a:r>
              <a:endParaRPr lang="zh-CN" altLang="en-US" sz="2800" spc="-300" dirty="0">
                <a:solidFill>
                  <a:schemeClr val="bg1"/>
                </a:solidFill>
                <a:effectLst>
                  <a:outerShdw blurRad="38100" dist="38100" dir="2700000" algn="tl">
                    <a:srgbClr val="000000">
                      <a:alpha val="43137"/>
                    </a:srgbClr>
                  </a:outerShdw>
                </a:effectLst>
              </a:endParaRPr>
            </a:p>
          </p:txBody>
        </p:sp>
        <p:sp>
          <p:nvSpPr>
            <p:cNvPr id="7" name="文本框 6"/>
            <p:cNvSpPr txBox="1"/>
            <p:nvPr/>
          </p:nvSpPr>
          <p:spPr>
            <a:xfrm>
              <a:off x="1456590" y="502874"/>
              <a:ext cx="3252569" cy="584775"/>
            </a:xfrm>
            <a:prstGeom prst="rect">
              <a:avLst/>
            </a:prstGeom>
            <a:noFill/>
          </p:spPr>
          <p:txBody>
            <a:bodyPr wrap="square" rtlCol="0">
              <a:spAutoFit/>
            </a:bodyPr>
            <a:lstStyle/>
            <a:p>
              <a:pPr defTabSz="457200"/>
              <a:r>
                <a:rPr kumimoji="1"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rPr>
                <a:t>情况简介</a:t>
              </a:r>
            </a:p>
          </p:txBody>
        </p:sp>
      </p:grpSp>
      <p:grpSp>
        <p:nvGrpSpPr>
          <p:cNvPr id="8" name="组合 7"/>
          <p:cNvGrpSpPr/>
          <p:nvPr/>
        </p:nvGrpSpPr>
        <p:grpSpPr>
          <a:xfrm>
            <a:off x="3777103" y="1302412"/>
            <a:ext cx="4685665" cy="4695190"/>
            <a:chOff x="5905" y="2188"/>
            <a:chExt cx="7379" cy="7394"/>
          </a:xfrm>
        </p:grpSpPr>
        <p:sp>
          <p:nvSpPr>
            <p:cNvPr id="9" name="Freeform 10"/>
            <p:cNvSpPr/>
            <p:nvPr/>
          </p:nvSpPr>
          <p:spPr bwMode="auto">
            <a:xfrm rot="2700000">
              <a:off x="7527" y="7609"/>
              <a:ext cx="2872" cy="1074"/>
            </a:xfrm>
            <a:custGeom>
              <a:avLst/>
              <a:gdLst>
                <a:gd name="T0" fmla="*/ 974 w 974"/>
                <a:gd name="T1" fmla="*/ 0 h 366"/>
                <a:gd name="T2" fmla="*/ 0 w 974"/>
                <a:gd name="T3" fmla="*/ 0 h 366"/>
                <a:gd name="T4" fmla="*/ 0 w 974"/>
                <a:gd name="T5" fmla="*/ 366 h 366"/>
                <a:gd name="T6" fmla="*/ 609 w 974"/>
                <a:gd name="T7" fmla="*/ 366 h 366"/>
                <a:gd name="T8" fmla="*/ 974 w 974"/>
                <a:gd name="T9" fmla="*/ 0 h 366"/>
              </a:gdLst>
              <a:ahLst/>
              <a:cxnLst>
                <a:cxn ang="0">
                  <a:pos x="T0" y="T1"/>
                </a:cxn>
                <a:cxn ang="0">
                  <a:pos x="T2" y="T3"/>
                </a:cxn>
                <a:cxn ang="0">
                  <a:pos x="T4" y="T5"/>
                </a:cxn>
                <a:cxn ang="0">
                  <a:pos x="T6" y="T7"/>
                </a:cxn>
                <a:cxn ang="0">
                  <a:pos x="T8" y="T9"/>
                </a:cxn>
              </a:cxnLst>
              <a:rect l="0" t="0" r="r" b="b"/>
              <a:pathLst>
                <a:path w="974" h="366">
                  <a:moveTo>
                    <a:pt x="974" y="0"/>
                  </a:moveTo>
                  <a:lnTo>
                    <a:pt x="0" y="0"/>
                  </a:lnTo>
                  <a:lnTo>
                    <a:pt x="0" y="366"/>
                  </a:lnTo>
                  <a:lnTo>
                    <a:pt x="609" y="366"/>
                  </a:lnTo>
                  <a:lnTo>
                    <a:pt x="974" y="0"/>
                  </a:lnTo>
                  <a:close/>
                </a:path>
              </a:pathLst>
            </a:custGeom>
            <a:solidFill>
              <a:schemeClr val="accent5">
                <a:lumMod val="60000"/>
                <a:lumOff val="40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1800" b="0" i="0" u="none" strike="noStrike" kern="0" cap="none" spc="0" normalizeH="0" baseline="0" noProof="0" dirty="0">
                <a:ln>
                  <a:noFill/>
                </a:ln>
                <a:solidFill>
                  <a:srgbClr val="222222"/>
                </a:solidFill>
                <a:effectLst/>
                <a:uLnTx/>
                <a:uFillTx/>
                <a:latin typeface="思源黑体 CN Bold" panose="020B0800000000000000" pitchFamily="34" charset="-122"/>
                <a:ea typeface="思源黑体 CN Bold" panose="020B0800000000000000" pitchFamily="34" charset="-122"/>
              </a:endParaRPr>
            </a:p>
          </p:txBody>
        </p:sp>
        <p:sp>
          <p:nvSpPr>
            <p:cNvPr id="10" name="Freeform 5"/>
            <p:cNvSpPr/>
            <p:nvPr/>
          </p:nvSpPr>
          <p:spPr bwMode="auto">
            <a:xfrm rot="2700000">
              <a:off x="6794" y="3826"/>
              <a:ext cx="1082" cy="2860"/>
            </a:xfrm>
            <a:custGeom>
              <a:avLst/>
              <a:gdLst>
                <a:gd name="T0" fmla="*/ 367 w 367"/>
                <a:gd name="T1" fmla="*/ 975 h 975"/>
                <a:gd name="T2" fmla="*/ 367 w 367"/>
                <a:gd name="T3" fmla="*/ 0 h 975"/>
                <a:gd name="T4" fmla="*/ 0 w 367"/>
                <a:gd name="T5" fmla="*/ 0 h 975"/>
                <a:gd name="T6" fmla="*/ 0 w 367"/>
                <a:gd name="T7" fmla="*/ 609 h 975"/>
                <a:gd name="T8" fmla="*/ 367 w 367"/>
                <a:gd name="T9" fmla="*/ 975 h 975"/>
              </a:gdLst>
              <a:ahLst/>
              <a:cxnLst>
                <a:cxn ang="0">
                  <a:pos x="T0" y="T1"/>
                </a:cxn>
                <a:cxn ang="0">
                  <a:pos x="T2" y="T3"/>
                </a:cxn>
                <a:cxn ang="0">
                  <a:pos x="T4" y="T5"/>
                </a:cxn>
                <a:cxn ang="0">
                  <a:pos x="T6" y="T7"/>
                </a:cxn>
                <a:cxn ang="0">
                  <a:pos x="T8" y="T9"/>
                </a:cxn>
              </a:cxnLst>
              <a:rect l="0" t="0" r="r" b="b"/>
              <a:pathLst>
                <a:path w="367" h="975">
                  <a:moveTo>
                    <a:pt x="367" y="975"/>
                  </a:moveTo>
                  <a:lnTo>
                    <a:pt x="367" y="0"/>
                  </a:lnTo>
                  <a:lnTo>
                    <a:pt x="0" y="0"/>
                  </a:lnTo>
                  <a:lnTo>
                    <a:pt x="0" y="609"/>
                  </a:lnTo>
                  <a:lnTo>
                    <a:pt x="367" y="975"/>
                  </a:lnTo>
                  <a:close/>
                </a:path>
              </a:pathLst>
            </a:custGeom>
            <a:solidFill>
              <a:schemeClr val="tx1">
                <a:lumMod val="50000"/>
                <a:lumOff val="50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endParaRPr>
            </a:p>
          </p:txBody>
        </p:sp>
        <p:sp>
          <p:nvSpPr>
            <p:cNvPr id="11" name="Freeform 6"/>
            <p:cNvSpPr/>
            <p:nvPr/>
          </p:nvSpPr>
          <p:spPr bwMode="auto">
            <a:xfrm rot="2700000">
              <a:off x="8797" y="3088"/>
              <a:ext cx="2872" cy="1071"/>
            </a:xfrm>
            <a:custGeom>
              <a:avLst/>
              <a:gdLst>
                <a:gd name="T0" fmla="*/ 0 w 974"/>
                <a:gd name="T1" fmla="*/ 365 h 365"/>
                <a:gd name="T2" fmla="*/ 974 w 974"/>
                <a:gd name="T3" fmla="*/ 365 h 365"/>
                <a:gd name="T4" fmla="*/ 974 w 974"/>
                <a:gd name="T5" fmla="*/ 0 h 365"/>
                <a:gd name="T6" fmla="*/ 365 w 974"/>
                <a:gd name="T7" fmla="*/ 0 h 365"/>
                <a:gd name="T8" fmla="*/ 0 w 974"/>
                <a:gd name="T9" fmla="*/ 365 h 365"/>
              </a:gdLst>
              <a:ahLst/>
              <a:cxnLst>
                <a:cxn ang="0">
                  <a:pos x="T0" y="T1"/>
                </a:cxn>
                <a:cxn ang="0">
                  <a:pos x="T2" y="T3"/>
                </a:cxn>
                <a:cxn ang="0">
                  <a:pos x="T4" y="T5"/>
                </a:cxn>
                <a:cxn ang="0">
                  <a:pos x="T6" y="T7"/>
                </a:cxn>
                <a:cxn ang="0">
                  <a:pos x="T8" y="T9"/>
                </a:cxn>
              </a:cxnLst>
              <a:rect l="0" t="0" r="r" b="b"/>
              <a:pathLst>
                <a:path w="974" h="365">
                  <a:moveTo>
                    <a:pt x="0" y="365"/>
                  </a:moveTo>
                  <a:lnTo>
                    <a:pt x="974" y="365"/>
                  </a:lnTo>
                  <a:lnTo>
                    <a:pt x="974" y="0"/>
                  </a:lnTo>
                  <a:lnTo>
                    <a:pt x="365" y="0"/>
                  </a:lnTo>
                  <a:lnTo>
                    <a:pt x="0" y="365"/>
                  </a:lnTo>
                  <a:close/>
                </a:path>
              </a:pathLst>
            </a:custGeom>
            <a:solidFill>
              <a:schemeClr val="accent5">
                <a:lumMod val="60000"/>
                <a:lumOff val="40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endParaRPr>
            </a:p>
          </p:txBody>
        </p:sp>
        <p:sp>
          <p:nvSpPr>
            <p:cNvPr id="12" name="Freeform 8"/>
            <p:cNvSpPr/>
            <p:nvPr/>
          </p:nvSpPr>
          <p:spPr bwMode="auto">
            <a:xfrm rot="2700000">
              <a:off x="11316" y="5094"/>
              <a:ext cx="1076" cy="2860"/>
            </a:xfrm>
            <a:custGeom>
              <a:avLst/>
              <a:gdLst>
                <a:gd name="T0" fmla="*/ 0 w 365"/>
                <a:gd name="T1" fmla="*/ 0 h 975"/>
                <a:gd name="T2" fmla="*/ 0 w 365"/>
                <a:gd name="T3" fmla="*/ 975 h 975"/>
                <a:gd name="T4" fmla="*/ 365 w 365"/>
                <a:gd name="T5" fmla="*/ 975 h 975"/>
                <a:gd name="T6" fmla="*/ 365 w 365"/>
                <a:gd name="T7" fmla="*/ 365 h 975"/>
                <a:gd name="T8" fmla="*/ 0 w 365"/>
                <a:gd name="T9" fmla="*/ 0 h 975"/>
              </a:gdLst>
              <a:ahLst/>
              <a:cxnLst>
                <a:cxn ang="0">
                  <a:pos x="T0" y="T1"/>
                </a:cxn>
                <a:cxn ang="0">
                  <a:pos x="T2" y="T3"/>
                </a:cxn>
                <a:cxn ang="0">
                  <a:pos x="T4" y="T5"/>
                </a:cxn>
                <a:cxn ang="0">
                  <a:pos x="T6" y="T7"/>
                </a:cxn>
                <a:cxn ang="0">
                  <a:pos x="T8" y="T9"/>
                </a:cxn>
              </a:cxnLst>
              <a:rect l="0" t="0" r="r" b="b"/>
              <a:pathLst>
                <a:path w="365" h="975">
                  <a:moveTo>
                    <a:pt x="0" y="0"/>
                  </a:moveTo>
                  <a:lnTo>
                    <a:pt x="0" y="975"/>
                  </a:lnTo>
                  <a:lnTo>
                    <a:pt x="365" y="975"/>
                  </a:lnTo>
                  <a:lnTo>
                    <a:pt x="365" y="365"/>
                  </a:lnTo>
                  <a:lnTo>
                    <a:pt x="0" y="0"/>
                  </a:lnTo>
                  <a:close/>
                </a:path>
              </a:pathLst>
            </a:custGeom>
            <a:solidFill>
              <a:schemeClr val="tx1">
                <a:lumMod val="50000"/>
                <a:lumOff val="50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20000"/>
                </a:lnSpc>
                <a:spcBef>
                  <a:spcPts val="0"/>
                </a:spcBef>
                <a:spcAft>
                  <a:spcPts val="0"/>
                </a:spcAft>
                <a:buClrTx/>
                <a:buSzTx/>
                <a:buFontTx/>
                <a:buNone/>
                <a:defRPr/>
              </a:pPr>
              <a:endParaRPr kumimoji="0" lang="en-US" sz="18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endParaRPr>
            </a:p>
          </p:txBody>
        </p:sp>
        <p:sp>
          <p:nvSpPr>
            <p:cNvPr id="13" name="Freeform 9"/>
            <p:cNvSpPr/>
            <p:nvPr/>
          </p:nvSpPr>
          <p:spPr bwMode="auto">
            <a:xfrm rot="2700000">
              <a:off x="9926" y="4100"/>
              <a:ext cx="3453" cy="1892"/>
            </a:xfrm>
            <a:custGeom>
              <a:avLst/>
              <a:gdLst>
                <a:gd name="T0" fmla="*/ 1171 w 1171"/>
                <a:gd name="T1" fmla="*/ 505 h 645"/>
                <a:gd name="T2" fmla="*/ 806 w 1171"/>
                <a:gd name="T3" fmla="*/ 140 h 645"/>
                <a:gd name="T4" fmla="*/ 391 w 1171"/>
                <a:gd name="T5" fmla="*/ 140 h 645"/>
                <a:gd name="T6" fmla="*/ 391 w 1171"/>
                <a:gd name="T7" fmla="*/ 0 h 645"/>
                <a:gd name="T8" fmla="*/ 0 w 1171"/>
                <a:gd name="T9" fmla="*/ 323 h 645"/>
                <a:gd name="T10" fmla="*/ 391 w 1171"/>
                <a:gd name="T11" fmla="*/ 645 h 645"/>
                <a:gd name="T12" fmla="*/ 391 w 1171"/>
                <a:gd name="T13" fmla="*/ 505 h 645"/>
                <a:gd name="T14" fmla="*/ 1171 w 1171"/>
                <a:gd name="T15" fmla="*/ 505 h 6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1" h="645">
                  <a:moveTo>
                    <a:pt x="1171" y="505"/>
                  </a:moveTo>
                  <a:lnTo>
                    <a:pt x="806" y="140"/>
                  </a:lnTo>
                  <a:lnTo>
                    <a:pt x="391" y="140"/>
                  </a:lnTo>
                  <a:lnTo>
                    <a:pt x="391" y="0"/>
                  </a:lnTo>
                  <a:lnTo>
                    <a:pt x="0" y="323"/>
                  </a:lnTo>
                  <a:lnTo>
                    <a:pt x="391" y="645"/>
                  </a:lnTo>
                  <a:lnTo>
                    <a:pt x="391" y="505"/>
                  </a:lnTo>
                  <a:lnTo>
                    <a:pt x="1171" y="505"/>
                  </a:lnTo>
                  <a:close/>
                </a:path>
              </a:pathLst>
            </a:custGeom>
            <a:solidFill>
              <a:schemeClr val="tx1">
                <a:lumMod val="75000"/>
                <a:lumOff val="25000"/>
              </a:schemeClr>
            </a:solidFill>
            <a:ln>
              <a:noFill/>
            </a:ln>
          </p:spPr>
          <p:txBody>
            <a:bodyPr vert="horz" wrap="square" lIns="365760" tIns="45720" rIns="91440" bIns="45720" numCol="1" anchor="ctr" anchorCtr="0" compatLnSpc="1"/>
            <a:lstStyle/>
            <a:p>
              <a:pPr marL="0" marR="0" lvl="0" indent="0" defTabSz="914400" eaLnBrk="1" fontAlgn="auto" latinLnBrk="0" hangingPunct="1">
                <a:lnSpc>
                  <a:spcPct val="120000"/>
                </a:lnSpc>
                <a:spcBef>
                  <a:spcPts val="0"/>
                </a:spcBef>
                <a:spcAft>
                  <a:spcPts val="0"/>
                </a:spcAft>
                <a:buClrTx/>
                <a:buSzTx/>
                <a:buFontTx/>
                <a:buNone/>
                <a:defRPr/>
              </a:pPr>
              <a:r>
                <a:rPr kumimoji="0" lang="en-US" sz="28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rPr>
                <a:t>04</a:t>
              </a:r>
            </a:p>
          </p:txBody>
        </p:sp>
        <p:sp>
          <p:nvSpPr>
            <p:cNvPr id="14" name="Freeform 12"/>
            <p:cNvSpPr/>
            <p:nvPr/>
          </p:nvSpPr>
          <p:spPr bwMode="auto">
            <a:xfrm rot="2700000">
              <a:off x="5813" y="5785"/>
              <a:ext cx="3458" cy="1889"/>
            </a:xfrm>
            <a:custGeom>
              <a:avLst/>
              <a:gdLst>
                <a:gd name="T0" fmla="*/ 0 w 1173"/>
                <a:gd name="T1" fmla="*/ 139 h 644"/>
                <a:gd name="T2" fmla="*/ 367 w 1173"/>
                <a:gd name="T3" fmla="*/ 505 h 644"/>
                <a:gd name="T4" fmla="*/ 780 w 1173"/>
                <a:gd name="T5" fmla="*/ 505 h 644"/>
                <a:gd name="T6" fmla="*/ 780 w 1173"/>
                <a:gd name="T7" fmla="*/ 644 h 644"/>
                <a:gd name="T8" fmla="*/ 1173 w 1173"/>
                <a:gd name="T9" fmla="*/ 322 h 644"/>
                <a:gd name="T10" fmla="*/ 780 w 1173"/>
                <a:gd name="T11" fmla="*/ 0 h 644"/>
                <a:gd name="T12" fmla="*/ 780 w 1173"/>
                <a:gd name="T13" fmla="*/ 139 h 644"/>
                <a:gd name="T14" fmla="*/ 0 w 1173"/>
                <a:gd name="T15" fmla="*/ 139 h 6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73" h="644">
                  <a:moveTo>
                    <a:pt x="0" y="139"/>
                  </a:moveTo>
                  <a:lnTo>
                    <a:pt x="367" y="505"/>
                  </a:lnTo>
                  <a:lnTo>
                    <a:pt x="780" y="505"/>
                  </a:lnTo>
                  <a:lnTo>
                    <a:pt x="780" y="644"/>
                  </a:lnTo>
                  <a:lnTo>
                    <a:pt x="1173" y="322"/>
                  </a:lnTo>
                  <a:lnTo>
                    <a:pt x="780" y="0"/>
                  </a:lnTo>
                  <a:lnTo>
                    <a:pt x="780" y="139"/>
                  </a:lnTo>
                  <a:lnTo>
                    <a:pt x="0" y="139"/>
                  </a:lnTo>
                  <a:close/>
                </a:path>
              </a:pathLst>
            </a:custGeom>
            <a:solidFill>
              <a:schemeClr val="tx1">
                <a:lumMod val="75000"/>
                <a:lumOff val="25000"/>
              </a:schemeClr>
            </a:solidFill>
            <a:ln>
              <a:noFill/>
            </a:ln>
          </p:spPr>
          <p:txBody>
            <a:bodyPr vert="horz" wrap="square" lIns="91440" tIns="45720" rIns="365760" bIns="45720" numCol="1" anchor="ctr" anchorCtr="0" compatLnSpc="1"/>
            <a:lstStyle/>
            <a:p>
              <a:pPr marL="0" marR="0" lvl="0" indent="0" algn="r" defTabSz="914400" eaLnBrk="1" fontAlgn="auto" latinLnBrk="0" hangingPunct="1">
                <a:lnSpc>
                  <a:spcPct val="120000"/>
                </a:lnSpc>
                <a:spcBef>
                  <a:spcPts val="0"/>
                </a:spcBef>
                <a:spcAft>
                  <a:spcPts val="0"/>
                </a:spcAft>
                <a:buClrTx/>
                <a:buSzTx/>
                <a:buFontTx/>
                <a:buNone/>
                <a:defRPr/>
              </a:pPr>
              <a:r>
                <a:rPr kumimoji="0" lang="en-US" sz="28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rPr>
                <a:t>02</a:t>
              </a:r>
            </a:p>
          </p:txBody>
        </p:sp>
        <p:sp>
          <p:nvSpPr>
            <p:cNvPr id="15" name="Freeform 11"/>
            <p:cNvSpPr/>
            <p:nvPr/>
          </p:nvSpPr>
          <p:spPr bwMode="auto">
            <a:xfrm rot="2700000">
              <a:off x="9484" y="6222"/>
              <a:ext cx="1902" cy="3443"/>
            </a:xfrm>
            <a:custGeom>
              <a:avLst/>
              <a:gdLst>
                <a:gd name="T0" fmla="*/ 140 w 645"/>
                <a:gd name="T1" fmla="*/ 1174 h 1174"/>
                <a:gd name="T2" fmla="*/ 505 w 645"/>
                <a:gd name="T3" fmla="*/ 808 h 1174"/>
                <a:gd name="T4" fmla="*/ 505 w 645"/>
                <a:gd name="T5" fmla="*/ 394 h 1174"/>
                <a:gd name="T6" fmla="*/ 645 w 645"/>
                <a:gd name="T7" fmla="*/ 394 h 1174"/>
                <a:gd name="T8" fmla="*/ 323 w 645"/>
                <a:gd name="T9" fmla="*/ 0 h 1174"/>
                <a:gd name="T10" fmla="*/ 0 w 645"/>
                <a:gd name="T11" fmla="*/ 394 h 1174"/>
                <a:gd name="T12" fmla="*/ 140 w 645"/>
                <a:gd name="T13" fmla="*/ 394 h 1174"/>
                <a:gd name="T14" fmla="*/ 140 w 645"/>
                <a:gd name="T15" fmla="*/ 1174 h 1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5" h="1174">
                  <a:moveTo>
                    <a:pt x="140" y="1174"/>
                  </a:moveTo>
                  <a:lnTo>
                    <a:pt x="505" y="808"/>
                  </a:lnTo>
                  <a:lnTo>
                    <a:pt x="505" y="394"/>
                  </a:lnTo>
                  <a:lnTo>
                    <a:pt x="645" y="394"/>
                  </a:lnTo>
                  <a:lnTo>
                    <a:pt x="323" y="0"/>
                  </a:lnTo>
                  <a:lnTo>
                    <a:pt x="0" y="394"/>
                  </a:lnTo>
                  <a:lnTo>
                    <a:pt x="140" y="394"/>
                  </a:lnTo>
                  <a:lnTo>
                    <a:pt x="140" y="1174"/>
                  </a:lnTo>
                  <a:close/>
                </a:path>
              </a:pathLst>
            </a:custGeom>
            <a:solidFill>
              <a:srgbClr val="0070C0"/>
            </a:solidFill>
            <a:ln>
              <a:noFill/>
            </a:ln>
          </p:spPr>
          <p:txBody>
            <a:bodyPr vert="horz" wrap="square" lIns="91440" tIns="274320" rIns="91440" bIns="45720" numCol="1" anchor="t" anchorCtr="0" compatLnSpc="1"/>
            <a:lstStyle/>
            <a:p>
              <a:pPr marL="0" marR="0" lvl="0" indent="0" algn="ctr" defTabSz="914400" eaLnBrk="1" fontAlgn="auto" latinLnBrk="0" hangingPunct="1">
                <a:lnSpc>
                  <a:spcPct val="120000"/>
                </a:lnSpc>
                <a:spcBef>
                  <a:spcPts val="0"/>
                </a:spcBef>
                <a:spcAft>
                  <a:spcPts val="0"/>
                </a:spcAft>
                <a:buClrTx/>
                <a:buSzTx/>
                <a:buFontTx/>
                <a:buNone/>
                <a:defRPr/>
              </a:pPr>
              <a:r>
                <a:rPr kumimoji="0" lang="en-US" sz="2800" b="0" i="0" u="none" strike="noStrike" kern="0" cap="none" spc="0" normalizeH="0" baseline="0" noProof="0" dirty="0">
                  <a:ln>
                    <a:noFill/>
                  </a:ln>
                  <a:solidFill>
                    <a:srgbClr val="FFFFFF"/>
                  </a:solidFill>
                  <a:effectLst/>
                  <a:uLnTx/>
                  <a:uFillTx/>
                  <a:latin typeface="思源黑体 CN Bold" panose="020B0800000000000000" pitchFamily="34" charset="-122"/>
                  <a:ea typeface="思源黑体 CN Bold" panose="020B0800000000000000" pitchFamily="34" charset="-122"/>
                </a:rPr>
                <a:t>03</a:t>
              </a:r>
            </a:p>
          </p:txBody>
        </p:sp>
        <p:sp>
          <p:nvSpPr>
            <p:cNvPr id="16" name="Freeform 7"/>
            <p:cNvSpPr/>
            <p:nvPr/>
          </p:nvSpPr>
          <p:spPr bwMode="auto">
            <a:xfrm rot="2700000">
              <a:off x="7806" y="2099"/>
              <a:ext cx="1902" cy="3461"/>
            </a:xfrm>
            <a:custGeom>
              <a:avLst/>
              <a:gdLst>
                <a:gd name="T0" fmla="*/ 505 w 645"/>
                <a:gd name="T1" fmla="*/ 0 h 1174"/>
                <a:gd name="T2" fmla="*/ 140 w 645"/>
                <a:gd name="T3" fmla="*/ 365 h 1174"/>
                <a:gd name="T4" fmla="*/ 140 w 645"/>
                <a:gd name="T5" fmla="*/ 780 h 1174"/>
                <a:gd name="T6" fmla="*/ 0 w 645"/>
                <a:gd name="T7" fmla="*/ 780 h 1174"/>
                <a:gd name="T8" fmla="*/ 322 w 645"/>
                <a:gd name="T9" fmla="*/ 1174 h 1174"/>
                <a:gd name="T10" fmla="*/ 645 w 645"/>
                <a:gd name="T11" fmla="*/ 780 h 1174"/>
                <a:gd name="T12" fmla="*/ 505 w 645"/>
                <a:gd name="T13" fmla="*/ 780 h 1174"/>
                <a:gd name="T14" fmla="*/ 505 w 645"/>
                <a:gd name="T15" fmla="*/ 0 h 11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5" h="1174">
                  <a:moveTo>
                    <a:pt x="505" y="0"/>
                  </a:moveTo>
                  <a:lnTo>
                    <a:pt x="140" y="365"/>
                  </a:lnTo>
                  <a:lnTo>
                    <a:pt x="140" y="780"/>
                  </a:lnTo>
                  <a:lnTo>
                    <a:pt x="0" y="780"/>
                  </a:lnTo>
                  <a:lnTo>
                    <a:pt x="322" y="1174"/>
                  </a:lnTo>
                  <a:lnTo>
                    <a:pt x="645" y="780"/>
                  </a:lnTo>
                  <a:lnTo>
                    <a:pt x="505" y="780"/>
                  </a:lnTo>
                  <a:lnTo>
                    <a:pt x="505" y="0"/>
                  </a:lnTo>
                  <a:close/>
                </a:path>
              </a:pathLst>
            </a:custGeom>
            <a:solidFill>
              <a:srgbClr val="0070C0"/>
            </a:solidFill>
            <a:ln>
              <a:noFill/>
            </a:ln>
          </p:spPr>
          <p:txBody>
            <a:bodyPr vert="horz" wrap="square" lIns="91440" tIns="45720" rIns="91440" bIns="274320" numCol="1" anchor="b" anchorCtr="0" compatLnSpc="1"/>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800" b="0" i="0" u="none" strike="noStrike" kern="0" cap="none" spc="0" normalizeH="0" baseline="0" noProof="0" dirty="0">
                  <a:ln>
                    <a:noFill/>
                  </a:ln>
                  <a:solidFill>
                    <a:srgbClr val="FFFFFF"/>
                  </a:solidFill>
                  <a:effectLst/>
                  <a:uLnTx/>
                  <a:uFillTx/>
                  <a:latin typeface="思源黑体 CN Bold" panose="020B0800000000000000" pitchFamily="34" charset="-122"/>
                  <a:ea typeface="思源黑体 CN Bold" panose="020B0800000000000000" pitchFamily="34" charset="-122"/>
                </a:rPr>
                <a:t>01</a:t>
              </a:r>
            </a:p>
          </p:txBody>
        </p:sp>
      </p:grpSp>
      <p:grpSp>
        <p:nvGrpSpPr>
          <p:cNvPr id="17" name="组合 16"/>
          <p:cNvGrpSpPr/>
          <p:nvPr/>
        </p:nvGrpSpPr>
        <p:grpSpPr>
          <a:xfrm>
            <a:off x="1424544" y="1867674"/>
            <a:ext cx="2699694" cy="1168647"/>
            <a:chOff x="1895297" y="2159076"/>
            <a:chExt cx="2228941" cy="964866"/>
          </a:xfrm>
        </p:grpSpPr>
        <p:sp>
          <p:nvSpPr>
            <p:cNvPr id="18" name="Rectangle 16"/>
            <p:cNvSpPr/>
            <p:nvPr/>
          </p:nvSpPr>
          <p:spPr>
            <a:xfrm flipH="1">
              <a:off x="1895297" y="2468130"/>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9"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chemeClr val="accent5">
                      <a:lumMod val="50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accent5">
                    <a:lumMod val="50000"/>
                  </a:schemeClr>
                </a:solidFill>
                <a:latin typeface="思源黑体 CN Bold" panose="020B0800000000000000" pitchFamily="34" charset="-122"/>
                <a:ea typeface="思源黑体 CN Bold" panose="020B0800000000000000" pitchFamily="34" charset="-122"/>
              </a:endParaRPr>
            </a:p>
          </p:txBody>
        </p:sp>
      </p:grpSp>
      <p:grpSp>
        <p:nvGrpSpPr>
          <p:cNvPr id="20" name="组合 19"/>
          <p:cNvGrpSpPr/>
          <p:nvPr/>
        </p:nvGrpSpPr>
        <p:grpSpPr>
          <a:xfrm>
            <a:off x="1424544" y="4180644"/>
            <a:ext cx="2699694" cy="1168647"/>
            <a:chOff x="1895297" y="2159076"/>
            <a:chExt cx="2228941" cy="964866"/>
          </a:xfrm>
        </p:grpSpPr>
        <p:sp>
          <p:nvSpPr>
            <p:cNvPr id="21" name="Rectangle 16"/>
            <p:cNvSpPr/>
            <p:nvPr/>
          </p:nvSpPr>
          <p:spPr>
            <a:xfrm flipH="1">
              <a:off x="1895297" y="2468130"/>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2"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chemeClr val="accent5">
                      <a:lumMod val="50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accent5">
                    <a:lumMod val="50000"/>
                  </a:schemeClr>
                </a:solidFill>
                <a:latin typeface="思源黑体 CN Bold" panose="020B0800000000000000" pitchFamily="34" charset="-122"/>
                <a:ea typeface="思源黑体 CN Bold" panose="020B0800000000000000" pitchFamily="34" charset="-122"/>
              </a:endParaRPr>
            </a:p>
          </p:txBody>
        </p:sp>
      </p:grpSp>
      <p:grpSp>
        <p:nvGrpSpPr>
          <p:cNvPr id="23" name="组合 22"/>
          <p:cNvGrpSpPr/>
          <p:nvPr/>
        </p:nvGrpSpPr>
        <p:grpSpPr>
          <a:xfrm flipH="1">
            <a:off x="8115633" y="1867674"/>
            <a:ext cx="2699694" cy="1168647"/>
            <a:chOff x="1895297" y="2159076"/>
            <a:chExt cx="2228941" cy="964866"/>
          </a:xfrm>
        </p:grpSpPr>
        <p:sp>
          <p:nvSpPr>
            <p:cNvPr id="24" name="Rectangle 16"/>
            <p:cNvSpPr/>
            <p:nvPr/>
          </p:nvSpPr>
          <p:spPr>
            <a:xfrm flipH="1">
              <a:off x="1895297" y="2468130"/>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5"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nvGrpSpPr>
          <p:cNvPr id="26" name="组合 25"/>
          <p:cNvGrpSpPr/>
          <p:nvPr/>
        </p:nvGrpSpPr>
        <p:grpSpPr>
          <a:xfrm flipH="1">
            <a:off x="8115633" y="4180644"/>
            <a:ext cx="2699694" cy="1168647"/>
            <a:chOff x="1895297" y="2159076"/>
            <a:chExt cx="2228941" cy="964866"/>
          </a:xfrm>
        </p:grpSpPr>
        <p:sp>
          <p:nvSpPr>
            <p:cNvPr id="27" name="Rectangle 16"/>
            <p:cNvSpPr/>
            <p:nvPr/>
          </p:nvSpPr>
          <p:spPr>
            <a:xfrm flipH="1">
              <a:off x="1895297" y="2468130"/>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8"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anim calcmode="lin" valueType="num">
                                      <p:cBhvr>
                                        <p:cTn id="14" dur="500" fill="hold"/>
                                        <p:tgtEl>
                                          <p:spTgt spid="17"/>
                                        </p:tgtEl>
                                        <p:attrNameLst>
                                          <p:attrName>ppt_x</p:attrName>
                                        </p:attrNameLst>
                                      </p:cBhvr>
                                      <p:tavLst>
                                        <p:tav tm="0">
                                          <p:val>
                                            <p:strVal val="#ppt_x"/>
                                          </p:val>
                                        </p:tav>
                                        <p:tav tm="100000">
                                          <p:val>
                                            <p:strVal val="#ppt_x"/>
                                          </p:val>
                                        </p:tav>
                                      </p:tavLst>
                                    </p:anim>
                                    <p:anim calcmode="lin" valueType="num">
                                      <p:cBhvr>
                                        <p:cTn id="15" dur="5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anim calcmode="lin" valueType="num">
                                      <p:cBhvr>
                                        <p:cTn id="20" dur="500" fill="hold"/>
                                        <p:tgtEl>
                                          <p:spTgt spid="23"/>
                                        </p:tgtEl>
                                        <p:attrNameLst>
                                          <p:attrName>ppt_x</p:attrName>
                                        </p:attrNameLst>
                                      </p:cBhvr>
                                      <p:tavLst>
                                        <p:tav tm="0">
                                          <p:val>
                                            <p:strVal val="#ppt_x"/>
                                          </p:val>
                                        </p:tav>
                                        <p:tav tm="100000">
                                          <p:val>
                                            <p:strVal val="#ppt_x"/>
                                          </p:val>
                                        </p:tav>
                                      </p:tavLst>
                                    </p:anim>
                                    <p:anim calcmode="lin" valueType="num">
                                      <p:cBhvr>
                                        <p:cTn id="21" dur="500" fill="hold"/>
                                        <p:tgtEl>
                                          <p:spTgt spid="2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anim calcmode="lin" valueType="num">
                                      <p:cBhvr>
                                        <p:cTn id="26" dur="500" fill="hold"/>
                                        <p:tgtEl>
                                          <p:spTgt spid="20"/>
                                        </p:tgtEl>
                                        <p:attrNameLst>
                                          <p:attrName>ppt_x</p:attrName>
                                        </p:attrNameLst>
                                      </p:cBhvr>
                                      <p:tavLst>
                                        <p:tav tm="0">
                                          <p:val>
                                            <p:strVal val="#ppt_x"/>
                                          </p:val>
                                        </p:tav>
                                        <p:tav tm="100000">
                                          <p:val>
                                            <p:strVal val="#ppt_x"/>
                                          </p:val>
                                        </p:tav>
                                      </p:tavLst>
                                    </p:anim>
                                    <p:anim calcmode="lin" valueType="num">
                                      <p:cBhvr>
                                        <p:cTn id="27" dur="5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strVal val="#ppt_x"/>
                                          </p:val>
                                        </p:tav>
                                        <p:tav tm="100000">
                                          <p:val>
                                            <p:strVal val="#ppt_x"/>
                                          </p:val>
                                        </p:tav>
                                      </p:tavLst>
                                    </p:anim>
                                    <p:anim calcmode="lin" valueType="num">
                                      <p:cBhvr>
                                        <p:cTn id="33"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421895" y="327287"/>
            <a:ext cx="4055036" cy="615219"/>
            <a:chOff x="654123" y="472430"/>
            <a:chExt cx="4055036" cy="615219"/>
          </a:xfrm>
        </p:grpSpPr>
        <p:sp>
          <p:nvSpPr>
            <p:cNvPr id="5" name="椭圆 4"/>
            <p:cNvSpPr/>
            <p:nvPr/>
          </p:nvSpPr>
          <p:spPr>
            <a:xfrm>
              <a:off x="654123" y="472430"/>
              <a:ext cx="612000" cy="612000"/>
            </a:xfrm>
            <a:prstGeom prst="ellipse">
              <a:avLst/>
            </a:prstGeom>
            <a:solidFill>
              <a:srgbClr val="0070C0"/>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atin typeface="阿里巴巴普惠体 R" panose="00020600040101010101" pitchFamily="18" charset="-122"/>
                <a:ea typeface="阿里巴巴普惠体 R" panose="00020600040101010101" pitchFamily="18" charset="-122"/>
              </a:endParaRPr>
            </a:p>
          </p:txBody>
        </p:sp>
        <p:sp>
          <p:nvSpPr>
            <p:cNvPr id="6" name="文本框 5"/>
            <p:cNvSpPr txBox="1"/>
            <p:nvPr/>
          </p:nvSpPr>
          <p:spPr>
            <a:xfrm>
              <a:off x="654123" y="516820"/>
              <a:ext cx="544868" cy="523220"/>
            </a:xfrm>
            <a:prstGeom prst="rect">
              <a:avLst/>
            </a:prstGeom>
            <a:noFill/>
          </p:spPr>
          <p:txBody>
            <a:bodyPr wrap="square" rtlCol="0">
              <a:spAutoFit/>
            </a:bodyPr>
            <a:lstStyle>
              <a:defPPr>
                <a:defRPr lang="zh-CN"/>
              </a:defPPr>
              <a:lvl1pPr algn="dist">
                <a:defRPr sz="9600" spc="-150">
                  <a:gradFill>
                    <a:gsLst>
                      <a:gs pos="0">
                        <a:schemeClr val="accent3">
                          <a:lumMod val="75000"/>
                        </a:schemeClr>
                      </a:gs>
                      <a:gs pos="100000">
                        <a:schemeClr val="accent1">
                          <a:lumMod val="60000"/>
                          <a:lumOff val="40000"/>
                        </a:schemeClr>
                      </a:gs>
                    </a:gsLst>
                    <a:lin ang="0" scaled="1"/>
                  </a:gradFill>
                  <a:latin typeface="优设标题黑" panose="00000500000000000000" pitchFamily="2" charset="-122"/>
                  <a:ea typeface="优设标题黑" panose="00000500000000000000" pitchFamily="2" charset="-122"/>
                </a:defRPr>
              </a:lvl1pPr>
            </a:lstStyle>
            <a:p>
              <a:r>
                <a:rPr lang="en-US" altLang="zh-CN" sz="2800" spc="-300" dirty="0">
                  <a:solidFill>
                    <a:schemeClr val="bg1"/>
                  </a:solidFill>
                  <a:effectLst>
                    <a:outerShdw blurRad="38100" dist="38100" dir="2700000" algn="tl">
                      <a:srgbClr val="000000">
                        <a:alpha val="43137"/>
                      </a:srgbClr>
                    </a:outerShdw>
                  </a:effectLst>
                </a:rPr>
                <a:t>01</a:t>
              </a:r>
              <a:endParaRPr lang="zh-CN" altLang="en-US" sz="2800" spc="-300" dirty="0">
                <a:solidFill>
                  <a:schemeClr val="bg1"/>
                </a:solidFill>
                <a:effectLst>
                  <a:outerShdw blurRad="38100" dist="38100" dir="2700000" algn="tl">
                    <a:srgbClr val="000000">
                      <a:alpha val="43137"/>
                    </a:srgbClr>
                  </a:outerShdw>
                </a:effectLst>
              </a:endParaRPr>
            </a:p>
          </p:txBody>
        </p:sp>
        <p:sp>
          <p:nvSpPr>
            <p:cNvPr id="7" name="文本框 6"/>
            <p:cNvSpPr txBox="1"/>
            <p:nvPr/>
          </p:nvSpPr>
          <p:spPr>
            <a:xfrm>
              <a:off x="1456590" y="502874"/>
              <a:ext cx="3252569" cy="584775"/>
            </a:xfrm>
            <a:prstGeom prst="rect">
              <a:avLst/>
            </a:prstGeom>
            <a:noFill/>
          </p:spPr>
          <p:txBody>
            <a:bodyPr wrap="square" rtlCol="0">
              <a:spAutoFit/>
            </a:bodyPr>
            <a:lstStyle/>
            <a:p>
              <a:pPr defTabSz="457200"/>
              <a:r>
                <a:rPr kumimoji="1"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rPr>
                <a:t>情况简介</a:t>
              </a:r>
            </a:p>
          </p:txBody>
        </p:sp>
      </p:grpSp>
      <p:grpSp>
        <p:nvGrpSpPr>
          <p:cNvPr id="51" name="组合 50"/>
          <p:cNvGrpSpPr/>
          <p:nvPr/>
        </p:nvGrpSpPr>
        <p:grpSpPr>
          <a:xfrm>
            <a:off x="1588173" y="1551215"/>
            <a:ext cx="4789217" cy="1168647"/>
            <a:chOff x="1424544" y="1580091"/>
            <a:chExt cx="4789217" cy="1168647"/>
          </a:xfrm>
        </p:grpSpPr>
        <p:grpSp>
          <p:nvGrpSpPr>
            <p:cNvPr id="2" name="组合 1"/>
            <p:cNvGrpSpPr/>
            <p:nvPr/>
          </p:nvGrpSpPr>
          <p:grpSpPr>
            <a:xfrm>
              <a:off x="5257914" y="1686491"/>
              <a:ext cx="955847" cy="955847"/>
              <a:chOff x="5257914" y="1925320"/>
              <a:chExt cx="955847" cy="955847"/>
            </a:xfrm>
          </p:grpSpPr>
          <p:sp>
            <p:nvSpPr>
              <p:cNvPr id="9" name="矩形 8"/>
              <p:cNvSpPr/>
              <p:nvPr/>
            </p:nvSpPr>
            <p:spPr>
              <a:xfrm rot="2700000">
                <a:off x="5257914" y="1925320"/>
                <a:ext cx="955847" cy="95584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pic>
            <p:nvPicPr>
              <p:cNvPr id="17" name="图片 25" descr="20289030"/>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65837" y="2124561"/>
                <a:ext cx="540000" cy="557365"/>
              </a:xfrm>
              <a:prstGeom prst="rect">
                <a:avLst/>
              </a:prstGeom>
            </p:spPr>
          </p:pic>
        </p:grpSp>
        <p:grpSp>
          <p:nvGrpSpPr>
            <p:cNvPr id="19" name="组合 18"/>
            <p:cNvGrpSpPr/>
            <p:nvPr/>
          </p:nvGrpSpPr>
          <p:grpSpPr>
            <a:xfrm>
              <a:off x="1424544" y="1580091"/>
              <a:ext cx="2699694" cy="1168647"/>
              <a:chOff x="1895297" y="2159076"/>
              <a:chExt cx="2228941" cy="964866"/>
            </a:xfrm>
          </p:grpSpPr>
          <p:sp>
            <p:nvSpPr>
              <p:cNvPr id="20" name="Rectangle 16"/>
              <p:cNvSpPr/>
              <p:nvPr/>
            </p:nvSpPr>
            <p:spPr>
              <a:xfrm flipH="1">
                <a:off x="1895297" y="2468130"/>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1"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chemeClr val="accent5">
                        <a:lumMod val="50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accent5">
                      <a:lumMod val="50000"/>
                    </a:schemeClr>
                  </a:solidFill>
                  <a:latin typeface="思源黑体 CN Bold" panose="020B0800000000000000" pitchFamily="34" charset="-122"/>
                  <a:ea typeface="思源黑体 CN Bold" panose="020B0800000000000000" pitchFamily="34" charset="-122"/>
                </a:endParaRPr>
              </a:p>
            </p:txBody>
          </p:sp>
        </p:grpSp>
      </p:grpSp>
      <p:grpSp>
        <p:nvGrpSpPr>
          <p:cNvPr id="47" name="组合 46"/>
          <p:cNvGrpSpPr/>
          <p:nvPr/>
        </p:nvGrpSpPr>
        <p:grpSpPr>
          <a:xfrm>
            <a:off x="1588173" y="4812174"/>
            <a:ext cx="4768850" cy="1168647"/>
            <a:chOff x="1424544" y="4841050"/>
            <a:chExt cx="4768850" cy="1168647"/>
          </a:xfrm>
        </p:grpSpPr>
        <p:grpSp>
          <p:nvGrpSpPr>
            <p:cNvPr id="46" name="组合 45"/>
            <p:cNvGrpSpPr/>
            <p:nvPr/>
          </p:nvGrpSpPr>
          <p:grpSpPr>
            <a:xfrm>
              <a:off x="5237547" y="4947450"/>
              <a:ext cx="955847" cy="955847"/>
              <a:chOff x="5237547" y="4858176"/>
              <a:chExt cx="955847" cy="955847"/>
            </a:xfrm>
          </p:grpSpPr>
          <p:sp>
            <p:nvSpPr>
              <p:cNvPr id="13" name="矩形 12"/>
              <p:cNvSpPr/>
              <p:nvPr/>
            </p:nvSpPr>
            <p:spPr>
              <a:xfrm rot="2700000">
                <a:off x="5237547" y="4858176"/>
                <a:ext cx="955847" cy="95584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pic>
            <p:nvPicPr>
              <p:cNvPr id="18" name="图片 62" descr="4522236"/>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391470" y="5012099"/>
                <a:ext cx="648000" cy="648000"/>
              </a:xfrm>
              <a:prstGeom prst="rect">
                <a:avLst/>
              </a:prstGeom>
            </p:spPr>
          </p:pic>
        </p:grpSp>
        <p:grpSp>
          <p:nvGrpSpPr>
            <p:cNvPr id="22" name="组合 21"/>
            <p:cNvGrpSpPr/>
            <p:nvPr/>
          </p:nvGrpSpPr>
          <p:grpSpPr>
            <a:xfrm>
              <a:off x="1424544" y="4841050"/>
              <a:ext cx="2699694" cy="1168647"/>
              <a:chOff x="1895297" y="2159076"/>
              <a:chExt cx="2228941" cy="964866"/>
            </a:xfrm>
          </p:grpSpPr>
          <p:sp>
            <p:nvSpPr>
              <p:cNvPr id="23" name="Rectangle 16"/>
              <p:cNvSpPr/>
              <p:nvPr/>
            </p:nvSpPr>
            <p:spPr>
              <a:xfrm flipH="1">
                <a:off x="1895297" y="2468130"/>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4"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chemeClr val="accent5">
                        <a:lumMod val="50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accent5">
                      <a:lumMod val="50000"/>
                    </a:schemeClr>
                  </a:solidFill>
                  <a:latin typeface="思源黑体 CN Bold" panose="020B0800000000000000" pitchFamily="34" charset="-122"/>
                  <a:ea typeface="思源黑体 CN Bold" panose="020B0800000000000000" pitchFamily="34" charset="-122"/>
                </a:endParaRPr>
              </a:p>
            </p:txBody>
          </p:sp>
        </p:grpSp>
      </p:grpSp>
      <p:grpSp>
        <p:nvGrpSpPr>
          <p:cNvPr id="50" name="组合 49"/>
          <p:cNvGrpSpPr/>
          <p:nvPr/>
        </p:nvGrpSpPr>
        <p:grpSpPr>
          <a:xfrm>
            <a:off x="6166697" y="2366455"/>
            <a:ext cx="4812259" cy="1168647"/>
            <a:chOff x="6003068" y="2154597"/>
            <a:chExt cx="4812259" cy="1168647"/>
          </a:xfrm>
        </p:grpSpPr>
        <p:grpSp>
          <p:nvGrpSpPr>
            <p:cNvPr id="43" name="组合 42"/>
            <p:cNvGrpSpPr/>
            <p:nvPr/>
          </p:nvGrpSpPr>
          <p:grpSpPr>
            <a:xfrm>
              <a:off x="6003068" y="2260997"/>
              <a:ext cx="955847" cy="955847"/>
              <a:chOff x="6003068" y="2654320"/>
              <a:chExt cx="955847" cy="955847"/>
            </a:xfrm>
          </p:grpSpPr>
          <p:sp>
            <p:nvSpPr>
              <p:cNvPr id="10" name="矩形 9"/>
              <p:cNvSpPr/>
              <p:nvPr/>
            </p:nvSpPr>
            <p:spPr>
              <a:xfrm rot="2700000">
                <a:off x="6003068" y="2654320"/>
                <a:ext cx="955847" cy="95584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pic>
            <p:nvPicPr>
              <p:cNvPr id="14" name="图片 69" descr="4524064"/>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228991" y="2817751"/>
                <a:ext cx="504000" cy="520670"/>
              </a:xfrm>
              <a:prstGeom prst="rect">
                <a:avLst/>
              </a:prstGeom>
            </p:spPr>
          </p:pic>
        </p:grpSp>
        <p:grpSp>
          <p:nvGrpSpPr>
            <p:cNvPr id="25" name="组合 24"/>
            <p:cNvGrpSpPr/>
            <p:nvPr/>
          </p:nvGrpSpPr>
          <p:grpSpPr>
            <a:xfrm flipH="1">
              <a:off x="8115633" y="2154597"/>
              <a:ext cx="2699694" cy="1168647"/>
              <a:chOff x="1895297" y="2159076"/>
              <a:chExt cx="2228941" cy="964866"/>
            </a:xfrm>
          </p:grpSpPr>
          <p:sp>
            <p:nvSpPr>
              <p:cNvPr id="26" name="Rectangle 16"/>
              <p:cNvSpPr/>
              <p:nvPr/>
            </p:nvSpPr>
            <p:spPr>
              <a:xfrm flipH="1">
                <a:off x="1895297" y="2468130"/>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7"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48" name="组合 47"/>
          <p:cNvGrpSpPr/>
          <p:nvPr/>
        </p:nvGrpSpPr>
        <p:grpSpPr>
          <a:xfrm>
            <a:off x="6146329" y="3996935"/>
            <a:ext cx="4832627" cy="1168647"/>
            <a:chOff x="5982700" y="4146131"/>
            <a:chExt cx="4832627" cy="1168647"/>
          </a:xfrm>
        </p:grpSpPr>
        <p:grpSp>
          <p:nvGrpSpPr>
            <p:cNvPr id="45" name="组合 44"/>
            <p:cNvGrpSpPr/>
            <p:nvPr/>
          </p:nvGrpSpPr>
          <p:grpSpPr>
            <a:xfrm>
              <a:off x="5982700" y="4252531"/>
              <a:ext cx="955847" cy="955847"/>
              <a:chOff x="5982700" y="4111618"/>
              <a:chExt cx="955847" cy="955847"/>
            </a:xfrm>
          </p:grpSpPr>
          <p:sp>
            <p:nvSpPr>
              <p:cNvPr id="12" name="矩形 11"/>
              <p:cNvSpPr/>
              <p:nvPr/>
            </p:nvSpPr>
            <p:spPr>
              <a:xfrm rot="2700000">
                <a:off x="5982700" y="4111618"/>
                <a:ext cx="955847" cy="95584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pic>
            <p:nvPicPr>
              <p:cNvPr id="15" name="图片 70" descr="3658927"/>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16937" y="4337541"/>
                <a:ext cx="487372" cy="504000"/>
              </a:xfrm>
              <a:prstGeom prst="rect">
                <a:avLst/>
              </a:prstGeom>
            </p:spPr>
          </p:pic>
        </p:grpSp>
        <p:grpSp>
          <p:nvGrpSpPr>
            <p:cNvPr id="28" name="组合 27"/>
            <p:cNvGrpSpPr/>
            <p:nvPr/>
          </p:nvGrpSpPr>
          <p:grpSpPr>
            <a:xfrm flipH="1">
              <a:off x="8115633" y="4146131"/>
              <a:ext cx="2699694" cy="1168647"/>
              <a:chOff x="1895297" y="2159076"/>
              <a:chExt cx="2228941" cy="964866"/>
            </a:xfrm>
          </p:grpSpPr>
          <p:sp>
            <p:nvSpPr>
              <p:cNvPr id="29" name="Rectangle 16"/>
              <p:cNvSpPr/>
              <p:nvPr/>
            </p:nvSpPr>
            <p:spPr>
              <a:xfrm flipH="1">
                <a:off x="1895297" y="2468130"/>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0"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49" name="组合 48"/>
          <p:cNvGrpSpPr/>
          <p:nvPr/>
        </p:nvGrpSpPr>
        <p:grpSpPr>
          <a:xfrm>
            <a:off x="1588173" y="3181695"/>
            <a:ext cx="4768148" cy="1168647"/>
            <a:chOff x="1424544" y="3210570"/>
            <a:chExt cx="4768148" cy="1168647"/>
          </a:xfrm>
        </p:grpSpPr>
        <p:grpSp>
          <p:nvGrpSpPr>
            <p:cNvPr id="44" name="组合 43"/>
            <p:cNvGrpSpPr/>
            <p:nvPr/>
          </p:nvGrpSpPr>
          <p:grpSpPr>
            <a:xfrm>
              <a:off x="5236845" y="3316970"/>
              <a:ext cx="955847" cy="955847"/>
              <a:chOff x="5236845" y="3381915"/>
              <a:chExt cx="955847" cy="955847"/>
            </a:xfrm>
          </p:grpSpPr>
          <p:sp>
            <p:nvSpPr>
              <p:cNvPr id="11" name="矩形 10"/>
              <p:cNvSpPr/>
              <p:nvPr/>
            </p:nvSpPr>
            <p:spPr>
              <a:xfrm rot="2700000">
                <a:off x="5236845" y="3381915"/>
                <a:ext cx="955847" cy="95584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阿里巴巴普惠体 R" panose="00020600040101010101" pitchFamily="18" charset="-122"/>
                  <a:ea typeface="阿里巴巴普惠体 R" panose="00020600040101010101" pitchFamily="18" charset="-122"/>
                </a:endParaRPr>
              </a:p>
            </p:txBody>
          </p:sp>
          <p:pic>
            <p:nvPicPr>
              <p:cNvPr id="16" name="图片 71" descr="4520028"/>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462768" y="3599537"/>
                <a:ext cx="504000" cy="520602"/>
              </a:xfrm>
              <a:prstGeom prst="rect">
                <a:avLst/>
              </a:prstGeom>
            </p:spPr>
          </p:pic>
        </p:grpSp>
        <p:grpSp>
          <p:nvGrpSpPr>
            <p:cNvPr id="31" name="组合 30"/>
            <p:cNvGrpSpPr/>
            <p:nvPr/>
          </p:nvGrpSpPr>
          <p:grpSpPr>
            <a:xfrm>
              <a:off x="1424544" y="3210570"/>
              <a:ext cx="2699694" cy="1168647"/>
              <a:chOff x="1895297" y="2159076"/>
              <a:chExt cx="2228941" cy="964866"/>
            </a:xfrm>
          </p:grpSpPr>
          <p:sp>
            <p:nvSpPr>
              <p:cNvPr id="32" name="Rectangle 16"/>
              <p:cNvSpPr/>
              <p:nvPr/>
            </p:nvSpPr>
            <p:spPr>
              <a:xfrm flipH="1">
                <a:off x="1895297" y="2468130"/>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3"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dirty="0">
                    <a:solidFill>
                      <a:schemeClr val="accent5">
                        <a:lumMod val="50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accent5">
                      <a:lumMod val="50000"/>
                    </a:schemeClr>
                  </a:solidFill>
                  <a:latin typeface="思源黑体 CN Bold" panose="020B0800000000000000" pitchFamily="34" charset="-122"/>
                  <a:ea typeface="思源黑体 CN Bold" panose="020B0800000000000000" pitchFamily="34" charset="-122"/>
                </a:endParaRPr>
              </a:p>
            </p:txBody>
          </p:sp>
        </p:gr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51"/>
                                        </p:tgtEl>
                                        <p:attrNameLst>
                                          <p:attrName>style.visibility</p:attrName>
                                        </p:attrNameLst>
                                      </p:cBhvr>
                                      <p:to>
                                        <p:strVal val="visible"/>
                                      </p:to>
                                    </p:set>
                                    <p:animEffect transition="in" filter="fade">
                                      <p:cBhvr>
                                        <p:cTn id="13" dur="500"/>
                                        <p:tgtEl>
                                          <p:spTgt spid="51"/>
                                        </p:tgtEl>
                                      </p:cBhvr>
                                    </p:animEffect>
                                    <p:anim calcmode="lin" valueType="num">
                                      <p:cBhvr>
                                        <p:cTn id="14" dur="500" fill="hold"/>
                                        <p:tgtEl>
                                          <p:spTgt spid="51"/>
                                        </p:tgtEl>
                                        <p:attrNameLst>
                                          <p:attrName>ppt_x</p:attrName>
                                        </p:attrNameLst>
                                      </p:cBhvr>
                                      <p:tavLst>
                                        <p:tav tm="0">
                                          <p:val>
                                            <p:strVal val="#ppt_x"/>
                                          </p:val>
                                        </p:tav>
                                        <p:tav tm="100000">
                                          <p:val>
                                            <p:strVal val="#ppt_x"/>
                                          </p:val>
                                        </p:tav>
                                      </p:tavLst>
                                    </p:anim>
                                    <p:anim calcmode="lin" valueType="num">
                                      <p:cBhvr>
                                        <p:cTn id="15" dur="500" fill="hold"/>
                                        <p:tgtEl>
                                          <p:spTgt spid="5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50"/>
                                        </p:tgtEl>
                                        <p:attrNameLst>
                                          <p:attrName>style.visibility</p:attrName>
                                        </p:attrNameLst>
                                      </p:cBhvr>
                                      <p:to>
                                        <p:strVal val="visible"/>
                                      </p:to>
                                    </p:set>
                                    <p:animEffect transition="in" filter="fade">
                                      <p:cBhvr>
                                        <p:cTn id="19" dur="500"/>
                                        <p:tgtEl>
                                          <p:spTgt spid="50"/>
                                        </p:tgtEl>
                                      </p:cBhvr>
                                    </p:animEffect>
                                    <p:anim calcmode="lin" valueType="num">
                                      <p:cBhvr>
                                        <p:cTn id="20" dur="500" fill="hold"/>
                                        <p:tgtEl>
                                          <p:spTgt spid="50"/>
                                        </p:tgtEl>
                                        <p:attrNameLst>
                                          <p:attrName>ppt_x</p:attrName>
                                        </p:attrNameLst>
                                      </p:cBhvr>
                                      <p:tavLst>
                                        <p:tav tm="0">
                                          <p:val>
                                            <p:strVal val="#ppt_x"/>
                                          </p:val>
                                        </p:tav>
                                        <p:tav tm="100000">
                                          <p:val>
                                            <p:strVal val="#ppt_x"/>
                                          </p:val>
                                        </p:tav>
                                      </p:tavLst>
                                    </p:anim>
                                    <p:anim calcmode="lin" valueType="num">
                                      <p:cBhvr>
                                        <p:cTn id="21" dur="500" fill="hold"/>
                                        <p:tgtEl>
                                          <p:spTgt spid="5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fade">
                                      <p:cBhvr>
                                        <p:cTn id="25" dur="500"/>
                                        <p:tgtEl>
                                          <p:spTgt spid="49"/>
                                        </p:tgtEl>
                                      </p:cBhvr>
                                    </p:animEffect>
                                    <p:anim calcmode="lin" valueType="num">
                                      <p:cBhvr>
                                        <p:cTn id="26" dur="500" fill="hold"/>
                                        <p:tgtEl>
                                          <p:spTgt spid="49"/>
                                        </p:tgtEl>
                                        <p:attrNameLst>
                                          <p:attrName>ppt_x</p:attrName>
                                        </p:attrNameLst>
                                      </p:cBhvr>
                                      <p:tavLst>
                                        <p:tav tm="0">
                                          <p:val>
                                            <p:strVal val="#ppt_x"/>
                                          </p:val>
                                        </p:tav>
                                        <p:tav tm="100000">
                                          <p:val>
                                            <p:strVal val="#ppt_x"/>
                                          </p:val>
                                        </p:tav>
                                      </p:tavLst>
                                    </p:anim>
                                    <p:anim calcmode="lin" valueType="num">
                                      <p:cBhvr>
                                        <p:cTn id="27" dur="500" fill="hold"/>
                                        <p:tgtEl>
                                          <p:spTgt spid="4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fade">
                                      <p:cBhvr>
                                        <p:cTn id="31" dur="500"/>
                                        <p:tgtEl>
                                          <p:spTgt spid="48"/>
                                        </p:tgtEl>
                                      </p:cBhvr>
                                    </p:animEffect>
                                    <p:anim calcmode="lin" valueType="num">
                                      <p:cBhvr>
                                        <p:cTn id="32" dur="500" fill="hold"/>
                                        <p:tgtEl>
                                          <p:spTgt spid="48"/>
                                        </p:tgtEl>
                                        <p:attrNameLst>
                                          <p:attrName>ppt_x</p:attrName>
                                        </p:attrNameLst>
                                      </p:cBhvr>
                                      <p:tavLst>
                                        <p:tav tm="0">
                                          <p:val>
                                            <p:strVal val="#ppt_x"/>
                                          </p:val>
                                        </p:tav>
                                        <p:tav tm="100000">
                                          <p:val>
                                            <p:strVal val="#ppt_x"/>
                                          </p:val>
                                        </p:tav>
                                      </p:tavLst>
                                    </p:anim>
                                    <p:anim calcmode="lin" valueType="num">
                                      <p:cBhvr>
                                        <p:cTn id="33" dur="500" fill="hold"/>
                                        <p:tgtEl>
                                          <p:spTgt spid="48"/>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anim calcmode="lin" valueType="num">
                                      <p:cBhvr>
                                        <p:cTn id="38" dur="500" fill="hold"/>
                                        <p:tgtEl>
                                          <p:spTgt spid="47"/>
                                        </p:tgtEl>
                                        <p:attrNameLst>
                                          <p:attrName>ppt_x</p:attrName>
                                        </p:attrNameLst>
                                      </p:cBhvr>
                                      <p:tavLst>
                                        <p:tav tm="0">
                                          <p:val>
                                            <p:strVal val="#ppt_x"/>
                                          </p:val>
                                        </p:tav>
                                        <p:tav tm="100000">
                                          <p:val>
                                            <p:strVal val="#ppt_x"/>
                                          </p:val>
                                        </p:tav>
                                      </p:tavLst>
                                    </p:anim>
                                    <p:anim calcmode="lin" valueType="num">
                                      <p:cBhvr>
                                        <p:cTn id="39" dur="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rot="10800000" flipH="1" flipV="1">
            <a:off x="8302175" y="0"/>
            <a:ext cx="3889825" cy="6858000"/>
          </a:xfrm>
          <a:prstGeom prst="rect">
            <a:avLst/>
          </a:pr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rgbClr val="FFFFFF"/>
              </a:solidFill>
              <a:effectLst/>
              <a:uLnTx/>
              <a:uFillTx/>
              <a:latin typeface="Calibri" panose="020F0502020204030204"/>
              <a:ea typeface="宋体" panose="02010600030101010101" pitchFamily="2" charset="-122"/>
              <a:cs typeface="+mn-cs"/>
            </a:endParaRPr>
          </a:p>
        </p:txBody>
      </p:sp>
      <p:pic>
        <p:nvPicPr>
          <p:cNvPr id="3" name="图片 2" descr="图片包含 乐高, 玩具, 桌子, 男人&#10;&#10;描述已自动生成"/>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flipH="1">
            <a:off x="5334235" y="926409"/>
            <a:ext cx="6175454" cy="6175454"/>
          </a:xfrm>
          <a:prstGeom prst="rect">
            <a:avLst/>
          </a:prstGeom>
        </p:spPr>
      </p:pic>
      <p:cxnSp>
        <p:nvCxnSpPr>
          <p:cNvPr id="9" name="直接连接符 8"/>
          <p:cNvCxnSpPr/>
          <p:nvPr/>
        </p:nvCxnSpPr>
        <p:spPr>
          <a:xfrm>
            <a:off x="810927" y="-1023948"/>
            <a:ext cx="0" cy="1886857"/>
          </a:xfrm>
          <a:prstGeom prst="line">
            <a:avLst/>
          </a:prstGeom>
          <a:ln>
            <a:solidFill>
              <a:schemeClr val="accent1"/>
            </a:solidFill>
            <a:tailEnd type="oval" w="lg" len="lg"/>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808887" y="6298932"/>
            <a:ext cx="334494" cy="0"/>
          </a:xfrm>
          <a:prstGeom prst="line">
            <a:avLst/>
          </a:prstGeom>
          <a:ln w="28575" cap="rnd">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1377927" y="2171699"/>
            <a:ext cx="807957" cy="774745"/>
            <a:chOff x="1449504" y="2212189"/>
            <a:chExt cx="589907" cy="565659"/>
          </a:xfrm>
        </p:grpSpPr>
        <p:sp>
          <p:nvSpPr>
            <p:cNvPr id="16" name="椭圆 15"/>
            <p:cNvSpPr/>
            <p:nvPr/>
          </p:nvSpPr>
          <p:spPr>
            <a:xfrm>
              <a:off x="1461632" y="2212189"/>
              <a:ext cx="565659" cy="565659"/>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dirty="0">
                <a:solidFill>
                  <a:schemeClr val="tx1">
                    <a:lumMod val="75000"/>
                    <a:lumOff val="25000"/>
                  </a:schemeClr>
                </a:solidFill>
                <a:latin typeface="站酷庆科黄油体" panose="02000803000000020004" pitchFamily="2" charset="-122"/>
                <a:ea typeface="站酷庆科黄油体" panose="02000803000000020004" pitchFamily="2" charset="-122"/>
              </a:endParaRPr>
            </a:p>
          </p:txBody>
        </p:sp>
        <p:sp>
          <p:nvSpPr>
            <p:cNvPr id="18" name="文本框 17"/>
            <p:cNvSpPr txBox="1"/>
            <p:nvPr/>
          </p:nvSpPr>
          <p:spPr>
            <a:xfrm>
              <a:off x="1449504" y="2285690"/>
              <a:ext cx="589907" cy="42695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3200" i="0" u="none" strike="noStrike" kern="0" cap="none" spc="0" normalizeH="0" baseline="0" noProof="0" dirty="0">
                  <a:ln>
                    <a:noFill/>
                  </a:ln>
                  <a:solidFill>
                    <a:schemeClr val="bg1"/>
                  </a:solidFill>
                  <a:uLnTx/>
                  <a:uFillTx/>
                  <a:latin typeface="优设标题黑" panose="00000500000000000000" pitchFamily="2" charset="-122"/>
                  <a:ea typeface="优设标题黑" panose="00000500000000000000" pitchFamily="2" charset="-122"/>
                </a:rPr>
                <a:t>02</a:t>
              </a:r>
              <a:endParaRPr kumimoji="0" lang="zh-CN" altLang="en-US" sz="3200" i="0" u="none" strike="noStrike" kern="0" cap="none" spc="0" normalizeH="0" baseline="0" noProof="0" dirty="0">
                <a:ln>
                  <a:noFill/>
                </a:ln>
                <a:solidFill>
                  <a:schemeClr val="bg1"/>
                </a:solidFill>
                <a:uLnTx/>
                <a:uFillTx/>
                <a:latin typeface="优设标题黑" panose="00000500000000000000" pitchFamily="2" charset="-122"/>
                <a:ea typeface="优设标题黑" panose="00000500000000000000" pitchFamily="2" charset="-122"/>
              </a:endParaRPr>
            </a:p>
          </p:txBody>
        </p:sp>
      </p:grpSp>
      <p:grpSp>
        <p:nvGrpSpPr>
          <p:cNvPr id="2" name="组合 1"/>
          <p:cNvGrpSpPr/>
          <p:nvPr/>
        </p:nvGrpSpPr>
        <p:grpSpPr>
          <a:xfrm>
            <a:off x="1331010" y="3192720"/>
            <a:ext cx="3815596" cy="1143712"/>
            <a:chOff x="2291071" y="2169230"/>
            <a:chExt cx="1541301" cy="462000"/>
          </a:xfrm>
        </p:grpSpPr>
        <p:sp>
          <p:nvSpPr>
            <p:cNvPr id="19" name="文本框 18"/>
            <p:cNvSpPr txBox="1"/>
            <p:nvPr/>
          </p:nvSpPr>
          <p:spPr>
            <a:xfrm>
              <a:off x="2291071" y="2169230"/>
              <a:ext cx="1197582" cy="335680"/>
            </a:xfrm>
            <a:prstGeom prst="rect">
              <a:avLst/>
            </a:prstGeom>
            <a:noFill/>
          </p:spPr>
          <p:txBody>
            <a:bodyPr wrap="square" rtlCol="0">
              <a:spAutoFit/>
            </a:bodyPr>
            <a:lstStyle/>
            <a:p>
              <a:pPr lvl="0" algn="dist">
                <a:defRPr/>
              </a:pPr>
              <a:r>
                <a:rPr lang="zh-CN" altLang="en-US" sz="4800" kern="0" dirty="0">
                  <a:solidFill>
                    <a:schemeClr val="tx1">
                      <a:lumMod val="75000"/>
                      <a:lumOff val="25000"/>
                    </a:schemeClr>
                  </a:solidFill>
                  <a:latin typeface="思源黑体 CN Bold" panose="020B0800000000000000" pitchFamily="34" charset="-122"/>
                  <a:ea typeface="思源黑体 CN Bold" panose="020B0800000000000000" pitchFamily="34" charset="-122"/>
                </a:rPr>
                <a:t>发展历程</a:t>
              </a:r>
            </a:p>
          </p:txBody>
        </p:sp>
        <p:sp>
          <p:nvSpPr>
            <p:cNvPr id="20" name="文本框 19"/>
            <p:cNvSpPr txBox="1"/>
            <p:nvPr/>
          </p:nvSpPr>
          <p:spPr>
            <a:xfrm>
              <a:off x="2310023" y="2519337"/>
              <a:ext cx="1522349" cy="111893"/>
            </a:xfrm>
            <a:prstGeom prst="rect">
              <a:avLst/>
            </a:prstGeom>
            <a:noFill/>
          </p:spPr>
          <p:txBody>
            <a:bodyPr wrap="square" rtlCol="0">
              <a:spAutoFit/>
            </a:bodyPr>
            <a:lstStyle/>
            <a:p>
              <a:pPr lvl="0" algn="dist"/>
              <a:r>
                <a:rPr lang="en-US" altLang="zh-CN" sz="1200" kern="0" spc="-300" dirty="0">
                  <a:solidFill>
                    <a:schemeClr val="tx1">
                      <a:lumMod val="75000"/>
                      <a:lumOff val="25000"/>
                    </a:schemeClr>
                  </a:solidFill>
                  <a:latin typeface="思源黑体 CN Light" panose="020B0300000000000000" pitchFamily="34" charset="-122"/>
                  <a:ea typeface="思源黑体 CN Light" panose="020B0300000000000000" pitchFamily="34" charset="-122"/>
                </a:rPr>
                <a:t>DEVELOPMENT HISTORY THE COMPANY</a:t>
              </a: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anim calcmode="lin" valueType="num">
                                      <p:cBhvr>
                                        <p:cTn id="14" dur="500" fill="hold"/>
                                        <p:tgtEl>
                                          <p:spTgt spid="39"/>
                                        </p:tgtEl>
                                        <p:attrNameLst>
                                          <p:attrName>ppt_x</p:attrName>
                                        </p:attrNameLst>
                                      </p:cBhvr>
                                      <p:tavLst>
                                        <p:tav tm="0">
                                          <p:val>
                                            <p:strVal val="#ppt_x"/>
                                          </p:val>
                                        </p:tav>
                                        <p:tav tm="100000">
                                          <p:val>
                                            <p:strVal val="#ppt_x"/>
                                          </p:val>
                                        </p:tav>
                                      </p:tavLst>
                                    </p:anim>
                                    <p:anim calcmode="lin" valueType="num">
                                      <p:cBhvr>
                                        <p:cTn id="15" dur="500" fill="hold"/>
                                        <p:tgtEl>
                                          <p:spTgt spid="3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54763" y="327287"/>
            <a:ext cx="4122168" cy="615219"/>
            <a:chOff x="586991" y="472430"/>
            <a:chExt cx="4122168" cy="615219"/>
          </a:xfrm>
        </p:grpSpPr>
        <p:sp>
          <p:nvSpPr>
            <p:cNvPr id="5" name="椭圆 4"/>
            <p:cNvSpPr/>
            <p:nvPr/>
          </p:nvSpPr>
          <p:spPr>
            <a:xfrm>
              <a:off x="654123" y="472430"/>
              <a:ext cx="612000" cy="612000"/>
            </a:xfrm>
            <a:prstGeom prst="ellipse">
              <a:avLst/>
            </a:prstGeom>
            <a:solidFill>
              <a:srgbClr val="0070C0"/>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dirty="0">
                <a:latin typeface="阿里巴巴普惠体 R" panose="00020600040101010101" pitchFamily="18" charset="-122"/>
                <a:ea typeface="阿里巴巴普惠体 R" panose="00020600040101010101" pitchFamily="18" charset="-122"/>
              </a:endParaRPr>
            </a:p>
          </p:txBody>
        </p:sp>
        <p:sp>
          <p:nvSpPr>
            <p:cNvPr id="6" name="文本框 5"/>
            <p:cNvSpPr txBox="1"/>
            <p:nvPr/>
          </p:nvSpPr>
          <p:spPr>
            <a:xfrm>
              <a:off x="586991" y="516820"/>
              <a:ext cx="679132" cy="523220"/>
            </a:xfrm>
            <a:prstGeom prst="rect">
              <a:avLst/>
            </a:prstGeom>
            <a:noFill/>
          </p:spPr>
          <p:txBody>
            <a:bodyPr wrap="square" rtlCol="0">
              <a:spAutoFit/>
            </a:bodyPr>
            <a:lstStyle>
              <a:defPPr>
                <a:defRPr lang="zh-CN"/>
              </a:defPPr>
              <a:lvl1pPr algn="dist">
                <a:defRPr sz="9600" spc="-150">
                  <a:gradFill>
                    <a:gsLst>
                      <a:gs pos="0">
                        <a:schemeClr val="accent3">
                          <a:lumMod val="75000"/>
                        </a:schemeClr>
                      </a:gs>
                      <a:gs pos="100000">
                        <a:schemeClr val="accent1">
                          <a:lumMod val="60000"/>
                          <a:lumOff val="40000"/>
                        </a:schemeClr>
                      </a:gs>
                    </a:gsLst>
                    <a:lin ang="0" scaled="1"/>
                  </a:gradFill>
                  <a:latin typeface="优设标题黑" panose="00000500000000000000" pitchFamily="2" charset="-122"/>
                  <a:ea typeface="优设标题黑" panose="00000500000000000000" pitchFamily="2" charset="-122"/>
                </a:defRPr>
              </a:lvl1pPr>
            </a:lstStyle>
            <a:p>
              <a:r>
                <a:rPr lang="en-US" altLang="zh-CN" sz="2800" spc="-300" dirty="0">
                  <a:solidFill>
                    <a:schemeClr val="bg1"/>
                  </a:solidFill>
                  <a:effectLst>
                    <a:outerShdw blurRad="38100" dist="38100" dir="2700000" algn="tl">
                      <a:srgbClr val="000000">
                        <a:alpha val="43137"/>
                      </a:srgbClr>
                    </a:outerShdw>
                  </a:effectLst>
                </a:rPr>
                <a:t>02</a:t>
              </a:r>
              <a:endParaRPr lang="zh-CN" altLang="en-US" sz="2800" spc="-300" dirty="0">
                <a:solidFill>
                  <a:schemeClr val="bg1"/>
                </a:solidFill>
                <a:effectLst>
                  <a:outerShdw blurRad="38100" dist="38100" dir="2700000" algn="tl">
                    <a:srgbClr val="000000">
                      <a:alpha val="43137"/>
                    </a:srgbClr>
                  </a:outerShdw>
                </a:effectLst>
              </a:endParaRPr>
            </a:p>
          </p:txBody>
        </p:sp>
        <p:sp>
          <p:nvSpPr>
            <p:cNvPr id="7" name="文本框 6"/>
            <p:cNvSpPr txBox="1"/>
            <p:nvPr/>
          </p:nvSpPr>
          <p:spPr>
            <a:xfrm>
              <a:off x="1456590" y="502874"/>
              <a:ext cx="3252569" cy="584775"/>
            </a:xfrm>
            <a:prstGeom prst="rect">
              <a:avLst/>
            </a:prstGeom>
            <a:noFill/>
          </p:spPr>
          <p:txBody>
            <a:bodyPr wrap="square" rtlCol="0">
              <a:spAutoFit/>
            </a:bodyPr>
            <a:lstStyle/>
            <a:p>
              <a:pPr defTabSz="457200"/>
              <a:r>
                <a:rPr kumimoji="1" lang="zh-CN" altLang="en-US" sz="3200" dirty="0">
                  <a:solidFill>
                    <a:schemeClr val="tx1">
                      <a:lumMod val="75000"/>
                      <a:lumOff val="25000"/>
                    </a:schemeClr>
                  </a:solidFill>
                  <a:latin typeface="优设标题黑" panose="00000500000000000000" pitchFamily="2" charset="-122"/>
                  <a:ea typeface="优设标题黑" panose="00000500000000000000" pitchFamily="2" charset="-122"/>
                </a:rPr>
                <a:t>发展历程</a:t>
              </a:r>
            </a:p>
          </p:txBody>
        </p:sp>
      </p:grpSp>
      <p:grpSp>
        <p:nvGrpSpPr>
          <p:cNvPr id="2" name="组合 1"/>
          <p:cNvGrpSpPr/>
          <p:nvPr/>
        </p:nvGrpSpPr>
        <p:grpSpPr>
          <a:xfrm>
            <a:off x="1867389" y="1527055"/>
            <a:ext cx="1728225" cy="2254230"/>
            <a:chOff x="1867389" y="1892813"/>
            <a:chExt cx="1728225" cy="2254230"/>
          </a:xfrm>
        </p:grpSpPr>
        <p:grpSp>
          <p:nvGrpSpPr>
            <p:cNvPr id="19" name="Group 50"/>
            <p:cNvGrpSpPr/>
            <p:nvPr/>
          </p:nvGrpSpPr>
          <p:grpSpPr>
            <a:xfrm>
              <a:off x="1867389" y="1892813"/>
              <a:ext cx="1728225" cy="1728224"/>
              <a:chOff x="1400541" y="1592431"/>
              <a:chExt cx="1296169" cy="1296168"/>
            </a:xfrm>
          </p:grpSpPr>
          <p:sp>
            <p:nvSpPr>
              <p:cNvPr id="20" name="Oval 34"/>
              <p:cNvSpPr/>
              <p:nvPr/>
            </p:nvSpPr>
            <p:spPr>
              <a:xfrm>
                <a:off x="1533041" y="1693149"/>
                <a:ext cx="1094733" cy="1094733"/>
              </a:xfrm>
              <a:prstGeom prst="ellipse">
                <a:avLst/>
              </a:prstGeom>
              <a:solidFill>
                <a:srgbClr val="FFFFFF">
                  <a:lumMod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65" b="0" i="0" u="none" strike="noStrike" kern="0" cap="none" spc="0" normalizeH="0" baseline="0" noProof="0" dirty="0">
                  <a:ln>
                    <a:noFill/>
                  </a:ln>
                  <a:solidFill>
                    <a:srgbClr val="FFFFFF"/>
                  </a:solidFill>
                  <a:effectLst/>
                  <a:uLnTx/>
                  <a:uFillTx/>
                  <a:latin typeface="Calibri" panose="020F0502020204030204"/>
                  <a:ea typeface="阿里巴巴普惠体 R" panose="00020600040101010101" pitchFamily="18" charset="-122"/>
                  <a:cs typeface="+mn-cs"/>
                </a:endParaRPr>
              </a:p>
            </p:txBody>
          </p:sp>
          <p:sp>
            <p:nvSpPr>
              <p:cNvPr id="21" name="Pie 35"/>
              <p:cNvSpPr/>
              <p:nvPr/>
            </p:nvSpPr>
            <p:spPr>
              <a:xfrm>
                <a:off x="1400541" y="1592431"/>
                <a:ext cx="1296169" cy="1296168"/>
              </a:xfrm>
              <a:prstGeom prst="pie">
                <a:avLst>
                  <a:gd name="adj1" fmla="val 27111"/>
                  <a:gd name="adj2" fmla="val 16200000"/>
                </a:avLst>
              </a:prstGeom>
              <a:solidFill>
                <a:srgbClr val="0070C0"/>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555" b="0" i="0" u="none" strike="noStrike" kern="0" cap="none" spc="0" normalizeH="0" baseline="0" noProof="0" dirty="0">
                  <a:ln>
                    <a:noFill/>
                  </a:ln>
                  <a:solidFill>
                    <a:srgbClr val="000000"/>
                  </a:solidFill>
                  <a:effectLst/>
                  <a:uLnTx/>
                  <a:uFillTx/>
                  <a:latin typeface="Calibri" panose="020F0502020204030204"/>
                  <a:ea typeface="阿里巴巴普惠体 R" panose="00020600040101010101" pitchFamily="18" charset="-122"/>
                  <a:cs typeface="+mn-cs"/>
                </a:endParaRPr>
              </a:p>
            </p:txBody>
          </p:sp>
          <p:sp>
            <p:nvSpPr>
              <p:cNvPr id="22" name="TextBox 67"/>
              <p:cNvSpPr txBox="1"/>
              <p:nvPr/>
            </p:nvSpPr>
            <p:spPr>
              <a:xfrm>
                <a:off x="1520277" y="2085624"/>
                <a:ext cx="489216" cy="21549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865" b="1" i="0" u="none" strike="noStrike" kern="0" cap="none" spc="0" normalizeH="0" baseline="0" noProof="0" dirty="0">
                    <a:ln>
                      <a:noFill/>
                    </a:ln>
                    <a:solidFill>
                      <a:srgbClr val="FFFFFF"/>
                    </a:solidFill>
                    <a:effectLst/>
                    <a:uLnTx/>
                    <a:uFillTx/>
                    <a:latin typeface="Calibri" panose="020F0502020204030204"/>
                    <a:ea typeface="阿里巴巴普惠体 R" panose="00020600040101010101" pitchFamily="18" charset="-122"/>
                  </a:rPr>
                  <a:t>75%</a:t>
                </a:r>
              </a:p>
            </p:txBody>
          </p:sp>
        </p:grpSp>
        <p:sp>
          <p:nvSpPr>
            <p:cNvPr id="35" name="TextBox 46"/>
            <p:cNvSpPr txBox="1"/>
            <p:nvPr/>
          </p:nvSpPr>
          <p:spPr>
            <a:xfrm>
              <a:off x="2218540" y="3839266"/>
              <a:ext cx="1025923" cy="307777"/>
            </a:xfrm>
            <a:prstGeom prst="rect">
              <a:avLst/>
            </a:prstGeom>
            <a:noFill/>
          </p:spPr>
          <p:txBody>
            <a:bodyPr wrap="none" lIns="0" tIns="0" rIns="0" bIns="0" rtlCol="0">
              <a:spAutoFit/>
            </a:bodyPr>
            <a:lstStyle/>
            <a:p>
              <a:pPr algn="ctr"/>
              <a:r>
                <a:rPr lang="zh-CN" altLang="en-US" sz="2000" b="1" dirty="0">
                  <a:solidFill>
                    <a:schemeClr val="accent5">
                      <a:lumMod val="50000"/>
                    </a:schemeClr>
                  </a:solidFill>
                  <a:latin typeface="思源黑体 CN Bold" panose="020B0800000000000000" pitchFamily="34" charset="-122"/>
                  <a:ea typeface="思源黑体 CN Bold" panose="020B0800000000000000" pitchFamily="34" charset="-122"/>
                </a:rPr>
                <a:t>输入文字</a:t>
              </a:r>
              <a:endParaRPr lang="en-US" sz="2000" b="1" dirty="0">
                <a:solidFill>
                  <a:schemeClr val="accent5">
                    <a:lumMod val="50000"/>
                  </a:schemeClr>
                </a:solidFill>
                <a:latin typeface="思源黑体 CN Bold" panose="020B0800000000000000" pitchFamily="34" charset="-122"/>
                <a:ea typeface="思源黑体 CN Bold" panose="020B0800000000000000" pitchFamily="34" charset="-122"/>
              </a:endParaRPr>
            </a:p>
          </p:txBody>
        </p:sp>
      </p:grpSp>
      <p:grpSp>
        <p:nvGrpSpPr>
          <p:cNvPr id="48" name="组合 47"/>
          <p:cNvGrpSpPr/>
          <p:nvPr/>
        </p:nvGrpSpPr>
        <p:grpSpPr>
          <a:xfrm>
            <a:off x="4133249" y="1527055"/>
            <a:ext cx="1728225" cy="2254230"/>
            <a:chOff x="4133249" y="1892813"/>
            <a:chExt cx="1728225" cy="2254230"/>
          </a:xfrm>
        </p:grpSpPr>
        <p:grpSp>
          <p:nvGrpSpPr>
            <p:cNvPr id="23" name="Group 51"/>
            <p:cNvGrpSpPr/>
            <p:nvPr/>
          </p:nvGrpSpPr>
          <p:grpSpPr>
            <a:xfrm>
              <a:off x="4133249" y="1892813"/>
              <a:ext cx="1728225" cy="1728224"/>
              <a:chOff x="3099936" y="1592431"/>
              <a:chExt cx="1296169" cy="1296168"/>
            </a:xfrm>
          </p:grpSpPr>
          <p:sp>
            <p:nvSpPr>
              <p:cNvPr id="24" name="Oval 36"/>
              <p:cNvSpPr/>
              <p:nvPr/>
            </p:nvSpPr>
            <p:spPr>
              <a:xfrm>
                <a:off x="3232436" y="1693149"/>
                <a:ext cx="1094733" cy="1094733"/>
              </a:xfrm>
              <a:prstGeom prst="ellipse">
                <a:avLst/>
              </a:prstGeom>
              <a:solidFill>
                <a:srgbClr val="FFFFFF">
                  <a:lumMod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65" b="0" i="0" u="none" strike="noStrike" kern="0" cap="none" spc="0" normalizeH="0" baseline="0" noProof="0" dirty="0">
                  <a:ln>
                    <a:noFill/>
                  </a:ln>
                  <a:solidFill>
                    <a:srgbClr val="FFFFFF"/>
                  </a:solidFill>
                  <a:effectLst/>
                  <a:uLnTx/>
                  <a:uFillTx/>
                  <a:latin typeface="Calibri" panose="020F0502020204030204"/>
                  <a:ea typeface="阿里巴巴普惠体 R" panose="00020600040101010101" pitchFamily="18" charset="-122"/>
                  <a:cs typeface="+mn-cs"/>
                </a:endParaRPr>
              </a:p>
            </p:txBody>
          </p:sp>
          <p:sp>
            <p:nvSpPr>
              <p:cNvPr id="25" name="Pie 37"/>
              <p:cNvSpPr/>
              <p:nvPr/>
            </p:nvSpPr>
            <p:spPr>
              <a:xfrm>
                <a:off x="3099936" y="1592431"/>
                <a:ext cx="1296169" cy="1296168"/>
              </a:xfrm>
              <a:prstGeom prst="pie">
                <a:avLst>
                  <a:gd name="adj1" fmla="val 5379724"/>
                  <a:gd name="adj2" fmla="val 16200000"/>
                </a:avLst>
              </a:prstGeom>
              <a:solidFill>
                <a:srgbClr val="0070C0"/>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555" b="0" i="0" u="none" strike="noStrike" kern="0" cap="none" spc="0" normalizeH="0" baseline="0" noProof="0" dirty="0">
                  <a:ln>
                    <a:noFill/>
                  </a:ln>
                  <a:solidFill>
                    <a:srgbClr val="000000"/>
                  </a:solidFill>
                  <a:effectLst/>
                  <a:uLnTx/>
                  <a:uFillTx/>
                  <a:latin typeface="Calibri" panose="020F0502020204030204"/>
                  <a:ea typeface="阿里巴巴普惠体 R" panose="00020600040101010101" pitchFamily="18" charset="-122"/>
                  <a:cs typeface="+mn-cs"/>
                </a:endParaRPr>
              </a:p>
            </p:txBody>
          </p:sp>
          <p:sp>
            <p:nvSpPr>
              <p:cNvPr id="26" name="TextBox 38"/>
              <p:cNvSpPr txBox="1"/>
              <p:nvPr/>
            </p:nvSpPr>
            <p:spPr>
              <a:xfrm>
                <a:off x="3219672" y="2085624"/>
                <a:ext cx="489216" cy="21549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865" b="1" i="0" u="none" strike="noStrike" kern="0" cap="none" spc="0" normalizeH="0" baseline="0" noProof="0" dirty="0">
                    <a:ln>
                      <a:noFill/>
                    </a:ln>
                    <a:solidFill>
                      <a:srgbClr val="FFFFFF"/>
                    </a:solidFill>
                    <a:effectLst/>
                    <a:uLnTx/>
                    <a:uFillTx/>
                    <a:latin typeface="Calibri" panose="020F0502020204030204"/>
                    <a:ea typeface="阿里巴巴普惠体 R" panose="00020600040101010101" pitchFamily="18" charset="-122"/>
                  </a:rPr>
                  <a:t>50%</a:t>
                </a:r>
              </a:p>
            </p:txBody>
          </p:sp>
        </p:grpSp>
        <p:sp>
          <p:nvSpPr>
            <p:cNvPr id="36" name="TextBox 47"/>
            <p:cNvSpPr txBox="1"/>
            <p:nvPr/>
          </p:nvSpPr>
          <p:spPr>
            <a:xfrm>
              <a:off x="4484400" y="3839266"/>
              <a:ext cx="1025923" cy="307777"/>
            </a:xfrm>
            <a:prstGeom prst="rect">
              <a:avLst/>
            </a:prstGeom>
            <a:noFill/>
          </p:spPr>
          <p:txBody>
            <a:bodyPr wrap="none" lIns="0" tIns="0" rIns="0" bIns="0" rtlCol="0">
              <a:spAutoFit/>
            </a:bodyPr>
            <a:lstStyle/>
            <a:p>
              <a:pPr algn="ctr"/>
              <a:r>
                <a:rPr lang="zh-CN" altLang="en-US" sz="2000" b="1" dirty="0">
                  <a:solidFill>
                    <a:schemeClr val="tx1">
                      <a:lumMod val="75000"/>
                      <a:lumOff val="25000"/>
                    </a:schemeClr>
                  </a:solidFill>
                  <a:latin typeface="思源黑体 CN Bold" panose="020B0800000000000000" pitchFamily="34" charset="-122"/>
                  <a:ea typeface="思源黑体 CN Bold" panose="020B0800000000000000" pitchFamily="34" charset="-122"/>
                </a:rPr>
                <a:t>输入文字</a:t>
              </a:r>
              <a:endParaRPr lang="en-US" altLang="zh-CN" sz="2000" b="1"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nvGrpSpPr>
          <p:cNvPr id="49" name="组合 48"/>
          <p:cNvGrpSpPr/>
          <p:nvPr/>
        </p:nvGrpSpPr>
        <p:grpSpPr>
          <a:xfrm>
            <a:off x="6445728" y="1527055"/>
            <a:ext cx="1728225" cy="2254230"/>
            <a:chOff x="6445728" y="1892813"/>
            <a:chExt cx="1728225" cy="2254230"/>
          </a:xfrm>
        </p:grpSpPr>
        <p:grpSp>
          <p:nvGrpSpPr>
            <p:cNvPr id="27" name="Group 60"/>
            <p:cNvGrpSpPr/>
            <p:nvPr/>
          </p:nvGrpSpPr>
          <p:grpSpPr>
            <a:xfrm>
              <a:off x="6445728" y="1892813"/>
              <a:ext cx="1728225" cy="1728224"/>
              <a:chOff x="4834295" y="1592431"/>
              <a:chExt cx="1296169" cy="1296168"/>
            </a:xfrm>
          </p:grpSpPr>
          <p:sp>
            <p:nvSpPr>
              <p:cNvPr id="28" name="Oval 39"/>
              <p:cNvSpPr/>
              <p:nvPr/>
            </p:nvSpPr>
            <p:spPr>
              <a:xfrm>
                <a:off x="4966795" y="1693149"/>
                <a:ext cx="1094733" cy="1094733"/>
              </a:xfrm>
              <a:prstGeom prst="ellipse">
                <a:avLst/>
              </a:prstGeom>
              <a:solidFill>
                <a:srgbClr val="FFFFFF">
                  <a:lumMod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65" b="0" i="0" u="none" strike="noStrike" kern="0" cap="none" spc="0" normalizeH="0" baseline="0" noProof="0" dirty="0">
                  <a:ln>
                    <a:noFill/>
                  </a:ln>
                  <a:solidFill>
                    <a:srgbClr val="FFFFFF"/>
                  </a:solidFill>
                  <a:effectLst/>
                  <a:uLnTx/>
                  <a:uFillTx/>
                  <a:latin typeface="Calibri" panose="020F0502020204030204"/>
                  <a:ea typeface="阿里巴巴普惠体 R" panose="00020600040101010101" pitchFamily="18" charset="-122"/>
                  <a:cs typeface="+mn-cs"/>
                </a:endParaRPr>
              </a:p>
            </p:txBody>
          </p:sp>
          <p:sp>
            <p:nvSpPr>
              <p:cNvPr id="29" name="Pie 40"/>
              <p:cNvSpPr/>
              <p:nvPr/>
            </p:nvSpPr>
            <p:spPr>
              <a:xfrm>
                <a:off x="4834295" y="1592431"/>
                <a:ext cx="1296169" cy="1296168"/>
              </a:xfrm>
              <a:prstGeom prst="pie">
                <a:avLst>
                  <a:gd name="adj1" fmla="val 19548649"/>
                  <a:gd name="adj2" fmla="val 16200000"/>
                </a:avLst>
              </a:prstGeom>
              <a:solidFill>
                <a:srgbClr val="0070C0"/>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555" b="0" i="0" u="none" strike="noStrike" kern="0" cap="none" spc="0" normalizeH="0" baseline="0" noProof="0" dirty="0">
                  <a:ln>
                    <a:noFill/>
                  </a:ln>
                  <a:solidFill>
                    <a:srgbClr val="000000"/>
                  </a:solidFill>
                  <a:effectLst/>
                  <a:uLnTx/>
                  <a:uFillTx/>
                  <a:latin typeface="Calibri" panose="020F0502020204030204"/>
                  <a:ea typeface="阿里巴巴普惠体 R" panose="00020600040101010101" pitchFamily="18" charset="-122"/>
                  <a:cs typeface="+mn-cs"/>
                </a:endParaRPr>
              </a:p>
            </p:txBody>
          </p:sp>
          <p:sp>
            <p:nvSpPr>
              <p:cNvPr id="30" name="TextBox 41"/>
              <p:cNvSpPr txBox="1"/>
              <p:nvPr/>
            </p:nvSpPr>
            <p:spPr>
              <a:xfrm>
                <a:off x="4954031" y="2085624"/>
                <a:ext cx="489216" cy="21549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865" b="1" i="0" u="none" strike="noStrike" kern="0" cap="none" spc="0" normalizeH="0" baseline="0" noProof="0" dirty="0">
                    <a:ln>
                      <a:noFill/>
                    </a:ln>
                    <a:solidFill>
                      <a:srgbClr val="FFFFFF"/>
                    </a:solidFill>
                    <a:effectLst/>
                    <a:uLnTx/>
                    <a:uFillTx/>
                    <a:latin typeface="Calibri" panose="020F0502020204030204"/>
                    <a:ea typeface="阿里巴巴普惠体 R" panose="00020600040101010101" pitchFamily="18" charset="-122"/>
                  </a:rPr>
                  <a:t>85%</a:t>
                </a:r>
              </a:p>
            </p:txBody>
          </p:sp>
        </p:grpSp>
        <p:sp>
          <p:nvSpPr>
            <p:cNvPr id="37" name="TextBox 48"/>
            <p:cNvSpPr txBox="1"/>
            <p:nvPr/>
          </p:nvSpPr>
          <p:spPr>
            <a:xfrm>
              <a:off x="6796879" y="3839266"/>
              <a:ext cx="1025923" cy="307777"/>
            </a:xfrm>
            <a:prstGeom prst="rect">
              <a:avLst/>
            </a:prstGeom>
            <a:noFill/>
          </p:spPr>
          <p:txBody>
            <a:bodyPr wrap="none" lIns="0" tIns="0" rIns="0" bIns="0" rtlCol="0">
              <a:spAutoFit/>
            </a:bodyPr>
            <a:lstStyle/>
            <a:p>
              <a:pPr algn="ctr"/>
              <a:r>
                <a:rPr lang="zh-CN" altLang="en-US" sz="2000" b="1" dirty="0">
                  <a:solidFill>
                    <a:schemeClr val="accent5">
                      <a:lumMod val="50000"/>
                    </a:schemeClr>
                  </a:solidFill>
                  <a:latin typeface="思源黑体 CN Bold" panose="020B0800000000000000" pitchFamily="34" charset="-122"/>
                  <a:ea typeface="思源黑体 CN Bold" panose="020B0800000000000000" pitchFamily="34" charset="-122"/>
                </a:rPr>
                <a:t>输入文字</a:t>
              </a:r>
              <a:endParaRPr lang="en-US" altLang="zh-CN" sz="2000" b="1" dirty="0">
                <a:solidFill>
                  <a:schemeClr val="accent5">
                    <a:lumMod val="50000"/>
                  </a:schemeClr>
                </a:solidFill>
                <a:latin typeface="思源黑体 CN Bold" panose="020B0800000000000000" pitchFamily="34" charset="-122"/>
                <a:ea typeface="思源黑体 CN Bold" panose="020B0800000000000000" pitchFamily="34" charset="-122"/>
              </a:endParaRPr>
            </a:p>
          </p:txBody>
        </p:sp>
      </p:grpSp>
      <p:grpSp>
        <p:nvGrpSpPr>
          <p:cNvPr id="50" name="组合 49"/>
          <p:cNvGrpSpPr/>
          <p:nvPr/>
        </p:nvGrpSpPr>
        <p:grpSpPr>
          <a:xfrm>
            <a:off x="8596389" y="1527055"/>
            <a:ext cx="1728225" cy="2254230"/>
            <a:chOff x="8596389" y="1892813"/>
            <a:chExt cx="1728225" cy="2254230"/>
          </a:xfrm>
        </p:grpSpPr>
        <p:grpSp>
          <p:nvGrpSpPr>
            <p:cNvPr id="31" name="Group 61"/>
            <p:cNvGrpSpPr/>
            <p:nvPr/>
          </p:nvGrpSpPr>
          <p:grpSpPr>
            <a:xfrm>
              <a:off x="8596389" y="1892813"/>
              <a:ext cx="1728225" cy="1728224"/>
              <a:chOff x="6447291" y="1592431"/>
              <a:chExt cx="1296169" cy="1296168"/>
            </a:xfrm>
          </p:grpSpPr>
          <p:sp>
            <p:nvSpPr>
              <p:cNvPr id="32" name="Oval 42"/>
              <p:cNvSpPr/>
              <p:nvPr/>
            </p:nvSpPr>
            <p:spPr>
              <a:xfrm>
                <a:off x="6579791" y="1661368"/>
                <a:ext cx="1094733" cy="1094733"/>
              </a:xfrm>
              <a:prstGeom prst="ellipse">
                <a:avLst/>
              </a:prstGeom>
              <a:solidFill>
                <a:srgbClr val="FFFFFF">
                  <a:lumMod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65" b="0" i="0" u="none" strike="noStrike" kern="0" cap="none" spc="0" normalizeH="0" baseline="0" noProof="0" dirty="0">
                  <a:ln>
                    <a:noFill/>
                  </a:ln>
                  <a:solidFill>
                    <a:srgbClr val="FFFFFF"/>
                  </a:solidFill>
                  <a:effectLst/>
                  <a:uLnTx/>
                  <a:uFillTx/>
                  <a:latin typeface="Calibri" panose="020F0502020204030204"/>
                  <a:ea typeface="阿里巴巴普惠体 R" panose="00020600040101010101" pitchFamily="18" charset="-122"/>
                  <a:cs typeface="+mn-cs"/>
                </a:endParaRPr>
              </a:p>
            </p:txBody>
          </p:sp>
          <p:sp>
            <p:nvSpPr>
              <p:cNvPr id="33" name="Pie 43"/>
              <p:cNvSpPr/>
              <p:nvPr/>
            </p:nvSpPr>
            <p:spPr>
              <a:xfrm>
                <a:off x="6447291" y="1592431"/>
                <a:ext cx="1296169" cy="1296168"/>
              </a:xfrm>
              <a:prstGeom prst="pie">
                <a:avLst>
                  <a:gd name="adj1" fmla="val 27111"/>
                  <a:gd name="adj2" fmla="val 5351067"/>
                </a:avLst>
              </a:prstGeom>
              <a:solidFill>
                <a:srgbClr val="0070C0"/>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555" b="0" i="0" u="none" strike="noStrike" kern="0" cap="none" spc="0" normalizeH="0" baseline="0" noProof="0" dirty="0">
                  <a:ln>
                    <a:noFill/>
                  </a:ln>
                  <a:solidFill>
                    <a:srgbClr val="000000"/>
                  </a:solidFill>
                  <a:effectLst/>
                  <a:uLnTx/>
                  <a:uFillTx/>
                  <a:latin typeface="Calibri" panose="020F0502020204030204"/>
                  <a:ea typeface="阿里巴巴普惠体 R" panose="00020600040101010101" pitchFamily="18" charset="-122"/>
                  <a:cs typeface="+mn-cs"/>
                </a:endParaRPr>
              </a:p>
            </p:txBody>
          </p:sp>
          <p:sp>
            <p:nvSpPr>
              <p:cNvPr id="34" name="TextBox 44"/>
              <p:cNvSpPr txBox="1"/>
              <p:nvPr/>
            </p:nvSpPr>
            <p:spPr>
              <a:xfrm>
                <a:off x="7141988" y="2378466"/>
                <a:ext cx="489216" cy="215492"/>
              </a:xfrm>
              <a:prstGeom prst="rect">
                <a:avLst/>
              </a:prstGeom>
              <a:noFill/>
            </p:spPr>
            <p:txBody>
              <a:bodyPr wrap="square" lIns="0" tIns="0" rIns="0" bIns="0"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1865" b="1" i="0" u="none" strike="noStrike" kern="0" cap="none" spc="0" normalizeH="0" baseline="0" noProof="0" dirty="0">
                    <a:ln>
                      <a:noFill/>
                    </a:ln>
                    <a:solidFill>
                      <a:srgbClr val="FFFFFF"/>
                    </a:solidFill>
                    <a:effectLst/>
                    <a:uLnTx/>
                    <a:uFillTx/>
                    <a:latin typeface="Calibri" panose="020F0502020204030204"/>
                    <a:ea typeface="阿里巴巴普惠体 R" panose="00020600040101010101" pitchFamily="18" charset="-122"/>
                  </a:rPr>
                  <a:t>25%</a:t>
                </a:r>
              </a:p>
            </p:txBody>
          </p:sp>
        </p:grpSp>
        <p:sp>
          <p:nvSpPr>
            <p:cNvPr id="38" name="TextBox 49"/>
            <p:cNvSpPr txBox="1"/>
            <p:nvPr/>
          </p:nvSpPr>
          <p:spPr>
            <a:xfrm>
              <a:off x="8947540" y="3839266"/>
              <a:ext cx="1025923" cy="307777"/>
            </a:xfrm>
            <a:prstGeom prst="rect">
              <a:avLst/>
            </a:prstGeom>
            <a:noFill/>
          </p:spPr>
          <p:txBody>
            <a:bodyPr wrap="none" lIns="0" tIns="0" rIns="0" bIns="0" rtlCol="0">
              <a:spAutoFit/>
            </a:bodyPr>
            <a:lstStyle/>
            <a:p>
              <a:pPr algn="ctr"/>
              <a:r>
                <a:rPr lang="zh-CN" altLang="en-US" sz="2000" b="1" dirty="0">
                  <a:solidFill>
                    <a:schemeClr val="tx1">
                      <a:lumMod val="75000"/>
                      <a:lumOff val="25000"/>
                    </a:schemeClr>
                  </a:solidFill>
                  <a:latin typeface="思源黑体 CN Bold" panose="020B0800000000000000" pitchFamily="34" charset="-122"/>
                  <a:ea typeface="思源黑体 CN Bold" panose="020B0800000000000000" pitchFamily="34" charset="-122"/>
                </a:rPr>
                <a:t>输入文字</a:t>
              </a:r>
              <a:endParaRPr lang="en-US" altLang="zh-CN" sz="2000" b="1"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nvGrpSpPr>
          <p:cNvPr id="69" name="组合 68"/>
          <p:cNvGrpSpPr/>
          <p:nvPr/>
        </p:nvGrpSpPr>
        <p:grpSpPr>
          <a:xfrm>
            <a:off x="4500577" y="4113000"/>
            <a:ext cx="3275371" cy="259269"/>
            <a:chOff x="4500577" y="4209250"/>
            <a:chExt cx="3275371" cy="259269"/>
          </a:xfrm>
        </p:grpSpPr>
        <p:grpSp>
          <p:nvGrpSpPr>
            <p:cNvPr id="51" name="组合 50"/>
            <p:cNvGrpSpPr/>
            <p:nvPr/>
          </p:nvGrpSpPr>
          <p:grpSpPr>
            <a:xfrm>
              <a:off x="4500577" y="4209250"/>
              <a:ext cx="993567" cy="259269"/>
              <a:chOff x="4744879" y="4478758"/>
              <a:chExt cx="993567" cy="259269"/>
            </a:xfrm>
          </p:grpSpPr>
          <p:sp>
            <p:nvSpPr>
              <p:cNvPr id="44" name="TextBox 74"/>
              <p:cNvSpPr txBox="1"/>
              <p:nvPr/>
            </p:nvSpPr>
            <p:spPr>
              <a:xfrm>
                <a:off x="5122892" y="4485282"/>
                <a:ext cx="615554" cy="246221"/>
              </a:xfrm>
              <a:prstGeom prst="rect">
                <a:avLst/>
              </a:prstGeom>
              <a:noFill/>
            </p:spPr>
            <p:txBody>
              <a:bodyPr wrap="non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000000">
                        <a:lumMod val="75000"/>
                        <a:lumOff val="25000"/>
                      </a:srgbClr>
                    </a:solidFill>
                    <a:effectLst/>
                    <a:uLnTx/>
                    <a:uFillTx/>
                    <a:latin typeface="思源黑体 CN Bold" panose="020B0800000000000000" pitchFamily="34" charset="-122"/>
                    <a:ea typeface="思源黑体 CN Bold" panose="020B0800000000000000" pitchFamily="34" charset="-122"/>
                  </a:rPr>
                  <a:t>小标签</a:t>
                </a:r>
                <a:endParaRPr kumimoji="0" lang="en-US" altLang="zh-CN" sz="1600" b="1" i="0" u="none" strike="noStrike" kern="0" cap="none" spc="0" normalizeH="0" baseline="0" noProof="0" dirty="0">
                  <a:ln>
                    <a:noFill/>
                  </a:ln>
                  <a:solidFill>
                    <a:srgbClr val="000000">
                      <a:lumMod val="75000"/>
                      <a:lumOff val="25000"/>
                    </a:srgbClr>
                  </a:solidFill>
                  <a:effectLst/>
                  <a:uLnTx/>
                  <a:uFillTx/>
                  <a:latin typeface="思源黑体 CN Bold" panose="020B0800000000000000" pitchFamily="34" charset="-122"/>
                  <a:ea typeface="思源黑体 CN Bold" panose="020B0800000000000000" pitchFamily="34" charset="-122"/>
                </a:endParaRPr>
              </a:p>
            </p:txBody>
          </p:sp>
          <p:sp>
            <p:nvSpPr>
              <p:cNvPr id="45" name="Rounded Rectangle 75"/>
              <p:cNvSpPr>
                <a:spLocks noChangeAspect="1"/>
              </p:cNvSpPr>
              <p:nvPr/>
            </p:nvSpPr>
            <p:spPr>
              <a:xfrm>
                <a:off x="4744879" y="4478758"/>
                <a:ext cx="266911" cy="259269"/>
              </a:xfrm>
              <a:prstGeom prst="roundRect">
                <a:avLst/>
              </a:prstGeom>
              <a:solidFill>
                <a:srgbClr val="0070C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555" b="0" i="0" u="none" strike="noStrike" kern="0" cap="none" spc="0" normalizeH="0" baseline="0" noProof="0" dirty="0">
                  <a:ln>
                    <a:noFill/>
                  </a:ln>
                  <a:solidFill>
                    <a:srgbClr val="FFFFFF"/>
                  </a:solidFill>
                  <a:effectLst/>
                  <a:uLnTx/>
                  <a:uFillTx/>
                  <a:latin typeface="思源黑体 CN Bold" panose="020B0800000000000000" pitchFamily="34" charset="-122"/>
                  <a:ea typeface="思源黑体 CN Bold" panose="020B0800000000000000" pitchFamily="34" charset="-122"/>
                </a:endParaRPr>
              </a:p>
            </p:txBody>
          </p:sp>
        </p:grpSp>
        <p:grpSp>
          <p:nvGrpSpPr>
            <p:cNvPr id="52" name="组合 51"/>
            <p:cNvGrpSpPr/>
            <p:nvPr/>
          </p:nvGrpSpPr>
          <p:grpSpPr>
            <a:xfrm>
              <a:off x="6787468" y="4209250"/>
              <a:ext cx="988480" cy="259269"/>
              <a:chOff x="6458641" y="4478758"/>
              <a:chExt cx="988480" cy="259269"/>
            </a:xfrm>
          </p:grpSpPr>
          <p:sp>
            <p:nvSpPr>
              <p:cNvPr id="42" name="TextBox 72"/>
              <p:cNvSpPr txBox="1"/>
              <p:nvPr/>
            </p:nvSpPr>
            <p:spPr>
              <a:xfrm>
                <a:off x="6831568" y="4485282"/>
                <a:ext cx="615553" cy="246221"/>
              </a:xfrm>
              <a:prstGeom prst="rect">
                <a:avLst/>
              </a:prstGeom>
              <a:noFill/>
            </p:spPr>
            <p:txBody>
              <a:bodyPr wrap="none" lIns="0" tIns="0" rIns="0" bIns="0" rtlCol="0" anchor="t">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000000">
                        <a:lumMod val="75000"/>
                        <a:lumOff val="25000"/>
                      </a:srgbClr>
                    </a:solidFill>
                    <a:effectLst/>
                    <a:uLnTx/>
                    <a:uFillTx/>
                    <a:latin typeface="思源黑体 CN Bold" panose="020B0800000000000000" pitchFamily="34" charset="-122"/>
                    <a:ea typeface="思源黑体 CN Bold" panose="020B0800000000000000" pitchFamily="34" charset="-122"/>
                  </a:rPr>
                  <a:t>小标签</a:t>
                </a:r>
                <a:endParaRPr kumimoji="0" lang="en-US" altLang="zh-CN" sz="1600" b="1" i="0" u="none" strike="noStrike" kern="0" cap="none" spc="0" normalizeH="0" baseline="0" noProof="0" dirty="0">
                  <a:ln>
                    <a:noFill/>
                  </a:ln>
                  <a:solidFill>
                    <a:srgbClr val="000000">
                      <a:lumMod val="75000"/>
                      <a:lumOff val="25000"/>
                    </a:srgbClr>
                  </a:solidFill>
                  <a:effectLst/>
                  <a:uLnTx/>
                  <a:uFillTx/>
                  <a:latin typeface="思源黑体 CN Bold" panose="020B0800000000000000" pitchFamily="34" charset="-122"/>
                  <a:ea typeface="思源黑体 CN Bold" panose="020B0800000000000000" pitchFamily="34" charset="-122"/>
                </a:endParaRPr>
              </a:p>
            </p:txBody>
          </p:sp>
          <p:sp>
            <p:nvSpPr>
              <p:cNvPr id="43" name="Rounded Rectangle 73"/>
              <p:cNvSpPr>
                <a:spLocks noChangeAspect="1"/>
              </p:cNvSpPr>
              <p:nvPr/>
            </p:nvSpPr>
            <p:spPr>
              <a:xfrm>
                <a:off x="6458641" y="4478758"/>
                <a:ext cx="266911" cy="259269"/>
              </a:xfrm>
              <a:prstGeom prst="roundRect">
                <a:avLst/>
              </a:prstGeom>
              <a:solidFill>
                <a:srgbClr val="000000">
                  <a:lumMod val="75000"/>
                  <a:lumOff val="25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3555" b="0" i="0" u="none" strike="noStrike" kern="0" cap="none" spc="0" normalizeH="0" baseline="0" noProof="0" dirty="0">
                  <a:ln>
                    <a:noFill/>
                  </a:ln>
                  <a:solidFill>
                    <a:srgbClr val="FFFFFF"/>
                  </a:solidFill>
                  <a:effectLst/>
                  <a:uLnTx/>
                  <a:uFillTx/>
                  <a:latin typeface="思源黑体 CN Bold" panose="020B0800000000000000" pitchFamily="34" charset="-122"/>
                  <a:ea typeface="思源黑体 CN Bold" panose="020B0800000000000000" pitchFamily="34" charset="-122"/>
                </a:endParaRPr>
              </a:p>
            </p:txBody>
          </p:sp>
        </p:grpSp>
      </p:grpSp>
      <p:cxnSp>
        <p:nvCxnSpPr>
          <p:cNvPr id="46" name="Straight Connector 77"/>
          <p:cNvCxnSpPr/>
          <p:nvPr/>
        </p:nvCxnSpPr>
        <p:spPr>
          <a:xfrm>
            <a:off x="1042975" y="4769089"/>
            <a:ext cx="10106051" cy="0"/>
          </a:xfrm>
          <a:prstGeom prst="line">
            <a:avLst/>
          </a:prstGeom>
          <a:noFill/>
          <a:ln w="19050" cap="flat" cmpd="sng" algn="ctr">
            <a:solidFill>
              <a:srgbClr val="FFFFFF">
                <a:lumMod val="75000"/>
              </a:srgbClr>
            </a:solidFill>
            <a:prstDash val="sysDot"/>
            <a:miter lim="800000"/>
            <a:headEnd type="none"/>
            <a:tailEnd type="none"/>
          </a:ln>
          <a:effectLst/>
        </p:spPr>
      </p:cxnSp>
      <p:grpSp>
        <p:nvGrpSpPr>
          <p:cNvPr id="67" name="组合 66"/>
          <p:cNvGrpSpPr/>
          <p:nvPr/>
        </p:nvGrpSpPr>
        <p:grpSpPr>
          <a:xfrm>
            <a:off x="1575335" y="5087940"/>
            <a:ext cx="9041330" cy="1194960"/>
            <a:chOff x="5461434" y="2250951"/>
            <a:chExt cx="8335351" cy="1194960"/>
          </a:xfrm>
        </p:grpSpPr>
        <p:sp>
          <p:nvSpPr>
            <p:cNvPr id="65" name="Rectangle 16"/>
            <p:cNvSpPr/>
            <p:nvPr/>
          </p:nvSpPr>
          <p:spPr>
            <a:xfrm>
              <a:off x="5461434" y="2740782"/>
              <a:ext cx="8335351" cy="705129"/>
            </a:xfrm>
            <a:prstGeom prst="rect">
              <a:avLst/>
            </a:prstGeom>
          </p:spPr>
          <p:txBody>
            <a:bodyPr wrap="square">
              <a:spAutoFit/>
            </a:bodyPr>
            <a:lstStyle/>
            <a:p>
              <a:pPr algn="ctr">
                <a:lnSpc>
                  <a:spcPct val="150000"/>
                </a:lnSpc>
                <a:buClr>
                  <a:srgbClr val="E24848"/>
                </a:buClr>
                <a:defRPr/>
              </a:pPr>
              <a:r>
                <a:rPr lang="zh-CN" altLang="en-US" sz="14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单击此处键入文本单击此处键入文本单击此处键入文本单击此处键入文本单击此处键入文本单击此处键入单击此处键入文本单击此处键入文本单击此处键入文本单击此处键入文本单击此处键入文本单击此处键入</a:t>
              </a:r>
              <a:endParaRPr lang="en-US" altLang="zh-CN" sz="140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66" name="Title 11"/>
            <p:cNvSpPr txBox="1"/>
            <p:nvPr/>
          </p:nvSpPr>
          <p:spPr>
            <a:xfrm>
              <a:off x="8558153" y="2250951"/>
              <a:ext cx="2141914" cy="461665"/>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400" dirty="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4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strVal val="#ppt_x"/>
                                          </p:val>
                                        </p:tav>
                                        <p:tav tm="100000">
                                          <p:val>
                                            <p:strVal val="#ppt_x"/>
                                          </p:val>
                                        </p:tav>
                                      </p:tavLst>
                                    </p:anim>
                                    <p:anim calcmode="lin" valueType="num">
                                      <p:cBhvr>
                                        <p:cTn id="15" dur="500" fill="hold"/>
                                        <p:tgtEl>
                                          <p:spTgt spid="4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anim calcmode="lin" valueType="num">
                                      <p:cBhvr>
                                        <p:cTn id="20" dur="500" fill="hold"/>
                                        <p:tgtEl>
                                          <p:spTgt spid="2"/>
                                        </p:tgtEl>
                                        <p:attrNameLst>
                                          <p:attrName>ppt_x</p:attrName>
                                        </p:attrNameLst>
                                      </p:cBhvr>
                                      <p:tavLst>
                                        <p:tav tm="0">
                                          <p:val>
                                            <p:strVal val="#ppt_x"/>
                                          </p:val>
                                        </p:tav>
                                        <p:tav tm="100000">
                                          <p:val>
                                            <p:strVal val="#ppt_x"/>
                                          </p:val>
                                        </p:tav>
                                      </p:tavLst>
                                    </p:anim>
                                    <p:anim calcmode="lin" valueType="num">
                                      <p:cBhvr>
                                        <p:cTn id="21" dur="500" fill="hold"/>
                                        <p:tgtEl>
                                          <p:spTgt spid="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500"/>
                                        <p:tgtEl>
                                          <p:spTgt spid="48"/>
                                        </p:tgtEl>
                                      </p:cBhvr>
                                    </p:animEffect>
                                    <p:anim calcmode="lin" valueType="num">
                                      <p:cBhvr>
                                        <p:cTn id="26" dur="500" fill="hold"/>
                                        <p:tgtEl>
                                          <p:spTgt spid="48"/>
                                        </p:tgtEl>
                                        <p:attrNameLst>
                                          <p:attrName>ppt_x</p:attrName>
                                        </p:attrNameLst>
                                      </p:cBhvr>
                                      <p:tavLst>
                                        <p:tav tm="0">
                                          <p:val>
                                            <p:strVal val="#ppt_x"/>
                                          </p:val>
                                        </p:tav>
                                        <p:tav tm="100000">
                                          <p:val>
                                            <p:strVal val="#ppt_x"/>
                                          </p:val>
                                        </p:tav>
                                      </p:tavLst>
                                    </p:anim>
                                    <p:anim calcmode="lin" valueType="num">
                                      <p:cBhvr>
                                        <p:cTn id="27" dur="500" fill="hold"/>
                                        <p:tgtEl>
                                          <p:spTgt spid="48"/>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9"/>
                                        </p:tgtEl>
                                        <p:attrNameLst>
                                          <p:attrName>style.visibility</p:attrName>
                                        </p:attrNameLst>
                                      </p:cBhvr>
                                      <p:to>
                                        <p:strVal val="visible"/>
                                      </p:to>
                                    </p:set>
                                    <p:animEffect transition="in" filter="fade">
                                      <p:cBhvr>
                                        <p:cTn id="31" dur="500"/>
                                        <p:tgtEl>
                                          <p:spTgt spid="49"/>
                                        </p:tgtEl>
                                      </p:cBhvr>
                                    </p:animEffect>
                                    <p:anim calcmode="lin" valueType="num">
                                      <p:cBhvr>
                                        <p:cTn id="32" dur="500" fill="hold"/>
                                        <p:tgtEl>
                                          <p:spTgt spid="49"/>
                                        </p:tgtEl>
                                        <p:attrNameLst>
                                          <p:attrName>ppt_x</p:attrName>
                                        </p:attrNameLst>
                                      </p:cBhvr>
                                      <p:tavLst>
                                        <p:tav tm="0">
                                          <p:val>
                                            <p:strVal val="#ppt_x"/>
                                          </p:val>
                                        </p:tav>
                                        <p:tav tm="100000">
                                          <p:val>
                                            <p:strVal val="#ppt_x"/>
                                          </p:val>
                                        </p:tav>
                                      </p:tavLst>
                                    </p:anim>
                                    <p:anim calcmode="lin" valueType="num">
                                      <p:cBhvr>
                                        <p:cTn id="33" dur="500" fill="hold"/>
                                        <p:tgtEl>
                                          <p:spTgt spid="49"/>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fade">
                                      <p:cBhvr>
                                        <p:cTn id="37" dur="500"/>
                                        <p:tgtEl>
                                          <p:spTgt spid="50"/>
                                        </p:tgtEl>
                                      </p:cBhvr>
                                    </p:animEffect>
                                    <p:anim calcmode="lin" valueType="num">
                                      <p:cBhvr>
                                        <p:cTn id="38" dur="500" fill="hold"/>
                                        <p:tgtEl>
                                          <p:spTgt spid="50"/>
                                        </p:tgtEl>
                                        <p:attrNameLst>
                                          <p:attrName>ppt_x</p:attrName>
                                        </p:attrNameLst>
                                      </p:cBhvr>
                                      <p:tavLst>
                                        <p:tav tm="0">
                                          <p:val>
                                            <p:strVal val="#ppt_x"/>
                                          </p:val>
                                        </p:tav>
                                        <p:tav tm="100000">
                                          <p:val>
                                            <p:strVal val="#ppt_x"/>
                                          </p:val>
                                        </p:tav>
                                      </p:tavLst>
                                    </p:anim>
                                    <p:anim calcmode="lin" valueType="num">
                                      <p:cBhvr>
                                        <p:cTn id="39" dur="500" fill="hold"/>
                                        <p:tgtEl>
                                          <p:spTgt spid="50"/>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500"/>
                                        <p:tgtEl>
                                          <p:spTgt spid="69"/>
                                        </p:tgtEl>
                                      </p:cBhvr>
                                    </p:animEffect>
                                    <p:anim calcmode="lin" valueType="num">
                                      <p:cBhvr>
                                        <p:cTn id="44" dur="500" fill="hold"/>
                                        <p:tgtEl>
                                          <p:spTgt spid="69"/>
                                        </p:tgtEl>
                                        <p:attrNameLst>
                                          <p:attrName>ppt_x</p:attrName>
                                        </p:attrNameLst>
                                      </p:cBhvr>
                                      <p:tavLst>
                                        <p:tav tm="0">
                                          <p:val>
                                            <p:strVal val="#ppt_x"/>
                                          </p:val>
                                        </p:tav>
                                        <p:tav tm="100000">
                                          <p:val>
                                            <p:strVal val="#ppt_x"/>
                                          </p:val>
                                        </p:tav>
                                      </p:tavLst>
                                    </p:anim>
                                    <p:anim calcmode="lin" valueType="num">
                                      <p:cBhvr>
                                        <p:cTn id="45" dur="5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strVal val="#ppt_x"/>
                                          </p:val>
                                        </p:tav>
                                        <p:tav tm="100000">
                                          <p:val>
                                            <p:strVal val="#ppt_x"/>
                                          </p:val>
                                        </p:tav>
                                      </p:tavLst>
                                    </p:anim>
                                    <p:anim calcmode="lin" valueType="num">
                                      <p:cBhvr>
                                        <p:cTn id="51" dur="5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0.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00.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01.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02.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03.xml><?xml version="1.0" encoding="utf-8"?>
<p:tagLst xmlns:a="http://schemas.openxmlformats.org/drawingml/2006/main" xmlns:r="http://schemas.openxmlformats.org/officeDocument/2006/relationships" xmlns:p="http://schemas.openxmlformats.org/presentationml/2006/main">
  <p:tag name="PA" val="v5.2.9"/>
</p:tagLst>
</file>

<file path=ppt/tags/tag104.xml><?xml version="1.0" encoding="utf-8"?>
<p:tagLst xmlns:a="http://schemas.openxmlformats.org/drawingml/2006/main" xmlns:r="http://schemas.openxmlformats.org/officeDocument/2006/relationships" xmlns:p="http://schemas.openxmlformats.org/presentationml/2006/main">
  <p:tag name="PA" val="v5.2.9"/>
</p:tagLst>
</file>

<file path=ppt/tags/tag105.xml><?xml version="1.0" encoding="utf-8"?>
<p:tagLst xmlns:a="http://schemas.openxmlformats.org/drawingml/2006/main" xmlns:r="http://schemas.openxmlformats.org/officeDocument/2006/relationships" xmlns:p="http://schemas.openxmlformats.org/presentationml/2006/main">
  <p:tag name="PA" val="v5.2.9"/>
</p:tagLst>
</file>

<file path=ppt/tags/tag106.xml><?xml version="1.0" encoding="utf-8"?>
<p:tagLst xmlns:a="http://schemas.openxmlformats.org/drawingml/2006/main" xmlns:r="http://schemas.openxmlformats.org/officeDocument/2006/relationships" xmlns:p="http://schemas.openxmlformats.org/presentationml/2006/main">
  <p:tag name="PA" val="v5.2.9"/>
</p:tagLst>
</file>

<file path=ppt/tags/tag11.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2.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3.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4.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5.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6.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7.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8.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19.xml><?xml version="1.0" encoding="utf-8"?>
<p:tagLst xmlns:a="http://schemas.openxmlformats.org/drawingml/2006/main" xmlns:r="http://schemas.openxmlformats.org/officeDocument/2006/relationships" xmlns:p="http://schemas.openxmlformats.org/presentationml/2006/main">
  <p:tag name="PA" val="v5.2.9"/>
</p:tagLst>
</file>

<file path=ppt/tags/tag2.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0.xml><?xml version="1.0" encoding="utf-8"?>
<p:tagLst xmlns:a="http://schemas.openxmlformats.org/drawingml/2006/main" xmlns:r="http://schemas.openxmlformats.org/officeDocument/2006/relationships" xmlns:p="http://schemas.openxmlformats.org/presentationml/2006/main">
  <p:tag name="PA" val="v5.2.9"/>
</p:tagLst>
</file>

<file path=ppt/tags/tag21.xml><?xml version="1.0" encoding="utf-8"?>
<p:tagLst xmlns:a="http://schemas.openxmlformats.org/drawingml/2006/main" xmlns:r="http://schemas.openxmlformats.org/officeDocument/2006/relationships" xmlns:p="http://schemas.openxmlformats.org/presentationml/2006/main">
  <p:tag name="PA" val="v5.2.9"/>
</p:tagLst>
</file>

<file path=ppt/tags/tag22.xml><?xml version="1.0" encoding="utf-8"?>
<p:tagLst xmlns:a="http://schemas.openxmlformats.org/drawingml/2006/main" xmlns:r="http://schemas.openxmlformats.org/officeDocument/2006/relationships" xmlns:p="http://schemas.openxmlformats.org/presentationml/2006/main">
  <p:tag name="PA" val="v5.2.9"/>
</p:tagLst>
</file>

<file path=ppt/tags/tag23.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4.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5.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6.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7.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8.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29.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3.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30.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31.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32.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33.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34.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35.xml><?xml version="1.0" encoding="utf-8"?>
<p:tagLst xmlns:a="http://schemas.openxmlformats.org/drawingml/2006/main" xmlns:r="http://schemas.openxmlformats.org/officeDocument/2006/relationships" xmlns:p="http://schemas.openxmlformats.org/presentationml/2006/main">
  <p:tag name="PA" val="v5.2.9"/>
</p:tagLst>
</file>

<file path=ppt/tags/tag36.xml><?xml version="1.0" encoding="utf-8"?>
<p:tagLst xmlns:a="http://schemas.openxmlformats.org/drawingml/2006/main" xmlns:r="http://schemas.openxmlformats.org/officeDocument/2006/relationships" xmlns:p="http://schemas.openxmlformats.org/presentationml/2006/main">
  <p:tag name="PA" val="v5.2.9"/>
</p:tagLst>
</file>

<file path=ppt/tags/tag37.xml><?xml version="1.0" encoding="utf-8"?>
<p:tagLst xmlns:a="http://schemas.openxmlformats.org/drawingml/2006/main" xmlns:r="http://schemas.openxmlformats.org/officeDocument/2006/relationships" xmlns:p="http://schemas.openxmlformats.org/presentationml/2006/main">
  <p:tag name="PA" val="v5.2.9"/>
</p:tagLst>
</file>

<file path=ppt/tags/tag38.xml><?xml version="1.0" encoding="utf-8"?>
<p:tagLst xmlns:a="http://schemas.openxmlformats.org/drawingml/2006/main" xmlns:r="http://schemas.openxmlformats.org/officeDocument/2006/relationships" xmlns:p="http://schemas.openxmlformats.org/presentationml/2006/main">
  <p:tag name="PA" val="v5.2.9"/>
</p:tagLst>
</file>

<file path=ppt/tags/tag39.xml><?xml version="1.0" encoding="utf-8"?>
<p:tagLst xmlns:a="http://schemas.openxmlformats.org/drawingml/2006/main" xmlns:r="http://schemas.openxmlformats.org/officeDocument/2006/relationships" xmlns:p="http://schemas.openxmlformats.org/presentationml/2006/main">
  <p:tag name="PA" val="v5.2.9"/>
</p:tagLst>
</file>

<file path=ppt/tags/tag4.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40.xml><?xml version="1.0" encoding="utf-8"?>
<p:tagLst xmlns:a="http://schemas.openxmlformats.org/drawingml/2006/main" xmlns:r="http://schemas.openxmlformats.org/officeDocument/2006/relationships" xmlns:p="http://schemas.openxmlformats.org/presentationml/2006/main">
  <p:tag name="PA" val="v5.2.9"/>
</p:tagLst>
</file>

<file path=ppt/tags/tag41.xml><?xml version="1.0" encoding="utf-8"?>
<p:tagLst xmlns:a="http://schemas.openxmlformats.org/drawingml/2006/main" xmlns:r="http://schemas.openxmlformats.org/officeDocument/2006/relationships" xmlns:p="http://schemas.openxmlformats.org/presentationml/2006/main">
  <p:tag name="PA" val="v5.2.9"/>
</p:tagLst>
</file>

<file path=ppt/tags/tag42.xml><?xml version="1.0" encoding="utf-8"?>
<p:tagLst xmlns:a="http://schemas.openxmlformats.org/drawingml/2006/main" xmlns:r="http://schemas.openxmlformats.org/officeDocument/2006/relationships" xmlns:p="http://schemas.openxmlformats.org/presentationml/2006/main">
  <p:tag name="PA" val="v5.2.9"/>
</p:tagLst>
</file>

<file path=ppt/tags/tag43.xml><?xml version="1.0" encoding="utf-8"?>
<p:tagLst xmlns:a="http://schemas.openxmlformats.org/drawingml/2006/main" xmlns:r="http://schemas.openxmlformats.org/officeDocument/2006/relationships" xmlns:p="http://schemas.openxmlformats.org/presentationml/2006/main">
  <p:tag name="PA" val="v5.2.9"/>
</p:tagLst>
</file>

<file path=ppt/tags/tag44.xml><?xml version="1.0" encoding="utf-8"?>
<p:tagLst xmlns:a="http://schemas.openxmlformats.org/drawingml/2006/main" xmlns:r="http://schemas.openxmlformats.org/officeDocument/2006/relationships" xmlns:p="http://schemas.openxmlformats.org/presentationml/2006/main">
  <p:tag name="PA" val="v5.2.9"/>
</p:tagLst>
</file>

<file path=ppt/tags/tag45.xml><?xml version="1.0" encoding="utf-8"?>
<p:tagLst xmlns:a="http://schemas.openxmlformats.org/drawingml/2006/main" xmlns:r="http://schemas.openxmlformats.org/officeDocument/2006/relationships" xmlns:p="http://schemas.openxmlformats.org/presentationml/2006/main">
  <p:tag name="PA" val="v5.2.9"/>
</p:tagLst>
</file>

<file path=ppt/tags/tag46.xml><?xml version="1.0" encoding="utf-8"?>
<p:tagLst xmlns:a="http://schemas.openxmlformats.org/drawingml/2006/main" xmlns:r="http://schemas.openxmlformats.org/officeDocument/2006/relationships" xmlns:p="http://schemas.openxmlformats.org/presentationml/2006/main">
  <p:tag name="PA" val="v5.2.9"/>
</p:tagLst>
</file>

<file path=ppt/tags/tag47.xml><?xml version="1.0" encoding="utf-8"?>
<p:tagLst xmlns:a="http://schemas.openxmlformats.org/drawingml/2006/main" xmlns:r="http://schemas.openxmlformats.org/officeDocument/2006/relationships" xmlns:p="http://schemas.openxmlformats.org/presentationml/2006/main">
  <p:tag name="PA" val="v5.2.9"/>
</p:tagLst>
</file>

<file path=ppt/tags/tag48.xml><?xml version="1.0" encoding="utf-8"?>
<p:tagLst xmlns:a="http://schemas.openxmlformats.org/drawingml/2006/main" xmlns:r="http://schemas.openxmlformats.org/officeDocument/2006/relationships" xmlns:p="http://schemas.openxmlformats.org/presentationml/2006/main">
  <p:tag name="PA" val="v5.2.9"/>
</p:tagLst>
</file>

<file path=ppt/tags/tag49.xml><?xml version="1.0" encoding="utf-8"?>
<p:tagLst xmlns:a="http://schemas.openxmlformats.org/drawingml/2006/main" xmlns:r="http://schemas.openxmlformats.org/officeDocument/2006/relationships" xmlns:p="http://schemas.openxmlformats.org/presentationml/2006/main">
  <p:tag name="PA" val="v5.2.9"/>
</p:tagLst>
</file>

<file path=ppt/tags/tag5.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50.xml><?xml version="1.0" encoding="utf-8"?>
<p:tagLst xmlns:a="http://schemas.openxmlformats.org/drawingml/2006/main" xmlns:r="http://schemas.openxmlformats.org/officeDocument/2006/relationships" xmlns:p="http://schemas.openxmlformats.org/presentationml/2006/main">
  <p:tag name="PA" val="v5.2.9"/>
</p:tagLst>
</file>

<file path=ppt/tags/tag51.xml><?xml version="1.0" encoding="utf-8"?>
<p:tagLst xmlns:a="http://schemas.openxmlformats.org/drawingml/2006/main" xmlns:r="http://schemas.openxmlformats.org/officeDocument/2006/relationships" xmlns:p="http://schemas.openxmlformats.org/presentationml/2006/main">
  <p:tag name="PA" val="v5.2.9"/>
</p:tagLst>
</file>

<file path=ppt/tags/tag52.xml><?xml version="1.0" encoding="utf-8"?>
<p:tagLst xmlns:a="http://schemas.openxmlformats.org/drawingml/2006/main" xmlns:r="http://schemas.openxmlformats.org/officeDocument/2006/relationships" xmlns:p="http://schemas.openxmlformats.org/presentationml/2006/main">
  <p:tag name="PA" val="v5.2.9"/>
</p:tagLst>
</file>

<file path=ppt/tags/tag53.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49"/>
  <p:tag name="KSO_WM_TEMPLATE_CATEGORY" val="custom"/>
  <p:tag name="KSO_WM_TEMPLATE_INDEX" val="20187309"/>
  <p:tag name="KSO_WM_UNIT_INDEX" val="49"/>
</p:tagLst>
</file>

<file path=ppt/tags/tag54.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78"/>
  <p:tag name="KSO_WM_TEMPLATE_CATEGORY" val="custom"/>
  <p:tag name="KSO_WM_TEMPLATE_INDEX" val="20187309"/>
  <p:tag name="KSO_WM_UNIT_INDEX" val="78"/>
</p:tagLst>
</file>

<file path=ppt/tags/tag55.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79"/>
  <p:tag name="KSO_WM_TEMPLATE_CATEGORY" val="custom"/>
  <p:tag name="KSO_WM_TEMPLATE_INDEX" val="20187309"/>
  <p:tag name="KSO_WM_UNIT_INDEX" val="79"/>
</p:tagLst>
</file>

<file path=ppt/tags/tag56.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80"/>
  <p:tag name="KSO_WM_TEMPLATE_CATEGORY" val="custom"/>
  <p:tag name="KSO_WM_TEMPLATE_INDEX" val="20187309"/>
  <p:tag name="KSO_WM_UNIT_INDEX" val="80"/>
</p:tagLst>
</file>

<file path=ppt/tags/tag57.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48"/>
  <p:tag name="KSO_WM_TEMPLATE_CATEGORY" val="custom"/>
  <p:tag name="KSO_WM_TEMPLATE_INDEX" val="20187309"/>
  <p:tag name="KSO_WM_UNIT_INDEX" val="48"/>
</p:tagLst>
</file>

<file path=ppt/tags/tag58.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50"/>
  <p:tag name="KSO_WM_TEMPLATE_CATEGORY" val="custom"/>
  <p:tag name="KSO_WM_TEMPLATE_INDEX" val="20187309"/>
  <p:tag name="KSO_WM_UNIT_INDEX" val="50"/>
</p:tagLst>
</file>

<file path=ppt/tags/tag5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9111_13*i*24"/>
  <p:tag name="KSO_WM_TEMPLATE_CATEGORY" val="custom"/>
  <p:tag name="KSO_WM_TEMPLATE_INDEX" val="20189111"/>
  <p:tag name="KSO_WM_UNIT_INDEX" val="24"/>
</p:tagLst>
</file>

<file path=ppt/tags/tag6.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60.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64"/>
  <p:tag name="KSO_WM_TEMPLATE_CATEGORY" val="custom"/>
  <p:tag name="KSO_WM_TEMPLATE_INDEX" val="20187309"/>
  <p:tag name="KSO_WM_UNIT_INDEX" val="64"/>
</p:tagLst>
</file>

<file path=ppt/tags/tag61.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65"/>
  <p:tag name="KSO_WM_TEMPLATE_CATEGORY" val="custom"/>
  <p:tag name="KSO_WM_TEMPLATE_INDEX" val="20187309"/>
  <p:tag name="KSO_WM_UNIT_INDEX" val="65"/>
</p:tagLst>
</file>

<file path=ppt/tags/tag62.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66"/>
  <p:tag name="KSO_WM_TEMPLATE_CATEGORY" val="custom"/>
  <p:tag name="KSO_WM_TEMPLATE_INDEX" val="20187309"/>
  <p:tag name="KSO_WM_UNIT_INDEX" val="66"/>
</p:tagLst>
</file>

<file path=ppt/tags/tag63.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67"/>
  <p:tag name="KSO_WM_TEMPLATE_CATEGORY" val="custom"/>
  <p:tag name="KSO_WM_TEMPLATE_INDEX" val="20187309"/>
  <p:tag name="KSO_WM_UNIT_INDEX" val="67"/>
</p:tagLst>
</file>

<file path=ppt/tags/tag64.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68"/>
  <p:tag name="KSO_WM_TEMPLATE_CATEGORY" val="custom"/>
  <p:tag name="KSO_WM_TEMPLATE_INDEX" val="20187309"/>
  <p:tag name="KSO_WM_UNIT_INDEX" val="68"/>
</p:tagLst>
</file>

<file path=ppt/tags/tag65.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69"/>
  <p:tag name="KSO_WM_TEMPLATE_CATEGORY" val="custom"/>
  <p:tag name="KSO_WM_TEMPLATE_INDEX" val="20187309"/>
  <p:tag name="KSO_WM_UNIT_INDEX" val="69"/>
</p:tagLst>
</file>

<file path=ppt/tags/tag66.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47"/>
  <p:tag name="KSO_WM_TEMPLATE_CATEGORY" val="custom"/>
  <p:tag name="KSO_WM_TEMPLATE_INDEX" val="20187309"/>
  <p:tag name="KSO_WM_UNIT_INDEX" val="47"/>
</p:tagLst>
</file>

<file path=ppt/tags/tag67.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52"/>
  <p:tag name="KSO_WM_TEMPLATE_CATEGORY" val="custom"/>
  <p:tag name="KSO_WM_TEMPLATE_INDEX" val="20187309"/>
  <p:tag name="KSO_WM_UNIT_INDEX" val="52"/>
</p:tagLst>
</file>

<file path=ppt/tags/tag68.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70"/>
  <p:tag name="KSO_WM_TEMPLATE_CATEGORY" val="custom"/>
  <p:tag name="KSO_WM_TEMPLATE_INDEX" val="20187309"/>
  <p:tag name="KSO_WM_UNIT_INDEX" val="70"/>
</p:tagLst>
</file>

<file path=ppt/tags/tag69.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71"/>
  <p:tag name="KSO_WM_TEMPLATE_CATEGORY" val="custom"/>
  <p:tag name="KSO_WM_TEMPLATE_INDEX" val="20187309"/>
  <p:tag name="KSO_WM_UNIT_INDEX" val="71"/>
</p:tagLst>
</file>

<file path=ppt/tags/tag7.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70.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72"/>
  <p:tag name="KSO_WM_TEMPLATE_CATEGORY" val="custom"/>
  <p:tag name="KSO_WM_TEMPLATE_INDEX" val="20187309"/>
  <p:tag name="KSO_WM_UNIT_INDEX" val="72"/>
</p:tagLst>
</file>

<file path=ppt/tags/tag71.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42"/>
  <p:tag name="KSO_WM_TEMPLATE_CATEGORY" val="custom"/>
  <p:tag name="KSO_WM_TEMPLATE_INDEX" val="20187309"/>
  <p:tag name="KSO_WM_UNIT_INDEX" val="42"/>
</p:tagLst>
</file>

<file path=ppt/tags/tag72.xml><?xml version="1.0" encoding="utf-8"?>
<p:tagLst xmlns:a="http://schemas.openxmlformats.org/drawingml/2006/main" xmlns:r="http://schemas.openxmlformats.org/officeDocument/2006/relationships" xmlns:p="http://schemas.openxmlformats.org/presentationml/2006/main">
  <p:tag name="KSO_WM_UNIT_CLEAR" val="0"/>
  <p:tag name="KSO_WM_UNIT_COMPATIBLE" val="0"/>
  <p:tag name="KSO_WM_UNIT_HIGHLIGHT" val="0"/>
  <p:tag name="KSO_WM_UNIT_VALUE" val="6"/>
  <p:tag name="KSO_WM_UNIT_LAYERLEVEL" val="1_1_1"/>
  <p:tag name="KSO_WM_DIAGRAM_GROUP_CODE" val="p1-1"/>
  <p:tag name="KSO_WM_UNIT_PRESET_TEXT_INDEX" val="2"/>
  <p:tag name="KSO_WM_UNIT_PRESET_TEXT_LEN" val="10"/>
  <p:tag name="KSO_WM_TAG_VERSION" val="1.0"/>
  <p:tag name="KSO_WM_BEAUTIFY_FLAG" val="#wm#"/>
  <p:tag name="KSO_WM_UNIT_TYPE" val="i"/>
  <p:tag name="KSO_WM_UNIT_ID" val="custom20187309_9*i*43"/>
  <p:tag name="KSO_WM_TEMPLATE_CATEGORY" val="custom"/>
  <p:tag name="KSO_WM_TEMPLATE_INDEX" val="20187309"/>
  <p:tag name="KSO_WM_UNIT_INDEX" val="43"/>
</p:tagLst>
</file>

<file path=ppt/tags/tag73.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46"/>
  <p:tag name="KSO_WM_TEMPLATE_CATEGORY" val="custom"/>
  <p:tag name="KSO_WM_TEMPLATE_INDEX" val="20187309"/>
  <p:tag name="KSO_WM_UNIT_INDEX" val="46"/>
</p:tagLst>
</file>

<file path=ppt/tags/tag7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9111_13*i*40"/>
  <p:tag name="KSO_WM_TEMPLATE_CATEGORY" val="custom"/>
  <p:tag name="KSO_WM_TEMPLATE_INDEX" val="20189111"/>
  <p:tag name="KSO_WM_UNIT_INDEX" val="40"/>
</p:tagLst>
</file>

<file path=ppt/tags/tag75.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73"/>
  <p:tag name="KSO_WM_TEMPLATE_CATEGORY" val="custom"/>
  <p:tag name="KSO_WM_TEMPLATE_INDEX" val="20187309"/>
  <p:tag name="KSO_WM_UNIT_INDEX" val="73"/>
</p:tagLst>
</file>

<file path=ppt/tags/tag76.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74"/>
  <p:tag name="KSO_WM_TEMPLATE_CATEGORY" val="custom"/>
  <p:tag name="KSO_WM_TEMPLATE_INDEX" val="20187309"/>
  <p:tag name="KSO_WM_UNIT_INDEX" val="74"/>
</p:tagLst>
</file>

<file path=ppt/tags/tag77.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45"/>
  <p:tag name="KSO_WM_TEMPLATE_CATEGORY" val="custom"/>
  <p:tag name="KSO_WM_TEMPLATE_INDEX" val="20187309"/>
  <p:tag name="KSO_WM_UNIT_INDEX" val="45"/>
</p:tagLst>
</file>

<file path=ppt/tags/tag78.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53"/>
  <p:tag name="KSO_WM_TEMPLATE_CATEGORY" val="custom"/>
  <p:tag name="KSO_WM_TEMPLATE_INDEX" val="20187309"/>
  <p:tag name="KSO_WM_UNIT_INDEX" val="53"/>
</p:tagLst>
</file>

<file path=ppt/tags/tag79.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75"/>
  <p:tag name="KSO_WM_TEMPLATE_CATEGORY" val="custom"/>
  <p:tag name="KSO_WM_TEMPLATE_INDEX" val="20187309"/>
  <p:tag name="KSO_WM_UNIT_INDEX" val="75"/>
</p:tagLst>
</file>

<file path=ppt/tags/tag8.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80.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44"/>
  <p:tag name="KSO_WM_TEMPLATE_CATEGORY" val="custom"/>
  <p:tag name="KSO_WM_TEMPLATE_INDEX" val="20187309"/>
  <p:tag name="KSO_WM_UNIT_INDEX" val="44"/>
</p:tagLst>
</file>

<file path=ppt/tags/tag81.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51"/>
  <p:tag name="KSO_WM_TEMPLATE_CATEGORY" val="custom"/>
  <p:tag name="KSO_WM_TEMPLATE_INDEX" val="20187309"/>
  <p:tag name="KSO_WM_UNIT_INDEX" val="51"/>
</p:tagLst>
</file>

<file path=ppt/tags/tag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i"/>
  <p:tag name="KSO_WM_UNIT_ID" val="custom20189111_13*i*46"/>
  <p:tag name="KSO_WM_TEMPLATE_CATEGORY" val="custom"/>
  <p:tag name="KSO_WM_TEMPLATE_INDEX" val="20189111"/>
  <p:tag name="KSO_WM_UNIT_INDEX" val="46"/>
</p:tagLst>
</file>

<file path=ppt/tags/tag83.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76"/>
  <p:tag name="KSO_WM_TEMPLATE_CATEGORY" val="custom"/>
  <p:tag name="KSO_WM_TEMPLATE_INDEX" val="20187309"/>
  <p:tag name="KSO_WM_UNIT_INDEX" val="76"/>
</p:tagLst>
</file>

<file path=ppt/tags/tag84.xml><?xml version="1.0" encoding="utf-8"?>
<p:tagLst xmlns:a="http://schemas.openxmlformats.org/drawingml/2006/main" xmlns:r="http://schemas.openxmlformats.org/officeDocument/2006/relationships" xmlns:p="http://schemas.openxmlformats.org/presentationml/2006/main">
  <p:tag name="KSO_WM_UNIT_LAYERLEVEL" val="1_1_1_1"/>
  <p:tag name="KSO_WM_DIAGRAM_GROUP_CODE" val="p1-1"/>
  <p:tag name="KSO_WM_TAG_VERSION" val="1.0"/>
  <p:tag name="KSO_WM_BEAUTIFY_FLAG" val="#wm#"/>
  <p:tag name="KSO_WM_UNIT_TYPE" val="i"/>
  <p:tag name="KSO_WM_UNIT_ID" val="custom20187309_9*i*77"/>
  <p:tag name="KSO_WM_TEMPLATE_CATEGORY" val="custom"/>
  <p:tag name="KSO_WM_TEMPLATE_INDEX" val="20187309"/>
  <p:tag name="KSO_WM_UNIT_INDEX" val="77"/>
</p:tagLst>
</file>

<file path=ppt/tags/tag85.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86.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87.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88.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89.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9.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90.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91.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92.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93.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94.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95.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96.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97.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98.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ags/tag99.xml><?xml version="1.0" encoding="utf-8"?>
<p:tagLst xmlns:a="http://schemas.openxmlformats.org/drawingml/2006/main" xmlns:r="http://schemas.openxmlformats.org/officeDocument/2006/relationships" xmlns:p="http://schemas.openxmlformats.org/presentationml/2006/main">
  <p:tag name="PA" val="v5.2.9"/>
  <p:tag name="RESOURCELIBID_ANIM" val="553752"/>
</p:tagLst>
</file>

<file path=ppt/theme/theme1.xml><?xml version="1.0" encoding="utf-8"?>
<a:theme xmlns:a="http://schemas.openxmlformats.org/drawingml/2006/main" name="办公资源网：www.bangongziyuan.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 120">
      <a:dk1>
        <a:sysClr val="windowText" lastClr="000000"/>
      </a:dk1>
      <a:lt1>
        <a:sysClr val="window" lastClr="FFFFFF"/>
      </a:lt1>
      <a:dk2>
        <a:srgbClr val="44546A"/>
      </a:dk2>
      <a:lt2>
        <a:srgbClr val="E7E6E6"/>
      </a:lt2>
      <a:accent1>
        <a:srgbClr val="424C80"/>
      </a:accent1>
      <a:accent2>
        <a:srgbClr val="595959"/>
      </a:accent2>
      <a:accent3>
        <a:srgbClr val="424C80"/>
      </a:accent3>
      <a:accent4>
        <a:srgbClr val="595959"/>
      </a:accent4>
      <a:accent5>
        <a:srgbClr val="424C80"/>
      </a:accent5>
      <a:accent6>
        <a:srgbClr val="595959"/>
      </a:accent6>
      <a:hlink>
        <a:srgbClr val="424C80"/>
      </a:hlink>
      <a:folHlink>
        <a:srgbClr val="595959"/>
      </a:folHlink>
    </a:clrScheme>
    <a:fontScheme name="思源黑体 CN Normal">
      <a:majorFont>
        <a:latin typeface="Arial"/>
        <a:ea typeface="思源黑体 CN Normal"/>
        <a:cs typeface=""/>
      </a:majorFont>
      <a:minorFont>
        <a:latin typeface="Ari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1206</Words>
  <Application>Microsoft Office PowerPoint</Application>
  <PresentationFormat>宽屏</PresentationFormat>
  <Paragraphs>238</Paragraphs>
  <Slides>18</Slides>
  <Notes>18</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18</vt:i4>
      </vt:variant>
    </vt:vector>
  </HeadingPairs>
  <TitlesOfParts>
    <vt:vector size="30" baseType="lpstr">
      <vt:lpstr>Noto Sans S Chinese</vt:lpstr>
      <vt:lpstr>阿里巴巴普惠体 R</vt:lpstr>
      <vt:lpstr>思源黑体 CN Bold</vt:lpstr>
      <vt:lpstr>思源黑体 CN Light</vt:lpstr>
      <vt:lpstr>思源黑体 CN Normal</vt:lpstr>
      <vt:lpstr>优设标题黑</vt:lpstr>
      <vt:lpstr>站酷庆科黄油体</vt:lpstr>
      <vt:lpstr>站酷小薇LOGO体</vt:lpstr>
      <vt:lpstr>Arial</vt:lpstr>
      <vt:lpstr>Calibri</vt:lpstr>
      <vt:lpstr>办公资源网：www.bangongziyuan.com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办公资源</Manager>
  <Company>办公资源网:www.bangongziyuan.com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cp:keywords>www.bangongziyuan.com</cp:keywords>
  <cp:lastModifiedBy>天 下</cp:lastModifiedBy>
  <cp:revision>11</cp:revision>
  <dcterms:created xsi:type="dcterms:W3CDTF">2020-03-14T01:22:00Z</dcterms:created>
  <dcterms:modified xsi:type="dcterms:W3CDTF">2021-01-05T23:40:16Z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