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2.xml" ContentType="application/vnd.openxmlformats-officedocument.presentationml.tags+xml"/>
  <Override PartName="/ppt/notesSlides/notesSlide1.xml" ContentType="application/vnd.openxmlformats-officedocument.presentationml.notesSlide+xml"/>
  <Override PartName="/ppt/tags/tag63.xml" ContentType="application/vnd.openxmlformats-officedocument.presentationml.tags+xml"/>
  <Override PartName="/ppt/notesSlides/notesSlide2.xml" ContentType="application/vnd.openxmlformats-officedocument.presentationml.notesSlide+xml"/>
  <Override PartName="/ppt/tags/tag64.xml" ContentType="application/vnd.openxmlformats-officedocument.presentationml.tags+xml"/>
  <Override PartName="/ppt/notesSlides/notesSlide3.xml" ContentType="application/vnd.openxmlformats-officedocument.presentationml.notesSlide+xml"/>
  <Override PartName="/ppt/tags/tag65.xml" ContentType="application/vnd.openxmlformats-officedocument.presentationml.tags+xml"/>
  <Override PartName="/ppt/notesSlides/notesSlide4.xml" ContentType="application/vnd.openxmlformats-officedocument.presentationml.notesSlide+xml"/>
  <Override PartName="/ppt/tags/tag66.xml" ContentType="application/vnd.openxmlformats-officedocument.presentationml.tags+xml"/>
  <Override PartName="/ppt/notesSlides/notesSlide5.xml" ContentType="application/vnd.openxmlformats-officedocument.presentationml.notesSlide+xml"/>
  <Override PartName="/ppt/tags/tag67.xml" ContentType="application/vnd.openxmlformats-officedocument.presentationml.tags+xml"/>
  <Override PartName="/ppt/notesSlides/notesSlide6.xml" ContentType="application/vnd.openxmlformats-officedocument.presentationml.notesSlide+xml"/>
  <Override PartName="/ppt/tags/tag68.xml" ContentType="application/vnd.openxmlformats-officedocument.presentationml.tags+xml"/>
  <Override PartName="/ppt/notesSlides/notesSlide7.xml" ContentType="application/vnd.openxmlformats-officedocument.presentationml.notesSlide+xml"/>
  <Override PartName="/ppt/tags/tag69.xml" ContentType="application/vnd.openxmlformats-officedocument.presentationml.tags+xml"/>
  <Override PartName="/ppt/notesSlides/notesSlide8.xml" ContentType="application/vnd.openxmlformats-officedocument.presentationml.notesSlide+xml"/>
  <Override PartName="/ppt/tags/tag70.xml" ContentType="application/vnd.openxmlformats-officedocument.presentationml.tags+xml"/>
  <Override PartName="/ppt/notesSlides/notesSlide9.xml" ContentType="application/vnd.openxmlformats-officedocument.presentationml.notesSlide+xml"/>
  <Override PartName="/ppt/tags/tag71.xml" ContentType="application/vnd.openxmlformats-officedocument.presentationml.tags+xml"/>
  <Override PartName="/ppt/notesSlides/notesSlide10.xml" ContentType="application/vnd.openxmlformats-officedocument.presentationml.notesSlide+xml"/>
  <Override PartName="/ppt/tags/tag72.xml" ContentType="application/vnd.openxmlformats-officedocument.presentationml.tags+xml"/>
  <Override PartName="/ppt/notesSlides/notesSlide11.xml" ContentType="application/vnd.openxmlformats-officedocument.presentationml.notesSlide+xml"/>
  <Override PartName="/ppt/tags/tag73.xml" ContentType="application/vnd.openxmlformats-officedocument.presentationml.tags+xml"/>
  <Override PartName="/ppt/notesSlides/notesSlide12.xml" ContentType="application/vnd.openxmlformats-officedocument.presentationml.notesSlide+xml"/>
  <Override PartName="/ppt/tags/tag74.xml" ContentType="application/vnd.openxmlformats-officedocument.presentationml.tags+xml"/>
  <Override PartName="/ppt/notesSlides/notesSlide13.xml" ContentType="application/vnd.openxmlformats-officedocument.presentationml.notesSlide+xml"/>
  <Override PartName="/ppt/tags/tag75.xml" ContentType="application/vnd.openxmlformats-officedocument.presentationml.tags+xml"/>
  <Override PartName="/ppt/notesSlides/notesSlide14.xml" ContentType="application/vnd.openxmlformats-officedocument.presentationml.notesSlide+xml"/>
  <Override PartName="/ppt/tags/tag76.xml" ContentType="application/vnd.openxmlformats-officedocument.presentationml.tags+xml"/>
  <Override PartName="/ppt/notesSlides/notesSlide15.xml" ContentType="application/vnd.openxmlformats-officedocument.presentationml.notesSlide+xml"/>
  <Override PartName="/ppt/tags/tag77.xml" ContentType="application/vnd.openxmlformats-officedocument.presentationml.tags+xml"/>
  <Override PartName="/ppt/notesSlides/notesSlide16.xml" ContentType="application/vnd.openxmlformats-officedocument.presentationml.notesSlide+xml"/>
  <Override PartName="/ppt/tags/tag78.xml" ContentType="application/vnd.openxmlformats-officedocument.presentationml.tags+xml"/>
  <Override PartName="/ppt/notesSlides/notesSlide17.xml" ContentType="application/vnd.openxmlformats-officedocument.presentationml.notesSlide+xml"/>
  <Override PartName="/ppt/tags/tag79.xml" ContentType="application/vnd.openxmlformats-officedocument.presentationml.tags+xml"/>
  <Override PartName="/ppt/notesSlides/notesSlide18.xml" ContentType="application/vnd.openxmlformats-officedocument.presentationml.notesSlide+xml"/>
  <Override PartName="/ppt/tags/tag80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85" r:id="rId8"/>
    <p:sldId id="262" r:id="rId9"/>
    <p:sldId id="263" r:id="rId10"/>
    <p:sldId id="264" r:id="rId11"/>
    <p:sldId id="286" r:id="rId12"/>
    <p:sldId id="265" r:id="rId13"/>
    <p:sldId id="266" r:id="rId14"/>
    <p:sldId id="267" r:id="rId15"/>
    <p:sldId id="287" r:id="rId16"/>
    <p:sldId id="268" r:id="rId17"/>
    <p:sldId id="269" r:id="rId18"/>
    <p:sldId id="270" r:id="rId19"/>
    <p:sldId id="288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9">
          <p15:clr>
            <a:srgbClr val="A4A3A4"/>
          </p15:clr>
        </p15:guide>
        <p15:guide id="2" pos="3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3E76"/>
    <a:srgbClr val="247A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40" y="108"/>
      </p:cViewPr>
      <p:guideLst>
        <p:guide orient="horz" pos="2099"/>
        <p:guide pos="383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2021/1/6</a:t>
            </a:fld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‹#›</a:t>
            </a:fld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宋体" panose="02010600030101010101" pitchFamily="2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9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0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文本框 4"/>
          <p:cNvSpPr txBox="1"/>
          <p:nvPr/>
        </p:nvSpPr>
        <p:spPr>
          <a:xfrm>
            <a:off x="2118678" y="2095500"/>
            <a:ext cx="7955280" cy="1198880"/>
          </a:xfrm>
          <a:prstGeom prst="rect">
            <a:avLst/>
          </a:prstGeom>
          <a:solidFill>
            <a:schemeClr val="bg1">
              <a:alpha val="18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阿里巴巴普惠体 M" panose="00020600040101010101" charset="-122"/>
                <a:ea typeface="阿里巴巴普惠体 M" panose="00020600040101010101" charset="-122"/>
                <a:cs typeface="Arial" panose="020B0604020202020204" pitchFamily="34" charset="0"/>
                <a:sym typeface="+mn-ea"/>
              </a:rPr>
              <a:t>公司介绍企业宣传</a:t>
            </a:r>
            <a:endParaRPr lang="zh-CN" alt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阿里巴巴普惠体 M" panose="00020600040101010101" charset="-122"/>
              <a:ea typeface="阿里巴巴普惠体 M" panose="0002060004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4101" name="文本框 5"/>
          <p:cNvSpPr txBox="1"/>
          <p:nvPr/>
        </p:nvSpPr>
        <p:spPr>
          <a:xfrm>
            <a:off x="3185160" y="3362325"/>
            <a:ext cx="582231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>
              <a:buNone/>
            </a:pP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COMPANY INTRODUCTION PROPAGANDA PPT</a:t>
            </a:r>
          </a:p>
        </p:txBody>
      </p:sp>
      <p:sp>
        <p:nvSpPr>
          <p:cNvPr id="4102" name="文本框 6"/>
          <p:cNvSpPr txBox="1"/>
          <p:nvPr/>
        </p:nvSpPr>
        <p:spPr>
          <a:xfrm>
            <a:off x="3338830" y="3710305"/>
            <a:ext cx="551497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zh-CN" altLang="en-US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会议报告 </a:t>
            </a:r>
            <a:r>
              <a:rPr lang="en-US" altLang="zh-CN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/ </a:t>
            </a:r>
            <a:r>
              <a:rPr lang="zh-CN" altLang="en-US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座谈交流 </a:t>
            </a:r>
            <a:r>
              <a:rPr lang="en-US" altLang="zh-CN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/ </a:t>
            </a:r>
            <a:r>
              <a:rPr lang="zh-CN" altLang="en-US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工作总结 </a:t>
            </a:r>
            <a:r>
              <a:rPr lang="en-US" altLang="zh-CN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/ </a:t>
            </a:r>
            <a:r>
              <a:rPr lang="zh-CN" altLang="en-US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工作汇报</a:t>
            </a:r>
            <a:endParaRPr lang="zh-CN" altLang="en-US" b="1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+mn-ea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5132070" y="4236085"/>
            <a:ext cx="1928495" cy="24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6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汇报人：</a:t>
            </a:r>
            <a:r>
              <a:rPr lang="en-US" altLang="zh-CN" sz="16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xiazaii</a:t>
            </a:r>
            <a:endParaRPr lang="zh-CN" altLang="en-US" sz="16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图片 203"/>
          <p:cNvPicPr>
            <a:picLocks noChangeAspect="1"/>
          </p:cNvPicPr>
          <p:nvPr/>
        </p:nvPicPr>
        <p:blipFill>
          <a:blip r:embed="rId4"/>
          <a:srcRect l="6450" t="4248" r="5767" b="8402"/>
          <a:stretch>
            <a:fillRect/>
          </a:stretch>
        </p:blipFill>
        <p:spPr>
          <a:xfrm>
            <a:off x="8404860" y="1723390"/>
            <a:ext cx="2609850" cy="2950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110" h="4647">
                <a:moveTo>
                  <a:pt x="179" y="0"/>
                </a:moveTo>
                <a:lnTo>
                  <a:pt x="3931" y="0"/>
                </a:lnTo>
                <a:cubicBezTo>
                  <a:pt x="4030" y="0"/>
                  <a:pt x="4110" y="80"/>
                  <a:pt x="4110" y="179"/>
                </a:cubicBezTo>
                <a:lnTo>
                  <a:pt x="4110" y="4468"/>
                </a:lnTo>
                <a:cubicBezTo>
                  <a:pt x="4110" y="4567"/>
                  <a:pt x="4030" y="4647"/>
                  <a:pt x="3931" y="4647"/>
                </a:cubicBezTo>
                <a:lnTo>
                  <a:pt x="179" y="4647"/>
                </a:lnTo>
                <a:cubicBezTo>
                  <a:pt x="80" y="4647"/>
                  <a:pt x="0" y="4567"/>
                  <a:pt x="0" y="4468"/>
                </a:cubicBezTo>
                <a:lnTo>
                  <a:pt x="0" y="179"/>
                </a:lnTo>
                <a:cubicBezTo>
                  <a:pt x="0" y="80"/>
                  <a:pt x="80" y="0"/>
                  <a:pt x="179" y="0"/>
                </a:cubicBezTo>
                <a:close/>
              </a:path>
            </a:pathLst>
          </a:custGeom>
        </p:spPr>
      </p:pic>
      <p:pic>
        <p:nvPicPr>
          <p:cNvPr id="203" name="图片 202"/>
          <p:cNvPicPr>
            <a:picLocks noChangeAspect="1"/>
          </p:cNvPicPr>
          <p:nvPr/>
        </p:nvPicPr>
        <p:blipFill>
          <a:blip r:embed="rId5"/>
          <a:srcRect l="4387" t="2959" r="8092" b="9461"/>
          <a:stretch>
            <a:fillRect/>
          </a:stretch>
        </p:blipFill>
        <p:spPr>
          <a:xfrm>
            <a:off x="4702810" y="1723390"/>
            <a:ext cx="2609850" cy="2950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110" h="4647">
                <a:moveTo>
                  <a:pt x="179" y="0"/>
                </a:moveTo>
                <a:lnTo>
                  <a:pt x="3931" y="0"/>
                </a:lnTo>
                <a:cubicBezTo>
                  <a:pt x="4030" y="0"/>
                  <a:pt x="4110" y="80"/>
                  <a:pt x="4110" y="179"/>
                </a:cubicBezTo>
                <a:lnTo>
                  <a:pt x="4110" y="4468"/>
                </a:lnTo>
                <a:cubicBezTo>
                  <a:pt x="4110" y="4567"/>
                  <a:pt x="4030" y="4647"/>
                  <a:pt x="3931" y="4647"/>
                </a:cubicBezTo>
                <a:lnTo>
                  <a:pt x="179" y="4647"/>
                </a:lnTo>
                <a:cubicBezTo>
                  <a:pt x="80" y="4647"/>
                  <a:pt x="0" y="4567"/>
                  <a:pt x="0" y="4468"/>
                </a:cubicBezTo>
                <a:lnTo>
                  <a:pt x="0" y="179"/>
                </a:lnTo>
                <a:cubicBezTo>
                  <a:pt x="0" y="80"/>
                  <a:pt x="80" y="0"/>
                  <a:pt x="179" y="0"/>
                </a:cubicBezTo>
                <a:close/>
              </a:path>
            </a:pathLst>
          </a:custGeom>
        </p:spPr>
      </p:pic>
      <p:pic>
        <p:nvPicPr>
          <p:cNvPr id="202" name="图片 201"/>
          <p:cNvPicPr>
            <a:picLocks noChangeAspect="1"/>
          </p:cNvPicPr>
          <p:nvPr/>
        </p:nvPicPr>
        <p:blipFill>
          <a:blip r:embed="rId6"/>
          <a:srcRect l="7075" t="4126" r="10079" b="4126"/>
          <a:stretch>
            <a:fillRect/>
          </a:stretch>
        </p:blipFill>
        <p:spPr>
          <a:xfrm>
            <a:off x="1000760" y="1723390"/>
            <a:ext cx="2609850" cy="2950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110" h="4647">
                <a:moveTo>
                  <a:pt x="179" y="0"/>
                </a:moveTo>
                <a:lnTo>
                  <a:pt x="3931" y="0"/>
                </a:lnTo>
                <a:cubicBezTo>
                  <a:pt x="4030" y="0"/>
                  <a:pt x="4110" y="80"/>
                  <a:pt x="4110" y="179"/>
                </a:cubicBezTo>
                <a:lnTo>
                  <a:pt x="4110" y="4468"/>
                </a:lnTo>
                <a:cubicBezTo>
                  <a:pt x="4110" y="4567"/>
                  <a:pt x="4030" y="4647"/>
                  <a:pt x="3931" y="4647"/>
                </a:cubicBezTo>
                <a:lnTo>
                  <a:pt x="179" y="4647"/>
                </a:lnTo>
                <a:cubicBezTo>
                  <a:pt x="80" y="4647"/>
                  <a:pt x="0" y="4567"/>
                  <a:pt x="0" y="4468"/>
                </a:cubicBezTo>
                <a:lnTo>
                  <a:pt x="0" y="179"/>
                </a:lnTo>
                <a:cubicBezTo>
                  <a:pt x="0" y="80"/>
                  <a:pt x="80" y="0"/>
                  <a:pt x="179" y="0"/>
                </a:cubicBezTo>
                <a:close/>
              </a:path>
            </a:pathLst>
          </a:custGeom>
        </p:spPr>
      </p:pic>
      <p:sp>
        <p:nvSpPr>
          <p:cNvPr id="22530" name="矩形 16"/>
          <p:cNvSpPr/>
          <p:nvPr/>
        </p:nvSpPr>
        <p:spPr>
          <a:xfrm>
            <a:off x="0" y="274638"/>
            <a:ext cx="503238" cy="538162"/>
          </a:xfrm>
          <a:prstGeom prst="rect">
            <a:avLst/>
          </a:prstGeom>
          <a:solidFill>
            <a:srgbClr val="003E76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531" name="矩形 7"/>
          <p:cNvSpPr/>
          <p:nvPr/>
        </p:nvSpPr>
        <p:spPr>
          <a:xfrm>
            <a:off x="563563" y="274638"/>
            <a:ext cx="152400" cy="538162"/>
          </a:xfrm>
          <a:prstGeom prst="rect">
            <a:avLst/>
          </a:prstGeom>
          <a:solidFill>
            <a:srgbClr val="003E76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532" name="文本框 1"/>
          <p:cNvSpPr txBox="1"/>
          <p:nvPr/>
        </p:nvSpPr>
        <p:spPr>
          <a:xfrm>
            <a:off x="777875" y="327025"/>
            <a:ext cx="3794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点击此处加入标题</a:t>
            </a:r>
          </a:p>
        </p:txBody>
      </p:sp>
      <p:sp>
        <p:nvSpPr>
          <p:cNvPr id="191" name="TextBox 13"/>
          <p:cNvSpPr txBox="1"/>
          <p:nvPr/>
        </p:nvSpPr>
        <p:spPr>
          <a:xfrm>
            <a:off x="1328738" y="5122863"/>
            <a:ext cx="1954212" cy="24574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192" name="TextBox 13"/>
          <p:cNvSpPr txBox="1"/>
          <p:nvPr/>
        </p:nvSpPr>
        <p:spPr>
          <a:xfrm>
            <a:off x="1147763" y="5440363"/>
            <a:ext cx="2333625" cy="36893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sp>
        <p:nvSpPr>
          <p:cNvPr id="193" name="TextBox 13"/>
          <p:cNvSpPr txBox="1"/>
          <p:nvPr/>
        </p:nvSpPr>
        <p:spPr>
          <a:xfrm>
            <a:off x="5029200" y="5122863"/>
            <a:ext cx="1952625" cy="24574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194" name="TextBox 13"/>
          <p:cNvSpPr txBox="1"/>
          <p:nvPr/>
        </p:nvSpPr>
        <p:spPr>
          <a:xfrm>
            <a:off x="4848225" y="5440363"/>
            <a:ext cx="2333625" cy="36893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sp>
        <p:nvSpPr>
          <p:cNvPr id="195" name="TextBox 13"/>
          <p:cNvSpPr txBox="1"/>
          <p:nvPr/>
        </p:nvSpPr>
        <p:spPr>
          <a:xfrm>
            <a:off x="8723313" y="5113338"/>
            <a:ext cx="1952625" cy="24574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196" name="TextBox 13"/>
          <p:cNvSpPr txBox="1"/>
          <p:nvPr/>
        </p:nvSpPr>
        <p:spPr>
          <a:xfrm>
            <a:off x="8542338" y="5429250"/>
            <a:ext cx="2333625" cy="36893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sp>
        <p:nvSpPr>
          <p:cNvPr id="200" name="Freeform 36"/>
          <p:cNvSpPr/>
          <p:nvPr/>
        </p:nvSpPr>
        <p:spPr>
          <a:xfrm>
            <a:off x="4197985" y="1432878"/>
            <a:ext cx="61913" cy="3863975"/>
          </a:xfrm>
          <a:custGeom>
            <a:avLst/>
            <a:gdLst>
              <a:gd name="connsiteX0" fmla="*/ 0 w 55460"/>
              <a:gd name="connsiteY0" fmla="*/ 0 h 1519481"/>
              <a:gd name="connsiteX1" fmla="*/ 11092 w 55460"/>
              <a:gd name="connsiteY1" fmla="*/ 632193 h 1519481"/>
              <a:gd name="connsiteX2" fmla="*/ 16638 w 55460"/>
              <a:gd name="connsiteY2" fmla="*/ 726467 h 1519481"/>
              <a:gd name="connsiteX3" fmla="*/ 55460 w 55460"/>
              <a:gd name="connsiteY3" fmla="*/ 770831 h 1519481"/>
              <a:gd name="connsiteX4" fmla="*/ 5546 w 55460"/>
              <a:gd name="connsiteY4" fmla="*/ 793014 h 1519481"/>
              <a:gd name="connsiteX5" fmla="*/ 5546 w 55460"/>
              <a:gd name="connsiteY5" fmla="*/ 793014 h 1519481"/>
              <a:gd name="connsiteX6" fmla="*/ 0 w 55460"/>
              <a:gd name="connsiteY6" fmla="*/ 1513935 h 1519481"/>
              <a:gd name="connsiteX7" fmla="*/ 0 w 55460"/>
              <a:gd name="connsiteY7" fmla="*/ 1519481 h 1519481"/>
              <a:gd name="connsiteX8" fmla="*/ 0 w 55460"/>
              <a:gd name="connsiteY8" fmla="*/ 1519481 h 1519481"/>
              <a:gd name="connsiteX9" fmla="*/ 0 w 55460"/>
              <a:gd name="connsiteY9" fmla="*/ 1519481 h 1519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460" h="1519481">
                <a:moveTo>
                  <a:pt x="0" y="0"/>
                </a:moveTo>
                <a:lnTo>
                  <a:pt x="11092" y="632193"/>
                </a:lnTo>
                <a:lnTo>
                  <a:pt x="16638" y="726467"/>
                </a:lnTo>
                <a:lnTo>
                  <a:pt x="55460" y="770831"/>
                </a:lnTo>
                <a:lnTo>
                  <a:pt x="5546" y="793014"/>
                </a:lnTo>
                <a:lnTo>
                  <a:pt x="5546" y="793014"/>
                </a:lnTo>
                <a:cubicBezTo>
                  <a:pt x="3697" y="1033321"/>
                  <a:pt x="1849" y="1273628"/>
                  <a:pt x="0" y="1513935"/>
                </a:cubicBezTo>
                <a:lnTo>
                  <a:pt x="0" y="1519481"/>
                </a:lnTo>
                <a:lnTo>
                  <a:pt x="0" y="1519481"/>
                </a:lnTo>
                <a:lnTo>
                  <a:pt x="0" y="1519481"/>
                </a:lnTo>
              </a:path>
            </a:pathLst>
          </a:custGeom>
          <a:ln w="12700" cmpd="sng">
            <a:solidFill>
              <a:srgbClr val="003E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 Regular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1" name="Freeform 36"/>
          <p:cNvSpPr/>
          <p:nvPr/>
        </p:nvSpPr>
        <p:spPr>
          <a:xfrm>
            <a:off x="7827645" y="1432878"/>
            <a:ext cx="61913" cy="3863975"/>
          </a:xfrm>
          <a:custGeom>
            <a:avLst/>
            <a:gdLst>
              <a:gd name="connsiteX0" fmla="*/ 0 w 55460"/>
              <a:gd name="connsiteY0" fmla="*/ 0 h 1519481"/>
              <a:gd name="connsiteX1" fmla="*/ 11092 w 55460"/>
              <a:gd name="connsiteY1" fmla="*/ 632193 h 1519481"/>
              <a:gd name="connsiteX2" fmla="*/ 16638 w 55460"/>
              <a:gd name="connsiteY2" fmla="*/ 726467 h 1519481"/>
              <a:gd name="connsiteX3" fmla="*/ 55460 w 55460"/>
              <a:gd name="connsiteY3" fmla="*/ 770831 h 1519481"/>
              <a:gd name="connsiteX4" fmla="*/ 5546 w 55460"/>
              <a:gd name="connsiteY4" fmla="*/ 793014 h 1519481"/>
              <a:gd name="connsiteX5" fmla="*/ 5546 w 55460"/>
              <a:gd name="connsiteY5" fmla="*/ 793014 h 1519481"/>
              <a:gd name="connsiteX6" fmla="*/ 0 w 55460"/>
              <a:gd name="connsiteY6" fmla="*/ 1513935 h 1519481"/>
              <a:gd name="connsiteX7" fmla="*/ 0 w 55460"/>
              <a:gd name="connsiteY7" fmla="*/ 1519481 h 1519481"/>
              <a:gd name="connsiteX8" fmla="*/ 0 w 55460"/>
              <a:gd name="connsiteY8" fmla="*/ 1519481 h 1519481"/>
              <a:gd name="connsiteX9" fmla="*/ 0 w 55460"/>
              <a:gd name="connsiteY9" fmla="*/ 1519481 h 1519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460" h="1519481">
                <a:moveTo>
                  <a:pt x="0" y="0"/>
                </a:moveTo>
                <a:lnTo>
                  <a:pt x="11092" y="632193"/>
                </a:lnTo>
                <a:lnTo>
                  <a:pt x="16638" y="726467"/>
                </a:lnTo>
                <a:lnTo>
                  <a:pt x="55460" y="770831"/>
                </a:lnTo>
                <a:lnTo>
                  <a:pt x="5546" y="793014"/>
                </a:lnTo>
                <a:lnTo>
                  <a:pt x="5546" y="793014"/>
                </a:lnTo>
                <a:cubicBezTo>
                  <a:pt x="3697" y="1033321"/>
                  <a:pt x="1849" y="1273628"/>
                  <a:pt x="0" y="1513935"/>
                </a:cubicBezTo>
                <a:lnTo>
                  <a:pt x="0" y="1519481"/>
                </a:lnTo>
                <a:lnTo>
                  <a:pt x="0" y="1519481"/>
                </a:lnTo>
                <a:lnTo>
                  <a:pt x="0" y="1519481"/>
                </a:lnTo>
              </a:path>
            </a:pathLst>
          </a:custGeom>
          <a:ln w="12700" cmpd="sng">
            <a:solidFill>
              <a:srgbClr val="003E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 Regular"/>
              <a:ea typeface="宋体" panose="02010600030101010101" pitchFamily="2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组合 5"/>
          <p:cNvGrpSpPr/>
          <p:nvPr/>
        </p:nvGrpSpPr>
        <p:grpSpPr>
          <a:xfrm>
            <a:off x="2867197" y="2016244"/>
            <a:ext cx="6660343" cy="1750576"/>
            <a:chOff x="406401" y="414322"/>
            <a:chExt cx="3870649" cy="1016935"/>
          </a:xfrm>
        </p:grpSpPr>
        <p:grpSp>
          <p:nvGrpSpPr>
            <p:cNvPr id="21511" name="组合 2"/>
            <p:cNvGrpSpPr/>
            <p:nvPr/>
          </p:nvGrpSpPr>
          <p:grpSpPr>
            <a:xfrm>
              <a:off x="406401" y="414322"/>
              <a:ext cx="3870649" cy="1016935"/>
              <a:chOff x="406401" y="402253"/>
              <a:chExt cx="3870649" cy="1016935"/>
            </a:xfrm>
          </p:grpSpPr>
          <p:sp>
            <p:nvSpPr>
              <p:cNvPr id="21514" name="矩形 1"/>
              <p:cNvSpPr/>
              <p:nvPr/>
            </p:nvSpPr>
            <p:spPr>
              <a:xfrm>
                <a:off x="406401" y="402253"/>
                <a:ext cx="3752886" cy="893564"/>
              </a:xfrm>
              <a:prstGeom prst="rect">
                <a:avLst/>
              </a:prstGeom>
              <a:solidFill>
                <a:schemeClr val="bg1">
                  <a:alpha val="8000"/>
                </a:schemeClr>
              </a:solidFill>
              <a:ln w="12700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</a:pPr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516" name="矩形 46"/>
              <p:cNvSpPr/>
              <p:nvPr/>
            </p:nvSpPr>
            <p:spPr>
              <a:xfrm>
                <a:off x="4041522" y="1172445"/>
                <a:ext cx="235528" cy="246743"/>
              </a:xfrm>
              <a:prstGeom prst="rect">
                <a:avLst/>
              </a:prstGeom>
              <a:solidFill>
                <a:srgbClr val="FFFFFF"/>
              </a:solidFill>
              <a:ln w="12700" cap="flat" cmpd="sng">
                <a:solidFill>
                  <a:srgbClr val="003E7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</a:pPr>
                <a:r>
                  <a:rPr lang="en-US" altLang="zh-CN" sz="1600" dirty="0">
                    <a:solidFill>
                      <a:srgbClr val="003E76"/>
                    </a:solidFill>
                    <a:latin typeface="Calibri" panose="020F0502020204030204" pitchFamily="34" charset="0"/>
                    <a:ea typeface="宋体" panose="02010600030101010101" pitchFamily="2" charset="-122"/>
                  </a:rPr>
                  <a:t>03</a:t>
                </a:r>
              </a:p>
            </p:txBody>
          </p:sp>
        </p:grpSp>
        <p:sp>
          <p:nvSpPr>
            <p:cNvPr id="21513" name="文本框 69"/>
            <p:cNvSpPr txBox="1"/>
            <p:nvPr/>
          </p:nvSpPr>
          <p:spPr>
            <a:xfrm>
              <a:off x="535462" y="512744"/>
              <a:ext cx="3494708" cy="69644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buFont typeface="Arial" panose="020B0604020202020204" pitchFamily="34" charset="0"/>
              </a:pPr>
              <a:r>
                <a:rPr lang="zh-CN" altLang="en-US" sz="7200" dirty="0">
                  <a:solidFill>
                    <a:schemeClr val="bg1"/>
                  </a:solidFill>
                  <a:latin typeface="阿里巴巴普惠体 M" panose="00020600040101010101" charset="-122"/>
                  <a:ea typeface="阿里巴巴普惠体 M" panose="00020600040101010101" charset="-122"/>
                </a:rPr>
                <a:t>市场分析</a:t>
              </a:r>
            </a:p>
          </p:txBody>
        </p:sp>
      </p:grpSp>
      <p:sp>
        <p:nvSpPr>
          <p:cNvPr id="21508" name="矩形 11"/>
          <p:cNvSpPr/>
          <p:nvPr/>
        </p:nvSpPr>
        <p:spPr>
          <a:xfrm>
            <a:off x="4596130" y="3743325"/>
            <a:ext cx="361315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点击输入您的小标题</a:t>
            </a:r>
          </a:p>
        </p:txBody>
      </p:sp>
      <p:sp>
        <p:nvSpPr>
          <p:cNvPr id="2" name="矩形 11"/>
          <p:cNvSpPr/>
          <p:nvPr/>
        </p:nvSpPr>
        <p:spPr>
          <a:xfrm>
            <a:off x="4596130" y="4096385"/>
            <a:ext cx="361315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点击输入您的小标题</a:t>
            </a:r>
          </a:p>
        </p:txBody>
      </p:sp>
      <p:sp>
        <p:nvSpPr>
          <p:cNvPr id="3" name="矩形 11"/>
          <p:cNvSpPr/>
          <p:nvPr/>
        </p:nvSpPr>
        <p:spPr>
          <a:xfrm>
            <a:off x="4596130" y="4449445"/>
            <a:ext cx="361315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点击输入您的小标题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6"/>
          <p:cNvSpPr/>
          <p:nvPr/>
        </p:nvSpPr>
        <p:spPr>
          <a:xfrm>
            <a:off x="0" y="274638"/>
            <a:ext cx="503238" cy="538162"/>
          </a:xfrm>
          <a:prstGeom prst="rect">
            <a:avLst/>
          </a:prstGeom>
          <a:solidFill>
            <a:srgbClr val="003E76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531" name="矩形 7"/>
          <p:cNvSpPr/>
          <p:nvPr/>
        </p:nvSpPr>
        <p:spPr>
          <a:xfrm>
            <a:off x="563563" y="274638"/>
            <a:ext cx="152400" cy="538162"/>
          </a:xfrm>
          <a:prstGeom prst="rect">
            <a:avLst/>
          </a:prstGeom>
          <a:solidFill>
            <a:srgbClr val="003E76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532" name="文本框 1"/>
          <p:cNvSpPr txBox="1"/>
          <p:nvPr/>
        </p:nvSpPr>
        <p:spPr>
          <a:xfrm>
            <a:off x="777875" y="327025"/>
            <a:ext cx="3794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点击此处加入标题</a:t>
            </a:r>
          </a:p>
        </p:txBody>
      </p:sp>
      <p:sp>
        <p:nvSpPr>
          <p:cNvPr id="16405" name="Freeform 620"/>
          <p:cNvSpPr/>
          <p:nvPr/>
        </p:nvSpPr>
        <p:spPr>
          <a:xfrm>
            <a:off x="5995035" y="2405380"/>
            <a:ext cx="332740" cy="32829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87" h="283">
                <a:moveTo>
                  <a:pt x="280" y="3"/>
                </a:moveTo>
                <a:cubicBezTo>
                  <a:pt x="280" y="3"/>
                  <a:pt x="240" y="14"/>
                  <a:pt x="208" y="14"/>
                </a:cubicBezTo>
                <a:cubicBezTo>
                  <a:pt x="176" y="14"/>
                  <a:pt x="143" y="0"/>
                  <a:pt x="143" y="0"/>
                </a:cubicBezTo>
                <a:cubicBezTo>
                  <a:pt x="143" y="0"/>
                  <a:pt x="111" y="14"/>
                  <a:pt x="79" y="14"/>
                </a:cubicBezTo>
                <a:cubicBezTo>
                  <a:pt x="46" y="14"/>
                  <a:pt x="7" y="3"/>
                  <a:pt x="7" y="3"/>
                </a:cubicBezTo>
                <a:cubicBezTo>
                  <a:pt x="7" y="3"/>
                  <a:pt x="0" y="26"/>
                  <a:pt x="0" y="60"/>
                </a:cubicBezTo>
                <a:cubicBezTo>
                  <a:pt x="0" y="149"/>
                  <a:pt x="28" y="206"/>
                  <a:pt x="67" y="237"/>
                </a:cubicBezTo>
                <a:cubicBezTo>
                  <a:pt x="90" y="256"/>
                  <a:pt x="128" y="283"/>
                  <a:pt x="143" y="283"/>
                </a:cubicBezTo>
                <a:cubicBezTo>
                  <a:pt x="159" y="283"/>
                  <a:pt x="196" y="256"/>
                  <a:pt x="220" y="237"/>
                </a:cubicBezTo>
                <a:cubicBezTo>
                  <a:pt x="258" y="205"/>
                  <a:pt x="287" y="149"/>
                  <a:pt x="287" y="60"/>
                </a:cubicBezTo>
                <a:cubicBezTo>
                  <a:pt x="287" y="26"/>
                  <a:pt x="280" y="3"/>
                  <a:pt x="280" y="3"/>
                </a:cubicBezTo>
                <a:close/>
              </a:path>
            </a:pathLst>
          </a:custGeom>
          <a:solidFill>
            <a:srgbClr val="003E76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837555" y="2244725"/>
            <a:ext cx="647700" cy="649605"/>
          </a:xfrm>
          <a:prstGeom prst="ellipse">
            <a:avLst/>
          </a:prstGeom>
          <a:noFill/>
          <a:ln>
            <a:solidFill>
              <a:srgbClr val="003E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阿里巴巴普惠体 R" panose="00020600040101010101" charset="-122"/>
              <a:ea typeface="阿里巴巴普惠体 R" panose="00020600040101010101" charset="-122"/>
              <a:cs typeface="+mn-cs"/>
            </a:endParaRPr>
          </a:p>
        </p:txBody>
      </p:sp>
      <p:sp>
        <p:nvSpPr>
          <p:cNvPr id="16403" name="Freeform 112"/>
          <p:cNvSpPr>
            <a:spLocks noEditPoints="1"/>
          </p:cNvSpPr>
          <p:nvPr/>
        </p:nvSpPr>
        <p:spPr>
          <a:xfrm>
            <a:off x="6035040" y="3489960"/>
            <a:ext cx="252095" cy="3333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16" h="288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5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5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67" y="79"/>
                </a:moveTo>
                <a:cubicBezTo>
                  <a:pt x="67" y="57"/>
                  <a:pt x="85" y="39"/>
                  <a:pt x="106" y="39"/>
                </a:cubicBezTo>
                <a:cubicBezTo>
                  <a:pt x="107" y="39"/>
                  <a:pt x="108" y="39"/>
                  <a:pt x="108" y="39"/>
                </a:cubicBezTo>
                <a:cubicBezTo>
                  <a:pt x="108" y="39"/>
                  <a:pt x="109" y="39"/>
                  <a:pt x="109" y="39"/>
                </a:cubicBezTo>
                <a:cubicBezTo>
                  <a:pt x="131" y="39"/>
                  <a:pt x="148" y="57"/>
                  <a:pt x="148" y="79"/>
                </a:cubicBezTo>
                <a:cubicBezTo>
                  <a:pt x="148" y="126"/>
                  <a:pt x="148" y="126"/>
                  <a:pt x="148" y="126"/>
                </a:cubicBezTo>
                <a:cubicBezTo>
                  <a:pt x="67" y="126"/>
                  <a:pt x="67" y="126"/>
                  <a:pt x="67" y="126"/>
                </a:cubicBezTo>
                <a:lnTo>
                  <a:pt x="67" y="79"/>
                </a:lnTo>
                <a:close/>
              </a:path>
            </a:pathLst>
          </a:custGeom>
          <a:solidFill>
            <a:srgbClr val="003E76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837555" y="3332480"/>
            <a:ext cx="647700" cy="648970"/>
          </a:xfrm>
          <a:prstGeom prst="ellipse">
            <a:avLst/>
          </a:prstGeom>
          <a:noFill/>
          <a:ln>
            <a:solidFill>
              <a:srgbClr val="003E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阿里巴巴普惠体 R" panose="00020600040101010101" charset="-122"/>
              <a:ea typeface="阿里巴巴普惠体 R" panose="00020600040101010101" charset="-122"/>
              <a:cs typeface="+mn-cs"/>
            </a:endParaRPr>
          </a:p>
        </p:txBody>
      </p:sp>
      <p:sp>
        <p:nvSpPr>
          <p:cNvPr id="16401" name="Freeform 240"/>
          <p:cNvSpPr/>
          <p:nvPr/>
        </p:nvSpPr>
        <p:spPr>
          <a:xfrm>
            <a:off x="6012180" y="4573270"/>
            <a:ext cx="333375" cy="31242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0" b="0"/>
            <a:pathLst>
              <a:path w="288" h="270">
                <a:moveTo>
                  <a:pt x="215" y="0"/>
                </a:moveTo>
                <a:cubicBezTo>
                  <a:pt x="214" y="0"/>
                  <a:pt x="214" y="0"/>
                  <a:pt x="213" y="0"/>
                </a:cubicBezTo>
                <a:cubicBezTo>
                  <a:pt x="213" y="0"/>
                  <a:pt x="212" y="0"/>
                  <a:pt x="212" y="0"/>
                </a:cubicBezTo>
                <a:cubicBezTo>
                  <a:pt x="172" y="0"/>
                  <a:pt x="139" y="33"/>
                  <a:pt x="139" y="74"/>
                </a:cubicBezTo>
                <a:cubicBezTo>
                  <a:pt x="139" y="74"/>
                  <a:pt x="139" y="99"/>
                  <a:pt x="139" y="118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270"/>
                  <a:pt x="0" y="270"/>
                  <a:pt x="0" y="270"/>
                </a:cubicBezTo>
                <a:cubicBezTo>
                  <a:pt x="202" y="270"/>
                  <a:pt x="202" y="270"/>
                  <a:pt x="202" y="270"/>
                </a:cubicBezTo>
                <a:cubicBezTo>
                  <a:pt x="202" y="118"/>
                  <a:pt x="202" y="118"/>
                  <a:pt x="202" y="118"/>
                </a:cubicBezTo>
                <a:cubicBezTo>
                  <a:pt x="175" y="118"/>
                  <a:pt x="175" y="118"/>
                  <a:pt x="175" y="118"/>
                </a:cubicBezTo>
                <a:cubicBezTo>
                  <a:pt x="175" y="99"/>
                  <a:pt x="175" y="74"/>
                  <a:pt x="175" y="74"/>
                </a:cubicBezTo>
                <a:cubicBezTo>
                  <a:pt x="175" y="54"/>
                  <a:pt x="192" y="37"/>
                  <a:pt x="212" y="37"/>
                </a:cubicBezTo>
                <a:cubicBezTo>
                  <a:pt x="213" y="37"/>
                  <a:pt x="214" y="37"/>
                  <a:pt x="214" y="37"/>
                </a:cubicBezTo>
                <a:cubicBezTo>
                  <a:pt x="214" y="37"/>
                  <a:pt x="214" y="37"/>
                  <a:pt x="215" y="37"/>
                </a:cubicBezTo>
                <a:cubicBezTo>
                  <a:pt x="235" y="37"/>
                  <a:pt x="251" y="54"/>
                  <a:pt x="251" y="74"/>
                </a:cubicBezTo>
                <a:cubicBezTo>
                  <a:pt x="251" y="74"/>
                  <a:pt x="251" y="81"/>
                  <a:pt x="251" y="91"/>
                </a:cubicBezTo>
                <a:cubicBezTo>
                  <a:pt x="264" y="91"/>
                  <a:pt x="264" y="91"/>
                  <a:pt x="264" y="91"/>
                </a:cubicBezTo>
                <a:cubicBezTo>
                  <a:pt x="264" y="96"/>
                  <a:pt x="264" y="96"/>
                  <a:pt x="264" y="96"/>
                </a:cubicBezTo>
                <a:cubicBezTo>
                  <a:pt x="251" y="108"/>
                  <a:pt x="251" y="108"/>
                  <a:pt x="251" y="108"/>
                </a:cubicBezTo>
                <a:cubicBezTo>
                  <a:pt x="251" y="111"/>
                  <a:pt x="251" y="115"/>
                  <a:pt x="251" y="118"/>
                </a:cubicBezTo>
                <a:cubicBezTo>
                  <a:pt x="288" y="118"/>
                  <a:pt x="288" y="118"/>
                  <a:pt x="288" y="118"/>
                </a:cubicBezTo>
                <a:cubicBezTo>
                  <a:pt x="288" y="99"/>
                  <a:pt x="288" y="74"/>
                  <a:pt x="288" y="74"/>
                </a:cubicBezTo>
                <a:cubicBezTo>
                  <a:pt x="288" y="33"/>
                  <a:pt x="255" y="0"/>
                  <a:pt x="215" y="0"/>
                </a:cubicBezTo>
                <a:close/>
              </a:path>
            </a:pathLst>
          </a:custGeom>
          <a:solidFill>
            <a:srgbClr val="003E76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838825" y="4418330"/>
            <a:ext cx="649605" cy="648970"/>
          </a:xfrm>
          <a:prstGeom prst="ellipse">
            <a:avLst/>
          </a:prstGeom>
          <a:noFill/>
          <a:ln>
            <a:solidFill>
              <a:srgbClr val="003E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阿里巴巴普惠体 R" panose="00020600040101010101" charset="-122"/>
              <a:ea typeface="阿里巴巴普惠体 R" panose="00020600040101010101" charset="-122"/>
              <a:cs typeface="+mn-cs"/>
            </a:endParaRPr>
          </a:p>
        </p:txBody>
      </p:sp>
      <p:grpSp>
        <p:nvGrpSpPr>
          <p:cNvPr id="16392" name="组合 17"/>
          <p:cNvGrpSpPr/>
          <p:nvPr/>
        </p:nvGrpSpPr>
        <p:grpSpPr>
          <a:xfrm>
            <a:off x="695325" y="2097088"/>
            <a:ext cx="4538663" cy="3708400"/>
            <a:chOff x="694944" y="2097507"/>
            <a:chExt cx="4538312" cy="3707588"/>
          </a:xfrm>
        </p:grpSpPr>
        <p:pic>
          <p:nvPicPr>
            <p:cNvPr id="16399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4944" y="2097507"/>
              <a:ext cx="4538312" cy="37075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400" name="图片 19"/>
            <p:cNvPicPr>
              <a:picLocks noChangeAspect="1"/>
            </p:cNvPicPr>
            <p:nvPr/>
          </p:nvPicPr>
          <p:blipFill>
            <a:blip r:embed="rId5"/>
            <a:srcRect b="6207"/>
            <a:stretch>
              <a:fillRect/>
            </a:stretch>
          </p:blipFill>
          <p:spPr>
            <a:xfrm>
              <a:off x="988446" y="2224991"/>
              <a:ext cx="3953910" cy="250474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6393" name="TextBox 13"/>
          <p:cNvSpPr txBox="1"/>
          <p:nvPr/>
        </p:nvSpPr>
        <p:spPr>
          <a:xfrm>
            <a:off x="6383338" y="2373313"/>
            <a:ext cx="2338387" cy="24574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dirty="0">
                <a:solidFill>
                  <a:schemeClr val="tx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16394" name="TextBox 13"/>
          <p:cNvSpPr txBox="1"/>
          <p:nvPr/>
        </p:nvSpPr>
        <p:spPr>
          <a:xfrm>
            <a:off x="6792913" y="2660650"/>
            <a:ext cx="4079875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chemeClr val="tx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sp>
        <p:nvSpPr>
          <p:cNvPr id="16395" name="TextBox 13"/>
          <p:cNvSpPr txBox="1"/>
          <p:nvPr/>
        </p:nvSpPr>
        <p:spPr>
          <a:xfrm>
            <a:off x="6353175" y="3419475"/>
            <a:ext cx="2338388" cy="24574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dirty="0">
                <a:solidFill>
                  <a:schemeClr val="tx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16396" name="TextBox 13"/>
          <p:cNvSpPr txBox="1"/>
          <p:nvPr/>
        </p:nvSpPr>
        <p:spPr>
          <a:xfrm>
            <a:off x="6762750" y="3706813"/>
            <a:ext cx="4079875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chemeClr val="tx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sp>
        <p:nvSpPr>
          <p:cNvPr id="16397" name="TextBox 13"/>
          <p:cNvSpPr txBox="1"/>
          <p:nvPr/>
        </p:nvSpPr>
        <p:spPr>
          <a:xfrm>
            <a:off x="6383338" y="4557713"/>
            <a:ext cx="2338387" cy="24574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dirty="0">
                <a:solidFill>
                  <a:schemeClr val="tx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16398" name="TextBox 13"/>
          <p:cNvSpPr txBox="1"/>
          <p:nvPr/>
        </p:nvSpPr>
        <p:spPr>
          <a:xfrm>
            <a:off x="6792913" y="4845050"/>
            <a:ext cx="4079875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chemeClr val="tx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945" t="2669" r="16588" b="2685"/>
          <a:stretch>
            <a:fillRect/>
          </a:stretch>
        </p:blipFill>
        <p:spPr>
          <a:xfrm>
            <a:off x="6350" y="1655763"/>
            <a:ext cx="6092825" cy="383857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595" h="6045">
                <a:moveTo>
                  <a:pt x="0" y="0"/>
                </a:moveTo>
                <a:lnTo>
                  <a:pt x="9595" y="0"/>
                </a:lnTo>
                <a:lnTo>
                  <a:pt x="9595" y="6045"/>
                </a:lnTo>
                <a:lnTo>
                  <a:pt x="0" y="604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2530" name="矩形 16"/>
          <p:cNvSpPr/>
          <p:nvPr/>
        </p:nvSpPr>
        <p:spPr>
          <a:xfrm>
            <a:off x="0" y="274638"/>
            <a:ext cx="503238" cy="538162"/>
          </a:xfrm>
          <a:prstGeom prst="rect">
            <a:avLst/>
          </a:prstGeom>
          <a:solidFill>
            <a:srgbClr val="003E76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531" name="矩形 7"/>
          <p:cNvSpPr/>
          <p:nvPr/>
        </p:nvSpPr>
        <p:spPr>
          <a:xfrm>
            <a:off x="563563" y="274638"/>
            <a:ext cx="152400" cy="538162"/>
          </a:xfrm>
          <a:prstGeom prst="rect">
            <a:avLst/>
          </a:prstGeom>
          <a:solidFill>
            <a:srgbClr val="003E76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532" name="文本框 1"/>
          <p:cNvSpPr txBox="1"/>
          <p:nvPr/>
        </p:nvSpPr>
        <p:spPr>
          <a:xfrm>
            <a:off x="777875" y="327025"/>
            <a:ext cx="3794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点击此处加入标题</a:t>
            </a:r>
          </a:p>
        </p:txBody>
      </p:sp>
      <p:sp>
        <p:nvSpPr>
          <p:cNvPr id="7" name="Rectangle 37"/>
          <p:cNvSpPr/>
          <p:nvPr/>
        </p:nvSpPr>
        <p:spPr>
          <a:xfrm>
            <a:off x="6099175" y="1655763"/>
            <a:ext cx="6092825" cy="3838575"/>
          </a:xfrm>
          <a:prstGeom prst="rect">
            <a:avLst/>
          </a:prstGeom>
          <a:solidFill>
            <a:srgbClr val="00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阿里巴巴普惠体 R" panose="00020600040101010101" charset="-122"/>
              <a:ea typeface="阿里巴巴普惠体 R" panose="00020600040101010101" charset="-122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554788" y="3144838"/>
            <a:ext cx="587375" cy="585788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600" i="0" u="none" strike="noStrike" kern="1200" cap="none" spc="0" normalizeH="0" baseline="0" noProof="0" dirty="0">
              <a:ln>
                <a:noFill/>
              </a:ln>
              <a:solidFill>
                <a:srgbClr val="5DB510"/>
              </a:solidFill>
              <a:effectLst/>
              <a:uLnTx/>
              <a:uFillTx/>
              <a:latin typeface="阿里巴巴普惠体 R" panose="00020600040101010101" charset="-122"/>
              <a:ea typeface="阿里巴巴普惠体 R" panose="00020600040101010101" charset="-122"/>
              <a:cs typeface="+mn-cs"/>
            </a:endParaRPr>
          </a:p>
        </p:txBody>
      </p:sp>
      <p:sp>
        <p:nvSpPr>
          <p:cNvPr id="9" name="Oval 11"/>
          <p:cNvSpPr/>
          <p:nvPr/>
        </p:nvSpPr>
        <p:spPr>
          <a:xfrm>
            <a:off x="6554788" y="4300538"/>
            <a:ext cx="587375" cy="585788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5DB510"/>
              </a:solidFill>
              <a:effectLst/>
              <a:uLnTx/>
              <a:uFillTx/>
              <a:latin typeface="阿里巴巴普惠体 R" panose="00020600040101010101" charset="-122"/>
              <a:ea typeface="阿里巴巴普惠体 R" panose="00020600040101010101" charset="-122"/>
              <a:cs typeface="+mn-cs"/>
            </a:endParaRPr>
          </a:p>
        </p:txBody>
      </p:sp>
      <p:sp>
        <p:nvSpPr>
          <p:cNvPr id="10" name="Oval 14"/>
          <p:cNvSpPr/>
          <p:nvPr/>
        </p:nvSpPr>
        <p:spPr>
          <a:xfrm>
            <a:off x="9291638" y="3144838"/>
            <a:ext cx="587375" cy="585788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5DB510"/>
              </a:solidFill>
              <a:effectLst/>
              <a:uLnTx/>
              <a:uFillTx/>
              <a:latin typeface="阿里巴巴普惠体 R" panose="00020600040101010101" charset="-122"/>
              <a:ea typeface="阿里巴巴普惠体 R" panose="00020600040101010101" charset="-122"/>
              <a:cs typeface="+mn-cs"/>
            </a:endParaRPr>
          </a:p>
        </p:txBody>
      </p:sp>
      <p:sp>
        <p:nvSpPr>
          <p:cNvPr id="11" name="Oval 17"/>
          <p:cNvSpPr/>
          <p:nvPr/>
        </p:nvSpPr>
        <p:spPr>
          <a:xfrm>
            <a:off x="9291638" y="4300538"/>
            <a:ext cx="587375" cy="585788"/>
          </a:xfrm>
          <a:prstGeom prst="ellipse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600" i="0" u="none" strike="noStrike" kern="1200" cap="none" spc="0" normalizeH="0" baseline="0" noProof="0" dirty="0">
              <a:ln>
                <a:noFill/>
              </a:ln>
              <a:solidFill>
                <a:srgbClr val="5DB510"/>
              </a:solidFill>
              <a:effectLst/>
              <a:uLnTx/>
              <a:uFillTx/>
              <a:latin typeface="阿里巴巴普惠体 R" panose="00020600040101010101" charset="-122"/>
              <a:ea typeface="阿里巴巴普惠体 R" panose="00020600040101010101" charset="-122"/>
              <a:cs typeface="+mn-cs"/>
            </a:endParaRPr>
          </a:p>
        </p:txBody>
      </p:sp>
      <p:sp>
        <p:nvSpPr>
          <p:cNvPr id="20490" name="Freeform 91"/>
          <p:cNvSpPr/>
          <p:nvPr/>
        </p:nvSpPr>
        <p:spPr>
          <a:xfrm>
            <a:off x="9509125" y="4446588"/>
            <a:ext cx="149225" cy="2952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44" h="288">
                <a:moveTo>
                  <a:pt x="144" y="72"/>
                </a:moveTo>
                <a:cubicBezTo>
                  <a:pt x="144" y="32"/>
                  <a:pt x="112" y="0"/>
                  <a:pt x="72" y="0"/>
                </a:cubicBezTo>
                <a:cubicBezTo>
                  <a:pt x="33" y="0"/>
                  <a:pt x="0" y="32"/>
                  <a:pt x="0" y="72"/>
                </a:cubicBezTo>
                <a:cubicBezTo>
                  <a:pt x="0" y="98"/>
                  <a:pt x="14" y="121"/>
                  <a:pt x="36" y="134"/>
                </a:cubicBezTo>
                <a:cubicBezTo>
                  <a:pt x="0" y="288"/>
                  <a:pt x="0" y="288"/>
                  <a:pt x="0" y="288"/>
                </a:cubicBezTo>
                <a:cubicBezTo>
                  <a:pt x="144" y="288"/>
                  <a:pt x="144" y="288"/>
                  <a:pt x="144" y="288"/>
                </a:cubicBezTo>
                <a:cubicBezTo>
                  <a:pt x="109" y="134"/>
                  <a:pt x="109" y="134"/>
                  <a:pt x="109" y="134"/>
                </a:cubicBezTo>
                <a:cubicBezTo>
                  <a:pt x="130" y="121"/>
                  <a:pt x="144" y="98"/>
                  <a:pt x="144" y="72"/>
                </a:cubicBezTo>
                <a:close/>
              </a:path>
            </a:pathLst>
          </a:custGeom>
          <a:solidFill>
            <a:srgbClr val="003E76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20491" name="Freeform 93"/>
          <p:cNvSpPr>
            <a:spLocks noEditPoints="1"/>
          </p:cNvSpPr>
          <p:nvPr/>
        </p:nvSpPr>
        <p:spPr>
          <a:xfrm>
            <a:off x="6748463" y="3262313"/>
            <a:ext cx="220662" cy="2952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16" h="288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6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6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133" y="259"/>
                </a:moveTo>
                <a:cubicBezTo>
                  <a:pt x="84" y="259"/>
                  <a:pt x="84" y="259"/>
                  <a:pt x="84" y="259"/>
                </a:cubicBezTo>
                <a:cubicBezTo>
                  <a:pt x="96" y="206"/>
                  <a:pt x="96" y="206"/>
                  <a:pt x="96" y="206"/>
                </a:cubicBezTo>
                <a:cubicBezTo>
                  <a:pt x="88" y="202"/>
                  <a:pt x="84" y="194"/>
                  <a:pt x="84" y="185"/>
                </a:cubicBezTo>
                <a:cubicBezTo>
                  <a:pt x="84" y="172"/>
                  <a:pt x="95" y="161"/>
                  <a:pt x="108" y="161"/>
                </a:cubicBezTo>
                <a:cubicBezTo>
                  <a:pt x="122" y="161"/>
                  <a:pt x="133" y="172"/>
                  <a:pt x="133" y="185"/>
                </a:cubicBezTo>
                <a:cubicBezTo>
                  <a:pt x="133" y="194"/>
                  <a:pt x="128" y="202"/>
                  <a:pt x="120" y="206"/>
                </a:cubicBezTo>
                <a:lnTo>
                  <a:pt x="133" y="259"/>
                </a:lnTo>
                <a:close/>
                <a:moveTo>
                  <a:pt x="148" y="126"/>
                </a:moveTo>
                <a:cubicBezTo>
                  <a:pt x="67" y="126"/>
                  <a:pt x="67" y="126"/>
                  <a:pt x="67" y="126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57"/>
                  <a:pt x="85" y="40"/>
                  <a:pt x="106" y="40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08" y="40"/>
                  <a:pt x="109" y="40"/>
                  <a:pt x="109" y="40"/>
                </a:cubicBezTo>
                <a:cubicBezTo>
                  <a:pt x="131" y="40"/>
                  <a:pt x="148" y="57"/>
                  <a:pt x="148" y="79"/>
                </a:cubicBezTo>
                <a:lnTo>
                  <a:pt x="148" y="126"/>
                </a:lnTo>
                <a:close/>
              </a:path>
            </a:pathLst>
          </a:custGeom>
          <a:solidFill>
            <a:srgbClr val="003E76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20492" name="Freeform 94"/>
          <p:cNvSpPr>
            <a:spLocks noEditPoints="1"/>
          </p:cNvSpPr>
          <p:nvPr/>
        </p:nvSpPr>
        <p:spPr>
          <a:xfrm>
            <a:off x="6710363" y="4438650"/>
            <a:ext cx="295275" cy="274638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88" h="269">
                <a:moveTo>
                  <a:pt x="215" y="0"/>
                </a:moveTo>
                <a:cubicBezTo>
                  <a:pt x="214" y="0"/>
                  <a:pt x="214" y="0"/>
                  <a:pt x="213" y="0"/>
                </a:cubicBezTo>
                <a:cubicBezTo>
                  <a:pt x="213" y="0"/>
                  <a:pt x="212" y="0"/>
                  <a:pt x="212" y="0"/>
                </a:cubicBezTo>
                <a:cubicBezTo>
                  <a:pt x="172" y="0"/>
                  <a:pt x="139" y="33"/>
                  <a:pt x="139" y="73"/>
                </a:cubicBezTo>
                <a:cubicBezTo>
                  <a:pt x="139" y="73"/>
                  <a:pt x="139" y="99"/>
                  <a:pt x="139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269"/>
                  <a:pt x="0" y="269"/>
                  <a:pt x="0" y="269"/>
                </a:cubicBezTo>
                <a:cubicBezTo>
                  <a:pt x="202" y="269"/>
                  <a:pt x="202" y="269"/>
                  <a:pt x="202" y="269"/>
                </a:cubicBezTo>
                <a:cubicBezTo>
                  <a:pt x="202" y="117"/>
                  <a:pt x="202" y="117"/>
                  <a:pt x="202" y="117"/>
                </a:cubicBezTo>
                <a:cubicBezTo>
                  <a:pt x="175" y="117"/>
                  <a:pt x="175" y="117"/>
                  <a:pt x="175" y="117"/>
                </a:cubicBezTo>
                <a:cubicBezTo>
                  <a:pt x="175" y="99"/>
                  <a:pt x="175" y="73"/>
                  <a:pt x="175" y="73"/>
                </a:cubicBezTo>
                <a:cubicBezTo>
                  <a:pt x="175" y="53"/>
                  <a:pt x="192" y="36"/>
                  <a:pt x="212" y="36"/>
                </a:cubicBezTo>
                <a:cubicBezTo>
                  <a:pt x="213" y="36"/>
                  <a:pt x="214" y="36"/>
                  <a:pt x="214" y="36"/>
                </a:cubicBezTo>
                <a:cubicBezTo>
                  <a:pt x="214" y="36"/>
                  <a:pt x="214" y="36"/>
                  <a:pt x="215" y="36"/>
                </a:cubicBezTo>
                <a:cubicBezTo>
                  <a:pt x="235" y="36"/>
                  <a:pt x="251" y="53"/>
                  <a:pt x="251" y="73"/>
                </a:cubicBezTo>
                <a:cubicBezTo>
                  <a:pt x="251" y="73"/>
                  <a:pt x="251" y="81"/>
                  <a:pt x="251" y="91"/>
                </a:cubicBezTo>
                <a:cubicBezTo>
                  <a:pt x="264" y="91"/>
                  <a:pt x="264" y="91"/>
                  <a:pt x="264" y="91"/>
                </a:cubicBezTo>
                <a:cubicBezTo>
                  <a:pt x="264" y="95"/>
                  <a:pt x="264" y="95"/>
                  <a:pt x="264" y="95"/>
                </a:cubicBezTo>
                <a:cubicBezTo>
                  <a:pt x="251" y="107"/>
                  <a:pt x="251" y="107"/>
                  <a:pt x="251" y="107"/>
                </a:cubicBezTo>
                <a:cubicBezTo>
                  <a:pt x="251" y="111"/>
                  <a:pt x="251" y="114"/>
                  <a:pt x="251" y="117"/>
                </a:cubicBezTo>
                <a:cubicBezTo>
                  <a:pt x="288" y="117"/>
                  <a:pt x="288" y="117"/>
                  <a:pt x="288" y="117"/>
                </a:cubicBezTo>
                <a:cubicBezTo>
                  <a:pt x="288" y="99"/>
                  <a:pt x="288" y="73"/>
                  <a:pt x="288" y="73"/>
                </a:cubicBezTo>
                <a:cubicBezTo>
                  <a:pt x="288" y="33"/>
                  <a:pt x="255" y="0"/>
                  <a:pt x="215" y="0"/>
                </a:cubicBezTo>
                <a:close/>
                <a:moveTo>
                  <a:pt x="124" y="241"/>
                </a:moveTo>
                <a:cubicBezTo>
                  <a:pt x="78" y="241"/>
                  <a:pt x="78" y="241"/>
                  <a:pt x="78" y="241"/>
                </a:cubicBezTo>
                <a:cubicBezTo>
                  <a:pt x="89" y="192"/>
                  <a:pt x="89" y="192"/>
                  <a:pt x="89" y="192"/>
                </a:cubicBezTo>
                <a:cubicBezTo>
                  <a:pt x="82" y="188"/>
                  <a:pt x="78" y="181"/>
                  <a:pt x="78" y="172"/>
                </a:cubicBezTo>
                <a:cubicBezTo>
                  <a:pt x="78" y="160"/>
                  <a:pt x="88" y="149"/>
                  <a:pt x="101" y="149"/>
                </a:cubicBezTo>
                <a:cubicBezTo>
                  <a:pt x="113" y="149"/>
                  <a:pt x="124" y="160"/>
                  <a:pt x="124" y="172"/>
                </a:cubicBezTo>
                <a:cubicBezTo>
                  <a:pt x="124" y="181"/>
                  <a:pt x="119" y="188"/>
                  <a:pt x="112" y="192"/>
                </a:cubicBezTo>
                <a:lnTo>
                  <a:pt x="124" y="241"/>
                </a:lnTo>
                <a:close/>
              </a:path>
            </a:pathLst>
          </a:custGeom>
          <a:solidFill>
            <a:srgbClr val="003E76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20493" name="Freeform 112"/>
          <p:cNvSpPr>
            <a:spLocks noEditPoints="1"/>
          </p:cNvSpPr>
          <p:nvPr/>
        </p:nvSpPr>
        <p:spPr>
          <a:xfrm>
            <a:off x="9439275" y="3292475"/>
            <a:ext cx="293688" cy="2952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88" h="288">
                <a:moveTo>
                  <a:pt x="179" y="120"/>
                </a:moveTo>
                <a:cubicBezTo>
                  <a:pt x="182" y="111"/>
                  <a:pt x="183" y="102"/>
                  <a:pt x="183" y="92"/>
                </a:cubicBezTo>
                <a:cubicBezTo>
                  <a:pt x="183" y="41"/>
                  <a:pt x="142" y="0"/>
                  <a:pt x="92" y="0"/>
                </a:cubicBezTo>
                <a:cubicBezTo>
                  <a:pt x="41" y="0"/>
                  <a:pt x="0" y="41"/>
                  <a:pt x="0" y="92"/>
                </a:cubicBezTo>
                <a:cubicBezTo>
                  <a:pt x="0" y="142"/>
                  <a:pt x="41" y="183"/>
                  <a:pt x="92" y="183"/>
                </a:cubicBezTo>
                <a:cubicBezTo>
                  <a:pt x="102" y="183"/>
                  <a:pt x="112" y="181"/>
                  <a:pt x="121" y="178"/>
                </a:cubicBezTo>
                <a:cubicBezTo>
                  <a:pt x="142" y="199"/>
                  <a:pt x="142" y="199"/>
                  <a:pt x="142" y="199"/>
                </a:cubicBezTo>
                <a:cubicBezTo>
                  <a:pt x="186" y="199"/>
                  <a:pt x="186" y="199"/>
                  <a:pt x="186" y="199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230" y="244"/>
                  <a:pt x="230" y="244"/>
                  <a:pt x="230" y="244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30"/>
                  <a:pt x="288" y="230"/>
                  <a:pt x="288" y="230"/>
                </a:cubicBezTo>
                <a:lnTo>
                  <a:pt x="179" y="120"/>
                </a:lnTo>
                <a:close/>
                <a:moveTo>
                  <a:pt x="73" y="103"/>
                </a:moveTo>
                <a:cubicBezTo>
                  <a:pt x="56" y="103"/>
                  <a:pt x="42" y="89"/>
                  <a:pt x="42" y="72"/>
                </a:cubicBezTo>
                <a:cubicBezTo>
                  <a:pt x="42" y="55"/>
                  <a:pt x="56" y="41"/>
                  <a:pt x="73" y="41"/>
                </a:cubicBezTo>
                <a:cubicBezTo>
                  <a:pt x="90" y="41"/>
                  <a:pt x="104" y="55"/>
                  <a:pt x="104" y="72"/>
                </a:cubicBezTo>
                <a:cubicBezTo>
                  <a:pt x="104" y="89"/>
                  <a:pt x="90" y="103"/>
                  <a:pt x="73" y="103"/>
                </a:cubicBezTo>
                <a:close/>
              </a:path>
            </a:pathLst>
          </a:custGeom>
          <a:solidFill>
            <a:srgbClr val="003E76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20494" name="矩形 15"/>
          <p:cNvSpPr/>
          <p:nvPr/>
        </p:nvSpPr>
        <p:spPr>
          <a:xfrm>
            <a:off x="6554788" y="2295525"/>
            <a:ext cx="4918075" cy="51625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20495" name="TextBox 13"/>
          <p:cNvSpPr txBox="1"/>
          <p:nvPr/>
        </p:nvSpPr>
        <p:spPr>
          <a:xfrm>
            <a:off x="7324725" y="3176588"/>
            <a:ext cx="1509713" cy="55372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sp>
        <p:nvSpPr>
          <p:cNvPr id="20496" name="TextBox 13"/>
          <p:cNvSpPr txBox="1"/>
          <p:nvPr/>
        </p:nvSpPr>
        <p:spPr>
          <a:xfrm>
            <a:off x="10026650" y="3176588"/>
            <a:ext cx="1508125" cy="55372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sp>
        <p:nvSpPr>
          <p:cNvPr id="20497" name="TextBox 13"/>
          <p:cNvSpPr txBox="1"/>
          <p:nvPr/>
        </p:nvSpPr>
        <p:spPr>
          <a:xfrm>
            <a:off x="7324725" y="4359275"/>
            <a:ext cx="1509713" cy="55372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sp>
        <p:nvSpPr>
          <p:cNvPr id="20498" name="TextBox 13"/>
          <p:cNvSpPr txBox="1"/>
          <p:nvPr/>
        </p:nvSpPr>
        <p:spPr>
          <a:xfrm>
            <a:off x="10026650" y="4359275"/>
            <a:ext cx="1508125" cy="55372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6"/>
          <p:cNvSpPr/>
          <p:nvPr/>
        </p:nvSpPr>
        <p:spPr>
          <a:xfrm>
            <a:off x="0" y="274638"/>
            <a:ext cx="503238" cy="538162"/>
          </a:xfrm>
          <a:prstGeom prst="rect">
            <a:avLst/>
          </a:prstGeom>
          <a:solidFill>
            <a:srgbClr val="003E76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531" name="矩形 7"/>
          <p:cNvSpPr/>
          <p:nvPr/>
        </p:nvSpPr>
        <p:spPr>
          <a:xfrm>
            <a:off x="563563" y="274638"/>
            <a:ext cx="152400" cy="538162"/>
          </a:xfrm>
          <a:prstGeom prst="rect">
            <a:avLst/>
          </a:prstGeom>
          <a:solidFill>
            <a:srgbClr val="003E76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532" name="文本框 1"/>
          <p:cNvSpPr txBox="1"/>
          <p:nvPr/>
        </p:nvSpPr>
        <p:spPr>
          <a:xfrm>
            <a:off x="777875" y="327025"/>
            <a:ext cx="3794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点击此处加入标题</a:t>
            </a:r>
          </a:p>
        </p:txBody>
      </p:sp>
      <p:pic>
        <p:nvPicPr>
          <p:cNvPr id="21508" name="图片 5"/>
          <p:cNvPicPr>
            <a:picLocks noChangeAspect="1"/>
          </p:cNvPicPr>
          <p:nvPr/>
        </p:nvPicPr>
        <p:blipFill>
          <a:blip r:embed="rId4"/>
          <a:srcRect b="3999"/>
          <a:stretch>
            <a:fillRect/>
          </a:stretch>
        </p:blipFill>
        <p:spPr>
          <a:xfrm>
            <a:off x="1341438" y="1685608"/>
            <a:ext cx="3144837" cy="1982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5"/>
          <p:cNvSpPr/>
          <p:nvPr/>
        </p:nvSpPr>
        <p:spPr>
          <a:xfrm>
            <a:off x="4522788" y="1685608"/>
            <a:ext cx="3146425" cy="1992313"/>
          </a:xfrm>
          <a:prstGeom prst="rect">
            <a:avLst/>
          </a:prstGeom>
          <a:solidFill>
            <a:srgbClr val="003E7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i="0" u="none" strike="noStrike" kern="0" cap="none" spc="0" normalizeH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阿里巴巴普惠体 R" panose="00020600040101010101" charset="-122"/>
              <a:ea typeface="阿里巴巴普惠体 R" panose="00020600040101010101" charset="-122"/>
              <a:cs typeface="+mn-cs"/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7705725" y="1685608"/>
            <a:ext cx="3144838" cy="1992313"/>
          </a:xfrm>
          <a:prstGeom prst="rect">
            <a:avLst/>
          </a:prstGeom>
          <a:solidFill>
            <a:srgbClr val="003E7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i="0" u="none" strike="noStrike" kern="0" cap="none" spc="0" normalizeH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阿里巴巴普惠体 R" panose="00020600040101010101" charset="-122"/>
              <a:ea typeface="阿里巴巴普惠体 R" panose="00020600040101010101" charset="-122"/>
              <a:cs typeface="+mn-cs"/>
            </a:endParaRPr>
          </a:p>
        </p:txBody>
      </p:sp>
      <p:sp>
        <p:nvSpPr>
          <p:cNvPr id="9" name="Oval 22"/>
          <p:cNvSpPr/>
          <p:nvPr/>
        </p:nvSpPr>
        <p:spPr>
          <a:xfrm>
            <a:off x="7705725" y="4150995"/>
            <a:ext cx="585788" cy="585788"/>
          </a:xfrm>
          <a:prstGeom prst="ellipse">
            <a:avLst/>
          </a:prstGeom>
          <a:solidFill>
            <a:srgbClr val="0058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阿里巴巴普惠体 R" panose="00020600040101010101" charset="-122"/>
              <a:ea typeface="阿里巴巴普惠体 R" panose="00020600040101010101" charset="-122"/>
              <a:cs typeface="+mn-cs"/>
            </a:endParaRPr>
          </a:p>
        </p:txBody>
      </p:sp>
      <p:sp>
        <p:nvSpPr>
          <p:cNvPr id="10" name="Oval 25"/>
          <p:cNvSpPr/>
          <p:nvPr/>
        </p:nvSpPr>
        <p:spPr>
          <a:xfrm>
            <a:off x="7705725" y="4976495"/>
            <a:ext cx="585788" cy="585788"/>
          </a:xfrm>
          <a:prstGeom prst="ellipse">
            <a:avLst/>
          </a:prstGeom>
          <a:solidFill>
            <a:srgbClr val="003E7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阿里巴巴普惠体 R" panose="00020600040101010101" charset="-122"/>
              <a:ea typeface="阿里巴巴普惠体 R" panose="00020600040101010101" charset="-122"/>
              <a:cs typeface="+mn-cs"/>
            </a:endParaRPr>
          </a:p>
        </p:txBody>
      </p:sp>
      <p:sp>
        <p:nvSpPr>
          <p:cNvPr id="21513" name="Freeform 304"/>
          <p:cNvSpPr/>
          <p:nvPr/>
        </p:nvSpPr>
        <p:spPr>
          <a:xfrm>
            <a:off x="7861300" y="5125720"/>
            <a:ext cx="285750" cy="2857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97" h="297">
                <a:moveTo>
                  <a:pt x="293" y="232"/>
                </a:moveTo>
                <a:cubicBezTo>
                  <a:pt x="230" y="195"/>
                  <a:pt x="230" y="195"/>
                  <a:pt x="230" y="195"/>
                </a:cubicBezTo>
                <a:cubicBezTo>
                  <a:pt x="227" y="193"/>
                  <a:pt x="222" y="194"/>
                  <a:pt x="220" y="196"/>
                </a:cubicBezTo>
                <a:cubicBezTo>
                  <a:pt x="201" y="215"/>
                  <a:pt x="201" y="215"/>
                  <a:pt x="201" y="215"/>
                </a:cubicBezTo>
                <a:cubicBezTo>
                  <a:pt x="198" y="217"/>
                  <a:pt x="193" y="220"/>
                  <a:pt x="190" y="220"/>
                </a:cubicBezTo>
                <a:cubicBezTo>
                  <a:pt x="190" y="220"/>
                  <a:pt x="166" y="220"/>
                  <a:pt x="122" y="176"/>
                </a:cubicBezTo>
                <a:cubicBezTo>
                  <a:pt x="77" y="132"/>
                  <a:pt x="78" y="108"/>
                  <a:pt x="78" y="108"/>
                </a:cubicBezTo>
                <a:cubicBezTo>
                  <a:pt x="78" y="104"/>
                  <a:pt x="80" y="99"/>
                  <a:pt x="82" y="96"/>
                </a:cubicBezTo>
                <a:cubicBezTo>
                  <a:pt x="98" y="80"/>
                  <a:pt x="98" y="80"/>
                  <a:pt x="98" y="80"/>
                </a:cubicBezTo>
                <a:cubicBezTo>
                  <a:pt x="101" y="78"/>
                  <a:pt x="102" y="73"/>
                  <a:pt x="100" y="70"/>
                </a:cubicBezTo>
                <a:cubicBezTo>
                  <a:pt x="65" y="4"/>
                  <a:pt x="65" y="4"/>
                  <a:pt x="65" y="4"/>
                </a:cubicBezTo>
                <a:cubicBezTo>
                  <a:pt x="64" y="1"/>
                  <a:pt x="60" y="0"/>
                  <a:pt x="58" y="3"/>
                </a:cubicBezTo>
                <a:cubicBezTo>
                  <a:pt x="14" y="46"/>
                  <a:pt x="14" y="46"/>
                  <a:pt x="14" y="46"/>
                </a:cubicBezTo>
                <a:cubicBezTo>
                  <a:pt x="12" y="48"/>
                  <a:pt x="9" y="53"/>
                  <a:pt x="9" y="57"/>
                </a:cubicBezTo>
                <a:cubicBezTo>
                  <a:pt x="9" y="57"/>
                  <a:pt x="0" y="120"/>
                  <a:pt x="89" y="209"/>
                </a:cubicBezTo>
                <a:cubicBezTo>
                  <a:pt x="177" y="297"/>
                  <a:pt x="240" y="288"/>
                  <a:pt x="240" y="288"/>
                </a:cubicBezTo>
                <a:cubicBezTo>
                  <a:pt x="244" y="288"/>
                  <a:pt x="249" y="285"/>
                  <a:pt x="252" y="283"/>
                </a:cubicBezTo>
                <a:cubicBezTo>
                  <a:pt x="295" y="240"/>
                  <a:pt x="295" y="240"/>
                  <a:pt x="295" y="240"/>
                </a:cubicBezTo>
                <a:cubicBezTo>
                  <a:pt x="297" y="237"/>
                  <a:pt x="297" y="233"/>
                  <a:pt x="293" y="232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21514" name="Freeform 451"/>
          <p:cNvSpPr>
            <a:spLocks noEditPoints="1"/>
          </p:cNvSpPr>
          <p:nvPr/>
        </p:nvSpPr>
        <p:spPr>
          <a:xfrm>
            <a:off x="7861300" y="4301808"/>
            <a:ext cx="274638" cy="2762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87" h="288">
                <a:moveTo>
                  <a:pt x="283" y="234"/>
                </a:moveTo>
                <a:cubicBezTo>
                  <a:pt x="247" y="208"/>
                  <a:pt x="247" y="208"/>
                  <a:pt x="247" y="208"/>
                </a:cubicBezTo>
                <a:cubicBezTo>
                  <a:pt x="136" y="96"/>
                  <a:pt x="136" y="96"/>
                  <a:pt x="136" y="96"/>
                </a:cubicBezTo>
                <a:cubicBezTo>
                  <a:pt x="140" y="89"/>
                  <a:pt x="142" y="81"/>
                  <a:pt x="142" y="74"/>
                </a:cubicBezTo>
                <a:cubicBezTo>
                  <a:pt x="142" y="37"/>
                  <a:pt x="106" y="0"/>
                  <a:pt x="68" y="0"/>
                </a:cubicBezTo>
                <a:cubicBezTo>
                  <a:pt x="68" y="0"/>
                  <a:pt x="64" y="5"/>
                  <a:pt x="61" y="7"/>
                </a:cubicBezTo>
                <a:cubicBezTo>
                  <a:pt x="92" y="37"/>
                  <a:pt x="89" y="32"/>
                  <a:pt x="89" y="51"/>
                </a:cubicBezTo>
                <a:cubicBezTo>
                  <a:pt x="89" y="66"/>
                  <a:pt x="65" y="90"/>
                  <a:pt x="50" y="90"/>
                </a:cubicBezTo>
                <a:cubicBezTo>
                  <a:pt x="31" y="90"/>
                  <a:pt x="37" y="93"/>
                  <a:pt x="6" y="62"/>
                </a:cubicBezTo>
                <a:cubicBezTo>
                  <a:pt x="4" y="65"/>
                  <a:pt x="0" y="69"/>
                  <a:pt x="0" y="69"/>
                </a:cubicBezTo>
                <a:cubicBezTo>
                  <a:pt x="0" y="107"/>
                  <a:pt x="36" y="143"/>
                  <a:pt x="74" y="143"/>
                </a:cubicBezTo>
                <a:cubicBezTo>
                  <a:pt x="80" y="143"/>
                  <a:pt x="88" y="141"/>
                  <a:pt x="95" y="137"/>
                </a:cubicBezTo>
                <a:cubicBezTo>
                  <a:pt x="207" y="249"/>
                  <a:pt x="207" y="249"/>
                  <a:pt x="207" y="249"/>
                </a:cubicBezTo>
                <a:cubicBezTo>
                  <a:pt x="233" y="284"/>
                  <a:pt x="233" y="284"/>
                  <a:pt x="233" y="284"/>
                </a:cubicBezTo>
                <a:cubicBezTo>
                  <a:pt x="247" y="288"/>
                  <a:pt x="247" y="288"/>
                  <a:pt x="247" y="288"/>
                </a:cubicBezTo>
                <a:cubicBezTo>
                  <a:pt x="287" y="249"/>
                  <a:pt x="287" y="249"/>
                  <a:pt x="287" y="249"/>
                </a:cubicBezTo>
                <a:lnTo>
                  <a:pt x="283" y="234"/>
                </a:lnTo>
                <a:close/>
                <a:moveTo>
                  <a:pt x="244" y="261"/>
                </a:moveTo>
                <a:cubicBezTo>
                  <a:pt x="234" y="261"/>
                  <a:pt x="227" y="254"/>
                  <a:pt x="227" y="244"/>
                </a:cubicBezTo>
                <a:cubicBezTo>
                  <a:pt x="227" y="235"/>
                  <a:pt x="234" y="228"/>
                  <a:pt x="244" y="228"/>
                </a:cubicBezTo>
                <a:cubicBezTo>
                  <a:pt x="253" y="228"/>
                  <a:pt x="260" y="235"/>
                  <a:pt x="260" y="244"/>
                </a:cubicBezTo>
                <a:cubicBezTo>
                  <a:pt x="260" y="254"/>
                  <a:pt x="253" y="261"/>
                  <a:pt x="244" y="261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21515" name="矩形 12"/>
          <p:cNvSpPr/>
          <p:nvPr/>
        </p:nvSpPr>
        <p:spPr>
          <a:xfrm>
            <a:off x="4819650" y="2319020"/>
            <a:ext cx="2552700" cy="103314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21516" name="TextBox 13"/>
          <p:cNvSpPr txBox="1"/>
          <p:nvPr/>
        </p:nvSpPr>
        <p:spPr>
          <a:xfrm>
            <a:off x="4927600" y="1993583"/>
            <a:ext cx="2336800" cy="24574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21517" name="矩形 14"/>
          <p:cNvSpPr/>
          <p:nvPr/>
        </p:nvSpPr>
        <p:spPr>
          <a:xfrm>
            <a:off x="7964488" y="2319020"/>
            <a:ext cx="2554287" cy="103314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21518" name="TextBox 13"/>
          <p:cNvSpPr txBox="1"/>
          <p:nvPr/>
        </p:nvSpPr>
        <p:spPr>
          <a:xfrm>
            <a:off x="8072438" y="1993583"/>
            <a:ext cx="2338387" cy="24574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21519" name="矩形 16"/>
          <p:cNvSpPr/>
          <p:nvPr/>
        </p:nvSpPr>
        <p:spPr>
          <a:xfrm>
            <a:off x="1341438" y="4578033"/>
            <a:ext cx="5745162" cy="7747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21520" name="TextBox 13"/>
          <p:cNvSpPr txBox="1"/>
          <p:nvPr/>
        </p:nvSpPr>
        <p:spPr>
          <a:xfrm>
            <a:off x="1341438" y="4173220"/>
            <a:ext cx="2338387" cy="24574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spcBef>
                <a:spcPct val="20000"/>
              </a:spcBef>
            </a:pPr>
            <a:r>
              <a:rPr lang="zh-CN" altLang="en-US" sz="1600" dirty="0">
                <a:solidFill>
                  <a:schemeClr val="tx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21521" name="TextBox 13"/>
          <p:cNvSpPr txBox="1"/>
          <p:nvPr/>
        </p:nvSpPr>
        <p:spPr>
          <a:xfrm>
            <a:off x="8447088" y="4222433"/>
            <a:ext cx="1952625" cy="24574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spcBef>
                <a:spcPct val="20000"/>
              </a:spcBef>
            </a:pPr>
            <a:r>
              <a:rPr lang="zh-CN" altLang="en-US" sz="1600" dirty="0">
                <a:solidFill>
                  <a:schemeClr val="tx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21522" name="TextBox 13"/>
          <p:cNvSpPr txBox="1"/>
          <p:nvPr/>
        </p:nvSpPr>
        <p:spPr>
          <a:xfrm>
            <a:off x="8450263" y="4508183"/>
            <a:ext cx="2333625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chemeClr val="tx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单击此处可编辑内容</a:t>
            </a:r>
          </a:p>
        </p:txBody>
      </p:sp>
      <p:sp>
        <p:nvSpPr>
          <p:cNvPr id="21523" name="TextBox 13"/>
          <p:cNvSpPr txBox="1"/>
          <p:nvPr/>
        </p:nvSpPr>
        <p:spPr>
          <a:xfrm>
            <a:off x="8447088" y="5051108"/>
            <a:ext cx="1952625" cy="24574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spcBef>
                <a:spcPct val="20000"/>
              </a:spcBef>
            </a:pPr>
            <a:r>
              <a:rPr lang="zh-CN" altLang="en-US" sz="1600" dirty="0">
                <a:solidFill>
                  <a:schemeClr val="tx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21524" name="TextBox 13"/>
          <p:cNvSpPr txBox="1"/>
          <p:nvPr/>
        </p:nvSpPr>
        <p:spPr>
          <a:xfrm>
            <a:off x="8450263" y="5336858"/>
            <a:ext cx="2333625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chemeClr val="tx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单击此处可编辑内容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组合 5"/>
          <p:cNvGrpSpPr/>
          <p:nvPr/>
        </p:nvGrpSpPr>
        <p:grpSpPr>
          <a:xfrm>
            <a:off x="2867197" y="2016244"/>
            <a:ext cx="6660343" cy="1750576"/>
            <a:chOff x="406401" y="414322"/>
            <a:chExt cx="3870649" cy="1016935"/>
          </a:xfrm>
        </p:grpSpPr>
        <p:grpSp>
          <p:nvGrpSpPr>
            <p:cNvPr id="21511" name="组合 2"/>
            <p:cNvGrpSpPr/>
            <p:nvPr/>
          </p:nvGrpSpPr>
          <p:grpSpPr>
            <a:xfrm>
              <a:off x="406401" y="414322"/>
              <a:ext cx="3870649" cy="1016935"/>
              <a:chOff x="406401" y="402253"/>
              <a:chExt cx="3870649" cy="1016935"/>
            </a:xfrm>
          </p:grpSpPr>
          <p:sp>
            <p:nvSpPr>
              <p:cNvPr id="21514" name="矩形 1"/>
              <p:cNvSpPr/>
              <p:nvPr/>
            </p:nvSpPr>
            <p:spPr>
              <a:xfrm>
                <a:off x="406401" y="402253"/>
                <a:ext cx="3752886" cy="893564"/>
              </a:xfrm>
              <a:prstGeom prst="rect">
                <a:avLst/>
              </a:prstGeom>
              <a:solidFill>
                <a:schemeClr val="bg1">
                  <a:alpha val="8000"/>
                </a:schemeClr>
              </a:solidFill>
              <a:ln w="12700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</a:pPr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516" name="矩形 46"/>
              <p:cNvSpPr/>
              <p:nvPr/>
            </p:nvSpPr>
            <p:spPr>
              <a:xfrm>
                <a:off x="4041522" y="1172445"/>
                <a:ext cx="235528" cy="246743"/>
              </a:xfrm>
              <a:prstGeom prst="rect">
                <a:avLst/>
              </a:prstGeom>
              <a:solidFill>
                <a:srgbClr val="FFFFFF"/>
              </a:solidFill>
              <a:ln w="12700" cap="flat" cmpd="sng">
                <a:solidFill>
                  <a:srgbClr val="003E7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</a:pPr>
                <a:r>
                  <a:rPr lang="en-US" altLang="zh-CN" sz="1600" dirty="0">
                    <a:solidFill>
                      <a:srgbClr val="003E76"/>
                    </a:solidFill>
                    <a:latin typeface="Calibri" panose="020F0502020204030204" pitchFamily="34" charset="0"/>
                    <a:ea typeface="宋体" panose="02010600030101010101" pitchFamily="2" charset="-122"/>
                  </a:rPr>
                  <a:t>04</a:t>
                </a:r>
              </a:p>
            </p:txBody>
          </p:sp>
        </p:grpSp>
        <p:sp>
          <p:nvSpPr>
            <p:cNvPr id="21513" name="文本框 69"/>
            <p:cNvSpPr txBox="1"/>
            <p:nvPr/>
          </p:nvSpPr>
          <p:spPr>
            <a:xfrm>
              <a:off x="535462" y="512744"/>
              <a:ext cx="3494708" cy="69644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buFont typeface="Arial" panose="020B0604020202020204" pitchFamily="34" charset="0"/>
              </a:pPr>
              <a:r>
                <a:rPr lang="zh-CN" altLang="en-US" sz="7200" dirty="0">
                  <a:solidFill>
                    <a:schemeClr val="bg1"/>
                  </a:solidFill>
                  <a:latin typeface="阿里巴巴普惠体 M" panose="00020600040101010101" charset="-122"/>
                  <a:ea typeface="阿里巴巴普惠体 M" panose="00020600040101010101" charset="-122"/>
                </a:rPr>
                <a:t>发展前景</a:t>
              </a:r>
            </a:p>
          </p:txBody>
        </p:sp>
      </p:grpSp>
      <p:sp>
        <p:nvSpPr>
          <p:cNvPr id="21508" name="矩形 11"/>
          <p:cNvSpPr/>
          <p:nvPr/>
        </p:nvSpPr>
        <p:spPr>
          <a:xfrm>
            <a:off x="4596130" y="3743325"/>
            <a:ext cx="361315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点击输入您的小标题</a:t>
            </a:r>
          </a:p>
        </p:txBody>
      </p:sp>
      <p:sp>
        <p:nvSpPr>
          <p:cNvPr id="2" name="矩形 11"/>
          <p:cNvSpPr/>
          <p:nvPr/>
        </p:nvSpPr>
        <p:spPr>
          <a:xfrm>
            <a:off x="4596130" y="4096385"/>
            <a:ext cx="361315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点击输入您的小标题</a:t>
            </a:r>
          </a:p>
        </p:txBody>
      </p:sp>
      <p:sp>
        <p:nvSpPr>
          <p:cNvPr id="3" name="矩形 11"/>
          <p:cNvSpPr/>
          <p:nvPr/>
        </p:nvSpPr>
        <p:spPr>
          <a:xfrm>
            <a:off x="4596130" y="4449445"/>
            <a:ext cx="361315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点击输入您的小标题</a:t>
            </a: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11284" t="3951" r="11268" b="3971"/>
          <a:stretch>
            <a:fillRect/>
          </a:stretch>
        </p:blipFill>
        <p:spPr>
          <a:xfrm>
            <a:off x="942975" y="2367280"/>
            <a:ext cx="3028950" cy="301879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770" h="4754">
                <a:moveTo>
                  <a:pt x="240" y="0"/>
                </a:moveTo>
                <a:lnTo>
                  <a:pt x="4530" y="0"/>
                </a:lnTo>
                <a:cubicBezTo>
                  <a:pt x="4663" y="0"/>
                  <a:pt x="4770" y="107"/>
                  <a:pt x="4770" y="240"/>
                </a:cubicBezTo>
                <a:lnTo>
                  <a:pt x="4770" y="4514"/>
                </a:lnTo>
                <a:cubicBezTo>
                  <a:pt x="4770" y="4647"/>
                  <a:pt x="4663" y="4754"/>
                  <a:pt x="4530" y="4754"/>
                </a:cubicBezTo>
                <a:lnTo>
                  <a:pt x="240" y="4754"/>
                </a:lnTo>
                <a:cubicBezTo>
                  <a:pt x="107" y="4754"/>
                  <a:pt x="0" y="4647"/>
                  <a:pt x="0" y="4514"/>
                </a:cubicBezTo>
                <a:lnTo>
                  <a:pt x="0" y="240"/>
                </a:lnTo>
                <a:cubicBezTo>
                  <a:pt x="0" y="107"/>
                  <a:pt x="107" y="0"/>
                  <a:pt x="240" y="0"/>
                </a:cubicBezTo>
                <a:close/>
              </a:path>
            </a:pathLst>
          </a:custGeom>
        </p:spPr>
      </p:pic>
      <p:sp>
        <p:nvSpPr>
          <p:cNvPr id="22530" name="矩形 16"/>
          <p:cNvSpPr/>
          <p:nvPr/>
        </p:nvSpPr>
        <p:spPr>
          <a:xfrm>
            <a:off x="0" y="274638"/>
            <a:ext cx="503238" cy="538162"/>
          </a:xfrm>
          <a:prstGeom prst="rect">
            <a:avLst/>
          </a:prstGeom>
          <a:solidFill>
            <a:srgbClr val="003E76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531" name="矩形 7"/>
          <p:cNvSpPr/>
          <p:nvPr/>
        </p:nvSpPr>
        <p:spPr>
          <a:xfrm>
            <a:off x="563563" y="274638"/>
            <a:ext cx="152400" cy="538162"/>
          </a:xfrm>
          <a:prstGeom prst="rect">
            <a:avLst/>
          </a:prstGeom>
          <a:solidFill>
            <a:srgbClr val="003E76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532" name="文本框 1"/>
          <p:cNvSpPr txBox="1"/>
          <p:nvPr/>
        </p:nvSpPr>
        <p:spPr>
          <a:xfrm>
            <a:off x="777875" y="327025"/>
            <a:ext cx="3794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点击此处加入标题</a:t>
            </a:r>
          </a:p>
        </p:txBody>
      </p:sp>
      <p:sp>
        <p:nvSpPr>
          <p:cNvPr id="7" name="Rectangle 9"/>
          <p:cNvSpPr/>
          <p:nvPr/>
        </p:nvSpPr>
        <p:spPr>
          <a:xfrm>
            <a:off x="4117340" y="2312988"/>
            <a:ext cx="101600" cy="839788"/>
          </a:xfrm>
          <a:prstGeom prst="rect">
            <a:avLst/>
          </a:prstGeom>
          <a:solidFill>
            <a:srgbClr val="003E7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1217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阿里巴巴普惠体 R" panose="00020600040101010101" charset="-122"/>
              <a:ea typeface="阿里巴巴普惠体 R" panose="00020600040101010101" charset="-122"/>
              <a:cs typeface="+mn-cs"/>
            </a:endParaRPr>
          </a:p>
        </p:txBody>
      </p:sp>
      <p:sp>
        <p:nvSpPr>
          <p:cNvPr id="8" name="TextBox 20"/>
          <p:cNvSpPr txBox="1"/>
          <p:nvPr/>
        </p:nvSpPr>
        <p:spPr>
          <a:xfrm>
            <a:off x="4218940" y="2071688"/>
            <a:ext cx="441325" cy="911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121793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sz="5325" kern="1200" cap="none" spc="0" normalizeH="0" baseline="0" noProof="0" dirty="0">
                <a:solidFill>
                  <a:schemeClr val="tx1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cs"/>
              </a:rPr>
              <a:t>”</a:t>
            </a:r>
          </a:p>
        </p:txBody>
      </p:sp>
      <p:sp>
        <p:nvSpPr>
          <p:cNvPr id="22535" name="矩形 8"/>
          <p:cNvSpPr/>
          <p:nvPr/>
        </p:nvSpPr>
        <p:spPr>
          <a:xfrm>
            <a:off x="4320540" y="2636838"/>
            <a:ext cx="7077075" cy="495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17340" y="3455988"/>
            <a:ext cx="101600" cy="839788"/>
          </a:xfrm>
          <a:prstGeom prst="rect">
            <a:avLst/>
          </a:prstGeom>
          <a:solidFill>
            <a:srgbClr val="003E7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1217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阿里巴巴普惠体 R" panose="00020600040101010101" charset="-122"/>
              <a:ea typeface="阿里巴巴普惠体 R" panose="00020600040101010101" charset="-122"/>
              <a:cs typeface="+mn-cs"/>
            </a:endParaRPr>
          </a:p>
        </p:txBody>
      </p:sp>
      <p:sp>
        <p:nvSpPr>
          <p:cNvPr id="11" name="TextBox 20"/>
          <p:cNvSpPr txBox="1"/>
          <p:nvPr/>
        </p:nvSpPr>
        <p:spPr>
          <a:xfrm>
            <a:off x="4218940" y="3290888"/>
            <a:ext cx="441325" cy="911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121793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sz="5325" kern="1200" cap="none" spc="0" normalizeH="0" baseline="0" noProof="0" dirty="0">
                <a:solidFill>
                  <a:schemeClr val="tx1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cs"/>
              </a:rPr>
              <a:t>”</a:t>
            </a:r>
          </a:p>
        </p:txBody>
      </p:sp>
      <p:sp>
        <p:nvSpPr>
          <p:cNvPr id="22538" name="矩形 11"/>
          <p:cNvSpPr/>
          <p:nvPr/>
        </p:nvSpPr>
        <p:spPr>
          <a:xfrm>
            <a:off x="4320540" y="3778250"/>
            <a:ext cx="7077075" cy="495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13" name="Rectangle 9"/>
          <p:cNvSpPr/>
          <p:nvPr/>
        </p:nvSpPr>
        <p:spPr>
          <a:xfrm>
            <a:off x="4117340" y="4630738"/>
            <a:ext cx="101600" cy="839788"/>
          </a:xfrm>
          <a:prstGeom prst="rect">
            <a:avLst/>
          </a:prstGeom>
          <a:solidFill>
            <a:srgbClr val="003E7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1217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阿里巴巴普惠体 R" panose="00020600040101010101" charset="-122"/>
              <a:ea typeface="阿里巴巴普惠体 R" panose="00020600040101010101" charset="-122"/>
              <a:cs typeface="+mn-cs"/>
            </a:endParaRPr>
          </a:p>
        </p:txBody>
      </p:sp>
      <p:sp>
        <p:nvSpPr>
          <p:cNvPr id="14" name="TextBox 20"/>
          <p:cNvSpPr txBox="1"/>
          <p:nvPr/>
        </p:nvSpPr>
        <p:spPr>
          <a:xfrm>
            <a:off x="4218940" y="4452938"/>
            <a:ext cx="441325" cy="911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121793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sz="5325" kern="1200" cap="none" spc="0" normalizeH="0" baseline="0" noProof="0" dirty="0">
                <a:solidFill>
                  <a:schemeClr val="tx1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cs"/>
              </a:rPr>
              <a:t>”</a:t>
            </a:r>
          </a:p>
        </p:txBody>
      </p:sp>
      <p:sp>
        <p:nvSpPr>
          <p:cNvPr id="22541" name="矩形 14"/>
          <p:cNvSpPr/>
          <p:nvPr/>
        </p:nvSpPr>
        <p:spPr>
          <a:xfrm>
            <a:off x="4320540" y="4954588"/>
            <a:ext cx="7077075" cy="495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3393" t="3428" b="3441"/>
          <a:stretch>
            <a:fillRect/>
          </a:stretch>
        </p:blipFill>
        <p:spPr>
          <a:xfrm>
            <a:off x="346710" y="1447800"/>
            <a:ext cx="4700270" cy="4572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02" h="7200">
                <a:moveTo>
                  <a:pt x="0" y="0"/>
                </a:moveTo>
                <a:lnTo>
                  <a:pt x="7402" y="0"/>
                </a:lnTo>
                <a:lnTo>
                  <a:pt x="7402" y="7200"/>
                </a:lnTo>
                <a:lnTo>
                  <a:pt x="0" y="72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2530" name="矩形 16"/>
          <p:cNvSpPr/>
          <p:nvPr/>
        </p:nvSpPr>
        <p:spPr>
          <a:xfrm>
            <a:off x="0" y="274638"/>
            <a:ext cx="503238" cy="538162"/>
          </a:xfrm>
          <a:prstGeom prst="rect">
            <a:avLst/>
          </a:prstGeom>
          <a:solidFill>
            <a:srgbClr val="003E76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531" name="矩形 7"/>
          <p:cNvSpPr/>
          <p:nvPr/>
        </p:nvSpPr>
        <p:spPr>
          <a:xfrm>
            <a:off x="563563" y="274638"/>
            <a:ext cx="152400" cy="538162"/>
          </a:xfrm>
          <a:prstGeom prst="rect">
            <a:avLst/>
          </a:prstGeom>
          <a:solidFill>
            <a:srgbClr val="003E76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532" name="文本框 1"/>
          <p:cNvSpPr txBox="1"/>
          <p:nvPr/>
        </p:nvSpPr>
        <p:spPr>
          <a:xfrm>
            <a:off x="777875" y="327025"/>
            <a:ext cx="3794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点击此处加入标题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5046980" y="1447800"/>
            <a:ext cx="6781800" cy="4572000"/>
          </a:xfrm>
          <a:prstGeom prst="rect">
            <a:avLst/>
          </a:prstGeom>
          <a:solidFill>
            <a:srgbClr val="003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阿里巴巴普惠体 R" panose="00020600040101010101" charset="-122"/>
              <a:ea typeface="阿里巴巴普惠体 R" panose="00020600040101010101" charset="-122"/>
              <a:cs typeface="+mn-cs"/>
            </a:endParaRPr>
          </a:p>
        </p:txBody>
      </p:sp>
      <p:sp>
        <p:nvSpPr>
          <p:cNvPr id="23561" name="矩形 10"/>
          <p:cNvSpPr/>
          <p:nvPr/>
        </p:nvSpPr>
        <p:spPr>
          <a:xfrm>
            <a:off x="5929630" y="3240088"/>
            <a:ext cx="5099050" cy="7747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effectLst/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23562" name="TextBox 13"/>
          <p:cNvSpPr txBox="1"/>
          <p:nvPr/>
        </p:nvSpPr>
        <p:spPr>
          <a:xfrm>
            <a:off x="7212330" y="2779713"/>
            <a:ext cx="2336800" cy="24574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dirty="0">
                <a:solidFill>
                  <a:schemeClr val="bg1"/>
                </a:solidFill>
                <a:effectLst/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23563" name="矩形 12"/>
          <p:cNvSpPr/>
          <p:nvPr/>
        </p:nvSpPr>
        <p:spPr>
          <a:xfrm>
            <a:off x="5929630" y="4165600"/>
            <a:ext cx="5099050" cy="7747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effectLst/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579" t="5065" r="1354" b="27361"/>
          <a:stretch>
            <a:fillRect/>
          </a:stretch>
        </p:blipFill>
        <p:spPr>
          <a:xfrm>
            <a:off x="1957705" y="1480185"/>
            <a:ext cx="8277225" cy="293116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035" h="4616">
                <a:moveTo>
                  <a:pt x="217" y="0"/>
                </a:moveTo>
                <a:lnTo>
                  <a:pt x="12818" y="0"/>
                </a:lnTo>
                <a:cubicBezTo>
                  <a:pt x="12938" y="0"/>
                  <a:pt x="13035" y="97"/>
                  <a:pt x="13035" y="217"/>
                </a:cubicBezTo>
                <a:lnTo>
                  <a:pt x="13035" y="4399"/>
                </a:lnTo>
                <a:cubicBezTo>
                  <a:pt x="13035" y="4519"/>
                  <a:pt x="12938" y="4616"/>
                  <a:pt x="12818" y="4616"/>
                </a:cubicBezTo>
                <a:lnTo>
                  <a:pt x="217" y="4616"/>
                </a:lnTo>
                <a:cubicBezTo>
                  <a:pt x="97" y="4616"/>
                  <a:pt x="0" y="4519"/>
                  <a:pt x="0" y="4399"/>
                </a:cubicBezTo>
                <a:lnTo>
                  <a:pt x="0" y="217"/>
                </a:lnTo>
                <a:cubicBezTo>
                  <a:pt x="0" y="97"/>
                  <a:pt x="97" y="0"/>
                  <a:pt x="217" y="0"/>
                </a:cubicBezTo>
                <a:close/>
              </a:path>
            </a:pathLst>
          </a:custGeom>
        </p:spPr>
      </p:pic>
      <p:sp>
        <p:nvSpPr>
          <p:cNvPr id="22530" name="矩形 16"/>
          <p:cNvSpPr/>
          <p:nvPr/>
        </p:nvSpPr>
        <p:spPr>
          <a:xfrm>
            <a:off x="0" y="274638"/>
            <a:ext cx="503238" cy="538162"/>
          </a:xfrm>
          <a:prstGeom prst="rect">
            <a:avLst/>
          </a:prstGeom>
          <a:solidFill>
            <a:srgbClr val="003E76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531" name="矩形 7"/>
          <p:cNvSpPr/>
          <p:nvPr/>
        </p:nvSpPr>
        <p:spPr>
          <a:xfrm>
            <a:off x="563563" y="274638"/>
            <a:ext cx="152400" cy="538162"/>
          </a:xfrm>
          <a:prstGeom prst="rect">
            <a:avLst/>
          </a:prstGeom>
          <a:solidFill>
            <a:srgbClr val="003E76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532" name="文本框 1"/>
          <p:cNvSpPr txBox="1"/>
          <p:nvPr/>
        </p:nvSpPr>
        <p:spPr>
          <a:xfrm>
            <a:off x="777875" y="327025"/>
            <a:ext cx="3794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点击此处加入标题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1957705" y="4612005"/>
            <a:ext cx="8277225" cy="0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5" name="矩形 21"/>
          <p:cNvSpPr/>
          <p:nvPr/>
        </p:nvSpPr>
        <p:spPr>
          <a:xfrm>
            <a:off x="1957070" y="5134928"/>
            <a:ext cx="8343900" cy="51625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25616" name="TextBox 13"/>
          <p:cNvSpPr txBox="1"/>
          <p:nvPr/>
        </p:nvSpPr>
        <p:spPr>
          <a:xfrm>
            <a:off x="1957070" y="4812665"/>
            <a:ext cx="2752725" cy="24574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spcBef>
                <a:spcPct val="20000"/>
              </a:spcBef>
            </a:pPr>
            <a:r>
              <a:rPr lang="zh-CN" altLang="en-US" sz="1600" dirty="0">
                <a:solidFill>
                  <a:schemeClr val="tx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单击编辑标题</a:t>
            </a: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文本框 4"/>
          <p:cNvSpPr txBox="1"/>
          <p:nvPr/>
        </p:nvSpPr>
        <p:spPr>
          <a:xfrm>
            <a:off x="2118678" y="2095500"/>
            <a:ext cx="7955280" cy="1198880"/>
          </a:xfrm>
          <a:prstGeom prst="rect">
            <a:avLst/>
          </a:prstGeom>
          <a:solidFill>
            <a:schemeClr val="bg1">
              <a:alpha val="18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阿里巴巴普惠体 M" panose="00020600040101010101" charset="-122"/>
                <a:ea typeface="阿里巴巴普惠体 M" panose="00020600040101010101" charset="-122"/>
                <a:cs typeface="Arial" panose="020B0604020202020204" pitchFamily="34" charset="0"/>
                <a:sym typeface="+mn-ea"/>
              </a:rPr>
              <a:t>感谢您的观看</a:t>
            </a:r>
          </a:p>
        </p:txBody>
      </p:sp>
      <p:sp>
        <p:nvSpPr>
          <p:cNvPr id="4101" name="文本框 5"/>
          <p:cNvSpPr txBox="1"/>
          <p:nvPr/>
        </p:nvSpPr>
        <p:spPr>
          <a:xfrm>
            <a:off x="3185160" y="3362325"/>
            <a:ext cx="582231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>
              <a:buNone/>
            </a:pP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COMPANY INTRODUCTION PROPAGANDA PPT</a:t>
            </a:r>
          </a:p>
        </p:txBody>
      </p:sp>
      <p:sp>
        <p:nvSpPr>
          <p:cNvPr id="4102" name="文本框 6"/>
          <p:cNvSpPr txBox="1"/>
          <p:nvPr/>
        </p:nvSpPr>
        <p:spPr>
          <a:xfrm>
            <a:off x="3338830" y="3710305"/>
            <a:ext cx="551497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zh-CN" altLang="en-US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会议报告 </a:t>
            </a:r>
            <a:r>
              <a:rPr lang="en-US" altLang="zh-CN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/ </a:t>
            </a:r>
            <a:r>
              <a:rPr lang="zh-CN" altLang="en-US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座谈交流 </a:t>
            </a:r>
            <a:r>
              <a:rPr lang="en-US" altLang="zh-CN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/ </a:t>
            </a:r>
            <a:r>
              <a:rPr lang="zh-CN" altLang="en-US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工作总结 </a:t>
            </a:r>
            <a:r>
              <a:rPr lang="en-US" altLang="zh-CN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/ </a:t>
            </a:r>
            <a:r>
              <a:rPr lang="zh-CN" altLang="en-US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工作汇报</a:t>
            </a:r>
            <a:endParaRPr lang="zh-CN" altLang="en-US" b="1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+mn-ea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5132070" y="4236085"/>
            <a:ext cx="1928495" cy="24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6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汇报人：</a:t>
            </a:r>
            <a:r>
              <a:rPr lang="en-US" altLang="zh-CN" sz="16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xiazaii</a:t>
            </a:r>
            <a:endParaRPr lang="zh-CN" altLang="en-US" sz="16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58315" y="2950845"/>
            <a:ext cx="3954780" cy="521970"/>
            <a:chOff x="1818" y="4990"/>
            <a:chExt cx="6228" cy="822"/>
          </a:xfrm>
        </p:grpSpPr>
        <p:sp>
          <p:nvSpPr>
            <p:cNvPr id="21539" name="Rectangle 6"/>
            <p:cNvSpPr/>
            <p:nvPr/>
          </p:nvSpPr>
          <p:spPr>
            <a:xfrm>
              <a:off x="4446" y="4990"/>
              <a:ext cx="3600" cy="822"/>
            </a:xfrm>
            <a:prstGeom prst="rect">
              <a:avLst/>
            </a:prstGeom>
            <a:noFill/>
            <a:ln w="9525">
              <a:solidFill>
                <a:srgbClr val="FFFFFF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阿里巴巴普惠体 M" panose="00020600040101010101" charset="-122"/>
                  <a:ea typeface="阿里巴巴普惠体 M" panose="00020600040101010101" charset="-122"/>
                </a:rPr>
                <a:t>关于企业</a:t>
              </a:r>
            </a:p>
          </p:txBody>
        </p:sp>
        <p:sp>
          <p:nvSpPr>
            <p:cNvPr id="21536" name="矩形 72"/>
            <p:cNvSpPr/>
            <p:nvPr/>
          </p:nvSpPr>
          <p:spPr>
            <a:xfrm>
              <a:off x="1818" y="5015"/>
              <a:ext cx="2093" cy="77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阿里巴巴普惠体 M" panose="00020600040101010101" charset="-122"/>
                <a:ea typeface="阿里巴巴普惠体 M" panose="00020600040101010101" charset="-122"/>
              </a:endParaRPr>
            </a:p>
          </p:txBody>
        </p:sp>
        <p:sp>
          <p:nvSpPr>
            <p:cNvPr id="21537" name="文本框 73"/>
            <p:cNvSpPr txBox="1"/>
            <p:nvPr/>
          </p:nvSpPr>
          <p:spPr>
            <a:xfrm>
              <a:off x="1899" y="5038"/>
              <a:ext cx="1930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zh-CN" altLang="en-US" sz="2400" dirty="0">
                  <a:solidFill>
                    <a:srgbClr val="003E76"/>
                  </a:solidFill>
                  <a:latin typeface="阿里巴巴普惠体 M" panose="00020600040101010101" charset="-122"/>
                  <a:ea typeface="阿里巴巴普惠体 M" panose="00020600040101010101" charset="-122"/>
                </a:rPr>
                <a:t>第一章</a:t>
              </a:r>
            </a:p>
          </p:txBody>
        </p:sp>
      </p:grpSp>
      <p:sp>
        <p:nvSpPr>
          <p:cNvPr id="4104" name="文本框 87"/>
          <p:cNvSpPr txBox="1"/>
          <p:nvPr/>
        </p:nvSpPr>
        <p:spPr>
          <a:xfrm>
            <a:off x="5470525" y="1575435"/>
            <a:ext cx="338010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40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Contents</a:t>
            </a:r>
          </a:p>
        </p:txBody>
      </p:sp>
      <p:sp>
        <p:nvSpPr>
          <p:cNvPr id="4105" name="文本框 88"/>
          <p:cNvSpPr txBox="1"/>
          <p:nvPr/>
        </p:nvSpPr>
        <p:spPr>
          <a:xfrm>
            <a:off x="4150995" y="1575435"/>
            <a:ext cx="186563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40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目录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758315" y="4061460"/>
            <a:ext cx="3954780" cy="521970"/>
            <a:chOff x="1818" y="4990"/>
            <a:chExt cx="6228" cy="822"/>
          </a:xfrm>
        </p:grpSpPr>
        <p:sp>
          <p:nvSpPr>
            <p:cNvPr id="4" name="Rectangle 6"/>
            <p:cNvSpPr/>
            <p:nvPr/>
          </p:nvSpPr>
          <p:spPr>
            <a:xfrm>
              <a:off x="4446" y="4990"/>
              <a:ext cx="3600" cy="822"/>
            </a:xfrm>
            <a:prstGeom prst="rect">
              <a:avLst/>
            </a:prstGeom>
            <a:noFill/>
            <a:ln w="9525">
              <a:solidFill>
                <a:srgbClr val="FFFFFF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阿里巴巴普惠体 M" panose="00020600040101010101" charset="-122"/>
                  <a:ea typeface="阿里巴巴普惠体 M" panose="00020600040101010101" charset="-122"/>
                </a:rPr>
                <a:t>市场分析</a:t>
              </a:r>
            </a:p>
          </p:txBody>
        </p:sp>
        <p:sp>
          <p:nvSpPr>
            <p:cNvPr id="5" name="矩形 72"/>
            <p:cNvSpPr/>
            <p:nvPr/>
          </p:nvSpPr>
          <p:spPr>
            <a:xfrm>
              <a:off x="1818" y="5015"/>
              <a:ext cx="2093" cy="77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阿里巴巴普惠体 M" panose="00020600040101010101" charset="-122"/>
                <a:ea typeface="阿里巴巴普惠体 M" panose="00020600040101010101" charset="-122"/>
              </a:endParaRPr>
            </a:p>
          </p:txBody>
        </p:sp>
        <p:sp>
          <p:nvSpPr>
            <p:cNvPr id="6" name="文本框 73"/>
            <p:cNvSpPr txBox="1"/>
            <p:nvPr/>
          </p:nvSpPr>
          <p:spPr>
            <a:xfrm>
              <a:off x="1899" y="5038"/>
              <a:ext cx="1930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zh-CN" altLang="en-US" sz="2400" dirty="0">
                  <a:solidFill>
                    <a:srgbClr val="003E76"/>
                  </a:solidFill>
                  <a:latin typeface="阿里巴巴普惠体 M" panose="00020600040101010101" charset="-122"/>
                  <a:ea typeface="阿里巴巴普惠体 M" panose="00020600040101010101" charset="-122"/>
                </a:rPr>
                <a:t>第三章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413500" y="2950845"/>
            <a:ext cx="3954780" cy="521970"/>
            <a:chOff x="1818" y="4990"/>
            <a:chExt cx="6228" cy="822"/>
          </a:xfrm>
        </p:grpSpPr>
        <p:sp>
          <p:nvSpPr>
            <p:cNvPr id="8" name="Rectangle 6"/>
            <p:cNvSpPr/>
            <p:nvPr/>
          </p:nvSpPr>
          <p:spPr>
            <a:xfrm>
              <a:off x="4446" y="4990"/>
              <a:ext cx="3600" cy="822"/>
            </a:xfrm>
            <a:prstGeom prst="rect">
              <a:avLst/>
            </a:prstGeom>
            <a:noFill/>
            <a:ln w="9525">
              <a:solidFill>
                <a:srgbClr val="FFFFFF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阿里巴巴普惠体 M" panose="00020600040101010101" charset="-122"/>
                  <a:ea typeface="阿里巴巴普惠体 M" panose="00020600040101010101" charset="-122"/>
                </a:rPr>
                <a:t>产品介绍</a:t>
              </a:r>
            </a:p>
          </p:txBody>
        </p:sp>
        <p:sp>
          <p:nvSpPr>
            <p:cNvPr id="9" name="矩形 72"/>
            <p:cNvSpPr/>
            <p:nvPr/>
          </p:nvSpPr>
          <p:spPr>
            <a:xfrm>
              <a:off x="1818" y="5015"/>
              <a:ext cx="2093" cy="77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阿里巴巴普惠体 M" panose="00020600040101010101" charset="-122"/>
                <a:ea typeface="阿里巴巴普惠体 M" panose="00020600040101010101" charset="-122"/>
              </a:endParaRPr>
            </a:p>
          </p:txBody>
        </p:sp>
        <p:sp>
          <p:nvSpPr>
            <p:cNvPr id="10" name="文本框 73"/>
            <p:cNvSpPr txBox="1"/>
            <p:nvPr/>
          </p:nvSpPr>
          <p:spPr>
            <a:xfrm>
              <a:off x="1899" y="5038"/>
              <a:ext cx="1930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zh-CN" altLang="en-US" sz="2400" dirty="0">
                  <a:solidFill>
                    <a:srgbClr val="003E76"/>
                  </a:solidFill>
                  <a:latin typeface="阿里巴巴普惠体 M" panose="00020600040101010101" charset="-122"/>
                  <a:ea typeface="阿里巴巴普惠体 M" panose="00020600040101010101" charset="-122"/>
                </a:rPr>
                <a:t>第二章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413500" y="4061460"/>
            <a:ext cx="3954780" cy="521970"/>
            <a:chOff x="1818" y="4990"/>
            <a:chExt cx="6228" cy="822"/>
          </a:xfrm>
        </p:grpSpPr>
        <p:sp>
          <p:nvSpPr>
            <p:cNvPr id="12" name="Rectangle 6"/>
            <p:cNvSpPr/>
            <p:nvPr/>
          </p:nvSpPr>
          <p:spPr>
            <a:xfrm>
              <a:off x="4446" y="4990"/>
              <a:ext cx="3600" cy="822"/>
            </a:xfrm>
            <a:prstGeom prst="rect">
              <a:avLst/>
            </a:prstGeom>
            <a:noFill/>
            <a:ln w="9525">
              <a:solidFill>
                <a:srgbClr val="FFFFFF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阿里巴巴普惠体 M" panose="00020600040101010101" charset="-122"/>
                  <a:ea typeface="阿里巴巴普惠体 M" panose="00020600040101010101" charset="-122"/>
                </a:rPr>
                <a:t>发展前景</a:t>
              </a:r>
            </a:p>
          </p:txBody>
        </p:sp>
        <p:sp>
          <p:nvSpPr>
            <p:cNvPr id="13" name="矩形 72"/>
            <p:cNvSpPr/>
            <p:nvPr/>
          </p:nvSpPr>
          <p:spPr>
            <a:xfrm>
              <a:off x="1818" y="5015"/>
              <a:ext cx="2093" cy="77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阿里巴巴普惠体 M" panose="00020600040101010101" charset="-122"/>
                <a:ea typeface="阿里巴巴普惠体 M" panose="00020600040101010101" charset="-122"/>
              </a:endParaRPr>
            </a:p>
          </p:txBody>
        </p:sp>
        <p:sp>
          <p:nvSpPr>
            <p:cNvPr id="14" name="文本框 73"/>
            <p:cNvSpPr txBox="1"/>
            <p:nvPr/>
          </p:nvSpPr>
          <p:spPr>
            <a:xfrm>
              <a:off x="1899" y="5038"/>
              <a:ext cx="1930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zh-CN" altLang="en-US" sz="2400" dirty="0">
                  <a:solidFill>
                    <a:srgbClr val="003E76"/>
                  </a:solidFill>
                  <a:latin typeface="阿里巴巴普惠体 M" panose="00020600040101010101" charset="-122"/>
                  <a:ea typeface="阿里巴巴普惠体 M" panose="00020600040101010101" charset="-122"/>
                </a:rPr>
                <a:t>第四章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组合 5"/>
          <p:cNvGrpSpPr/>
          <p:nvPr/>
        </p:nvGrpSpPr>
        <p:grpSpPr>
          <a:xfrm>
            <a:off x="2867197" y="2016244"/>
            <a:ext cx="6660343" cy="1750576"/>
            <a:chOff x="406401" y="414322"/>
            <a:chExt cx="3870649" cy="1016935"/>
          </a:xfrm>
        </p:grpSpPr>
        <p:grpSp>
          <p:nvGrpSpPr>
            <p:cNvPr id="21511" name="组合 2"/>
            <p:cNvGrpSpPr/>
            <p:nvPr/>
          </p:nvGrpSpPr>
          <p:grpSpPr>
            <a:xfrm>
              <a:off x="406401" y="414322"/>
              <a:ext cx="3870649" cy="1016935"/>
              <a:chOff x="406401" y="402253"/>
              <a:chExt cx="3870649" cy="1016935"/>
            </a:xfrm>
          </p:grpSpPr>
          <p:sp>
            <p:nvSpPr>
              <p:cNvPr id="21514" name="矩形 1"/>
              <p:cNvSpPr/>
              <p:nvPr/>
            </p:nvSpPr>
            <p:spPr>
              <a:xfrm>
                <a:off x="406401" y="402253"/>
                <a:ext cx="3752886" cy="893564"/>
              </a:xfrm>
              <a:prstGeom prst="rect">
                <a:avLst/>
              </a:prstGeom>
              <a:solidFill>
                <a:schemeClr val="bg1">
                  <a:alpha val="8000"/>
                </a:schemeClr>
              </a:solidFill>
              <a:ln w="12700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</a:pPr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516" name="矩形 46"/>
              <p:cNvSpPr/>
              <p:nvPr/>
            </p:nvSpPr>
            <p:spPr>
              <a:xfrm>
                <a:off x="4041522" y="1172445"/>
                <a:ext cx="235528" cy="246743"/>
              </a:xfrm>
              <a:prstGeom prst="rect">
                <a:avLst/>
              </a:prstGeom>
              <a:solidFill>
                <a:srgbClr val="FFFFFF"/>
              </a:solidFill>
              <a:ln w="12700" cap="flat" cmpd="sng">
                <a:solidFill>
                  <a:srgbClr val="003E7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</a:pPr>
                <a:r>
                  <a:rPr lang="en-US" altLang="zh-CN" sz="1600" dirty="0">
                    <a:solidFill>
                      <a:srgbClr val="003E76"/>
                    </a:solidFill>
                    <a:latin typeface="Calibri" panose="020F0502020204030204" pitchFamily="34" charset="0"/>
                    <a:ea typeface="宋体" panose="02010600030101010101" pitchFamily="2" charset="-122"/>
                  </a:rPr>
                  <a:t>01</a:t>
                </a:r>
              </a:p>
            </p:txBody>
          </p:sp>
        </p:grpSp>
        <p:sp>
          <p:nvSpPr>
            <p:cNvPr id="21513" name="文本框 69"/>
            <p:cNvSpPr txBox="1"/>
            <p:nvPr/>
          </p:nvSpPr>
          <p:spPr>
            <a:xfrm>
              <a:off x="535462" y="512744"/>
              <a:ext cx="3494708" cy="69644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buFont typeface="Arial" panose="020B0604020202020204" pitchFamily="34" charset="0"/>
              </a:pPr>
              <a:r>
                <a:rPr lang="zh-CN" altLang="en-US" sz="7200" dirty="0">
                  <a:solidFill>
                    <a:schemeClr val="bg1"/>
                  </a:solidFill>
                  <a:latin typeface="阿里巴巴普惠体 M" panose="00020600040101010101" charset="-122"/>
                  <a:ea typeface="阿里巴巴普惠体 M" panose="00020600040101010101" charset="-122"/>
                </a:rPr>
                <a:t>关于企业</a:t>
              </a:r>
            </a:p>
          </p:txBody>
        </p:sp>
      </p:grpSp>
      <p:sp>
        <p:nvSpPr>
          <p:cNvPr id="21508" name="矩形 11"/>
          <p:cNvSpPr/>
          <p:nvPr/>
        </p:nvSpPr>
        <p:spPr>
          <a:xfrm>
            <a:off x="4596130" y="3743325"/>
            <a:ext cx="361315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点击输入您的小标题</a:t>
            </a:r>
          </a:p>
        </p:txBody>
      </p:sp>
      <p:sp>
        <p:nvSpPr>
          <p:cNvPr id="2" name="矩形 11"/>
          <p:cNvSpPr/>
          <p:nvPr/>
        </p:nvSpPr>
        <p:spPr>
          <a:xfrm>
            <a:off x="4596130" y="4096385"/>
            <a:ext cx="361315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点击输入您的小标题</a:t>
            </a:r>
          </a:p>
        </p:txBody>
      </p:sp>
      <p:sp>
        <p:nvSpPr>
          <p:cNvPr id="3" name="矩形 11"/>
          <p:cNvSpPr/>
          <p:nvPr/>
        </p:nvSpPr>
        <p:spPr>
          <a:xfrm>
            <a:off x="4596130" y="4449445"/>
            <a:ext cx="361315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点击输入您的小标题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1072" t="2548" r="3094" b="2535"/>
          <a:stretch>
            <a:fillRect/>
          </a:stretch>
        </p:blipFill>
        <p:spPr>
          <a:xfrm>
            <a:off x="1003935" y="1418590"/>
            <a:ext cx="6018530" cy="48501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478" h="7638">
                <a:moveTo>
                  <a:pt x="0" y="0"/>
                </a:moveTo>
                <a:lnTo>
                  <a:pt x="9478" y="0"/>
                </a:lnTo>
                <a:lnTo>
                  <a:pt x="9478" y="7638"/>
                </a:lnTo>
                <a:lnTo>
                  <a:pt x="0" y="763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2530" name="矩形 16"/>
          <p:cNvSpPr/>
          <p:nvPr/>
        </p:nvSpPr>
        <p:spPr>
          <a:xfrm>
            <a:off x="0" y="274638"/>
            <a:ext cx="503238" cy="538162"/>
          </a:xfrm>
          <a:prstGeom prst="rect">
            <a:avLst/>
          </a:prstGeom>
          <a:solidFill>
            <a:srgbClr val="003E76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531" name="矩形 7"/>
          <p:cNvSpPr/>
          <p:nvPr/>
        </p:nvSpPr>
        <p:spPr>
          <a:xfrm>
            <a:off x="563563" y="274638"/>
            <a:ext cx="152400" cy="538162"/>
          </a:xfrm>
          <a:prstGeom prst="rect">
            <a:avLst/>
          </a:prstGeom>
          <a:solidFill>
            <a:srgbClr val="003E76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532" name="文本框 1"/>
          <p:cNvSpPr txBox="1"/>
          <p:nvPr/>
        </p:nvSpPr>
        <p:spPr>
          <a:xfrm>
            <a:off x="777875" y="327025"/>
            <a:ext cx="3794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点击此处加入标题</a:t>
            </a:r>
          </a:p>
        </p:txBody>
      </p:sp>
      <p:sp>
        <p:nvSpPr>
          <p:cNvPr id="6149" name="Rectangle 22"/>
          <p:cNvSpPr/>
          <p:nvPr/>
        </p:nvSpPr>
        <p:spPr>
          <a:xfrm>
            <a:off x="5467985" y="4403725"/>
            <a:ext cx="5805488" cy="1498600"/>
          </a:xfrm>
          <a:prstGeom prst="rect">
            <a:avLst/>
          </a:prstGeom>
          <a:solidFill>
            <a:srgbClr val="003E76">
              <a:alpha val="70000"/>
            </a:srgbClr>
          </a:solidFill>
          <a:ln w="0">
            <a:noFill/>
          </a:ln>
        </p:spPr>
        <p:txBody>
          <a:bodyPr lIns="121920" tIns="60960" rIns="121920" bIns="60960"/>
          <a:lstStyle/>
          <a:p>
            <a:pPr eaLnBrk="1" hangingPunct="1"/>
            <a:endParaRPr lang="en-US" altLang="zh-CN" sz="2400" dirty="0">
              <a:solidFill>
                <a:srgbClr val="000000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6150" name="矩形 7"/>
          <p:cNvSpPr/>
          <p:nvPr/>
        </p:nvSpPr>
        <p:spPr>
          <a:xfrm>
            <a:off x="7134860" y="4737100"/>
            <a:ext cx="4094163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6151" name="矩形 8"/>
          <p:cNvSpPr/>
          <p:nvPr/>
        </p:nvSpPr>
        <p:spPr>
          <a:xfrm>
            <a:off x="7501573" y="3117850"/>
            <a:ext cx="3771900" cy="103314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6152" name="TextBox 13"/>
          <p:cNvSpPr txBox="1"/>
          <p:nvPr/>
        </p:nvSpPr>
        <p:spPr>
          <a:xfrm>
            <a:off x="7501573" y="2795588"/>
            <a:ext cx="2752725" cy="24574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spcBef>
                <a:spcPct val="2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单击编辑标题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6"/>
          <p:cNvSpPr/>
          <p:nvPr/>
        </p:nvSpPr>
        <p:spPr>
          <a:xfrm>
            <a:off x="0" y="274638"/>
            <a:ext cx="503238" cy="538162"/>
          </a:xfrm>
          <a:prstGeom prst="rect">
            <a:avLst/>
          </a:prstGeom>
          <a:solidFill>
            <a:srgbClr val="003E76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531" name="矩形 7"/>
          <p:cNvSpPr/>
          <p:nvPr/>
        </p:nvSpPr>
        <p:spPr>
          <a:xfrm>
            <a:off x="563563" y="274638"/>
            <a:ext cx="152400" cy="538162"/>
          </a:xfrm>
          <a:prstGeom prst="rect">
            <a:avLst/>
          </a:prstGeom>
          <a:solidFill>
            <a:srgbClr val="003E76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532" name="文本框 1"/>
          <p:cNvSpPr txBox="1"/>
          <p:nvPr/>
        </p:nvSpPr>
        <p:spPr>
          <a:xfrm>
            <a:off x="777875" y="327025"/>
            <a:ext cx="3794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点击此处加入标题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2096770" y="2427605"/>
            <a:ext cx="1303338" cy="1301750"/>
          </a:xfrm>
          <a:custGeom>
            <a:avLst/>
            <a:gdLst>
              <a:gd name="connsiteX0" fmla="*/ 0 w 1302894"/>
              <a:gd name="connsiteY0" fmla="*/ 651447 h 1302894"/>
              <a:gd name="connsiteX1" fmla="*/ 651447 w 1302894"/>
              <a:gd name="connsiteY1" fmla="*/ 0 h 1302894"/>
              <a:gd name="connsiteX2" fmla="*/ 1302894 w 1302894"/>
              <a:gd name="connsiteY2" fmla="*/ 651447 h 1302894"/>
              <a:gd name="connsiteX3" fmla="*/ 651447 w 1302894"/>
              <a:gd name="connsiteY3" fmla="*/ 1302894 h 1302894"/>
              <a:gd name="connsiteX4" fmla="*/ 0 w 1302894"/>
              <a:gd name="connsiteY4" fmla="*/ 651447 h 130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2894" h="1302894">
                <a:moveTo>
                  <a:pt x="0" y="651447"/>
                </a:moveTo>
                <a:cubicBezTo>
                  <a:pt x="0" y="291663"/>
                  <a:pt x="291663" y="0"/>
                  <a:pt x="651447" y="0"/>
                </a:cubicBezTo>
                <a:cubicBezTo>
                  <a:pt x="1011231" y="0"/>
                  <a:pt x="1302894" y="291663"/>
                  <a:pt x="1302894" y="651447"/>
                </a:cubicBezTo>
                <a:cubicBezTo>
                  <a:pt x="1302894" y="1011231"/>
                  <a:pt x="1011231" y="1302894"/>
                  <a:pt x="651447" y="1302894"/>
                </a:cubicBezTo>
                <a:cubicBezTo>
                  <a:pt x="291663" y="1302894"/>
                  <a:pt x="0" y="1011231"/>
                  <a:pt x="0" y="651447"/>
                </a:cubicBezTo>
                <a:close/>
              </a:path>
            </a:pathLst>
          </a:custGeom>
          <a:solidFill>
            <a:srgbClr val="003E7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12404" tIns="200964" rIns="200964" bIns="200964" spcCol="1270" anchor="ctr"/>
          <a:lstStyle/>
          <a:p>
            <a:pPr marL="0" marR="0" lvl="0" indent="0" algn="ctr" defTabSz="355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  <a:p>
            <a:pPr marL="0" marR="0" lvl="0" indent="0" algn="ctr" defTabSz="355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3504883" y="2700655"/>
            <a:ext cx="755650" cy="755650"/>
          </a:xfrm>
          <a:custGeom>
            <a:avLst/>
            <a:gdLst>
              <a:gd name="connsiteX0" fmla="*/ 100165 w 755679"/>
              <a:gd name="connsiteY0" fmla="*/ 288972 h 755679"/>
              <a:gd name="connsiteX1" fmla="*/ 288972 w 755679"/>
              <a:gd name="connsiteY1" fmla="*/ 288972 h 755679"/>
              <a:gd name="connsiteX2" fmla="*/ 288972 w 755679"/>
              <a:gd name="connsiteY2" fmla="*/ 100165 h 755679"/>
              <a:gd name="connsiteX3" fmla="*/ 466707 w 755679"/>
              <a:gd name="connsiteY3" fmla="*/ 100165 h 755679"/>
              <a:gd name="connsiteX4" fmla="*/ 466707 w 755679"/>
              <a:gd name="connsiteY4" fmla="*/ 288972 h 755679"/>
              <a:gd name="connsiteX5" fmla="*/ 655514 w 755679"/>
              <a:gd name="connsiteY5" fmla="*/ 288972 h 755679"/>
              <a:gd name="connsiteX6" fmla="*/ 655514 w 755679"/>
              <a:gd name="connsiteY6" fmla="*/ 466707 h 755679"/>
              <a:gd name="connsiteX7" fmla="*/ 466707 w 755679"/>
              <a:gd name="connsiteY7" fmla="*/ 466707 h 755679"/>
              <a:gd name="connsiteX8" fmla="*/ 466707 w 755679"/>
              <a:gd name="connsiteY8" fmla="*/ 655514 h 755679"/>
              <a:gd name="connsiteX9" fmla="*/ 288972 w 755679"/>
              <a:gd name="connsiteY9" fmla="*/ 655514 h 755679"/>
              <a:gd name="connsiteX10" fmla="*/ 288972 w 755679"/>
              <a:gd name="connsiteY10" fmla="*/ 466707 h 755679"/>
              <a:gd name="connsiteX11" fmla="*/ 100165 w 755679"/>
              <a:gd name="connsiteY11" fmla="*/ 466707 h 755679"/>
              <a:gd name="connsiteX12" fmla="*/ 100165 w 755679"/>
              <a:gd name="connsiteY12" fmla="*/ 288972 h 75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5679" h="755679">
                <a:moveTo>
                  <a:pt x="100165" y="288972"/>
                </a:moveTo>
                <a:lnTo>
                  <a:pt x="288972" y="288972"/>
                </a:lnTo>
                <a:lnTo>
                  <a:pt x="288972" y="100165"/>
                </a:lnTo>
                <a:lnTo>
                  <a:pt x="466707" y="100165"/>
                </a:lnTo>
                <a:lnTo>
                  <a:pt x="466707" y="288972"/>
                </a:lnTo>
                <a:lnTo>
                  <a:pt x="655514" y="288972"/>
                </a:lnTo>
                <a:lnTo>
                  <a:pt x="655514" y="466707"/>
                </a:lnTo>
                <a:lnTo>
                  <a:pt x="466707" y="466707"/>
                </a:lnTo>
                <a:lnTo>
                  <a:pt x="466707" y="655514"/>
                </a:lnTo>
                <a:lnTo>
                  <a:pt x="288972" y="655514"/>
                </a:lnTo>
                <a:lnTo>
                  <a:pt x="288972" y="466707"/>
                </a:lnTo>
                <a:lnTo>
                  <a:pt x="100165" y="466707"/>
                </a:lnTo>
                <a:lnTo>
                  <a:pt x="100165" y="288972"/>
                </a:lnTo>
                <a:close/>
              </a:path>
            </a:pathLst>
          </a:custGeom>
          <a:solidFill>
            <a:srgbClr val="626262"/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0165" tIns="288972" rIns="100165" bIns="288972" spcCol="1270" anchor="ctr"/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13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4366895" y="2427605"/>
            <a:ext cx="1303338" cy="1301750"/>
          </a:xfrm>
          <a:custGeom>
            <a:avLst/>
            <a:gdLst>
              <a:gd name="connsiteX0" fmla="*/ 0 w 1302894"/>
              <a:gd name="connsiteY0" fmla="*/ 651447 h 1302894"/>
              <a:gd name="connsiteX1" fmla="*/ 651447 w 1302894"/>
              <a:gd name="connsiteY1" fmla="*/ 0 h 1302894"/>
              <a:gd name="connsiteX2" fmla="*/ 1302894 w 1302894"/>
              <a:gd name="connsiteY2" fmla="*/ 651447 h 1302894"/>
              <a:gd name="connsiteX3" fmla="*/ 651447 w 1302894"/>
              <a:gd name="connsiteY3" fmla="*/ 1302894 h 1302894"/>
              <a:gd name="connsiteX4" fmla="*/ 0 w 1302894"/>
              <a:gd name="connsiteY4" fmla="*/ 651447 h 130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2894" h="1302894">
                <a:moveTo>
                  <a:pt x="0" y="651447"/>
                </a:moveTo>
                <a:cubicBezTo>
                  <a:pt x="0" y="291663"/>
                  <a:pt x="291663" y="0"/>
                  <a:pt x="651447" y="0"/>
                </a:cubicBezTo>
                <a:cubicBezTo>
                  <a:pt x="1011231" y="0"/>
                  <a:pt x="1302894" y="291663"/>
                  <a:pt x="1302894" y="651447"/>
                </a:cubicBezTo>
                <a:cubicBezTo>
                  <a:pt x="1302894" y="1011231"/>
                  <a:pt x="1011231" y="1302894"/>
                  <a:pt x="651447" y="1302894"/>
                </a:cubicBezTo>
                <a:cubicBezTo>
                  <a:pt x="291663" y="1302894"/>
                  <a:pt x="0" y="1011231"/>
                  <a:pt x="0" y="651447"/>
                </a:cubicBezTo>
                <a:close/>
              </a:path>
            </a:pathLst>
          </a:custGeom>
          <a:solidFill>
            <a:srgbClr val="003E7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12404" tIns="200964" rIns="200964" bIns="200964" spcCol="1270" anchor="ctr"/>
          <a:lstStyle/>
          <a:p>
            <a:pPr marL="0" marR="0" lvl="0" indent="0" algn="ctr" defTabSz="355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5775008" y="2700655"/>
            <a:ext cx="755650" cy="755650"/>
          </a:xfrm>
          <a:custGeom>
            <a:avLst/>
            <a:gdLst>
              <a:gd name="connsiteX0" fmla="*/ 100165 w 755679"/>
              <a:gd name="connsiteY0" fmla="*/ 288972 h 755679"/>
              <a:gd name="connsiteX1" fmla="*/ 288972 w 755679"/>
              <a:gd name="connsiteY1" fmla="*/ 288972 h 755679"/>
              <a:gd name="connsiteX2" fmla="*/ 288972 w 755679"/>
              <a:gd name="connsiteY2" fmla="*/ 100165 h 755679"/>
              <a:gd name="connsiteX3" fmla="*/ 466707 w 755679"/>
              <a:gd name="connsiteY3" fmla="*/ 100165 h 755679"/>
              <a:gd name="connsiteX4" fmla="*/ 466707 w 755679"/>
              <a:gd name="connsiteY4" fmla="*/ 288972 h 755679"/>
              <a:gd name="connsiteX5" fmla="*/ 655514 w 755679"/>
              <a:gd name="connsiteY5" fmla="*/ 288972 h 755679"/>
              <a:gd name="connsiteX6" fmla="*/ 655514 w 755679"/>
              <a:gd name="connsiteY6" fmla="*/ 466707 h 755679"/>
              <a:gd name="connsiteX7" fmla="*/ 466707 w 755679"/>
              <a:gd name="connsiteY7" fmla="*/ 466707 h 755679"/>
              <a:gd name="connsiteX8" fmla="*/ 466707 w 755679"/>
              <a:gd name="connsiteY8" fmla="*/ 655514 h 755679"/>
              <a:gd name="connsiteX9" fmla="*/ 288972 w 755679"/>
              <a:gd name="connsiteY9" fmla="*/ 655514 h 755679"/>
              <a:gd name="connsiteX10" fmla="*/ 288972 w 755679"/>
              <a:gd name="connsiteY10" fmla="*/ 466707 h 755679"/>
              <a:gd name="connsiteX11" fmla="*/ 100165 w 755679"/>
              <a:gd name="connsiteY11" fmla="*/ 466707 h 755679"/>
              <a:gd name="connsiteX12" fmla="*/ 100165 w 755679"/>
              <a:gd name="connsiteY12" fmla="*/ 288972 h 75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5679" h="755679">
                <a:moveTo>
                  <a:pt x="100165" y="288972"/>
                </a:moveTo>
                <a:lnTo>
                  <a:pt x="288972" y="288972"/>
                </a:lnTo>
                <a:lnTo>
                  <a:pt x="288972" y="100165"/>
                </a:lnTo>
                <a:lnTo>
                  <a:pt x="466707" y="100165"/>
                </a:lnTo>
                <a:lnTo>
                  <a:pt x="466707" y="288972"/>
                </a:lnTo>
                <a:lnTo>
                  <a:pt x="655514" y="288972"/>
                </a:lnTo>
                <a:lnTo>
                  <a:pt x="655514" y="466707"/>
                </a:lnTo>
                <a:lnTo>
                  <a:pt x="466707" y="466707"/>
                </a:lnTo>
                <a:lnTo>
                  <a:pt x="466707" y="655514"/>
                </a:lnTo>
                <a:lnTo>
                  <a:pt x="288972" y="655514"/>
                </a:lnTo>
                <a:lnTo>
                  <a:pt x="288972" y="466707"/>
                </a:lnTo>
                <a:lnTo>
                  <a:pt x="100165" y="466707"/>
                </a:lnTo>
                <a:lnTo>
                  <a:pt x="100165" y="288972"/>
                </a:lnTo>
                <a:close/>
              </a:path>
            </a:pathLst>
          </a:custGeom>
          <a:solidFill>
            <a:srgbClr val="626262"/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0165" tIns="288972" rIns="100165" bIns="288972" spcCol="1270" anchor="ctr"/>
          <a:lstStyle/>
          <a:p>
            <a:pPr marL="0" marR="0" lvl="0" indent="0" algn="ct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13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6637020" y="2427605"/>
            <a:ext cx="1303338" cy="1301750"/>
          </a:xfrm>
          <a:custGeom>
            <a:avLst/>
            <a:gdLst>
              <a:gd name="connsiteX0" fmla="*/ 0 w 1302894"/>
              <a:gd name="connsiteY0" fmla="*/ 651447 h 1302894"/>
              <a:gd name="connsiteX1" fmla="*/ 651447 w 1302894"/>
              <a:gd name="connsiteY1" fmla="*/ 0 h 1302894"/>
              <a:gd name="connsiteX2" fmla="*/ 1302894 w 1302894"/>
              <a:gd name="connsiteY2" fmla="*/ 651447 h 1302894"/>
              <a:gd name="connsiteX3" fmla="*/ 651447 w 1302894"/>
              <a:gd name="connsiteY3" fmla="*/ 1302894 h 1302894"/>
              <a:gd name="connsiteX4" fmla="*/ 0 w 1302894"/>
              <a:gd name="connsiteY4" fmla="*/ 651447 h 130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2894" h="1302894">
                <a:moveTo>
                  <a:pt x="0" y="651447"/>
                </a:moveTo>
                <a:cubicBezTo>
                  <a:pt x="0" y="291663"/>
                  <a:pt x="291663" y="0"/>
                  <a:pt x="651447" y="0"/>
                </a:cubicBezTo>
                <a:cubicBezTo>
                  <a:pt x="1011231" y="0"/>
                  <a:pt x="1302894" y="291663"/>
                  <a:pt x="1302894" y="651447"/>
                </a:cubicBezTo>
                <a:cubicBezTo>
                  <a:pt x="1302894" y="1011231"/>
                  <a:pt x="1011231" y="1302894"/>
                  <a:pt x="651447" y="1302894"/>
                </a:cubicBezTo>
                <a:cubicBezTo>
                  <a:pt x="291663" y="1302894"/>
                  <a:pt x="0" y="1011231"/>
                  <a:pt x="0" y="651447"/>
                </a:cubicBezTo>
                <a:close/>
              </a:path>
            </a:pathLst>
          </a:custGeom>
          <a:solidFill>
            <a:srgbClr val="003E7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12404" tIns="200964" rIns="200964" bIns="200964" spcCol="1270" anchor="ctr"/>
          <a:lstStyle/>
          <a:p>
            <a:pPr marL="0" marR="0" lvl="0" indent="0" algn="ctr" defTabSz="355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  <a:p>
            <a:pPr marL="0" marR="0" lvl="0" indent="0" algn="ctr" defTabSz="355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8045133" y="2700655"/>
            <a:ext cx="755650" cy="755650"/>
          </a:xfrm>
          <a:custGeom>
            <a:avLst/>
            <a:gdLst>
              <a:gd name="connsiteX0" fmla="*/ 100165 w 755679"/>
              <a:gd name="connsiteY0" fmla="*/ 155670 h 755679"/>
              <a:gd name="connsiteX1" fmla="*/ 655514 w 755679"/>
              <a:gd name="connsiteY1" fmla="*/ 155670 h 755679"/>
              <a:gd name="connsiteX2" fmla="*/ 655514 w 755679"/>
              <a:gd name="connsiteY2" fmla="*/ 333406 h 755679"/>
              <a:gd name="connsiteX3" fmla="*/ 100165 w 755679"/>
              <a:gd name="connsiteY3" fmla="*/ 333406 h 755679"/>
              <a:gd name="connsiteX4" fmla="*/ 100165 w 755679"/>
              <a:gd name="connsiteY4" fmla="*/ 155670 h 755679"/>
              <a:gd name="connsiteX5" fmla="*/ 100165 w 755679"/>
              <a:gd name="connsiteY5" fmla="*/ 422273 h 755679"/>
              <a:gd name="connsiteX6" fmla="*/ 655514 w 755679"/>
              <a:gd name="connsiteY6" fmla="*/ 422273 h 755679"/>
              <a:gd name="connsiteX7" fmla="*/ 655514 w 755679"/>
              <a:gd name="connsiteY7" fmla="*/ 600009 h 755679"/>
              <a:gd name="connsiteX8" fmla="*/ 100165 w 755679"/>
              <a:gd name="connsiteY8" fmla="*/ 600009 h 755679"/>
              <a:gd name="connsiteX9" fmla="*/ 100165 w 755679"/>
              <a:gd name="connsiteY9" fmla="*/ 422273 h 75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5679" h="755679">
                <a:moveTo>
                  <a:pt x="100165" y="155670"/>
                </a:moveTo>
                <a:lnTo>
                  <a:pt x="655514" y="155670"/>
                </a:lnTo>
                <a:lnTo>
                  <a:pt x="655514" y="333406"/>
                </a:lnTo>
                <a:lnTo>
                  <a:pt x="100165" y="333406"/>
                </a:lnTo>
                <a:lnTo>
                  <a:pt x="100165" y="155670"/>
                </a:lnTo>
                <a:close/>
                <a:moveTo>
                  <a:pt x="100165" y="422273"/>
                </a:moveTo>
                <a:lnTo>
                  <a:pt x="655514" y="422273"/>
                </a:lnTo>
                <a:lnTo>
                  <a:pt x="655514" y="600009"/>
                </a:lnTo>
                <a:lnTo>
                  <a:pt x="100165" y="600009"/>
                </a:lnTo>
                <a:lnTo>
                  <a:pt x="100165" y="422273"/>
                </a:lnTo>
                <a:close/>
              </a:path>
            </a:pathLst>
          </a:custGeom>
          <a:solidFill>
            <a:srgbClr val="626262"/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0165" tIns="155670" rIns="100165" bIns="155670" spcCol="1270" anchor="ctr"/>
          <a:lstStyle/>
          <a:p>
            <a:pPr marL="0" marR="0" lvl="0" indent="0" algn="ctr" defTabSz="1511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3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8907145" y="2427605"/>
            <a:ext cx="1303338" cy="1301750"/>
          </a:xfrm>
          <a:custGeom>
            <a:avLst/>
            <a:gdLst>
              <a:gd name="connsiteX0" fmla="*/ 0 w 1302894"/>
              <a:gd name="connsiteY0" fmla="*/ 651447 h 1302894"/>
              <a:gd name="connsiteX1" fmla="*/ 651447 w 1302894"/>
              <a:gd name="connsiteY1" fmla="*/ 0 h 1302894"/>
              <a:gd name="connsiteX2" fmla="*/ 1302894 w 1302894"/>
              <a:gd name="connsiteY2" fmla="*/ 651447 h 1302894"/>
              <a:gd name="connsiteX3" fmla="*/ 651447 w 1302894"/>
              <a:gd name="connsiteY3" fmla="*/ 1302894 h 1302894"/>
              <a:gd name="connsiteX4" fmla="*/ 0 w 1302894"/>
              <a:gd name="connsiteY4" fmla="*/ 651447 h 130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2894" h="1302894">
                <a:moveTo>
                  <a:pt x="0" y="651447"/>
                </a:moveTo>
                <a:cubicBezTo>
                  <a:pt x="0" y="291663"/>
                  <a:pt x="291663" y="0"/>
                  <a:pt x="651447" y="0"/>
                </a:cubicBezTo>
                <a:cubicBezTo>
                  <a:pt x="1011231" y="0"/>
                  <a:pt x="1302894" y="291663"/>
                  <a:pt x="1302894" y="651447"/>
                </a:cubicBezTo>
                <a:cubicBezTo>
                  <a:pt x="1302894" y="1011231"/>
                  <a:pt x="1011231" y="1302894"/>
                  <a:pt x="651447" y="1302894"/>
                </a:cubicBezTo>
                <a:cubicBezTo>
                  <a:pt x="291663" y="1302894"/>
                  <a:pt x="0" y="1011231"/>
                  <a:pt x="0" y="651447"/>
                </a:cubicBezTo>
                <a:close/>
              </a:path>
            </a:pathLst>
          </a:custGeom>
          <a:solidFill>
            <a:srgbClr val="003E7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12404" tIns="200964" rIns="200964" bIns="200964" spcCol="1270" anchor="ctr"/>
          <a:lstStyle/>
          <a:p>
            <a:pPr marL="0" marR="0" lvl="0" indent="0" algn="ctr" defTabSz="355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  <a:p>
            <a:pPr marL="0" marR="0" lvl="0" indent="0" algn="ctr" defTabSz="355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Freeform 91"/>
          <p:cNvSpPr/>
          <p:nvPr/>
        </p:nvSpPr>
        <p:spPr bwMode="auto">
          <a:xfrm>
            <a:off x="7167245" y="2838768"/>
            <a:ext cx="242888" cy="481013"/>
          </a:xfrm>
          <a:custGeom>
            <a:avLst/>
            <a:gdLst>
              <a:gd name="T0" fmla="*/ 144 w 144"/>
              <a:gd name="T1" fmla="*/ 72 h 288"/>
              <a:gd name="T2" fmla="*/ 72 w 144"/>
              <a:gd name="T3" fmla="*/ 0 h 288"/>
              <a:gd name="T4" fmla="*/ 0 w 144"/>
              <a:gd name="T5" fmla="*/ 72 h 288"/>
              <a:gd name="T6" fmla="*/ 36 w 144"/>
              <a:gd name="T7" fmla="*/ 134 h 288"/>
              <a:gd name="T8" fmla="*/ 0 w 144"/>
              <a:gd name="T9" fmla="*/ 288 h 288"/>
              <a:gd name="T10" fmla="*/ 144 w 144"/>
              <a:gd name="T11" fmla="*/ 288 h 288"/>
              <a:gd name="T12" fmla="*/ 109 w 144"/>
              <a:gd name="T13" fmla="*/ 134 h 288"/>
              <a:gd name="T14" fmla="*/ 144 w 144"/>
              <a:gd name="T15" fmla="*/ 7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4" h="288">
                <a:moveTo>
                  <a:pt x="144" y="72"/>
                </a:moveTo>
                <a:cubicBezTo>
                  <a:pt x="144" y="32"/>
                  <a:pt x="112" y="0"/>
                  <a:pt x="72" y="0"/>
                </a:cubicBezTo>
                <a:cubicBezTo>
                  <a:pt x="33" y="0"/>
                  <a:pt x="0" y="32"/>
                  <a:pt x="0" y="72"/>
                </a:cubicBezTo>
                <a:cubicBezTo>
                  <a:pt x="0" y="98"/>
                  <a:pt x="14" y="121"/>
                  <a:pt x="36" y="134"/>
                </a:cubicBezTo>
                <a:cubicBezTo>
                  <a:pt x="0" y="288"/>
                  <a:pt x="0" y="288"/>
                  <a:pt x="0" y="288"/>
                </a:cubicBezTo>
                <a:cubicBezTo>
                  <a:pt x="144" y="288"/>
                  <a:pt x="144" y="288"/>
                  <a:pt x="144" y="288"/>
                </a:cubicBezTo>
                <a:cubicBezTo>
                  <a:pt x="109" y="134"/>
                  <a:pt x="109" y="134"/>
                  <a:pt x="109" y="134"/>
                </a:cubicBezTo>
                <a:cubicBezTo>
                  <a:pt x="130" y="121"/>
                  <a:pt x="144" y="98"/>
                  <a:pt x="144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Freeform 93"/>
          <p:cNvSpPr>
            <a:spLocks noEditPoints="1"/>
          </p:cNvSpPr>
          <p:nvPr/>
        </p:nvSpPr>
        <p:spPr bwMode="auto">
          <a:xfrm>
            <a:off x="2601595" y="2800668"/>
            <a:ext cx="358775" cy="484188"/>
          </a:xfrm>
          <a:custGeom>
            <a:avLst/>
            <a:gdLst>
              <a:gd name="T0" fmla="*/ 188 w 216"/>
              <a:gd name="T1" fmla="*/ 126 h 288"/>
              <a:gd name="T2" fmla="*/ 188 w 216"/>
              <a:gd name="T3" fmla="*/ 79 h 288"/>
              <a:gd name="T4" fmla="*/ 109 w 216"/>
              <a:gd name="T5" fmla="*/ 0 h 288"/>
              <a:gd name="T6" fmla="*/ 108 w 216"/>
              <a:gd name="T7" fmla="*/ 0 h 288"/>
              <a:gd name="T8" fmla="*/ 106 w 216"/>
              <a:gd name="T9" fmla="*/ 0 h 288"/>
              <a:gd name="T10" fmla="*/ 28 w 216"/>
              <a:gd name="T11" fmla="*/ 79 h 288"/>
              <a:gd name="T12" fmla="*/ 28 w 216"/>
              <a:gd name="T13" fmla="*/ 126 h 288"/>
              <a:gd name="T14" fmla="*/ 0 w 216"/>
              <a:gd name="T15" fmla="*/ 126 h 288"/>
              <a:gd name="T16" fmla="*/ 0 w 216"/>
              <a:gd name="T17" fmla="*/ 288 h 288"/>
              <a:gd name="T18" fmla="*/ 216 w 216"/>
              <a:gd name="T19" fmla="*/ 288 h 288"/>
              <a:gd name="T20" fmla="*/ 216 w 216"/>
              <a:gd name="T21" fmla="*/ 126 h 288"/>
              <a:gd name="T22" fmla="*/ 188 w 216"/>
              <a:gd name="T23" fmla="*/ 126 h 288"/>
              <a:gd name="T24" fmla="*/ 133 w 216"/>
              <a:gd name="T25" fmla="*/ 259 h 288"/>
              <a:gd name="T26" fmla="*/ 84 w 216"/>
              <a:gd name="T27" fmla="*/ 259 h 288"/>
              <a:gd name="T28" fmla="*/ 96 w 216"/>
              <a:gd name="T29" fmla="*/ 206 h 288"/>
              <a:gd name="T30" fmla="*/ 84 w 216"/>
              <a:gd name="T31" fmla="*/ 185 h 288"/>
              <a:gd name="T32" fmla="*/ 108 w 216"/>
              <a:gd name="T33" fmla="*/ 161 h 288"/>
              <a:gd name="T34" fmla="*/ 133 w 216"/>
              <a:gd name="T35" fmla="*/ 185 h 288"/>
              <a:gd name="T36" fmla="*/ 120 w 216"/>
              <a:gd name="T37" fmla="*/ 206 h 288"/>
              <a:gd name="T38" fmla="*/ 133 w 216"/>
              <a:gd name="T39" fmla="*/ 259 h 288"/>
              <a:gd name="T40" fmla="*/ 148 w 216"/>
              <a:gd name="T41" fmla="*/ 126 h 288"/>
              <a:gd name="T42" fmla="*/ 67 w 216"/>
              <a:gd name="T43" fmla="*/ 126 h 288"/>
              <a:gd name="T44" fmla="*/ 67 w 216"/>
              <a:gd name="T45" fmla="*/ 79 h 288"/>
              <a:gd name="T46" fmla="*/ 106 w 216"/>
              <a:gd name="T47" fmla="*/ 40 h 288"/>
              <a:gd name="T48" fmla="*/ 108 w 216"/>
              <a:gd name="T49" fmla="*/ 40 h 288"/>
              <a:gd name="T50" fmla="*/ 109 w 216"/>
              <a:gd name="T51" fmla="*/ 40 h 288"/>
              <a:gd name="T52" fmla="*/ 148 w 216"/>
              <a:gd name="T53" fmla="*/ 79 h 288"/>
              <a:gd name="T54" fmla="*/ 148 w 216"/>
              <a:gd name="T55" fmla="*/ 12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6" h="288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6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6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133" y="259"/>
                </a:moveTo>
                <a:cubicBezTo>
                  <a:pt x="84" y="259"/>
                  <a:pt x="84" y="259"/>
                  <a:pt x="84" y="259"/>
                </a:cubicBezTo>
                <a:cubicBezTo>
                  <a:pt x="96" y="206"/>
                  <a:pt x="96" y="206"/>
                  <a:pt x="96" y="206"/>
                </a:cubicBezTo>
                <a:cubicBezTo>
                  <a:pt x="88" y="202"/>
                  <a:pt x="84" y="194"/>
                  <a:pt x="84" y="185"/>
                </a:cubicBezTo>
                <a:cubicBezTo>
                  <a:pt x="84" y="172"/>
                  <a:pt x="95" y="161"/>
                  <a:pt x="108" y="161"/>
                </a:cubicBezTo>
                <a:cubicBezTo>
                  <a:pt x="122" y="161"/>
                  <a:pt x="133" y="172"/>
                  <a:pt x="133" y="185"/>
                </a:cubicBezTo>
                <a:cubicBezTo>
                  <a:pt x="133" y="194"/>
                  <a:pt x="128" y="202"/>
                  <a:pt x="120" y="206"/>
                </a:cubicBezTo>
                <a:lnTo>
                  <a:pt x="133" y="259"/>
                </a:lnTo>
                <a:close/>
                <a:moveTo>
                  <a:pt x="148" y="126"/>
                </a:moveTo>
                <a:cubicBezTo>
                  <a:pt x="67" y="126"/>
                  <a:pt x="67" y="126"/>
                  <a:pt x="67" y="126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57"/>
                  <a:pt x="85" y="40"/>
                  <a:pt x="106" y="40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08" y="40"/>
                  <a:pt x="109" y="40"/>
                  <a:pt x="109" y="40"/>
                </a:cubicBezTo>
                <a:cubicBezTo>
                  <a:pt x="131" y="40"/>
                  <a:pt x="148" y="57"/>
                  <a:pt x="148" y="79"/>
                </a:cubicBezTo>
                <a:lnTo>
                  <a:pt x="148" y="1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94"/>
          <p:cNvSpPr>
            <a:spLocks noEditPoints="1"/>
          </p:cNvSpPr>
          <p:nvPr/>
        </p:nvSpPr>
        <p:spPr bwMode="auto">
          <a:xfrm>
            <a:off x="4827270" y="2854643"/>
            <a:ext cx="481013" cy="447675"/>
          </a:xfrm>
          <a:custGeom>
            <a:avLst/>
            <a:gdLst>
              <a:gd name="T0" fmla="*/ 215 w 288"/>
              <a:gd name="T1" fmla="*/ 0 h 269"/>
              <a:gd name="T2" fmla="*/ 213 w 288"/>
              <a:gd name="T3" fmla="*/ 0 h 269"/>
              <a:gd name="T4" fmla="*/ 212 w 288"/>
              <a:gd name="T5" fmla="*/ 0 h 269"/>
              <a:gd name="T6" fmla="*/ 139 w 288"/>
              <a:gd name="T7" fmla="*/ 73 h 269"/>
              <a:gd name="T8" fmla="*/ 139 w 288"/>
              <a:gd name="T9" fmla="*/ 117 h 269"/>
              <a:gd name="T10" fmla="*/ 0 w 288"/>
              <a:gd name="T11" fmla="*/ 117 h 269"/>
              <a:gd name="T12" fmla="*/ 0 w 288"/>
              <a:gd name="T13" fmla="*/ 269 h 269"/>
              <a:gd name="T14" fmla="*/ 202 w 288"/>
              <a:gd name="T15" fmla="*/ 269 h 269"/>
              <a:gd name="T16" fmla="*/ 202 w 288"/>
              <a:gd name="T17" fmla="*/ 117 h 269"/>
              <a:gd name="T18" fmla="*/ 175 w 288"/>
              <a:gd name="T19" fmla="*/ 117 h 269"/>
              <a:gd name="T20" fmla="*/ 175 w 288"/>
              <a:gd name="T21" fmla="*/ 73 h 269"/>
              <a:gd name="T22" fmla="*/ 212 w 288"/>
              <a:gd name="T23" fmla="*/ 36 h 269"/>
              <a:gd name="T24" fmla="*/ 214 w 288"/>
              <a:gd name="T25" fmla="*/ 36 h 269"/>
              <a:gd name="T26" fmla="*/ 215 w 288"/>
              <a:gd name="T27" fmla="*/ 36 h 269"/>
              <a:gd name="T28" fmla="*/ 251 w 288"/>
              <a:gd name="T29" fmla="*/ 73 h 269"/>
              <a:gd name="T30" fmla="*/ 251 w 288"/>
              <a:gd name="T31" fmla="*/ 91 h 269"/>
              <a:gd name="T32" fmla="*/ 264 w 288"/>
              <a:gd name="T33" fmla="*/ 91 h 269"/>
              <a:gd name="T34" fmla="*/ 264 w 288"/>
              <a:gd name="T35" fmla="*/ 95 h 269"/>
              <a:gd name="T36" fmla="*/ 251 w 288"/>
              <a:gd name="T37" fmla="*/ 107 h 269"/>
              <a:gd name="T38" fmla="*/ 251 w 288"/>
              <a:gd name="T39" fmla="*/ 117 h 269"/>
              <a:gd name="T40" fmla="*/ 288 w 288"/>
              <a:gd name="T41" fmla="*/ 117 h 269"/>
              <a:gd name="T42" fmla="*/ 288 w 288"/>
              <a:gd name="T43" fmla="*/ 73 h 269"/>
              <a:gd name="T44" fmla="*/ 215 w 288"/>
              <a:gd name="T45" fmla="*/ 0 h 269"/>
              <a:gd name="T46" fmla="*/ 124 w 288"/>
              <a:gd name="T47" fmla="*/ 241 h 269"/>
              <a:gd name="T48" fmla="*/ 78 w 288"/>
              <a:gd name="T49" fmla="*/ 241 h 269"/>
              <a:gd name="T50" fmla="*/ 89 w 288"/>
              <a:gd name="T51" fmla="*/ 192 h 269"/>
              <a:gd name="T52" fmla="*/ 78 w 288"/>
              <a:gd name="T53" fmla="*/ 172 h 269"/>
              <a:gd name="T54" fmla="*/ 101 w 288"/>
              <a:gd name="T55" fmla="*/ 149 h 269"/>
              <a:gd name="T56" fmla="*/ 124 w 288"/>
              <a:gd name="T57" fmla="*/ 172 h 269"/>
              <a:gd name="T58" fmla="*/ 112 w 288"/>
              <a:gd name="T59" fmla="*/ 192 h 269"/>
              <a:gd name="T60" fmla="*/ 124 w 288"/>
              <a:gd name="T61" fmla="*/ 241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8" h="269">
                <a:moveTo>
                  <a:pt x="215" y="0"/>
                </a:moveTo>
                <a:cubicBezTo>
                  <a:pt x="214" y="0"/>
                  <a:pt x="214" y="0"/>
                  <a:pt x="213" y="0"/>
                </a:cubicBezTo>
                <a:cubicBezTo>
                  <a:pt x="213" y="0"/>
                  <a:pt x="212" y="0"/>
                  <a:pt x="212" y="0"/>
                </a:cubicBezTo>
                <a:cubicBezTo>
                  <a:pt x="172" y="0"/>
                  <a:pt x="139" y="33"/>
                  <a:pt x="139" y="73"/>
                </a:cubicBezTo>
                <a:cubicBezTo>
                  <a:pt x="139" y="73"/>
                  <a:pt x="139" y="99"/>
                  <a:pt x="139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269"/>
                  <a:pt x="0" y="269"/>
                  <a:pt x="0" y="269"/>
                </a:cubicBezTo>
                <a:cubicBezTo>
                  <a:pt x="202" y="269"/>
                  <a:pt x="202" y="269"/>
                  <a:pt x="202" y="269"/>
                </a:cubicBezTo>
                <a:cubicBezTo>
                  <a:pt x="202" y="117"/>
                  <a:pt x="202" y="117"/>
                  <a:pt x="202" y="117"/>
                </a:cubicBezTo>
                <a:cubicBezTo>
                  <a:pt x="175" y="117"/>
                  <a:pt x="175" y="117"/>
                  <a:pt x="175" y="117"/>
                </a:cubicBezTo>
                <a:cubicBezTo>
                  <a:pt x="175" y="99"/>
                  <a:pt x="175" y="73"/>
                  <a:pt x="175" y="73"/>
                </a:cubicBezTo>
                <a:cubicBezTo>
                  <a:pt x="175" y="53"/>
                  <a:pt x="192" y="36"/>
                  <a:pt x="212" y="36"/>
                </a:cubicBezTo>
                <a:cubicBezTo>
                  <a:pt x="213" y="36"/>
                  <a:pt x="214" y="36"/>
                  <a:pt x="214" y="36"/>
                </a:cubicBezTo>
                <a:cubicBezTo>
                  <a:pt x="214" y="36"/>
                  <a:pt x="214" y="36"/>
                  <a:pt x="215" y="36"/>
                </a:cubicBezTo>
                <a:cubicBezTo>
                  <a:pt x="235" y="36"/>
                  <a:pt x="251" y="53"/>
                  <a:pt x="251" y="73"/>
                </a:cubicBezTo>
                <a:cubicBezTo>
                  <a:pt x="251" y="73"/>
                  <a:pt x="251" y="81"/>
                  <a:pt x="251" y="91"/>
                </a:cubicBezTo>
                <a:cubicBezTo>
                  <a:pt x="264" y="91"/>
                  <a:pt x="264" y="91"/>
                  <a:pt x="264" y="91"/>
                </a:cubicBezTo>
                <a:cubicBezTo>
                  <a:pt x="264" y="95"/>
                  <a:pt x="264" y="95"/>
                  <a:pt x="264" y="95"/>
                </a:cubicBezTo>
                <a:cubicBezTo>
                  <a:pt x="251" y="107"/>
                  <a:pt x="251" y="107"/>
                  <a:pt x="251" y="107"/>
                </a:cubicBezTo>
                <a:cubicBezTo>
                  <a:pt x="251" y="111"/>
                  <a:pt x="251" y="114"/>
                  <a:pt x="251" y="117"/>
                </a:cubicBezTo>
                <a:cubicBezTo>
                  <a:pt x="288" y="117"/>
                  <a:pt x="288" y="117"/>
                  <a:pt x="288" y="117"/>
                </a:cubicBezTo>
                <a:cubicBezTo>
                  <a:pt x="288" y="99"/>
                  <a:pt x="288" y="73"/>
                  <a:pt x="288" y="73"/>
                </a:cubicBezTo>
                <a:cubicBezTo>
                  <a:pt x="288" y="33"/>
                  <a:pt x="255" y="0"/>
                  <a:pt x="215" y="0"/>
                </a:cubicBezTo>
                <a:close/>
                <a:moveTo>
                  <a:pt x="124" y="241"/>
                </a:moveTo>
                <a:cubicBezTo>
                  <a:pt x="78" y="241"/>
                  <a:pt x="78" y="241"/>
                  <a:pt x="78" y="241"/>
                </a:cubicBezTo>
                <a:cubicBezTo>
                  <a:pt x="89" y="192"/>
                  <a:pt x="89" y="192"/>
                  <a:pt x="89" y="192"/>
                </a:cubicBezTo>
                <a:cubicBezTo>
                  <a:pt x="82" y="188"/>
                  <a:pt x="78" y="181"/>
                  <a:pt x="78" y="172"/>
                </a:cubicBezTo>
                <a:cubicBezTo>
                  <a:pt x="78" y="160"/>
                  <a:pt x="88" y="149"/>
                  <a:pt x="101" y="149"/>
                </a:cubicBezTo>
                <a:cubicBezTo>
                  <a:pt x="113" y="149"/>
                  <a:pt x="124" y="160"/>
                  <a:pt x="124" y="172"/>
                </a:cubicBezTo>
                <a:cubicBezTo>
                  <a:pt x="124" y="181"/>
                  <a:pt x="119" y="188"/>
                  <a:pt x="112" y="192"/>
                </a:cubicBezTo>
                <a:lnTo>
                  <a:pt x="124" y="2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12"/>
          <p:cNvSpPr>
            <a:spLocks noEditPoints="1"/>
          </p:cNvSpPr>
          <p:nvPr/>
        </p:nvSpPr>
        <p:spPr bwMode="auto">
          <a:xfrm>
            <a:off x="9318308" y="2837180"/>
            <a:ext cx="481013" cy="482600"/>
          </a:xfrm>
          <a:custGeom>
            <a:avLst/>
            <a:gdLst>
              <a:gd name="T0" fmla="*/ 179 w 288"/>
              <a:gd name="T1" fmla="*/ 120 h 288"/>
              <a:gd name="T2" fmla="*/ 183 w 288"/>
              <a:gd name="T3" fmla="*/ 92 h 288"/>
              <a:gd name="T4" fmla="*/ 92 w 288"/>
              <a:gd name="T5" fmla="*/ 0 h 288"/>
              <a:gd name="T6" fmla="*/ 0 w 288"/>
              <a:gd name="T7" fmla="*/ 92 h 288"/>
              <a:gd name="T8" fmla="*/ 92 w 288"/>
              <a:gd name="T9" fmla="*/ 183 h 288"/>
              <a:gd name="T10" fmla="*/ 121 w 288"/>
              <a:gd name="T11" fmla="*/ 178 h 288"/>
              <a:gd name="T12" fmla="*/ 142 w 288"/>
              <a:gd name="T13" fmla="*/ 199 h 288"/>
              <a:gd name="T14" fmla="*/ 186 w 288"/>
              <a:gd name="T15" fmla="*/ 199 h 288"/>
              <a:gd name="T16" fmla="*/ 186 w 288"/>
              <a:gd name="T17" fmla="*/ 244 h 288"/>
              <a:gd name="T18" fmla="*/ 186 w 288"/>
              <a:gd name="T19" fmla="*/ 244 h 288"/>
              <a:gd name="T20" fmla="*/ 230 w 288"/>
              <a:gd name="T21" fmla="*/ 244 h 288"/>
              <a:gd name="T22" fmla="*/ 230 w 288"/>
              <a:gd name="T23" fmla="*/ 288 h 288"/>
              <a:gd name="T24" fmla="*/ 230 w 288"/>
              <a:gd name="T25" fmla="*/ 288 h 288"/>
              <a:gd name="T26" fmla="*/ 288 w 288"/>
              <a:gd name="T27" fmla="*/ 288 h 288"/>
              <a:gd name="T28" fmla="*/ 288 w 288"/>
              <a:gd name="T29" fmla="*/ 288 h 288"/>
              <a:gd name="T30" fmla="*/ 288 w 288"/>
              <a:gd name="T31" fmla="*/ 288 h 288"/>
              <a:gd name="T32" fmla="*/ 288 w 288"/>
              <a:gd name="T33" fmla="*/ 230 h 288"/>
              <a:gd name="T34" fmla="*/ 179 w 288"/>
              <a:gd name="T35" fmla="*/ 120 h 288"/>
              <a:gd name="T36" fmla="*/ 73 w 288"/>
              <a:gd name="T37" fmla="*/ 103 h 288"/>
              <a:gd name="T38" fmla="*/ 42 w 288"/>
              <a:gd name="T39" fmla="*/ 72 h 288"/>
              <a:gd name="T40" fmla="*/ 73 w 288"/>
              <a:gd name="T41" fmla="*/ 41 h 288"/>
              <a:gd name="T42" fmla="*/ 104 w 288"/>
              <a:gd name="T43" fmla="*/ 72 h 288"/>
              <a:gd name="T44" fmla="*/ 73 w 288"/>
              <a:gd name="T45" fmla="*/ 10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8">
                <a:moveTo>
                  <a:pt x="179" y="120"/>
                </a:moveTo>
                <a:cubicBezTo>
                  <a:pt x="182" y="111"/>
                  <a:pt x="183" y="102"/>
                  <a:pt x="183" y="92"/>
                </a:cubicBezTo>
                <a:cubicBezTo>
                  <a:pt x="183" y="41"/>
                  <a:pt x="142" y="0"/>
                  <a:pt x="92" y="0"/>
                </a:cubicBezTo>
                <a:cubicBezTo>
                  <a:pt x="41" y="0"/>
                  <a:pt x="0" y="41"/>
                  <a:pt x="0" y="92"/>
                </a:cubicBezTo>
                <a:cubicBezTo>
                  <a:pt x="0" y="142"/>
                  <a:pt x="41" y="183"/>
                  <a:pt x="92" y="183"/>
                </a:cubicBezTo>
                <a:cubicBezTo>
                  <a:pt x="102" y="183"/>
                  <a:pt x="112" y="181"/>
                  <a:pt x="121" y="178"/>
                </a:cubicBezTo>
                <a:cubicBezTo>
                  <a:pt x="142" y="199"/>
                  <a:pt x="142" y="199"/>
                  <a:pt x="142" y="199"/>
                </a:cubicBezTo>
                <a:cubicBezTo>
                  <a:pt x="186" y="199"/>
                  <a:pt x="186" y="199"/>
                  <a:pt x="186" y="199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230" y="244"/>
                  <a:pt x="230" y="244"/>
                  <a:pt x="230" y="244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30"/>
                  <a:pt x="288" y="230"/>
                  <a:pt x="288" y="230"/>
                </a:cubicBezTo>
                <a:lnTo>
                  <a:pt x="179" y="120"/>
                </a:lnTo>
                <a:close/>
                <a:moveTo>
                  <a:pt x="73" y="103"/>
                </a:moveTo>
                <a:cubicBezTo>
                  <a:pt x="56" y="103"/>
                  <a:pt x="42" y="89"/>
                  <a:pt x="42" y="72"/>
                </a:cubicBezTo>
                <a:cubicBezTo>
                  <a:pt x="42" y="55"/>
                  <a:pt x="56" y="41"/>
                  <a:pt x="73" y="41"/>
                </a:cubicBezTo>
                <a:cubicBezTo>
                  <a:pt x="90" y="41"/>
                  <a:pt x="104" y="55"/>
                  <a:pt x="104" y="72"/>
                </a:cubicBezTo>
                <a:cubicBezTo>
                  <a:pt x="104" y="89"/>
                  <a:pt x="90" y="103"/>
                  <a:pt x="73" y="1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1537970" y="4138930"/>
            <a:ext cx="2338388" cy="24574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algn="ctr" defTabSz="121666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600" kern="1200" cap="none" spc="0" normalizeH="0" baseline="0" noProof="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19" name="TextBox 13"/>
          <p:cNvSpPr txBox="1"/>
          <p:nvPr/>
        </p:nvSpPr>
        <p:spPr>
          <a:xfrm>
            <a:off x="1780858" y="4558030"/>
            <a:ext cx="1801813" cy="55372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algn="ctr" defTabSz="121666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sp>
        <p:nvSpPr>
          <p:cNvPr id="20" name="TextBox 13"/>
          <p:cNvSpPr txBox="1"/>
          <p:nvPr/>
        </p:nvSpPr>
        <p:spPr>
          <a:xfrm>
            <a:off x="3904933" y="4130993"/>
            <a:ext cx="2338388" cy="24574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algn="ctr" defTabSz="121666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600" kern="1200" cap="none" spc="0" normalizeH="0" baseline="0" noProof="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21" name="TextBox 13"/>
          <p:cNvSpPr txBox="1"/>
          <p:nvPr/>
        </p:nvSpPr>
        <p:spPr>
          <a:xfrm>
            <a:off x="4182745" y="4529455"/>
            <a:ext cx="1781175" cy="55372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algn="ctr" defTabSz="121666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sp>
        <p:nvSpPr>
          <p:cNvPr id="22" name="TextBox 13"/>
          <p:cNvSpPr txBox="1"/>
          <p:nvPr/>
        </p:nvSpPr>
        <p:spPr>
          <a:xfrm>
            <a:off x="6186170" y="4138930"/>
            <a:ext cx="2338388" cy="24574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algn="ctr" defTabSz="121666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600" kern="1200" cap="none" spc="0" normalizeH="0" baseline="0" noProof="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23" name="TextBox 13"/>
          <p:cNvSpPr txBox="1"/>
          <p:nvPr/>
        </p:nvSpPr>
        <p:spPr>
          <a:xfrm>
            <a:off x="6452870" y="4570730"/>
            <a:ext cx="1795463" cy="55372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algn="ctr" defTabSz="121666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sp>
        <p:nvSpPr>
          <p:cNvPr id="24" name="TextBox 13"/>
          <p:cNvSpPr txBox="1"/>
          <p:nvPr/>
        </p:nvSpPr>
        <p:spPr>
          <a:xfrm>
            <a:off x="8392795" y="4078605"/>
            <a:ext cx="2338388" cy="24574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algn="ctr" defTabSz="121666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600" kern="1200" cap="none" spc="0" normalizeH="0" baseline="0" noProof="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25" name="TextBox 13"/>
          <p:cNvSpPr txBox="1"/>
          <p:nvPr/>
        </p:nvSpPr>
        <p:spPr>
          <a:xfrm>
            <a:off x="8696008" y="4527868"/>
            <a:ext cx="1730375" cy="55372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R="0" algn="ctr" defTabSz="121666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10180" t="3327" r="1124" b="3327"/>
          <a:stretch>
            <a:fillRect/>
          </a:stretch>
        </p:blipFill>
        <p:spPr>
          <a:xfrm>
            <a:off x="4410710" y="1877060"/>
            <a:ext cx="6865620" cy="36518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812" h="5751">
                <a:moveTo>
                  <a:pt x="0" y="0"/>
                </a:moveTo>
                <a:lnTo>
                  <a:pt x="9853" y="0"/>
                </a:lnTo>
                <a:lnTo>
                  <a:pt x="10812" y="959"/>
                </a:lnTo>
                <a:lnTo>
                  <a:pt x="10812" y="5751"/>
                </a:lnTo>
                <a:lnTo>
                  <a:pt x="959" y="5751"/>
                </a:lnTo>
                <a:lnTo>
                  <a:pt x="0" y="479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2530" name="矩形 16"/>
          <p:cNvSpPr/>
          <p:nvPr/>
        </p:nvSpPr>
        <p:spPr>
          <a:xfrm>
            <a:off x="0" y="274638"/>
            <a:ext cx="503238" cy="538162"/>
          </a:xfrm>
          <a:prstGeom prst="rect">
            <a:avLst/>
          </a:prstGeom>
          <a:solidFill>
            <a:srgbClr val="003E76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531" name="矩形 7"/>
          <p:cNvSpPr/>
          <p:nvPr/>
        </p:nvSpPr>
        <p:spPr>
          <a:xfrm>
            <a:off x="563563" y="274638"/>
            <a:ext cx="152400" cy="538162"/>
          </a:xfrm>
          <a:prstGeom prst="rect">
            <a:avLst/>
          </a:prstGeom>
          <a:solidFill>
            <a:srgbClr val="003E76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532" name="文本框 1"/>
          <p:cNvSpPr txBox="1"/>
          <p:nvPr/>
        </p:nvSpPr>
        <p:spPr>
          <a:xfrm>
            <a:off x="777875" y="327025"/>
            <a:ext cx="3794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点击此处加入标题</a:t>
            </a:r>
          </a:p>
        </p:txBody>
      </p:sp>
      <p:sp>
        <p:nvSpPr>
          <p:cNvPr id="6" name="Freeform 37"/>
          <p:cNvSpPr/>
          <p:nvPr/>
        </p:nvSpPr>
        <p:spPr>
          <a:xfrm>
            <a:off x="3763963" y="2141538"/>
            <a:ext cx="68263" cy="3141663"/>
          </a:xfrm>
          <a:custGeom>
            <a:avLst/>
            <a:gdLst>
              <a:gd name="connsiteX0" fmla="*/ 0 w 55460"/>
              <a:gd name="connsiteY0" fmla="*/ 0 h 1519481"/>
              <a:gd name="connsiteX1" fmla="*/ 11092 w 55460"/>
              <a:gd name="connsiteY1" fmla="*/ 632193 h 1519481"/>
              <a:gd name="connsiteX2" fmla="*/ 16638 w 55460"/>
              <a:gd name="connsiteY2" fmla="*/ 726467 h 1519481"/>
              <a:gd name="connsiteX3" fmla="*/ 55460 w 55460"/>
              <a:gd name="connsiteY3" fmla="*/ 770831 h 1519481"/>
              <a:gd name="connsiteX4" fmla="*/ 5546 w 55460"/>
              <a:gd name="connsiteY4" fmla="*/ 793014 h 1519481"/>
              <a:gd name="connsiteX5" fmla="*/ 5546 w 55460"/>
              <a:gd name="connsiteY5" fmla="*/ 793014 h 1519481"/>
              <a:gd name="connsiteX6" fmla="*/ 0 w 55460"/>
              <a:gd name="connsiteY6" fmla="*/ 1513935 h 1519481"/>
              <a:gd name="connsiteX7" fmla="*/ 0 w 55460"/>
              <a:gd name="connsiteY7" fmla="*/ 1519481 h 1519481"/>
              <a:gd name="connsiteX8" fmla="*/ 0 w 55460"/>
              <a:gd name="connsiteY8" fmla="*/ 1519481 h 1519481"/>
              <a:gd name="connsiteX9" fmla="*/ 0 w 55460"/>
              <a:gd name="connsiteY9" fmla="*/ 1519481 h 1519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460" h="1519481">
                <a:moveTo>
                  <a:pt x="0" y="0"/>
                </a:moveTo>
                <a:lnTo>
                  <a:pt x="11092" y="632193"/>
                </a:lnTo>
                <a:lnTo>
                  <a:pt x="16638" y="726467"/>
                </a:lnTo>
                <a:lnTo>
                  <a:pt x="55460" y="770831"/>
                </a:lnTo>
                <a:lnTo>
                  <a:pt x="5546" y="793014"/>
                </a:lnTo>
                <a:lnTo>
                  <a:pt x="5546" y="793014"/>
                </a:lnTo>
                <a:cubicBezTo>
                  <a:pt x="3697" y="1033321"/>
                  <a:pt x="1849" y="1273628"/>
                  <a:pt x="0" y="1513935"/>
                </a:cubicBezTo>
                <a:lnTo>
                  <a:pt x="0" y="1519481"/>
                </a:lnTo>
                <a:lnTo>
                  <a:pt x="0" y="1519481"/>
                </a:lnTo>
                <a:lnTo>
                  <a:pt x="0" y="1519481"/>
                </a:lnTo>
              </a:path>
            </a:pathLst>
          </a:custGeom>
          <a:ln w="12700" cmpd="sng">
            <a:solidFill>
              <a:srgbClr val="003E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阿里巴巴普惠体 R" panose="00020600040101010101" charset="-122"/>
              <a:ea typeface="阿里巴巴普惠体 R" panose="00020600040101010101" charset="-122"/>
              <a:cs typeface="+mn-cs"/>
            </a:endParaRPr>
          </a:p>
        </p:txBody>
      </p:sp>
      <p:sp>
        <p:nvSpPr>
          <p:cNvPr id="10245" name="TextBox 38"/>
          <p:cNvSpPr txBox="1"/>
          <p:nvPr/>
        </p:nvSpPr>
        <p:spPr>
          <a:xfrm>
            <a:off x="1157288" y="2287588"/>
            <a:ext cx="2095500" cy="28301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pt-BR" altLang="zh-CN" sz="1500" dirty="0">
                <a:solidFill>
                  <a:schemeClr val="tx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Lorem ipsum dolor sit amet, nopri modo agam facer, timeam adolescens ei sit, eos autem laudem ne. </a:t>
            </a:r>
          </a:p>
          <a:p>
            <a:pPr eaLnBrk="1" hangingPunct="1"/>
            <a:endParaRPr lang="pt-BR" altLang="zh-CN" sz="1100" dirty="0">
              <a:solidFill>
                <a:schemeClr val="tx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  <a:p>
            <a:pPr eaLnBrk="1" hangingPunct="1"/>
            <a:r>
              <a:rPr lang="pt-BR" altLang="zh-CN" sz="1100" dirty="0">
                <a:solidFill>
                  <a:schemeClr val="tx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Duo dictas laoreet phaedrum et. Te luptatum sapientem quaerendum sit. Est ea dolor democritum, duo ei brute verterem concludaturque, vis cu mutat admodum torquatos. 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组合 5"/>
          <p:cNvGrpSpPr/>
          <p:nvPr/>
        </p:nvGrpSpPr>
        <p:grpSpPr>
          <a:xfrm>
            <a:off x="2867197" y="2016244"/>
            <a:ext cx="6660343" cy="1750576"/>
            <a:chOff x="406401" y="414322"/>
            <a:chExt cx="3870649" cy="1016935"/>
          </a:xfrm>
        </p:grpSpPr>
        <p:grpSp>
          <p:nvGrpSpPr>
            <p:cNvPr id="21511" name="组合 2"/>
            <p:cNvGrpSpPr/>
            <p:nvPr/>
          </p:nvGrpSpPr>
          <p:grpSpPr>
            <a:xfrm>
              <a:off x="406401" y="414322"/>
              <a:ext cx="3870649" cy="1016935"/>
              <a:chOff x="406401" y="402253"/>
              <a:chExt cx="3870649" cy="1016935"/>
            </a:xfrm>
          </p:grpSpPr>
          <p:sp>
            <p:nvSpPr>
              <p:cNvPr id="21514" name="矩形 1"/>
              <p:cNvSpPr/>
              <p:nvPr/>
            </p:nvSpPr>
            <p:spPr>
              <a:xfrm>
                <a:off x="406401" y="402253"/>
                <a:ext cx="3752886" cy="893564"/>
              </a:xfrm>
              <a:prstGeom prst="rect">
                <a:avLst/>
              </a:prstGeom>
              <a:solidFill>
                <a:schemeClr val="bg1">
                  <a:alpha val="8000"/>
                </a:schemeClr>
              </a:solidFill>
              <a:ln w="12700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</a:pPr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516" name="矩形 46"/>
              <p:cNvSpPr/>
              <p:nvPr/>
            </p:nvSpPr>
            <p:spPr>
              <a:xfrm>
                <a:off x="4041522" y="1172445"/>
                <a:ext cx="235528" cy="246743"/>
              </a:xfrm>
              <a:prstGeom prst="rect">
                <a:avLst/>
              </a:prstGeom>
              <a:solidFill>
                <a:srgbClr val="FFFFFF"/>
              </a:solidFill>
              <a:ln w="12700" cap="flat" cmpd="sng">
                <a:solidFill>
                  <a:srgbClr val="003E7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</a:pPr>
                <a:r>
                  <a:rPr lang="en-US" altLang="zh-CN" sz="1600" dirty="0">
                    <a:solidFill>
                      <a:srgbClr val="003E76"/>
                    </a:solidFill>
                    <a:latin typeface="Calibri" panose="020F0502020204030204" pitchFamily="34" charset="0"/>
                    <a:ea typeface="宋体" panose="02010600030101010101" pitchFamily="2" charset="-122"/>
                  </a:rPr>
                  <a:t>02</a:t>
                </a:r>
              </a:p>
            </p:txBody>
          </p:sp>
        </p:grpSp>
        <p:sp>
          <p:nvSpPr>
            <p:cNvPr id="21513" name="文本框 69"/>
            <p:cNvSpPr txBox="1"/>
            <p:nvPr/>
          </p:nvSpPr>
          <p:spPr>
            <a:xfrm>
              <a:off x="535462" y="512744"/>
              <a:ext cx="3494708" cy="69644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buFont typeface="Arial" panose="020B0604020202020204" pitchFamily="34" charset="0"/>
              </a:pPr>
              <a:r>
                <a:rPr lang="zh-CN" altLang="en-US" sz="7200" dirty="0">
                  <a:solidFill>
                    <a:schemeClr val="bg1"/>
                  </a:solidFill>
                  <a:latin typeface="阿里巴巴普惠体 M" panose="00020600040101010101" charset="-122"/>
                  <a:ea typeface="阿里巴巴普惠体 M" panose="00020600040101010101" charset="-122"/>
                </a:rPr>
                <a:t>产品介绍</a:t>
              </a:r>
            </a:p>
          </p:txBody>
        </p:sp>
      </p:grpSp>
      <p:sp>
        <p:nvSpPr>
          <p:cNvPr id="21508" name="矩形 11"/>
          <p:cNvSpPr/>
          <p:nvPr/>
        </p:nvSpPr>
        <p:spPr>
          <a:xfrm>
            <a:off x="4596130" y="3743325"/>
            <a:ext cx="361315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点击输入您的小标题</a:t>
            </a:r>
          </a:p>
        </p:txBody>
      </p:sp>
      <p:sp>
        <p:nvSpPr>
          <p:cNvPr id="2" name="矩形 11"/>
          <p:cNvSpPr/>
          <p:nvPr/>
        </p:nvSpPr>
        <p:spPr>
          <a:xfrm>
            <a:off x="4596130" y="4096385"/>
            <a:ext cx="361315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点击输入您的小标题</a:t>
            </a:r>
          </a:p>
        </p:txBody>
      </p:sp>
      <p:sp>
        <p:nvSpPr>
          <p:cNvPr id="3" name="矩形 11"/>
          <p:cNvSpPr/>
          <p:nvPr/>
        </p:nvSpPr>
        <p:spPr>
          <a:xfrm>
            <a:off x="4596130" y="4449445"/>
            <a:ext cx="361315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点击输入您的小标题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4722" t="2791" r="16393" b="3576"/>
          <a:stretch>
            <a:fillRect/>
          </a:stretch>
        </p:blipFill>
        <p:spPr>
          <a:xfrm>
            <a:off x="7088505" y="2092960"/>
            <a:ext cx="3575050" cy="325882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630" h="5132">
                <a:moveTo>
                  <a:pt x="0" y="0"/>
                </a:moveTo>
                <a:lnTo>
                  <a:pt x="4775" y="0"/>
                </a:lnTo>
                <a:lnTo>
                  <a:pt x="5630" y="855"/>
                </a:lnTo>
                <a:lnTo>
                  <a:pt x="5630" y="5132"/>
                </a:lnTo>
                <a:lnTo>
                  <a:pt x="855" y="5132"/>
                </a:lnTo>
                <a:lnTo>
                  <a:pt x="0" y="427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2530" name="矩形 16"/>
          <p:cNvSpPr/>
          <p:nvPr/>
        </p:nvSpPr>
        <p:spPr>
          <a:xfrm>
            <a:off x="0" y="274638"/>
            <a:ext cx="503238" cy="538162"/>
          </a:xfrm>
          <a:prstGeom prst="rect">
            <a:avLst/>
          </a:prstGeom>
          <a:solidFill>
            <a:srgbClr val="003E76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531" name="矩形 7"/>
          <p:cNvSpPr/>
          <p:nvPr/>
        </p:nvSpPr>
        <p:spPr>
          <a:xfrm>
            <a:off x="563563" y="274638"/>
            <a:ext cx="152400" cy="538162"/>
          </a:xfrm>
          <a:prstGeom prst="rect">
            <a:avLst/>
          </a:prstGeom>
          <a:solidFill>
            <a:srgbClr val="003E76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532" name="文本框 1"/>
          <p:cNvSpPr txBox="1"/>
          <p:nvPr/>
        </p:nvSpPr>
        <p:spPr>
          <a:xfrm>
            <a:off x="777875" y="327025"/>
            <a:ext cx="3794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点击此处加入标题</a:t>
            </a:r>
          </a:p>
        </p:txBody>
      </p:sp>
      <p:sp>
        <p:nvSpPr>
          <p:cNvPr id="6" name="Rounded Rectangle 39"/>
          <p:cNvSpPr>
            <a:spLocks noChangeAspect="1"/>
          </p:cNvSpPr>
          <p:nvPr/>
        </p:nvSpPr>
        <p:spPr>
          <a:xfrm>
            <a:off x="1127760" y="2092643"/>
            <a:ext cx="1020763" cy="1019175"/>
          </a:xfrm>
          <a:prstGeom prst="roundRect">
            <a:avLst>
              <a:gd name="adj" fmla="val 5882"/>
            </a:avLst>
          </a:prstGeom>
          <a:solidFill>
            <a:srgbClr val="003E76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Lato Regular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1269" name="Picture 67"/>
          <p:cNvPicPr>
            <a:picLocks noChangeAspect="1"/>
          </p:cNvPicPr>
          <p:nvPr/>
        </p:nvPicPr>
        <p:blipFill>
          <a:blip r:embed="rId5">
            <a:lum bright="70001" contrast="-70000"/>
          </a:blip>
          <a:stretch>
            <a:fillRect/>
          </a:stretch>
        </p:blipFill>
        <p:spPr>
          <a:xfrm>
            <a:off x="1311910" y="2273618"/>
            <a:ext cx="595313" cy="674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ounded Rectangle 40"/>
          <p:cNvSpPr>
            <a:spLocks noChangeAspect="1"/>
          </p:cNvSpPr>
          <p:nvPr/>
        </p:nvSpPr>
        <p:spPr>
          <a:xfrm>
            <a:off x="2329498" y="2092643"/>
            <a:ext cx="1020763" cy="1019175"/>
          </a:xfrm>
          <a:prstGeom prst="roundRect">
            <a:avLst>
              <a:gd name="adj" fmla="val 5882"/>
            </a:avLst>
          </a:prstGeom>
          <a:solidFill>
            <a:srgbClr val="003E76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Lato Regular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1271" name="Picture 68"/>
          <p:cNvPicPr>
            <a:picLocks noChangeAspect="1"/>
          </p:cNvPicPr>
          <p:nvPr/>
        </p:nvPicPr>
        <p:blipFill>
          <a:blip r:embed="rId6">
            <a:lum bright="70001" contrast="-70000"/>
          </a:blip>
          <a:stretch>
            <a:fillRect/>
          </a:stretch>
        </p:blipFill>
        <p:spPr>
          <a:xfrm>
            <a:off x="2504123" y="2305368"/>
            <a:ext cx="595312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ounded Rectangle 41"/>
          <p:cNvSpPr>
            <a:spLocks noChangeAspect="1"/>
          </p:cNvSpPr>
          <p:nvPr/>
        </p:nvSpPr>
        <p:spPr>
          <a:xfrm>
            <a:off x="3510598" y="2092643"/>
            <a:ext cx="1020763" cy="1019175"/>
          </a:xfrm>
          <a:prstGeom prst="roundRect">
            <a:avLst>
              <a:gd name="adj" fmla="val 5882"/>
            </a:avLst>
          </a:prstGeom>
          <a:solidFill>
            <a:srgbClr val="003E76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Lato Regular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1273" name="Picture 69"/>
          <p:cNvPicPr>
            <a:picLocks noChangeAspect="1"/>
          </p:cNvPicPr>
          <p:nvPr/>
        </p:nvPicPr>
        <p:blipFill>
          <a:blip r:embed="rId7">
            <a:lum bright="70001" contrast="-70000"/>
          </a:blip>
          <a:stretch>
            <a:fillRect/>
          </a:stretch>
        </p:blipFill>
        <p:spPr>
          <a:xfrm>
            <a:off x="3696335" y="2313305"/>
            <a:ext cx="595313" cy="595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ounded Rectangle 43"/>
          <p:cNvSpPr>
            <a:spLocks noChangeAspect="1"/>
          </p:cNvSpPr>
          <p:nvPr/>
        </p:nvSpPr>
        <p:spPr>
          <a:xfrm>
            <a:off x="4710748" y="2092643"/>
            <a:ext cx="1020763" cy="1019175"/>
          </a:xfrm>
          <a:prstGeom prst="roundRect">
            <a:avLst>
              <a:gd name="adj" fmla="val 5882"/>
            </a:avLst>
          </a:prstGeom>
          <a:solidFill>
            <a:srgbClr val="003E76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Lato Regular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1275" name="Picture 70"/>
          <p:cNvPicPr>
            <a:picLocks noChangeAspect="1"/>
          </p:cNvPicPr>
          <p:nvPr/>
        </p:nvPicPr>
        <p:blipFill>
          <a:blip r:embed="rId8">
            <a:lum bright="70001" contrast="-70000"/>
          </a:blip>
          <a:stretch>
            <a:fillRect/>
          </a:stretch>
        </p:blipFill>
        <p:spPr>
          <a:xfrm>
            <a:off x="4899660" y="2313305"/>
            <a:ext cx="595313" cy="595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Rounded Rectangle 44"/>
          <p:cNvSpPr>
            <a:spLocks noChangeAspect="1"/>
          </p:cNvSpPr>
          <p:nvPr/>
        </p:nvSpPr>
        <p:spPr>
          <a:xfrm>
            <a:off x="1127760" y="4332605"/>
            <a:ext cx="1020763" cy="1019175"/>
          </a:xfrm>
          <a:prstGeom prst="roundRect">
            <a:avLst>
              <a:gd name="adj" fmla="val 5882"/>
            </a:avLst>
          </a:prstGeom>
          <a:solidFill>
            <a:srgbClr val="003E76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Lato Regular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Rounded Rectangle 45"/>
          <p:cNvSpPr>
            <a:spLocks noChangeAspect="1"/>
          </p:cNvSpPr>
          <p:nvPr/>
        </p:nvSpPr>
        <p:spPr>
          <a:xfrm>
            <a:off x="2329498" y="4332605"/>
            <a:ext cx="1020763" cy="1019175"/>
          </a:xfrm>
          <a:prstGeom prst="roundRect">
            <a:avLst>
              <a:gd name="adj" fmla="val 5882"/>
            </a:avLst>
          </a:prstGeom>
          <a:solidFill>
            <a:srgbClr val="003E76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Lato Regular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Rounded Rectangle 46"/>
          <p:cNvSpPr>
            <a:spLocks noChangeAspect="1"/>
          </p:cNvSpPr>
          <p:nvPr/>
        </p:nvSpPr>
        <p:spPr>
          <a:xfrm>
            <a:off x="3510598" y="4332605"/>
            <a:ext cx="1020763" cy="1019175"/>
          </a:xfrm>
          <a:prstGeom prst="roundRect">
            <a:avLst>
              <a:gd name="adj" fmla="val 5882"/>
            </a:avLst>
          </a:prstGeom>
          <a:solidFill>
            <a:srgbClr val="003E76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Lato Regular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Rounded Rectangle 66"/>
          <p:cNvSpPr>
            <a:spLocks noChangeAspect="1"/>
          </p:cNvSpPr>
          <p:nvPr/>
        </p:nvSpPr>
        <p:spPr>
          <a:xfrm>
            <a:off x="4710748" y="4332605"/>
            <a:ext cx="1020763" cy="1019175"/>
          </a:xfrm>
          <a:prstGeom prst="roundRect">
            <a:avLst>
              <a:gd name="adj" fmla="val 5882"/>
            </a:avLst>
          </a:prstGeom>
          <a:solidFill>
            <a:srgbClr val="003E76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Lato Regular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1280" name="Picture 74"/>
          <p:cNvPicPr>
            <a:picLocks noChangeAspect="1"/>
          </p:cNvPicPr>
          <p:nvPr/>
        </p:nvPicPr>
        <p:blipFill>
          <a:blip r:embed="rId9">
            <a:lum bright="70001" contrast="-70000"/>
          </a:blip>
          <a:stretch>
            <a:fillRect/>
          </a:stretch>
        </p:blipFill>
        <p:spPr>
          <a:xfrm>
            <a:off x="4936173" y="4596130"/>
            <a:ext cx="595312" cy="51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82" name="Freeform 188"/>
          <p:cNvSpPr/>
          <p:nvPr/>
        </p:nvSpPr>
        <p:spPr>
          <a:xfrm>
            <a:off x="1375410" y="4653280"/>
            <a:ext cx="525463" cy="46037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0" b="0"/>
            <a:pathLst>
              <a:path w="288" h="252">
                <a:moveTo>
                  <a:pt x="217" y="0"/>
                </a:moveTo>
                <a:cubicBezTo>
                  <a:pt x="180" y="0"/>
                  <a:pt x="144" y="44"/>
                  <a:pt x="144" y="44"/>
                </a:cubicBezTo>
                <a:cubicBezTo>
                  <a:pt x="144" y="44"/>
                  <a:pt x="108" y="0"/>
                  <a:pt x="72" y="0"/>
                </a:cubicBezTo>
                <a:cubicBezTo>
                  <a:pt x="35" y="0"/>
                  <a:pt x="0" y="18"/>
                  <a:pt x="0" y="72"/>
                </a:cubicBezTo>
                <a:cubicBezTo>
                  <a:pt x="0" y="111"/>
                  <a:pt x="36" y="144"/>
                  <a:pt x="36" y="144"/>
                </a:cubicBezTo>
                <a:cubicBezTo>
                  <a:pt x="144" y="252"/>
                  <a:pt x="144" y="252"/>
                  <a:pt x="144" y="252"/>
                </a:cubicBezTo>
                <a:cubicBezTo>
                  <a:pt x="252" y="144"/>
                  <a:pt x="252" y="144"/>
                  <a:pt x="252" y="144"/>
                </a:cubicBezTo>
                <a:cubicBezTo>
                  <a:pt x="252" y="144"/>
                  <a:pt x="288" y="111"/>
                  <a:pt x="288" y="72"/>
                </a:cubicBezTo>
                <a:cubicBezTo>
                  <a:pt x="288" y="18"/>
                  <a:pt x="253" y="0"/>
                  <a:pt x="217" y="0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1283" name="Freeform 411"/>
          <p:cNvSpPr>
            <a:spLocks noEditPoints="1"/>
          </p:cNvSpPr>
          <p:nvPr/>
        </p:nvSpPr>
        <p:spPr>
          <a:xfrm>
            <a:off x="2581910" y="4596130"/>
            <a:ext cx="525463" cy="5302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88" h="288">
                <a:moveTo>
                  <a:pt x="280" y="118"/>
                </a:moveTo>
                <a:cubicBezTo>
                  <a:pt x="237" y="110"/>
                  <a:pt x="237" y="110"/>
                  <a:pt x="237" y="110"/>
                </a:cubicBezTo>
                <a:cubicBezTo>
                  <a:pt x="233" y="109"/>
                  <a:pt x="232" y="106"/>
                  <a:pt x="234" y="102"/>
                </a:cubicBezTo>
                <a:cubicBezTo>
                  <a:pt x="259" y="66"/>
                  <a:pt x="259" y="66"/>
                  <a:pt x="259" y="66"/>
                </a:cubicBezTo>
                <a:cubicBezTo>
                  <a:pt x="261" y="62"/>
                  <a:pt x="261" y="57"/>
                  <a:pt x="258" y="54"/>
                </a:cubicBezTo>
                <a:cubicBezTo>
                  <a:pt x="234" y="30"/>
                  <a:pt x="234" y="30"/>
                  <a:pt x="234" y="30"/>
                </a:cubicBezTo>
                <a:cubicBezTo>
                  <a:pt x="231" y="27"/>
                  <a:pt x="226" y="27"/>
                  <a:pt x="222" y="29"/>
                </a:cubicBezTo>
                <a:cubicBezTo>
                  <a:pt x="186" y="54"/>
                  <a:pt x="186" y="54"/>
                  <a:pt x="186" y="54"/>
                </a:cubicBezTo>
                <a:cubicBezTo>
                  <a:pt x="182" y="56"/>
                  <a:pt x="179" y="55"/>
                  <a:pt x="178" y="51"/>
                </a:cubicBezTo>
                <a:cubicBezTo>
                  <a:pt x="170" y="8"/>
                  <a:pt x="170" y="8"/>
                  <a:pt x="170" y="8"/>
                </a:cubicBezTo>
                <a:cubicBezTo>
                  <a:pt x="169" y="4"/>
                  <a:pt x="165" y="0"/>
                  <a:pt x="161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3" y="0"/>
                  <a:pt x="119" y="4"/>
                  <a:pt x="118" y="8"/>
                </a:cubicBezTo>
                <a:cubicBezTo>
                  <a:pt x="110" y="51"/>
                  <a:pt x="110" y="51"/>
                  <a:pt x="110" y="51"/>
                </a:cubicBezTo>
                <a:cubicBezTo>
                  <a:pt x="110" y="55"/>
                  <a:pt x="106" y="56"/>
                  <a:pt x="103" y="54"/>
                </a:cubicBezTo>
                <a:cubicBezTo>
                  <a:pt x="66" y="29"/>
                  <a:pt x="66" y="29"/>
                  <a:pt x="66" y="29"/>
                </a:cubicBezTo>
                <a:cubicBezTo>
                  <a:pt x="63" y="27"/>
                  <a:pt x="57" y="27"/>
                  <a:pt x="54" y="30"/>
                </a:cubicBezTo>
                <a:cubicBezTo>
                  <a:pt x="31" y="54"/>
                  <a:pt x="31" y="54"/>
                  <a:pt x="31" y="54"/>
                </a:cubicBezTo>
                <a:cubicBezTo>
                  <a:pt x="28" y="57"/>
                  <a:pt x="27" y="62"/>
                  <a:pt x="29" y="66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56" y="106"/>
                  <a:pt x="55" y="109"/>
                  <a:pt x="51" y="110"/>
                </a:cubicBezTo>
                <a:cubicBezTo>
                  <a:pt x="8" y="118"/>
                  <a:pt x="8" y="118"/>
                  <a:pt x="8" y="118"/>
                </a:cubicBezTo>
                <a:cubicBezTo>
                  <a:pt x="4" y="119"/>
                  <a:pt x="0" y="123"/>
                  <a:pt x="0" y="127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5"/>
                  <a:pt x="4" y="169"/>
                  <a:pt x="8" y="170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55" y="179"/>
                  <a:pt x="56" y="182"/>
                  <a:pt x="54" y="186"/>
                </a:cubicBezTo>
                <a:cubicBezTo>
                  <a:pt x="29" y="222"/>
                  <a:pt x="29" y="222"/>
                  <a:pt x="29" y="222"/>
                </a:cubicBezTo>
                <a:cubicBezTo>
                  <a:pt x="27" y="226"/>
                  <a:pt x="28" y="231"/>
                  <a:pt x="31" y="234"/>
                </a:cubicBezTo>
                <a:cubicBezTo>
                  <a:pt x="54" y="258"/>
                  <a:pt x="54" y="258"/>
                  <a:pt x="54" y="258"/>
                </a:cubicBezTo>
                <a:cubicBezTo>
                  <a:pt x="57" y="261"/>
                  <a:pt x="63" y="261"/>
                  <a:pt x="66" y="259"/>
                </a:cubicBezTo>
                <a:cubicBezTo>
                  <a:pt x="103" y="234"/>
                  <a:pt x="103" y="234"/>
                  <a:pt x="103" y="234"/>
                </a:cubicBezTo>
                <a:cubicBezTo>
                  <a:pt x="106" y="232"/>
                  <a:pt x="110" y="233"/>
                  <a:pt x="110" y="237"/>
                </a:cubicBezTo>
                <a:cubicBezTo>
                  <a:pt x="118" y="280"/>
                  <a:pt x="118" y="280"/>
                  <a:pt x="118" y="280"/>
                </a:cubicBezTo>
                <a:cubicBezTo>
                  <a:pt x="119" y="285"/>
                  <a:pt x="123" y="288"/>
                  <a:pt x="127" y="288"/>
                </a:cubicBezTo>
                <a:cubicBezTo>
                  <a:pt x="161" y="288"/>
                  <a:pt x="161" y="288"/>
                  <a:pt x="161" y="288"/>
                </a:cubicBezTo>
                <a:cubicBezTo>
                  <a:pt x="165" y="288"/>
                  <a:pt x="169" y="285"/>
                  <a:pt x="170" y="280"/>
                </a:cubicBezTo>
                <a:cubicBezTo>
                  <a:pt x="178" y="237"/>
                  <a:pt x="178" y="237"/>
                  <a:pt x="178" y="237"/>
                </a:cubicBezTo>
                <a:cubicBezTo>
                  <a:pt x="179" y="233"/>
                  <a:pt x="182" y="232"/>
                  <a:pt x="186" y="234"/>
                </a:cubicBezTo>
                <a:cubicBezTo>
                  <a:pt x="222" y="259"/>
                  <a:pt x="222" y="259"/>
                  <a:pt x="222" y="259"/>
                </a:cubicBezTo>
                <a:cubicBezTo>
                  <a:pt x="226" y="261"/>
                  <a:pt x="231" y="261"/>
                  <a:pt x="234" y="258"/>
                </a:cubicBezTo>
                <a:cubicBezTo>
                  <a:pt x="258" y="234"/>
                  <a:pt x="258" y="234"/>
                  <a:pt x="258" y="234"/>
                </a:cubicBezTo>
                <a:cubicBezTo>
                  <a:pt x="261" y="231"/>
                  <a:pt x="261" y="226"/>
                  <a:pt x="259" y="222"/>
                </a:cubicBezTo>
                <a:cubicBezTo>
                  <a:pt x="234" y="186"/>
                  <a:pt x="234" y="186"/>
                  <a:pt x="234" y="186"/>
                </a:cubicBezTo>
                <a:cubicBezTo>
                  <a:pt x="232" y="182"/>
                  <a:pt x="233" y="179"/>
                  <a:pt x="237" y="178"/>
                </a:cubicBezTo>
                <a:cubicBezTo>
                  <a:pt x="280" y="170"/>
                  <a:pt x="280" y="170"/>
                  <a:pt x="280" y="170"/>
                </a:cubicBezTo>
                <a:cubicBezTo>
                  <a:pt x="285" y="169"/>
                  <a:pt x="288" y="165"/>
                  <a:pt x="288" y="161"/>
                </a:cubicBezTo>
                <a:cubicBezTo>
                  <a:pt x="288" y="127"/>
                  <a:pt x="288" y="127"/>
                  <a:pt x="288" y="127"/>
                </a:cubicBezTo>
                <a:cubicBezTo>
                  <a:pt x="288" y="123"/>
                  <a:pt x="285" y="119"/>
                  <a:pt x="280" y="118"/>
                </a:cubicBezTo>
                <a:close/>
                <a:moveTo>
                  <a:pt x="144" y="196"/>
                </a:moveTo>
                <a:cubicBezTo>
                  <a:pt x="115" y="196"/>
                  <a:pt x="92" y="173"/>
                  <a:pt x="92" y="144"/>
                </a:cubicBezTo>
                <a:cubicBezTo>
                  <a:pt x="92" y="115"/>
                  <a:pt x="115" y="92"/>
                  <a:pt x="144" y="92"/>
                </a:cubicBezTo>
                <a:cubicBezTo>
                  <a:pt x="173" y="92"/>
                  <a:pt x="196" y="115"/>
                  <a:pt x="196" y="144"/>
                </a:cubicBezTo>
                <a:cubicBezTo>
                  <a:pt x="196" y="173"/>
                  <a:pt x="173" y="196"/>
                  <a:pt x="144" y="196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841736" y="4596705"/>
            <a:ext cx="328613" cy="529886"/>
            <a:chOff x="6967538" y="6365875"/>
            <a:chExt cx="127000" cy="204787"/>
          </a:xfrm>
          <a:solidFill>
            <a:schemeClr val="bg1"/>
          </a:solidFill>
        </p:grpSpPr>
        <p:sp>
          <p:nvSpPr>
            <p:cNvPr id="23" name="Freeform 626"/>
            <p:cNvSpPr/>
            <p:nvPr/>
          </p:nvSpPr>
          <p:spPr bwMode="auto">
            <a:xfrm>
              <a:off x="6967538" y="6423025"/>
              <a:ext cx="127000" cy="147637"/>
            </a:xfrm>
            <a:custGeom>
              <a:avLst/>
              <a:gdLst>
                <a:gd name="T0" fmla="*/ 180 w 180"/>
                <a:gd name="T1" fmla="*/ 68 h 209"/>
                <a:gd name="T2" fmla="*/ 180 w 180"/>
                <a:gd name="T3" fmla="*/ 15 h 209"/>
                <a:gd name="T4" fmla="*/ 156 w 180"/>
                <a:gd name="T5" fmla="*/ 15 h 209"/>
                <a:gd name="T6" fmla="*/ 156 w 180"/>
                <a:gd name="T7" fmla="*/ 68 h 209"/>
                <a:gd name="T8" fmla="*/ 92 w 180"/>
                <a:gd name="T9" fmla="*/ 132 h 209"/>
                <a:gd name="T10" fmla="*/ 91 w 180"/>
                <a:gd name="T11" fmla="*/ 132 h 209"/>
                <a:gd name="T12" fmla="*/ 90 w 180"/>
                <a:gd name="T13" fmla="*/ 132 h 209"/>
                <a:gd name="T14" fmla="*/ 90 w 180"/>
                <a:gd name="T15" fmla="*/ 132 h 209"/>
                <a:gd name="T16" fmla="*/ 89 w 180"/>
                <a:gd name="T17" fmla="*/ 132 h 209"/>
                <a:gd name="T18" fmla="*/ 24 w 180"/>
                <a:gd name="T19" fmla="*/ 68 h 209"/>
                <a:gd name="T20" fmla="*/ 24 w 180"/>
                <a:gd name="T21" fmla="*/ 15 h 209"/>
                <a:gd name="T22" fmla="*/ 0 w 180"/>
                <a:gd name="T23" fmla="*/ 15 h 209"/>
                <a:gd name="T24" fmla="*/ 0 w 180"/>
                <a:gd name="T25" fmla="*/ 68 h 209"/>
                <a:gd name="T26" fmla="*/ 76 w 180"/>
                <a:gd name="T27" fmla="*/ 156 h 209"/>
                <a:gd name="T28" fmla="*/ 76 w 180"/>
                <a:gd name="T29" fmla="*/ 194 h 209"/>
                <a:gd name="T30" fmla="*/ 22 w 180"/>
                <a:gd name="T31" fmla="*/ 209 h 209"/>
                <a:gd name="T32" fmla="*/ 159 w 180"/>
                <a:gd name="T33" fmla="*/ 209 h 209"/>
                <a:gd name="T34" fmla="*/ 104 w 180"/>
                <a:gd name="T35" fmla="*/ 193 h 209"/>
                <a:gd name="T36" fmla="*/ 104 w 180"/>
                <a:gd name="T37" fmla="*/ 156 h 209"/>
                <a:gd name="T38" fmla="*/ 180 w 180"/>
                <a:gd name="T39" fmla="*/ 6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209">
                  <a:moveTo>
                    <a:pt x="180" y="68"/>
                  </a:moveTo>
                  <a:cubicBezTo>
                    <a:pt x="180" y="68"/>
                    <a:pt x="180" y="38"/>
                    <a:pt x="180" y="15"/>
                  </a:cubicBezTo>
                  <a:cubicBezTo>
                    <a:pt x="180" y="0"/>
                    <a:pt x="156" y="0"/>
                    <a:pt x="156" y="15"/>
                  </a:cubicBezTo>
                  <a:cubicBezTo>
                    <a:pt x="156" y="38"/>
                    <a:pt x="156" y="68"/>
                    <a:pt x="156" y="68"/>
                  </a:cubicBezTo>
                  <a:cubicBezTo>
                    <a:pt x="156" y="104"/>
                    <a:pt x="128" y="132"/>
                    <a:pt x="92" y="132"/>
                  </a:cubicBezTo>
                  <a:cubicBezTo>
                    <a:pt x="92" y="132"/>
                    <a:pt x="91" y="132"/>
                    <a:pt x="91" y="132"/>
                  </a:cubicBezTo>
                  <a:cubicBezTo>
                    <a:pt x="90" y="132"/>
                    <a:pt x="90" y="132"/>
                    <a:pt x="90" y="132"/>
                  </a:cubicBezTo>
                  <a:cubicBezTo>
                    <a:pt x="90" y="132"/>
                    <a:pt x="90" y="132"/>
                    <a:pt x="90" y="132"/>
                  </a:cubicBezTo>
                  <a:cubicBezTo>
                    <a:pt x="90" y="132"/>
                    <a:pt x="89" y="132"/>
                    <a:pt x="89" y="132"/>
                  </a:cubicBezTo>
                  <a:cubicBezTo>
                    <a:pt x="53" y="132"/>
                    <a:pt x="24" y="104"/>
                    <a:pt x="24" y="68"/>
                  </a:cubicBezTo>
                  <a:cubicBezTo>
                    <a:pt x="24" y="68"/>
                    <a:pt x="24" y="38"/>
                    <a:pt x="24" y="15"/>
                  </a:cubicBezTo>
                  <a:cubicBezTo>
                    <a:pt x="24" y="0"/>
                    <a:pt x="0" y="0"/>
                    <a:pt x="0" y="15"/>
                  </a:cubicBezTo>
                  <a:cubicBezTo>
                    <a:pt x="0" y="22"/>
                    <a:pt x="0" y="68"/>
                    <a:pt x="0" y="68"/>
                  </a:cubicBezTo>
                  <a:cubicBezTo>
                    <a:pt x="0" y="113"/>
                    <a:pt x="33" y="149"/>
                    <a:pt x="76" y="156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22" y="209"/>
                    <a:pt x="22" y="209"/>
                    <a:pt x="22" y="209"/>
                  </a:cubicBezTo>
                  <a:cubicBezTo>
                    <a:pt x="159" y="209"/>
                    <a:pt x="159" y="209"/>
                    <a:pt x="159" y="209"/>
                  </a:cubicBezTo>
                  <a:cubicBezTo>
                    <a:pt x="104" y="193"/>
                    <a:pt x="104" y="193"/>
                    <a:pt x="104" y="193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47" y="150"/>
                    <a:pt x="180" y="113"/>
                    <a:pt x="180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Freeform 627"/>
            <p:cNvSpPr/>
            <p:nvPr/>
          </p:nvSpPr>
          <p:spPr bwMode="auto">
            <a:xfrm>
              <a:off x="7000875" y="6365875"/>
              <a:ext cx="61912" cy="134937"/>
            </a:xfrm>
            <a:custGeom>
              <a:avLst/>
              <a:gdLst>
                <a:gd name="T0" fmla="*/ 43 w 87"/>
                <a:gd name="T1" fmla="*/ 190 h 190"/>
                <a:gd name="T2" fmla="*/ 43 w 87"/>
                <a:gd name="T3" fmla="*/ 190 h 190"/>
                <a:gd name="T4" fmla="*/ 44 w 87"/>
                <a:gd name="T5" fmla="*/ 190 h 190"/>
                <a:gd name="T6" fmla="*/ 87 w 87"/>
                <a:gd name="T7" fmla="*/ 147 h 190"/>
                <a:gd name="T8" fmla="*/ 87 w 87"/>
                <a:gd name="T9" fmla="*/ 43 h 190"/>
                <a:gd name="T10" fmla="*/ 44 w 87"/>
                <a:gd name="T11" fmla="*/ 0 h 190"/>
                <a:gd name="T12" fmla="*/ 43 w 87"/>
                <a:gd name="T13" fmla="*/ 0 h 190"/>
                <a:gd name="T14" fmla="*/ 43 w 87"/>
                <a:gd name="T15" fmla="*/ 0 h 190"/>
                <a:gd name="T16" fmla="*/ 0 w 87"/>
                <a:gd name="T17" fmla="*/ 43 h 190"/>
                <a:gd name="T18" fmla="*/ 0 w 87"/>
                <a:gd name="T19" fmla="*/ 147 h 190"/>
                <a:gd name="T20" fmla="*/ 43 w 87"/>
                <a:gd name="T21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190">
                  <a:moveTo>
                    <a:pt x="43" y="190"/>
                  </a:moveTo>
                  <a:cubicBezTo>
                    <a:pt x="43" y="190"/>
                    <a:pt x="43" y="190"/>
                    <a:pt x="43" y="190"/>
                  </a:cubicBezTo>
                  <a:cubicBezTo>
                    <a:pt x="44" y="190"/>
                    <a:pt x="44" y="190"/>
                    <a:pt x="44" y="190"/>
                  </a:cubicBezTo>
                  <a:cubicBezTo>
                    <a:pt x="68" y="190"/>
                    <a:pt x="87" y="171"/>
                    <a:pt x="87" y="147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19"/>
                    <a:pt x="68" y="0"/>
                    <a:pt x="44" y="0"/>
                  </a:cubicBezTo>
                  <a:cubicBezTo>
                    <a:pt x="44" y="0"/>
                    <a:pt x="44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71"/>
                    <a:pt x="19" y="190"/>
                    <a:pt x="43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289" name="矩形 28"/>
          <p:cNvSpPr/>
          <p:nvPr/>
        </p:nvSpPr>
        <p:spPr>
          <a:xfrm>
            <a:off x="1234123" y="3469005"/>
            <a:ext cx="4479925" cy="533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19" name="Freeform 36"/>
          <p:cNvSpPr/>
          <p:nvPr/>
        </p:nvSpPr>
        <p:spPr>
          <a:xfrm>
            <a:off x="6379210" y="1803083"/>
            <a:ext cx="61913" cy="3863975"/>
          </a:xfrm>
          <a:custGeom>
            <a:avLst/>
            <a:gdLst>
              <a:gd name="connsiteX0" fmla="*/ 0 w 55460"/>
              <a:gd name="connsiteY0" fmla="*/ 0 h 1519481"/>
              <a:gd name="connsiteX1" fmla="*/ 11092 w 55460"/>
              <a:gd name="connsiteY1" fmla="*/ 632193 h 1519481"/>
              <a:gd name="connsiteX2" fmla="*/ 16638 w 55460"/>
              <a:gd name="connsiteY2" fmla="*/ 726467 h 1519481"/>
              <a:gd name="connsiteX3" fmla="*/ 55460 w 55460"/>
              <a:gd name="connsiteY3" fmla="*/ 770831 h 1519481"/>
              <a:gd name="connsiteX4" fmla="*/ 5546 w 55460"/>
              <a:gd name="connsiteY4" fmla="*/ 793014 h 1519481"/>
              <a:gd name="connsiteX5" fmla="*/ 5546 w 55460"/>
              <a:gd name="connsiteY5" fmla="*/ 793014 h 1519481"/>
              <a:gd name="connsiteX6" fmla="*/ 0 w 55460"/>
              <a:gd name="connsiteY6" fmla="*/ 1513935 h 1519481"/>
              <a:gd name="connsiteX7" fmla="*/ 0 w 55460"/>
              <a:gd name="connsiteY7" fmla="*/ 1519481 h 1519481"/>
              <a:gd name="connsiteX8" fmla="*/ 0 w 55460"/>
              <a:gd name="connsiteY8" fmla="*/ 1519481 h 1519481"/>
              <a:gd name="connsiteX9" fmla="*/ 0 w 55460"/>
              <a:gd name="connsiteY9" fmla="*/ 1519481 h 1519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460" h="1519481">
                <a:moveTo>
                  <a:pt x="0" y="0"/>
                </a:moveTo>
                <a:lnTo>
                  <a:pt x="11092" y="632193"/>
                </a:lnTo>
                <a:lnTo>
                  <a:pt x="16638" y="726467"/>
                </a:lnTo>
                <a:lnTo>
                  <a:pt x="55460" y="770831"/>
                </a:lnTo>
                <a:lnTo>
                  <a:pt x="5546" y="793014"/>
                </a:lnTo>
                <a:lnTo>
                  <a:pt x="5546" y="793014"/>
                </a:lnTo>
                <a:cubicBezTo>
                  <a:pt x="3697" y="1033321"/>
                  <a:pt x="1849" y="1273628"/>
                  <a:pt x="0" y="1513935"/>
                </a:cubicBezTo>
                <a:lnTo>
                  <a:pt x="0" y="1519481"/>
                </a:lnTo>
                <a:lnTo>
                  <a:pt x="0" y="1519481"/>
                </a:lnTo>
                <a:lnTo>
                  <a:pt x="0" y="1519481"/>
                </a:lnTo>
              </a:path>
            </a:pathLst>
          </a:custGeom>
          <a:ln w="12700" cmpd="sng">
            <a:solidFill>
              <a:srgbClr val="003E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 Regular"/>
              <a:ea typeface="宋体" panose="02010600030101010101" pitchFamily="2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6"/>
          <p:cNvSpPr/>
          <p:nvPr/>
        </p:nvSpPr>
        <p:spPr>
          <a:xfrm>
            <a:off x="0" y="274638"/>
            <a:ext cx="503238" cy="538162"/>
          </a:xfrm>
          <a:prstGeom prst="rect">
            <a:avLst/>
          </a:prstGeom>
          <a:solidFill>
            <a:srgbClr val="003E76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531" name="矩形 7"/>
          <p:cNvSpPr/>
          <p:nvPr/>
        </p:nvSpPr>
        <p:spPr>
          <a:xfrm>
            <a:off x="563563" y="274638"/>
            <a:ext cx="152400" cy="538162"/>
          </a:xfrm>
          <a:prstGeom prst="rect">
            <a:avLst/>
          </a:prstGeom>
          <a:solidFill>
            <a:srgbClr val="003E76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zh-CN" altLang="en-US" dirty="0">
              <a:solidFill>
                <a:srgbClr val="F0564E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532" name="文本框 1"/>
          <p:cNvSpPr txBox="1"/>
          <p:nvPr/>
        </p:nvSpPr>
        <p:spPr>
          <a:xfrm>
            <a:off x="777875" y="327025"/>
            <a:ext cx="3794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点击此处加入标题</a:t>
            </a:r>
          </a:p>
        </p:txBody>
      </p:sp>
      <p:sp>
        <p:nvSpPr>
          <p:cNvPr id="104" name="Freeform 204"/>
          <p:cNvSpPr>
            <a:spLocks noEditPoints="1"/>
          </p:cNvSpPr>
          <p:nvPr/>
        </p:nvSpPr>
        <p:spPr bwMode="auto">
          <a:xfrm>
            <a:off x="1234758" y="2114233"/>
            <a:ext cx="682625" cy="2744788"/>
          </a:xfrm>
          <a:custGeom>
            <a:avLst/>
            <a:gdLst>
              <a:gd name="T0" fmla="*/ 280 w 287"/>
              <a:gd name="T1" fmla="*/ 271 h 1160"/>
              <a:gd name="T2" fmla="*/ 247 w 287"/>
              <a:gd name="T3" fmla="*/ 188 h 1160"/>
              <a:gd name="T4" fmla="*/ 213 w 287"/>
              <a:gd name="T5" fmla="*/ 135 h 1160"/>
              <a:gd name="T6" fmla="*/ 181 w 287"/>
              <a:gd name="T7" fmla="*/ 23 h 1160"/>
              <a:gd name="T8" fmla="*/ 82 w 287"/>
              <a:gd name="T9" fmla="*/ 57 h 1160"/>
              <a:gd name="T10" fmla="*/ 76 w 287"/>
              <a:gd name="T11" fmla="*/ 189 h 1160"/>
              <a:gd name="T12" fmla="*/ 40 w 287"/>
              <a:gd name="T13" fmla="*/ 237 h 1160"/>
              <a:gd name="T14" fmla="*/ 4 w 287"/>
              <a:gd name="T15" fmla="*/ 366 h 1160"/>
              <a:gd name="T16" fmla="*/ 7 w 287"/>
              <a:gd name="T17" fmla="*/ 412 h 1160"/>
              <a:gd name="T18" fmla="*/ 40 w 287"/>
              <a:gd name="T19" fmla="*/ 467 h 1160"/>
              <a:gd name="T20" fmla="*/ 35 w 287"/>
              <a:gd name="T21" fmla="*/ 546 h 1160"/>
              <a:gd name="T22" fmla="*/ 27 w 287"/>
              <a:gd name="T23" fmla="*/ 759 h 1160"/>
              <a:gd name="T24" fmla="*/ 47 w 287"/>
              <a:gd name="T25" fmla="*/ 843 h 1160"/>
              <a:gd name="T26" fmla="*/ 75 w 287"/>
              <a:gd name="T27" fmla="*/ 1036 h 1160"/>
              <a:gd name="T28" fmla="*/ 44 w 287"/>
              <a:gd name="T29" fmla="*/ 1127 h 1160"/>
              <a:gd name="T30" fmla="*/ 70 w 287"/>
              <a:gd name="T31" fmla="*/ 1155 h 1160"/>
              <a:gd name="T32" fmla="*/ 108 w 287"/>
              <a:gd name="T33" fmla="*/ 1107 h 1160"/>
              <a:gd name="T34" fmla="*/ 107 w 287"/>
              <a:gd name="T35" fmla="*/ 1141 h 1160"/>
              <a:gd name="T36" fmla="*/ 119 w 287"/>
              <a:gd name="T37" fmla="*/ 1132 h 1160"/>
              <a:gd name="T38" fmla="*/ 117 w 287"/>
              <a:gd name="T39" fmla="*/ 1050 h 1160"/>
              <a:gd name="T40" fmla="*/ 115 w 287"/>
              <a:gd name="T41" fmla="*/ 885 h 1160"/>
              <a:gd name="T42" fmla="*/ 167 w 287"/>
              <a:gd name="T43" fmla="*/ 851 h 1160"/>
              <a:gd name="T44" fmla="*/ 169 w 287"/>
              <a:gd name="T45" fmla="*/ 977 h 1160"/>
              <a:gd name="T46" fmla="*/ 154 w 287"/>
              <a:gd name="T47" fmla="*/ 1096 h 1160"/>
              <a:gd name="T48" fmla="*/ 148 w 287"/>
              <a:gd name="T49" fmla="*/ 1159 h 1160"/>
              <a:gd name="T50" fmla="*/ 205 w 287"/>
              <a:gd name="T51" fmla="*/ 1104 h 1160"/>
              <a:gd name="T52" fmla="*/ 202 w 287"/>
              <a:gd name="T53" fmla="*/ 1043 h 1160"/>
              <a:gd name="T54" fmla="*/ 234 w 287"/>
              <a:gd name="T55" fmla="*/ 852 h 1160"/>
              <a:gd name="T56" fmla="*/ 251 w 287"/>
              <a:gd name="T57" fmla="*/ 721 h 1160"/>
              <a:gd name="T58" fmla="*/ 265 w 287"/>
              <a:gd name="T59" fmla="*/ 535 h 1160"/>
              <a:gd name="T60" fmla="*/ 258 w 287"/>
              <a:gd name="T61" fmla="*/ 449 h 1160"/>
              <a:gd name="T62" fmla="*/ 244 w 287"/>
              <a:gd name="T63" fmla="*/ 388 h 1160"/>
              <a:gd name="T64" fmla="*/ 102 w 287"/>
              <a:gd name="T65" fmla="*/ 452 h 1160"/>
              <a:gd name="T66" fmla="*/ 114 w 287"/>
              <a:gd name="T67" fmla="*/ 452 h 1160"/>
              <a:gd name="T68" fmla="*/ 168 w 287"/>
              <a:gd name="T69" fmla="*/ 213 h 1160"/>
              <a:gd name="T70" fmla="*/ 117 w 287"/>
              <a:gd name="T71" fmla="*/ 344 h 1160"/>
              <a:gd name="T72" fmla="*/ 114 w 287"/>
              <a:gd name="T73" fmla="*/ 257 h 1160"/>
              <a:gd name="T74" fmla="*/ 102 w 287"/>
              <a:gd name="T75" fmla="*/ 205 h 1160"/>
              <a:gd name="T76" fmla="*/ 134 w 287"/>
              <a:gd name="T77" fmla="*/ 223 h 1160"/>
              <a:gd name="T78" fmla="*/ 152 w 287"/>
              <a:gd name="T79" fmla="*/ 222 h 1160"/>
              <a:gd name="T80" fmla="*/ 159 w 287"/>
              <a:gd name="T81" fmla="*/ 184 h 1160"/>
              <a:gd name="T82" fmla="*/ 189 w 287"/>
              <a:gd name="T83" fmla="*/ 176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7" h="1160">
                <a:moveTo>
                  <a:pt x="257" y="366"/>
                </a:moveTo>
                <a:cubicBezTo>
                  <a:pt x="258" y="353"/>
                  <a:pt x="279" y="285"/>
                  <a:pt x="280" y="271"/>
                </a:cubicBezTo>
                <a:cubicBezTo>
                  <a:pt x="281" y="257"/>
                  <a:pt x="287" y="214"/>
                  <a:pt x="282" y="199"/>
                </a:cubicBezTo>
                <a:cubicBezTo>
                  <a:pt x="277" y="183"/>
                  <a:pt x="247" y="188"/>
                  <a:pt x="247" y="188"/>
                </a:cubicBezTo>
                <a:cubicBezTo>
                  <a:pt x="247" y="188"/>
                  <a:pt x="240" y="172"/>
                  <a:pt x="226" y="168"/>
                </a:cubicBezTo>
                <a:cubicBezTo>
                  <a:pt x="211" y="164"/>
                  <a:pt x="229" y="145"/>
                  <a:pt x="213" y="135"/>
                </a:cubicBezTo>
                <a:cubicBezTo>
                  <a:pt x="203" y="128"/>
                  <a:pt x="206" y="92"/>
                  <a:pt x="202" y="78"/>
                </a:cubicBezTo>
                <a:cubicBezTo>
                  <a:pt x="199" y="64"/>
                  <a:pt x="190" y="35"/>
                  <a:pt x="181" y="23"/>
                </a:cubicBezTo>
                <a:cubicBezTo>
                  <a:pt x="171" y="10"/>
                  <a:pt x="152" y="17"/>
                  <a:pt x="152" y="17"/>
                </a:cubicBezTo>
                <a:cubicBezTo>
                  <a:pt x="108" y="0"/>
                  <a:pt x="86" y="37"/>
                  <a:pt x="82" y="57"/>
                </a:cubicBezTo>
                <a:cubicBezTo>
                  <a:pt x="79" y="77"/>
                  <a:pt x="89" y="114"/>
                  <a:pt x="77" y="140"/>
                </a:cubicBezTo>
                <a:cubicBezTo>
                  <a:pt x="66" y="165"/>
                  <a:pt x="91" y="174"/>
                  <a:pt x="76" y="189"/>
                </a:cubicBezTo>
                <a:cubicBezTo>
                  <a:pt x="60" y="203"/>
                  <a:pt x="74" y="208"/>
                  <a:pt x="59" y="215"/>
                </a:cubicBezTo>
                <a:cubicBezTo>
                  <a:pt x="45" y="221"/>
                  <a:pt x="40" y="224"/>
                  <a:pt x="40" y="237"/>
                </a:cubicBezTo>
                <a:cubicBezTo>
                  <a:pt x="40" y="250"/>
                  <a:pt x="28" y="284"/>
                  <a:pt x="22" y="314"/>
                </a:cubicBezTo>
                <a:cubicBezTo>
                  <a:pt x="15" y="344"/>
                  <a:pt x="8" y="355"/>
                  <a:pt x="4" y="366"/>
                </a:cubicBezTo>
                <a:cubicBezTo>
                  <a:pt x="0" y="378"/>
                  <a:pt x="2" y="382"/>
                  <a:pt x="4" y="388"/>
                </a:cubicBezTo>
                <a:cubicBezTo>
                  <a:pt x="6" y="393"/>
                  <a:pt x="7" y="394"/>
                  <a:pt x="7" y="412"/>
                </a:cubicBezTo>
                <a:cubicBezTo>
                  <a:pt x="7" y="431"/>
                  <a:pt x="38" y="434"/>
                  <a:pt x="38" y="434"/>
                </a:cubicBezTo>
                <a:cubicBezTo>
                  <a:pt x="38" y="434"/>
                  <a:pt x="40" y="451"/>
                  <a:pt x="40" y="467"/>
                </a:cubicBezTo>
                <a:cubicBezTo>
                  <a:pt x="40" y="482"/>
                  <a:pt x="30" y="526"/>
                  <a:pt x="28" y="538"/>
                </a:cubicBezTo>
                <a:cubicBezTo>
                  <a:pt x="26" y="550"/>
                  <a:pt x="35" y="546"/>
                  <a:pt x="35" y="546"/>
                </a:cubicBezTo>
                <a:cubicBezTo>
                  <a:pt x="35" y="546"/>
                  <a:pt x="35" y="559"/>
                  <a:pt x="33" y="578"/>
                </a:cubicBezTo>
                <a:cubicBezTo>
                  <a:pt x="30" y="597"/>
                  <a:pt x="27" y="724"/>
                  <a:pt x="27" y="759"/>
                </a:cubicBezTo>
                <a:cubicBezTo>
                  <a:pt x="27" y="794"/>
                  <a:pt x="23" y="842"/>
                  <a:pt x="27" y="842"/>
                </a:cubicBezTo>
                <a:cubicBezTo>
                  <a:pt x="32" y="842"/>
                  <a:pt x="47" y="843"/>
                  <a:pt x="47" y="843"/>
                </a:cubicBezTo>
                <a:cubicBezTo>
                  <a:pt x="47" y="843"/>
                  <a:pt x="45" y="866"/>
                  <a:pt x="46" y="895"/>
                </a:cubicBezTo>
                <a:cubicBezTo>
                  <a:pt x="47" y="923"/>
                  <a:pt x="70" y="1014"/>
                  <a:pt x="75" y="1036"/>
                </a:cubicBezTo>
                <a:cubicBezTo>
                  <a:pt x="79" y="1059"/>
                  <a:pt x="78" y="1079"/>
                  <a:pt x="70" y="1091"/>
                </a:cubicBezTo>
                <a:cubicBezTo>
                  <a:pt x="63" y="1103"/>
                  <a:pt x="57" y="1118"/>
                  <a:pt x="44" y="1127"/>
                </a:cubicBezTo>
                <a:cubicBezTo>
                  <a:pt x="31" y="1137"/>
                  <a:pt x="26" y="1141"/>
                  <a:pt x="28" y="1150"/>
                </a:cubicBezTo>
                <a:cubicBezTo>
                  <a:pt x="30" y="1158"/>
                  <a:pt x="46" y="1156"/>
                  <a:pt x="70" y="1155"/>
                </a:cubicBezTo>
                <a:cubicBezTo>
                  <a:pt x="94" y="1154"/>
                  <a:pt x="91" y="1139"/>
                  <a:pt x="94" y="1132"/>
                </a:cubicBezTo>
                <a:cubicBezTo>
                  <a:pt x="97" y="1125"/>
                  <a:pt x="108" y="1107"/>
                  <a:pt x="108" y="1107"/>
                </a:cubicBezTo>
                <a:cubicBezTo>
                  <a:pt x="108" y="1107"/>
                  <a:pt x="111" y="1110"/>
                  <a:pt x="111" y="1118"/>
                </a:cubicBezTo>
                <a:cubicBezTo>
                  <a:pt x="111" y="1127"/>
                  <a:pt x="107" y="1141"/>
                  <a:pt x="107" y="1141"/>
                </a:cubicBezTo>
                <a:cubicBezTo>
                  <a:pt x="117" y="1141"/>
                  <a:pt x="117" y="1141"/>
                  <a:pt x="117" y="1141"/>
                </a:cubicBezTo>
                <a:cubicBezTo>
                  <a:pt x="117" y="1141"/>
                  <a:pt x="120" y="1140"/>
                  <a:pt x="119" y="1132"/>
                </a:cubicBezTo>
                <a:cubicBezTo>
                  <a:pt x="118" y="1124"/>
                  <a:pt x="123" y="1106"/>
                  <a:pt x="127" y="1091"/>
                </a:cubicBezTo>
                <a:cubicBezTo>
                  <a:pt x="132" y="1075"/>
                  <a:pt x="123" y="1057"/>
                  <a:pt x="117" y="1050"/>
                </a:cubicBezTo>
                <a:cubicBezTo>
                  <a:pt x="112" y="1044"/>
                  <a:pt x="114" y="1009"/>
                  <a:pt x="115" y="974"/>
                </a:cubicBezTo>
                <a:cubicBezTo>
                  <a:pt x="117" y="939"/>
                  <a:pt x="119" y="901"/>
                  <a:pt x="115" y="885"/>
                </a:cubicBezTo>
                <a:cubicBezTo>
                  <a:pt x="112" y="868"/>
                  <a:pt x="107" y="846"/>
                  <a:pt x="107" y="846"/>
                </a:cubicBezTo>
                <a:cubicBezTo>
                  <a:pt x="167" y="851"/>
                  <a:pt x="167" y="851"/>
                  <a:pt x="167" y="851"/>
                </a:cubicBezTo>
                <a:cubicBezTo>
                  <a:pt x="167" y="851"/>
                  <a:pt x="169" y="863"/>
                  <a:pt x="169" y="889"/>
                </a:cubicBezTo>
                <a:cubicBezTo>
                  <a:pt x="169" y="916"/>
                  <a:pt x="169" y="934"/>
                  <a:pt x="169" y="977"/>
                </a:cubicBezTo>
                <a:cubicBezTo>
                  <a:pt x="169" y="1019"/>
                  <a:pt x="165" y="1035"/>
                  <a:pt x="160" y="1051"/>
                </a:cubicBezTo>
                <a:cubicBezTo>
                  <a:pt x="156" y="1068"/>
                  <a:pt x="159" y="1080"/>
                  <a:pt x="154" y="1096"/>
                </a:cubicBezTo>
                <a:cubicBezTo>
                  <a:pt x="149" y="1113"/>
                  <a:pt x="140" y="1125"/>
                  <a:pt x="135" y="1134"/>
                </a:cubicBezTo>
                <a:cubicBezTo>
                  <a:pt x="129" y="1143"/>
                  <a:pt x="127" y="1158"/>
                  <a:pt x="148" y="1159"/>
                </a:cubicBezTo>
                <a:cubicBezTo>
                  <a:pt x="170" y="1160"/>
                  <a:pt x="196" y="1150"/>
                  <a:pt x="196" y="1140"/>
                </a:cubicBezTo>
                <a:cubicBezTo>
                  <a:pt x="196" y="1131"/>
                  <a:pt x="198" y="1119"/>
                  <a:pt x="205" y="1104"/>
                </a:cubicBezTo>
                <a:cubicBezTo>
                  <a:pt x="213" y="1088"/>
                  <a:pt x="206" y="1075"/>
                  <a:pt x="204" y="1069"/>
                </a:cubicBezTo>
                <a:cubicBezTo>
                  <a:pt x="201" y="1062"/>
                  <a:pt x="202" y="1055"/>
                  <a:pt x="202" y="1043"/>
                </a:cubicBezTo>
                <a:cubicBezTo>
                  <a:pt x="202" y="1031"/>
                  <a:pt x="213" y="991"/>
                  <a:pt x="225" y="947"/>
                </a:cubicBezTo>
                <a:cubicBezTo>
                  <a:pt x="237" y="903"/>
                  <a:pt x="234" y="852"/>
                  <a:pt x="234" y="852"/>
                </a:cubicBezTo>
                <a:cubicBezTo>
                  <a:pt x="243" y="852"/>
                  <a:pt x="243" y="852"/>
                  <a:pt x="243" y="852"/>
                </a:cubicBezTo>
                <a:cubicBezTo>
                  <a:pt x="243" y="852"/>
                  <a:pt x="244" y="787"/>
                  <a:pt x="251" y="721"/>
                </a:cubicBezTo>
                <a:cubicBezTo>
                  <a:pt x="258" y="654"/>
                  <a:pt x="248" y="585"/>
                  <a:pt x="248" y="566"/>
                </a:cubicBezTo>
                <a:cubicBezTo>
                  <a:pt x="248" y="547"/>
                  <a:pt x="255" y="539"/>
                  <a:pt x="265" y="535"/>
                </a:cubicBezTo>
                <a:cubicBezTo>
                  <a:pt x="276" y="530"/>
                  <a:pt x="277" y="528"/>
                  <a:pt x="272" y="510"/>
                </a:cubicBezTo>
                <a:cubicBezTo>
                  <a:pt x="266" y="492"/>
                  <a:pt x="258" y="449"/>
                  <a:pt x="258" y="449"/>
                </a:cubicBezTo>
                <a:cubicBezTo>
                  <a:pt x="258" y="449"/>
                  <a:pt x="257" y="443"/>
                  <a:pt x="251" y="424"/>
                </a:cubicBezTo>
                <a:cubicBezTo>
                  <a:pt x="244" y="406"/>
                  <a:pt x="244" y="388"/>
                  <a:pt x="244" y="388"/>
                </a:cubicBezTo>
                <a:cubicBezTo>
                  <a:pt x="244" y="388"/>
                  <a:pt x="256" y="378"/>
                  <a:pt x="257" y="366"/>
                </a:cubicBezTo>
                <a:close/>
                <a:moveTo>
                  <a:pt x="102" y="452"/>
                </a:moveTo>
                <a:cubicBezTo>
                  <a:pt x="110" y="434"/>
                  <a:pt x="110" y="434"/>
                  <a:pt x="110" y="434"/>
                </a:cubicBezTo>
                <a:cubicBezTo>
                  <a:pt x="114" y="452"/>
                  <a:pt x="114" y="452"/>
                  <a:pt x="114" y="452"/>
                </a:cubicBezTo>
                <a:lnTo>
                  <a:pt x="102" y="452"/>
                </a:lnTo>
                <a:close/>
                <a:moveTo>
                  <a:pt x="168" y="213"/>
                </a:moveTo>
                <a:cubicBezTo>
                  <a:pt x="158" y="230"/>
                  <a:pt x="141" y="260"/>
                  <a:pt x="135" y="285"/>
                </a:cubicBezTo>
                <a:cubicBezTo>
                  <a:pt x="128" y="309"/>
                  <a:pt x="117" y="344"/>
                  <a:pt x="117" y="344"/>
                </a:cubicBezTo>
                <a:cubicBezTo>
                  <a:pt x="117" y="344"/>
                  <a:pt x="116" y="338"/>
                  <a:pt x="115" y="329"/>
                </a:cubicBezTo>
                <a:cubicBezTo>
                  <a:pt x="114" y="320"/>
                  <a:pt x="114" y="277"/>
                  <a:pt x="114" y="257"/>
                </a:cubicBezTo>
                <a:cubicBezTo>
                  <a:pt x="114" y="237"/>
                  <a:pt x="115" y="220"/>
                  <a:pt x="112" y="219"/>
                </a:cubicBezTo>
                <a:cubicBezTo>
                  <a:pt x="108" y="217"/>
                  <a:pt x="102" y="205"/>
                  <a:pt x="102" y="205"/>
                </a:cubicBezTo>
                <a:cubicBezTo>
                  <a:pt x="124" y="175"/>
                  <a:pt x="124" y="175"/>
                  <a:pt x="124" y="175"/>
                </a:cubicBezTo>
                <a:cubicBezTo>
                  <a:pt x="117" y="218"/>
                  <a:pt x="129" y="210"/>
                  <a:pt x="134" y="223"/>
                </a:cubicBezTo>
                <a:cubicBezTo>
                  <a:pt x="138" y="236"/>
                  <a:pt x="133" y="269"/>
                  <a:pt x="136" y="253"/>
                </a:cubicBezTo>
                <a:cubicBezTo>
                  <a:pt x="138" y="238"/>
                  <a:pt x="146" y="237"/>
                  <a:pt x="152" y="222"/>
                </a:cubicBezTo>
                <a:cubicBezTo>
                  <a:pt x="159" y="207"/>
                  <a:pt x="139" y="196"/>
                  <a:pt x="139" y="196"/>
                </a:cubicBezTo>
                <a:cubicBezTo>
                  <a:pt x="139" y="196"/>
                  <a:pt x="150" y="192"/>
                  <a:pt x="159" y="184"/>
                </a:cubicBezTo>
                <a:cubicBezTo>
                  <a:pt x="169" y="175"/>
                  <a:pt x="182" y="164"/>
                  <a:pt x="182" y="164"/>
                </a:cubicBezTo>
                <a:cubicBezTo>
                  <a:pt x="189" y="176"/>
                  <a:pt x="189" y="176"/>
                  <a:pt x="189" y="176"/>
                </a:cubicBezTo>
                <a:cubicBezTo>
                  <a:pt x="189" y="176"/>
                  <a:pt x="178" y="196"/>
                  <a:pt x="168" y="213"/>
                </a:cubicBezTo>
                <a:close/>
              </a:path>
            </a:pathLst>
          </a:custGeom>
          <a:solidFill>
            <a:srgbClr val="005898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i="0" u="none" strike="noStrike" kern="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5" name="Freeform 196"/>
          <p:cNvSpPr>
            <a:spLocks noEditPoints="1"/>
          </p:cNvSpPr>
          <p:nvPr/>
        </p:nvSpPr>
        <p:spPr bwMode="auto">
          <a:xfrm>
            <a:off x="1877695" y="2326958"/>
            <a:ext cx="931863" cy="2906713"/>
          </a:xfrm>
          <a:custGeom>
            <a:avLst/>
            <a:gdLst>
              <a:gd name="T0" fmla="*/ 379 w 386"/>
              <a:gd name="T1" fmla="*/ 464 h 1210"/>
              <a:gd name="T2" fmla="*/ 364 w 386"/>
              <a:gd name="T3" fmla="*/ 267 h 1210"/>
              <a:gd name="T4" fmla="*/ 269 w 386"/>
              <a:gd name="T5" fmla="*/ 191 h 1210"/>
              <a:gd name="T6" fmla="*/ 251 w 386"/>
              <a:gd name="T7" fmla="*/ 145 h 1210"/>
              <a:gd name="T8" fmla="*/ 266 w 386"/>
              <a:gd name="T9" fmla="*/ 116 h 1210"/>
              <a:gd name="T10" fmla="*/ 263 w 386"/>
              <a:gd name="T11" fmla="*/ 82 h 1210"/>
              <a:gd name="T12" fmla="*/ 205 w 386"/>
              <a:gd name="T13" fmla="*/ 0 h 1210"/>
              <a:gd name="T14" fmla="*/ 155 w 386"/>
              <a:gd name="T15" fmla="*/ 90 h 1210"/>
              <a:gd name="T16" fmla="*/ 174 w 386"/>
              <a:gd name="T17" fmla="*/ 126 h 1210"/>
              <a:gd name="T18" fmla="*/ 176 w 386"/>
              <a:gd name="T19" fmla="*/ 167 h 1210"/>
              <a:gd name="T20" fmla="*/ 177 w 386"/>
              <a:gd name="T21" fmla="*/ 167 h 1210"/>
              <a:gd name="T22" fmla="*/ 156 w 386"/>
              <a:gd name="T23" fmla="*/ 186 h 1210"/>
              <a:gd name="T24" fmla="*/ 99 w 386"/>
              <a:gd name="T25" fmla="*/ 207 h 1210"/>
              <a:gd name="T26" fmla="*/ 57 w 386"/>
              <a:gd name="T27" fmla="*/ 370 h 1210"/>
              <a:gd name="T28" fmla="*/ 38 w 386"/>
              <a:gd name="T29" fmla="*/ 604 h 1210"/>
              <a:gd name="T30" fmla="*/ 68 w 386"/>
              <a:gd name="T31" fmla="*/ 598 h 1210"/>
              <a:gd name="T32" fmla="*/ 68 w 386"/>
              <a:gd name="T33" fmla="*/ 607 h 1210"/>
              <a:gd name="T34" fmla="*/ 41 w 386"/>
              <a:gd name="T35" fmla="*/ 619 h 1210"/>
              <a:gd name="T36" fmla="*/ 47 w 386"/>
              <a:gd name="T37" fmla="*/ 662 h 1210"/>
              <a:gd name="T38" fmla="*/ 3 w 386"/>
              <a:gd name="T39" fmla="*/ 849 h 1210"/>
              <a:gd name="T40" fmla="*/ 99 w 386"/>
              <a:gd name="T41" fmla="*/ 898 h 1210"/>
              <a:gd name="T42" fmla="*/ 118 w 386"/>
              <a:gd name="T43" fmla="*/ 899 h 1210"/>
              <a:gd name="T44" fmla="*/ 127 w 386"/>
              <a:gd name="T45" fmla="*/ 1051 h 1210"/>
              <a:gd name="T46" fmla="*/ 118 w 386"/>
              <a:gd name="T47" fmla="*/ 1153 h 1210"/>
              <a:gd name="T48" fmla="*/ 181 w 386"/>
              <a:gd name="T49" fmla="*/ 1159 h 1210"/>
              <a:gd name="T50" fmla="*/ 194 w 386"/>
              <a:gd name="T51" fmla="*/ 1084 h 1210"/>
              <a:gd name="T52" fmla="*/ 192 w 386"/>
              <a:gd name="T53" fmla="*/ 968 h 1210"/>
              <a:gd name="T54" fmla="*/ 222 w 386"/>
              <a:gd name="T55" fmla="*/ 712 h 1210"/>
              <a:gd name="T56" fmla="*/ 252 w 386"/>
              <a:gd name="T57" fmla="*/ 767 h 1210"/>
              <a:gd name="T58" fmla="*/ 285 w 386"/>
              <a:gd name="T59" fmla="*/ 1024 h 1210"/>
              <a:gd name="T60" fmla="*/ 277 w 386"/>
              <a:gd name="T61" fmla="*/ 1067 h 1210"/>
              <a:gd name="T62" fmla="*/ 298 w 386"/>
              <a:gd name="T63" fmla="*/ 1146 h 1210"/>
              <a:gd name="T64" fmla="*/ 355 w 386"/>
              <a:gd name="T65" fmla="*/ 1205 h 1210"/>
              <a:gd name="T66" fmla="*/ 347 w 386"/>
              <a:gd name="T67" fmla="*/ 1105 h 1210"/>
              <a:gd name="T68" fmla="*/ 351 w 386"/>
              <a:gd name="T69" fmla="*/ 1046 h 1210"/>
              <a:gd name="T70" fmla="*/ 356 w 386"/>
              <a:gd name="T71" fmla="*/ 829 h 1210"/>
              <a:gd name="T72" fmla="*/ 354 w 386"/>
              <a:gd name="T73" fmla="*/ 603 h 1210"/>
              <a:gd name="T74" fmla="*/ 367 w 386"/>
              <a:gd name="T75" fmla="*/ 565 h 1210"/>
              <a:gd name="T76" fmla="*/ 109 w 386"/>
              <a:gd name="T77" fmla="*/ 669 h 1210"/>
              <a:gd name="T78" fmla="*/ 91 w 386"/>
              <a:gd name="T79" fmla="*/ 666 h 1210"/>
              <a:gd name="T80" fmla="*/ 90 w 386"/>
              <a:gd name="T81" fmla="*/ 617 h 1210"/>
              <a:gd name="T82" fmla="*/ 101 w 386"/>
              <a:gd name="T83" fmla="*/ 628 h 1210"/>
              <a:gd name="T84" fmla="*/ 108 w 386"/>
              <a:gd name="T85" fmla="*/ 649 h 1210"/>
              <a:gd name="T86" fmla="*/ 223 w 386"/>
              <a:gd name="T87" fmla="*/ 505 h 1210"/>
              <a:gd name="T88" fmla="*/ 221 w 386"/>
              <a:gd name="T89" fmla="*/ 232 h 1210"/>
              <a:gd name="T90" fmla="*/ 215 w 386"/>
              <a:gd name="T91" fmla="*/ 208 h 1210"/>
              <a:gd name="T92" fmla="*/ 205 w 386"/>
              <a:gd name="T93" fmla="*/ 231 h 1210"/>
              <a:gd name="T94" fmla="*/ 199 w 386"/>
              <a:gd name="T95" fmla="*/ 505 h 1210"/>
              <a:gd name="T96" fmla="*/ 190 w 386"/>
              <a:gd name="T97" fmla="*/ 325 h 1210"/>
              <a:gd name="T98" fmla="*/ 173 w 386"/>
              <a:gd name="T99" fmla="*/ 188 h 1210"/>
              <a:gd name="T100" fmla="*/ 182 w 386"/>
              <a:gd name="T101" fmla="*/ 176 h 1210"/>
              <a:gd name="T102" fmla="*/ 248 w 386"/>
              <a:gd name="T103" fmla="*/ 179 h 1210"/>
              <a:gd name="T104" fmla="*/ 259 w 386"/>
              <a:gd name="T105" fmla="*/ 196 h 1210"/>
              <a:gd name="T106" fmla="*/ 258 w 386"/>
              <a:gd name="T107" fmla="*/ 201 h 1210"/>
              <a:gd name="T108" fmla="*/ 260 w 386"/>
              <a:gd name="T109" fmla="*/ 256 h 1210"/>
              <a:gd name="T110" fmla="*/ 301 w 386"/>
              <a:gd name="T111" fmla="*/ 488 h 1210"/>
              <a:gd name="T112" fmla="*/ 360 w 386"/>
              <a:gd name="T113" fmla="*/ 585 h 1210"/>
              <a:gd name="T114" fmla="*/ 328 w 386"/>
              <a:gd name="T115" fmla="*/ 554 h 1210"/>
              <a:gd name="T116" fmla="*/ 360 w 386"/>
              <a:gd name="T117" fmla="*/ 585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6" h="1210">
                <a:moveTo>
                  <a:pt x="379" y="512"/>
                </a:moveTo>
                <a:cubicBezTo>
                  <a:pt x="385" y="497"/>
                  <a:pt x="386" y="471"/>
                  <a:pt x="379" y="464"/>
                </a:cubicBezTo>
                <a:cubicBezTo>
                  <a:pt x="372" y="456"/>
                  <a:pt x="383" y="413"/>
                  <a:pt x="376" y="380"/>
                </a:cubicBezTo>
                <a:cubicBezTo>
                  <a:pt x="370" y="347"/>
                  <a:pt x="365" y="295"/>
                  <a:pt x="364" y="267"/>
                </a:cubicBezTo>
                <a:cubicBezTo>
                  <a:pt x="364" y="239"/>
                  <a:pt x="362" y="219"/>
                  <a:pt x="326" y="210"/>
                </a:cubicBezTo>
                <a:cubicBezTo>
                  <a:pt x="302" y="204"/>
                  <a:pt x="282" y="197"/>
                  <a:pt x="269" y="191"/>
                </a:cubicBezTo>
                <a:cubicBezTo>
                  <a:pt x="269" y="191"/>
                  <a:pt x="255" y="179"/>
                  <a:pt x="252" y="168"/>
                </a:cubicBezTo>
                <a:cubicBezTo>
                  <a:pt x="251" y="159"/>
                  <a:pt x="251" y="150"/>
                  <a:pt x="251" y="145"/>
                </a:cubicBezTo>
                <a:cubicBezTo>
                  <a:pt x="253" y="136"/>
                  <a:pt x="253" y="129"/>
                  <a:pt x="253" y="124"/>
                </a:cubicBezTo>
                <a:cubicBezTo>
                  <a:pt x="253" y="118"/>
                  <a:pt x="264" y="126"/>
                  <a:pt x="266" y="116"/>
                </a:cubicBezTo>
                <a:cubicBezTo>
                  <a:pt x="269" y="107"/>
                  <a:pt x="271" y="85"/>
                  <a:pt x="269" y="84"/>
                </a:cubicBezTo>
                <a:cubicBezTo>
                  <a:pt x="267" y="82"/>
                  <a:pt x="265" y="82"/>
                  <a:pt x="263" y="82"/>
                </a:cubicBezTo>
                <a:cubicBezTo>
                  <a:pt x="263" y="79"/>
                  <a:pt x="265" y="59"/>
                  <a:pt x="263" y="38"/>
                </a:cubicBezTo>
                <a:cubicBezTo>
                  <a:pt x="262" y="18"/>
                  <a:pt x="242" y="2"/>
                  <a:pt x="205" y="0"/>
                </a:cubicBezTo>
                <a:cubicBezTo>
                  <a:pt x="184" y="0"/>
                  <a:pt x="160" y="16"/>
                  <a:pt x="157" y="38"/>
                </a:cubicBezTo>
                <a:cubicBezTo>
                  <a:pt x="154" y="60"/>
                  <a:pt x="155" y="90"/>
                  <a:pt x="155" y="90"/>
                </a:cubicBezTo>
                <a:cubicBezTo>
                  <a:pt x="155" y="90"/>
                  <a:pt x="148" y="105"/>
                  <a:pt x="154" y="117"/>
                </a:cubicBezTo>
                <a:cubicBezTo>
                  <a:pt x="160" y="129"/>
                  <a:pt x="174" y="126"/>
                  <a:pt x="174" y="126"/>
                </a:cubicBezTo>
                <a:cubicBezTo>
                  <a:pt x="174" y="126"/>
                  <a:pt x="177" y="145"/>
                  <a:pt x="177" y="155"/>
                </a:cubicBezTo>
                <a:cubicBezTo>
                  <a:pt x="177" y="160"/>
                  <a:pt x="177" y="164"/>
                  <a:pt x="176" y="167"/>
                </a:cubicBezTo>
                <a:cubicBezTo>
                  <a:pt x="176" y="167"/>
                  <a:pt x="176" y="167"/>
                  <a:pt x="176" y="167"/>
                </a:cubicBezTo>
                <a:cubicBezTo>
                  <a:pt x="176" y="167"/>
                  <a:pt x="177" y="167"/>
                  <a:pt x="177" y="167"/>
                </a:cubicBezTo>
                <a:cubicBezTo>
                  <a:pt x="176" y="167"/>
                  <a:pt x="176" y="167"/>
                  <a:pt x="176" y="167"/>
                </a:cubicBezTo>
                <a:cubicBezTo>
                  <a:pt x="176" y="167"/>
                  <a:pt x="164" y="182"/>
                  <a:pt x="156" y="186"/>
                </a:cubicBezTo>
                <a:cubicBezTo>
                  <a:pt x="143" y="192"/>
                  <a:pt x="123" y="200"/>
                  <a:pt x="107" y="205"/>
                </a:cubicBezTo>
                <a:cubicBezTo>
                  <a:pt x="104" y="206"/>
                  <a:pt x="102" y="206"/>
                  <a:pt x="99" y="207"/>
                </a:cubicBezTo>
                <a:cubicBezTo>
                  <a:pt x="80" y="213"/>
                  <a:pt x="65" y="218"/>
                  <a:pt x="65" y="244"/>
                </a:cubicBezTo>
                <a:cubicBezTo>
                  <a:pt x="64" y="274"/>
                  <a:pt x="61" y="331"/>
                  <a:pt x="57" y="370"/>
                </a:cubicBezTo>
                <a:cubicBezTo>
                  <a:pt x="53" y="408"/>
                  <a:pt x="41" y="490"/>
                  <a:pt x="41" y="516"/>
                </a:cubicBezTo>
                <a:cubicBezTo>
                  <a:pt x="40" y="542"/>
                  <a:pt x="37" y="598"/>
                  <a:pt x="38" y="604"/>
                </a:cubicBezTo>
                <a:cubicBezTo>
                  <a:pt x="38" y="609"/>
                  <a:pt x="42" y="609"/>
                  <a:pt x="42" y="615"/>
                </a:cubicBezTo>
                <a:cubicBezTo>
                  <a:pt x="43" y="612"/>
                  <a:pt x="48" y="598"/>
                  <a:pt x="68" y="598"/>
                </a:cubicBezTo>
                <a:cubicBezTo>
                  <a:pt x="90" y="598"/>
                  <a:pt x="90" y="614"/>
                  <a:pt x="90" y="614"/>
                </a:cubicBezTo>
                <a:cubicBezTo>
                  <a:pt x="83" y="607"/>
                  <a:pt x="83" y="607"/>
                  <a:pt x="68" y="607"/>
                </a:cubicBezTo>
                <a:cubicBezTo>
                  <a:pt x="54" y="606"/>
                  <a:pt x="43" y="614"/>
                  <a:pt x="42" y="615"/>
                </a:cubicBezTo>
                <a:cubicBezTo>
                  <a:pt x="42" y="616"/>
                  <a:pt x="42" y="618"/>
                  <a:pt x="41" y="619"/>
                </a:cubicBezTo>
                <a:cubicBezTo>
                  <a:pt x="39" y="630"/>
                  <a:pt x="39" y="639"/>
                  <a:pt x="45" y="646"/>
                </a:cubicBezTo>
                <a:cubicBezTo>
                  <a:pt x="50" y="653"/>
                  <a:pt x="47" y="662"/>
                  <a:pt x="47" y="662"/>
                </a:cubicBezTo>
                <a:cubicBezTo>
                  <a:pt x="0" y="660"/>
                  <a:pt x="0" y="660"/>
                  <a:pt x="0" y="660"/>
                </a:cubicBezTo>
                <a:cubicBezTo>
                  <a:pt x="3" y="849"/>
                  <a:pt x="3" y="849"/>
                  <a:pt x="3" y="849"/>
                </a:cubicBezTo>
                <a:cubicBezTo>
                  <a:pt x="78" y="907"/>
                  <a:pt x="78" y="907"/>
                  <a:pt x="78" y="907"/>
                </a:cubicBezTo>
                <a:cubicBezTo>
                  <a:pt x="78" y="907"/>
                  <a:pt x="89" y="899"/>
                  <a:pt x="99" y="898"/>
                </a:cubicBezTo>
                <a:cubicBezTo>
                  <a:pt x="100" y="898"/>
                  <a:pt x="101" y="898"/>
                  <a:pt x="101" y="898"/>
                </a:cubicBezTo>
                <a:cubicBezTo>
                  <a:pt x="112" y="898"/>
                  <a:pt x="118" y="899"/>
                  <a:pt x="118" y="899"/>
                </a:cubicBezTo>
                <a:cubicBezTo>
                  <a:pt x="118" y="899"/>
                  <a:pt x="115" y="955"/>
                  <a:pt x="115" y="977"/>
                </a:cubicBezTo>
                <a:cubicBezTo>
                  <a:pt x="115" y="1000"/>
                  <a:pt x="117" y="1035"/>
                  <a:pt x="127" y="1051"/>
                </a:cubicBezTo>
                <a:cubicBezTo>
                  <a:pt x="136" y="1067"/>
                  <a:pt x="138" y="1073"/>
                  <a:pt x="138" y="1087"/>
                </a:cubicBezTo>
                <a:cubicBezTo>
                  <a:pt x="138" y="1101"/>
                  <a:pt x="117" y="1140"/>
                  <a:pt x="118" y="1153"/>
                </a:cubicBezTo>
                <a:cubicBezTo>
                  <a:pt x="118" y="1166"/>
                  <a:pt x="121" y="1186"/>
                  <a:pt x="143" y="1186"/>
                </a:cubicBezTo>
                <a:cubicBezTo>
                  <a:pt x="165" y="1185"/>
                  <a:pt x="181" y="1176"/>
                  <a:pt x="181" y="1159"/>
                </a:cubicBezTo>
                <a:cubicBezTo>
                  <a:pt x="181" y="1141"/>
                  <a:pt x="178" y="1130"/>
                  <a:pt x="185" y="1124"/>
                </a:cubicBezTo>
                <a:cubicBezTo>
                  <a:pt x="193" y="1117"/>
                  <a:pt x="181" y="1101"/>
                  <a:pt x="194" y="1084"/>
                </a:cubicBezTo>
                <a:cubicBezTo>
                  <a:pt x="206" y="1067"/>
                  <a:pt x="193" y="1066"/>
                  <a:pt x="196" y="1050"/>
                </a:cubicBezTo>
                <a:cubicBezTo>
                  <a:pt x="199" y="1034"/>
                  <a:pt x="193" y="987"/>
                  <a:pt x="192" y="968"/>
                </a:cubicBezTo>
                <a:cubicBezTo>
                  <a:pt x="191" y="949"/>
                  <a:pt x="194" y="926"/>
                  <a:pt x="204" y="846"/>
                </a:cubicBezTo>
                <a:cubicBezTo>
                  <a:pt x="213" y="765"/>
                  <a:pt x="219" y="729"/>
                  <a:pt x="222" y="712"/>
                </a:cubicBezTo>
                <a:cubicBezTo>
                  <a:pt x="225" y="694"/>
                  <a:pt x="229" y="672"/>
                  <a:pt x="229" y="672"/>
                </a:cubicBezTo>
                <a:cubicBezTo>
                  <a:pt x="229" y="672"/>
                  <a:pt x="242" y="748"/>
                  <a:pt x="252" y="767"/>
                </a:cubicBezTo>
                <a:cubicBezTo>
                  <a:pt x="262" y="785"/>
                  <a:pt x="274" y="879"/>
                  <a:pt x="277" y="907"/>
                </a:cubicBezTo>
                <a:cubicBezTo>
                  <a:pt x="280" y="934"/>
                  <a:pt x="278" y="1015"/>
                  <a:pt x="285" y="1024"/>
                </a:cubicBezTo>
                <a:cubicBezTo>
                  <a:pt x="291" y="1032"/>
                  <a:pt x="294" y="1044"/>
                  <a:pt x="294" y="1044"/>
                </a:cubicBezTo>
                <a:cubicBezTo>
                  <a:pt x="294" y="1044"/>
                  <a:pt x="277" y="1054"/>
                  <a:pt x="277" y="1067"/>
                </a:cubicBezTo>
                <a:cubicBezTo>
                  <a:pt x="277" y="1081"/>
                  <a:pt x="290" y="1092"/>
                  <a:pt x="289" y="1110"/>
                </a:cubicBezTo>
                <a:cubicBezTo>
                  <a:pt x="289" y="1128"/>
                  <a:pt x="291" y="1143"/>
                  <a:pt x="298" y="1146"/>
                </a:cubicBezTo>
                <a:cubicBezTo>
                  <a:pt x="305" y="1150"/>
                  <a:pt x="304" y="1180"/>
                  <a:pt x="313" y="1191"/>
                </a:cubicBezTo>
                <a:cubicBezTo>
                  <a:pt x="322" y="1201"/>
                  <a:pt x="337" y="1210"/>
                  <a:pt x="355" y="1205"/>
                </a:cubicBezTo>
                <a:cubicBezTo>
                  <a:pt x="373" y="1199"/>
                  <a:pt x="373" y="1175"/>
                  <a:pt x="364" y="1152"/>
                </a:cubicBezTo>
                <a:cubicBezTo>
                  <a:pt x="355" y="1129"/>
                  <a:pt x="344" y="1114"/>
                  <a:pt x="347" y="1105"/>
                </a:cubicBezTo>
                <a:cubicBezTo>
                  <a:pt x="351" y="1096"/>
                  <a:pt x="354" y="1082"/>
                  <a:pt x="345" y="1073"/>
                </a:cubicBezTo>
                <a:cubicBezTo>
                  <a:pt x="336" y="1064"/>
                  <a:pt x="345" y="1054"/>
                  <a:pt x="351" y="1046"/>
                </a:cubicBezTo>
                <a:cubicBezTo>
                  <a:pt x="357" y="1038"/>
                  <a:pt x="356" y="1002"/>
                  <a:pt x="356" y="982"/>
                </a:cubicBezTo>
                <a:cubicBezTo>
                  <a:pt x="357" y="962"/>
                  <a:pt x="354" y="864"/>
                  <a:pt x="356" y="829"/>
                </a:cubicBezTo>
                <a:cubicBezTo>
                  <a:pt x="357" y="793"/>
                  <a:pt x="360" y="685"/>
                  <a:pt x="355" y="655"/>
                </a:cubicBezTo>
                <a:cubicBezTo>
                  <a:pt x="350" y="625"/>
                  <a:pt x="354" y="603"/>
                  <a:pt x="354" y="603"/>
                </a:cubicBezTo>
                <a:cubicBezTo>
                  <a:pt x="354" y="603"/>
                  <a:pt x="366" y="609"/>
                  <a:pt x="366" y="597"/>
                </a:cubicBezTo>
                <a:cubicBezTo>
                  <a:pt x="366" y="586"/>
                  <a:pt x="362" y="584"/>
                  <a:pt x="367" y="565"/>
                </a:cubicBezTo>
                <a:cubicBezTo>
                  <a:pt x="372" y="545"/>
                  <a:pt x="373" y="527"/>
                  <a:pt x="379" y="512"/>
                </a:cubicBezTo>
                <a:close/>
                <a:moveTo>
                  <a:pt x="109" y="669"/>
                </a:moveTo>
                <a:cubicBezTo>
                  <a:pt x="99" y="668"/>
                  <a:pt x="99" y="668"/>
                  <a:pt x="99" y="668"/>
                </a:cubicBezTo>
                <a:cubicBezTo>
                  <a:pt x="91" y="666"/>
                  <a:pt x="91" y="666"/>
                  <a:pt x="91" y="666"/>
                </a:cubicBezTo>
                <a:cubicBezTo>
                  <a:pt x="91" y="666"/>
                  <a:pt x="93" y="653"/>
                  <a:pt x="90" y="644"/>
                </a:cubicBezTo>
                <a:cubicBezTo>
                  <a:pt x="87" y="635"/>
                  <a:pt x="88" y="627"/>
                  <a:pt x="90" y="617"/>
                </a:cubicBezTo>
                <a:cubicBezTo>
                  <a:pt x="90" y="617"/>
                  <a:pt x="93" y="627"/>
                  <a:pt x="99" y="628"/>
                </a:cubicBezTo>
                <a:cubicBezTo>
                  <a:pt x="100" y="628"/>
                  <a:pt x="100" y="628"/>
                  <a:pt x="101" y="628"/>
                </a:cubicBezTo>
                <a:cubicBezTo>
                  <a:pt x="108" y="628"/>
                  <a:pt x="111" y="629"/>
                  <a:pt x="111" y="629"/>
                </a:cubicBezTo>
                <a:cubicBezTo>
                  <a:pt x="111" y="629"/>
                  <a:pt x="108" y="640"/>
                  <a:pt x="108" y="649"/>
                </a:cubicBezTo>
                <a:cubicBezTo>
                  <a:pt x="108" y="659"/>
                  <a:pt x="109" y="669"/>
                  <a:pt x="109" y="669"/>
                </a:cubicBezTo>
                <a:close/>
                <a:moveTo>
                  <a:pt x="223" y="505"/>
                </a:moveTo>
                <a:cubicBezTo>
                  <a:pt x="225" y="464"/>
                  <a:pt x="224" y="347"/>
                  <a:pt x="223" y="322"/>
                </a:cubicBezTo>
                <a:cubicBezTo>
                  <a:pt x="223" y="296"/>
                  <a:pt x="218" y="239"/>
                  <a:pt x="221" y="232"/>
                </a:cubicBezTo>
                <a:cubicBezTo>
                  <a:pt x="224" y="224"/>
                  <a:pt x="232" y="218"/>
                  <a:pt x="241" y="223"/>
                </a:cubicBezTo>
                <a:cubicBezTo>
                  <a:pt x="241" y="223"/>
                  <a:pt x="231" y="208"/>
                  <a:pt x="215" y="208"/>
                </a:cubicBezTo>
                <a:cubicBezTo>
                  <a:pt x="199" y="208"/>
                  <a:pt x="188" y="223"/>
                  <a:pt x="188" y="223"/>
                </a:cubicBezTo>
                <a:cubicBezTo>
                  <a:pt x="188" y="223"/>
                  <a:pt x="206" y="219"/>
                  <a:pt x="205" y="231"/>
                </a:cubicBezTo>
                <a:cubicBezTo>
                  <a:pt x="205" y="243"/>
                  <a:pt x="199" y="305"/>
                  <a:pt x="199" y="346"/>
                </a:cubicBezTo>
                <a:cubicBezTo>
                  <a:pt x="199" y="383"/>
                  <a:pt x="196" y="472"/>
                  <a:pt x="199" y="505"/>
                </a:cubicBezTo>
                <a:cubicBezTo>
                  <a:pt x="187" y="504"/>
                  <a:pt x="183" y="503"/>
                  <a:pt x="183" y="503"/>
                </a:cubicBezTo>
                <a:cubicBezTo>
                  <a:pt x="183" y="503"/>
                  <a:pt x="194" y="386"/>
                  <a:pt x="190" y="325"/>
                </a:cubicBezTo>
                <a:cubicBezTo>
                  <a:pt x="186" y="279"/>
                  <a:pt x="178" y="220"/>
                  <a:pt x="173" y="188"/>
                </a:cubicBezTo>
                <a:cubicBezTo>
                  <a:pt x="173" y="188"/>
                  <a:pt x="173" y="188"/>
                  <a:pt x="173" y="188"/>
                </a:cubicBezTo>
                <a:cubicBezTo>
                  <a:pt x="173" y="188"/>
                  <a:pt x="178" y="170"/>
                  <a:pt x="182" y="176"/>
                </a:cubicBezTo>
                <a:cubicBezTo>
                  <a:pt x="182" y="176"/>
                  <a:pt x="182" y="176"/>
                  <a:pt x="182" y="176"/>
                </a:cubicBezTo>
                <a:cubicBezTo>
                  <a:pt x="190" y="189"/>
                  <a:pt x="203" y="204"/>
                  <a:pt x="212" y="204"/>
                </a:cubicBezTo>
                <a:cubicBezTo>
                  <a:pt x="222" y="204"/>
                  <a:pt x="238" y="193"/>
                  <a:pt x="248" y="179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48" y="179"/>
                  <a:pt x="258" y="182"/>
                  <a:pt x="259" y="196"/>
                </a:cubicBezTo>
                <a:cubicBezTo>
                  <a:pt x="259" y="197"/>
                  <a:pt x="258" y="199"/>
                  <a:pt x="258" y="201"/>
                </a:cubicBezTo>
                <a:cubicBezTo>
                  <a:pt x="258" y="201"/>
                  <a:pt x="258" y="201"/>
                  <a:pt x="258" y="201"/>
                </a:cubicBezTo>
                <a:cubicBezTo>
                  <a:pt x="258" y="201"/>
                  <a:pt x="258" y="201"/>
                  <a:pt x="258" y="201"/>
                </a:cubicBezTo>
                <a:cubicBezTo>
                  <a:pt x="258" y="213"/>
                  <a:pt x="258" y="230"/>
                  <a:pt x="260" y="256"/>
                </a:cubicBezTo>
                <a:cubicBezTo>
                  <a:pt x="263" y="335"/>
                  <a:pt x="277" y="429"/>
                  <a:pt x="284" y="450"/>
                </a:cubicBezTo>
                <a:cubicBezTo>
                  <a:pt x="292" y="472"/>
                  <a:pt x="301" y="488"/>
                  <a:pt x="301" y="488"/>
                </a:cubicBezTo>
                <a:cubicBezTo>
                  <a:pt x="301" y="488"/>
                  <a:pt x="251" y="504"/>
                  <a:pt x="223" y="505"/>
                </a:cubicBezTo>
                <a:close/>
                <a:moveTo>
                  <a:pt x="360" y="585"/>
                </a:moveTo>
                <a:cubicBezTo>
                  <a:pt x="358" y="573"/>
                  <a:pt x="361" y="568"/>
                  <a:pt x="352" y="561"/>
                </a:cubicBezTo>
                <a:cubicBezTo>
                  <a:pt x="343" y="554"/>
                  <a:pt x="328" y="554"/>
                  <a:pt x="328" y="554"/>
                </a:cubicBezTo>
                <a:cubicBezTo>
                  <a:pt x="328" y="554"/>
                  <a:pt x="350" y="545"/>
                  <a:pt x="360" y="557"/>
                </a:cubicBezTo>
                <a:cubicBezTo>
                  <a:pt x="369" y="570"/>
                  <a:pt x="360" y="585"/>
                  <a:pt x="360" y="585"/>
                </a:cubicBezTo>
                <a:close/>
              </a:path>
            </a:pathLst>
          </a:custGeom>
          <a:solidFill>
            <a:srgbClr val="F8D35E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i="0" u="none" strike="noStrike" kern="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6" name="Freeform 200"/>
          <p:cNvSpPr>
            <a:spLocks noEditPoints="1"/>
          </p:cNvSpPr>
          <p:nvPr/>
        </p:nvSpPr>
        <p:spPr bwMode="auto">
          <a:xfrm>
            <a:off x="4571683" y="2114233"/>
            <a:ext cx="889000" cy="2811463"/>
          </a:xfrm>
          <a:custGeom>
            <a:avLst/>
            <a:gdLst>
              <a:gd name="T0" fmla="*/ 412 w 463"/>
              <a:gd name="T1" fmla="*/ 379 h 1470"/>
              <a:gd name="T2" fmla="*/ 323 w 463"/>
              <a:gd name="T3" fmla="*/ 262 h 1470"/>
              <a:gd name="T4" fmla="*/ 285 w 463"/>
              <a:gd name="T5" fmla="*/ 285 h 1470"/>
              <a:gd name="T6" fmla="*/ 267 w 463"/>
              <a:gd name="T7" fmla="*/ 261 h 1470"/>
              <a:gd name="T8" fmla="*/ 184 w 463"/>
              <a:gd name="T9" fmla="*/ 204 h 1470"/>
              <a:gd name="T10" fmla="*/ 217 w 463"/>
              <a:gd name="T11" fmla="*/ 229 h 1470"/>
              <a:gd name="T12" fmla="*/ 275 w 463"/>
              <a:gd name="T13" fmla="*/ 231 h 1470"/>
              <a:gd name="T14" fmla="*/ 275 w 463"/>
              <a:gd name="T15" fmla="*/ 231 h 1470"/>
              <a:gd name="T16" fmla="*/ 280 w 463"/>
              <a:gd name="T17" fmla="*/ 213 h 1470"/>
              <a:gd name="T18" fmla="*/ 313 w 463"/>
              <a:gd name="T19" fmla="*/ 121 h 1470"/>
              <a:gd name="T20" fmla="*/ 312 w 463"/>
              <a:gd name="T21" fmla="*/ 65 h 1470"/>
              <a:gd name="T22" fmla="*/ 194 w 463"/>
              <a:gd name="T23" fmla="*/ 42 h 1470"/>
              <a:gd name="T24" fmla="*/ 186 w 463"/>
              <a:gd name="T25" fmla="*/ 51 h 1470"/>
              <a:gd name="T26" fmla="*/ 175 w 463"/>
              <a:gd name="T27" fmla="*/ 119 h 1470"/>
              <a:gd name="T28" fmla="*/ 178 w 463"/>
              <a:gd name="T29" fmla="*/ 165 h 1470"/>
              <a:gd name="T30" fmla="*/ 181 w 463"/>
              <a:gd name="T31" fmla="*/ 201 h 1470"/>
              <a:gd name="T32" fmla="*/ 175 w 463"/>
              <a:gd name="T33" fmla="*/ 217 h 1470"/>
              <a:gd name="T34" fmla="*/ 79 w 463"/>
              <a:gd name="T35" fmla="*/ 333 h 1470"/>
              <a:gd name="T36" fmla="*/ 104 w 463"/>
              <a:gd name="T37" fmla="*/ 477 h 1470"/>
              <a:gd name="T38" fmla="*/ 99 w 463"/>
              <a:gd name="T39" fmla="*/ 610 h 1470"/>
              <a:gd name="T40" fmla="*/ 85 w 463"/>
              <a:gd name="T41" fmla="*/ 763 h 1470"/>
              <a:gd name="T42" fmla="*/ 69 w 463"/>
              <a:gd name="T43" fmla="*/ 975 h 1470"/>
              <a:gd name="T44" fmla="*/ 8 w 463"/>
              <a:gd name="T45" fmla="*/ 1383 h 1470"/>
              <a:gd name="T46" fmla="*/ 11 w 463"/>
              <a:gd name="T47" fmla="*/ 1423 h 1470"/>
              <a:gd name="T48" fmla="*/ 108 w 463"/>
              <a:gd name="T49" fmla="*/ 1468 h 1470"/>
              <a:gd name="T50" fmla="*/ 96 w 463"/>
              <a:gd name="T51" fmla="*/ 1398 h 1470"/>
              <a:gd name="T52" fmla="*/ 153 w 463"/>
              <a:gd name="T53" fmla="*/ 1231 h 1470"/>
              <a:gd name="T54" fmla="*/ 220 w 463"/>
              <a:gd name="T55" fmla="*/ 1100 h 1470"/>
              <a:gd name="T56" fmla="*/ 215 w 463"/>
              <a:gd name="T57" fmla="*/ 1363 h 1470"/>
              <a:gd name="T58" fmla="*/ 242 w 463"/>
              <a:gd name="T59" fmla="*/ 1391 h 1470"/>
              <a:gd name="T60" fmla="*/ 297 w 463"/>
              <a:gd name="T61" fmla="*/ 1388 h 1470"/>
              <a:gd name="T62" fmla="*/ 429 w 463"/>
              <a:gd name="T63" fmla="*/ 1397 h 1470"/>
              <a:gd name="T64" fmla="*/ 342 w 463"/>
              <a:gd name="T65" fmla="*/ 1344 h 1470"/>
              <a:gd name="T66" fmla="*/ 316 w 463"/>
              <a:gd name="T67" fmla="*/ 1300 h 1470"/>
              <a:gd name="T68" fmla="*/ 337 w 463"/>
              <a:gd name="T69" fmla="*/ 1080 h 1470"/>
              <a:gd name="T70" fmla="*/ 376 w 463"/>
              <a:gd name="T71" fmla="*/ 792 h 1470"/>
              <a:gd name="T72" fmla="*/ 388 w 463"/>
              <a:gd name="T73" fmla="*/ 747 h 1470"/>
              <a:gd name="T74" fmla="*/ 359 w 463"/>
              <a:gd name="T75" fmla="*/ 534 h 1470"/>
              <a:gd name="T76" fmla="*/ 385 w 463"/>
              <a:gd name="T77" fmla="*/ 500 h 1470"/>
              <a:gd name="T78" fmla="*/ 454 w 463"/>
              <a:gd name="T79" fmla="*/ 422 h 1470"/>
              <a:gd name="T80" fmla="*/ 330 w 463"/>
              <a:gd name="T81" fmla="*/ 437 h 1470"/>
              <a:gd name="T82" fmla="*/ 327 w 463"/>
              <a:gd name="T83" fmla="*/ 411 h 1470"/>
              <a:gd name="T84" fmla="*/ 311 w 463"/>
              <a:gd name="T85" fmla="*/ 458 h 1470"/>
              <a:gd name="T86" fmla="*/ 353 w 463"/>
              <a:gd name="T87" fmla="*/ 483 h 1470"/>
              <a:gd name="T88" fmla="*/ 350 w 463"/>
              <a:gd name="T89" fmla="*/ 540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63" h="1470">
                <a:moveTo>
                  <a:pt x="454" y="422"/>
                </a:moveTo>
                <a:cubicBezTo>
                  <a:pt x="448" y="394"/>
                  <a:pt x="430" y="395"/>
                  <a:pt x="412" y="379"/>
                </a:cubicBezTo>
                <a:cubicBezTo>
                  <a:pt x="395" y="363"/>
                  <a:pt x="381" y="350"/>
                  <a:pt x="379" y="321"/>
                </a:cubicBezTo>
                <a:cubicBezTo>
                  <a:pt x="376" y="291"/>
                  <a:pt x="344" y="267"/>
                  <a:pt x="323" y="262"/>
                </a:cubicBezTo>
                <a:cubicBezTo>
                  <a:pt x="304" y="258"/>
                  <a:pt x="286" y="248"/>
                  <a:pt x="281" y="246"/>
                </a:cubicBezTo>
                <a:cubicBezTo>
                  <a:pt x="280" y="254"/>
                  <a:pt x="283" y="272"/>
                  <a:pt x="285" y="285"/>
                </a:cubicBezTo>
                <a:cubicBezTo>
                  <a:pt x="284" y="286"/>
                  <a:pt x="282" y="284"/>
                  <a:pt x="281" y="281"/>
                </a:cubicBezTo>
                <a:cubicBezTo>
                  <a:pt x="274" y="266"/>
                  <a:pt x="272" y="258"/>
                  <a:pt x="267" y="261"/>
                </a:cubicBezTo>
                <a:cubicBezTo>
                  <a:pt x="263" y="263"/>
                  <a:pt x="260" y="273"/>
                  <a:pt x="257" y="282"/>
                </a:cubicBezTo>
                <a:cubicBezTo>
                  <a:pt x="241" y="262"/>
                  <a:pt x="203" y="221"/>
                  <a:pt x="184" y="204"/>
                </a:cubicBezTo>
                <a:cubicBezTo>
                  <a:pt x="185" y="202"/>
                  <a:pt x="187" y="200"/>
                  <a:pt x="189" y="199"/>
                </a:cubicBezTo>
                <a:cubicBezTo>
                  <a:pt x="194" y="208"/>
                  <a:pt x="205" y="223"/>
                  <a:pt x="217" y="229"/>
                </a:cubicBezTo>
                <a:cubicBezTo>
                  <a:pt x="232" y="237"/>
                  <a:pt x="266" y="257"/>
                  <a:pt x="266" y="257"/>
                </a:cubicBezTo>
                <a:cubicBezTo>
                  <a:pt x="266" y="257"/>
                  <a:pt x="273" y="241"/>
                  <a:pt x="275" y="231"/>
                </a:cubicBezTo>
                <a:cubicBezTo>
                  <a:pt x="275" y="230"/>
                  <a:pt x="275" y="230"/>
                  <a:pt x="275" y="230"/>
                </a:cubicBezTo>
                <a:cubicBezTo>
                  <a:pt x="275" y="231"/>
                  <a:pt x="275" y="231"/>
                  <a:pt x="275" y="231"/>
                </a:cubicBezTo>
                <a:cubicBezTo>
                  <a:pt x="275" y="230"/>
                  <a:pt x="275" y="228"/>
                  <a:pt x="275" y="227"/>
                </a:cubicBezTo>
                <a:cubicBezTo>
                  <a:pt x="275" y="220"/>
                  <a:pt x="273" y="215"/>
                  <a:pt x="280" y="213"/>
                </a:cubicBezTo>
                <a:cubicBezTo>
                  <a:pt x="288" y="211"/>
                  <a:pt x="299" y="185"/>
                  <a:pt x="302" y="169"/>
                </a:cubicBezTo>
                <a:cubicBezTo>
                  <a:pt x="306" y="153"/>
                  <a:pt x="306" y="139"/>
                  <a:pt x="313" y="121"/>
                </a:cubicBezTo>
                <a:cubicBezTo>
                  <a:pt x="321" y="104"/>
                  <a:pt x="320" y="87"/>
                  <a:pt x="312" y="65"/>
                </a:cubicBezTo>
                <a:cubicBezTo>
                  <a:pt x="312" y="65"/>
                  <a:pt x="312" y="65"/>
                  <a:pt x="312" y="65"/>
                </a:cubicBezTo>
                <a:cubicBezTo>
                  <a:pt x="300" y="14"/>
                  <a:pt x="277" y="28"/>
                  <a:pt x="277" y="28"/>
                </a:cubicBezTo>
                <a:cubicBezTo>
                  <a:pt x="246" y="0"/>
                  <a:pt x="210" y="26"/>
                  <a:pt x="194" y="42"/>
                </a:cubicBezTo>
                <a:cubicBezTo>
                  <a:pt x="194" y="42"/>
                  <a:pt x="194" y="42"/>
                  <a:pt x="193" y="42"/>
                </a:cubicBezTo>
                <a:cubicBezTo>
                  <a:pt x="190" y="44"/>
                  <a:pt x="188" y="47"/>
                  <a:pt x="186" y="51"/>
                </a:cubicBezTo>
                <a:cubicBezTo>
                  <a:pt x="186" y="51"/>
                  <a:pt x="186" y="51"/>
                  <a:pt x="186" y="51"/>
                </a:cubicBezTo>
                <a:cubicBezTo>
                  <a:pt x="171" y="73"/>
                  <a:pt x="175" y="119"/>
                  <a:pt x="175" y="119"/>
                </a:cubicBezTo>
                <a:cubicBezTo>
                  <a:pt x="175" y="119"/>
                  <a:pt x="173" y="120"/>
                  <a:pt x="171" y="131"/>
                </a:cubicBezTo>
                <a:cubicBezTo>
                  <a:pt x="170" y="142"/>
                  <a:pt x="175" y="159"/>
                  <a:pt x="178" y="165"/>
                </a:cubicBezTo>
                <a:cubicBezTo>
                  <a:pt x="180" y="171"/>
                  <a:pt x="185" y="172"/>
                  <a:pt x="186" y="177"/>
                </a:cubicBezTo>
                <a:cubicBezTo>
                  <a:pt x="186" y="177"/>
                  <a:pt x="184" y="189"/>
                  <a:pt x="181" y="201"/>
                </a:cubicBezTo>
                <a:cubicBezTo>
                  <a:pt x="181" y="201"/>
                  <a:pt x="181" y="201"/>
                  <a:pt x="180" y="201"/>
                </a:cubicBezTo>
                <a:cubicBezTo>
                  <a:pt x="179" y="203"/>
                  <a:pt x="181" y="206"/>
                  <a:pt x="175" y="217"/>
                </a:cubicBezTo>
                <a:cubicBezTo>
                  <a:pt x="166" y="231"/>
                  <a:pt x="153" y="236"/>
                  <a:pt x="121" y="253"/>
                </a:cubicBezTo>
                <a:cubicBezTo>
                  <a:pt x="90" y="269"/>
                  <a:pt x="82" y="302"/>
                  <a:pt x="79" y="333"/>
                </a:cubicBezTo>
                <a:cubicBezTo>
                  <a:pt x="76" y="365"/>
                  <a:pt x="71" y="389"/>
                  <a:pt x="76" y="396"/>
                </a:cubicBezTo>
                <a:cubicBezTo>
                  <a:pt x="81" y="403"/>
                  <a:pt x="93" y="443"/>
                  <a:pt x="104" y="477"/>
                </a:cubicBezTo>
                <a:cubicBezTo>
                  <a:pt x="116" y="510"/>
                  <a:pt x="111" y="549"/>
                  <a:pt x="109" y="564"/>
                </a:cubicBezTo>
                <a:cubicBezTo>
                  <a:pt x="107" y="578"/>
                  <a:pt x="98" y="591"/>
                  <a:pt x="99" y="610"/>
                </a:cubicBezTo>
                <a:cubicBezTo>
                  <a:pt x="100" y="629"/>
                  <a:pt x="98" y="648"/>
                  <a:pt x="95" y="677"/>
                </a:cubicBezTo>
                <a:cubicBezTo>
                  <a:pt x="93" y="705"/>
                  <a:pt x="76" y="759"/>
                  <a:pt x="85" y="763"/>
                </a:cubicBezTo>
                <a:cubicBezTo>
                  <a:pt x="93" y="768"/>
                  <a:pt x="96" y="767"/>
                  <a:pt x="96" y="780"/>
                </a:cubicBezTo>
                <a:cubicBezTo>
                  <a:pt x="96" y="793"/>
                  <a:pt x="90" y="876"/>
                  <a:pt x="69" y="975"/>
                </a:cubicBezTo>
                <a:cubicBezTo>
                  <a:pt x="48" y="1075"/>
                  <a:pt x="16" y="1296"/>
                  <a:pt x="9" y="1338"/>
                </a:cubicBezTo>
                <a:cubicBezTo>
                  <a:pt x="2" y="1379"/>
                  <a:pt x="8" y="1383"/>
                  <a:pt x="8" y="1383"/>
                </a:cubicBezTo>
                <a:cubicBezTo>
                  <a:pt x="8" y="1383"/>
                  <a:pt x="8" y="1386"/>
                  <a:pt x="4" y="1398"/>
                </a:cubicBezTo>
                <a:cubicBezTo>
                  <a:pt x="0" y="1410"/>
                  <a:pt x="4" y="1418"/>
                  <a:pt x="11" y="1423"/>
                </a:cubicBezTo>
                <a:cubicBezTo>
                  <a:pt x="18" y="1428"/>
                  <a:pt x="19" y="1438"/>
                  <a:pt x="34" y="1449"/>
                </a:cubicBezTo>
                <a:cubicBezTo>
                  <a:pt x="48" y="1460"/>
                  <a:pt x="90" y="1470"/>
                  <a:pt x="108" y="1468"/>
                </a:cubicBezTo>
                <a:cubicBezTo>
                  <a:pt x="126" y="1466"/>
                  <a:pt x="121" y="1460"/>
                  <a:pt x="120" y="1442"/>
                </a:cubicBezTo>
                <a:cubicBezTo>
                  <a:pt x="119" y="1424"/>
                  <a:pt x="96" y="1398"/>
                  <a:pt x="96" y="1398"/>
                </a:cubicBezTo>
                <a:cubicBezTo>
                  <a:pt x="96" y="1398"/>
                  <a:pt x="95" y="1393"/>
                  <a:pt x="101" y="1390"/>
                </a:cubicBezTo>
                <a:cubicBezTo>
                  <a:pt x="107" y="1386"/>
                  <a:pt x="132" y="1306"/>
                  <a:pt x="153" y="1231"/>
                </a:cubicBezTo>
                <a:cubicBezTo>
                  <a:pt x="175" y="1157"/>
                  <a:pt x="214" y="1022"/>
                  <a:pt x="214" y="1022"/>
                </a:cubicBezTo>
                <a:cubicBezTo>
                  <a:pt x="214" y="1022"/>
                  <a:pt x="217" y="1061"/>
                  <a:pt x="220" y="1100"/>
                </a:cubicBezTo>
                <a:cubicBezTo>
                  <a:pt x="222" y="1139"/>
                  <a:pt x="224" y="1267"/>
                  <a:pt x="220" y="1300"/>
                </a:cubicBezTo>
                <a:cubicBezTo>
                  <a:pt x="215" y="1333"/>
                  <a:pt x="215" y="1363"/>
                  <a:pt x="215" y="1363"/>
                </a:cubicBezTo>
                <a:cubicBezTo>
                  <a:pt x="215" y="1363"/>
                  <a:pt x="215" y="1367"/>
                  <a:pt x="215" y="1378"/>
                </a:cubicBezTo>
                <a:cubicBezTo>
                  <a:pt x="215" y="1389"/>
                  <a:pt x="223" y="1389"/>
                  <a:pt x="242" y="1391"/>
                </a:cubicBezTo>
                <a:cubicBezTo>
                  <a:pt x="261" y="1393"/>
                  <a:pt x="287" y="1392"/>
                  <a:pt x="287" y="1392"/>
                </a:cubicBezTo>
                <a:cubicBezTo>
                  <a:pt x="287" y="1392"/>
                  <a:pt x="286" y="1383"/>
                  <a:pt x="297" y="1388"/>
                </a:cubicBezTo>
                <a:cubicBezTo>
                  <a:pt x="307" y="1392"/>
                  <a:pt x="329" y="1403"/>
                  <a:pt x="349" y="1403"/>
                </a:cubicBezTo>
                <a:cubicBezTo>
                  <a:pt x="369" y="1403"/>
                  <a:pt x="429" y="1412"/>
                  <a:pt x="429" y="1397"/>
                </a:cubicBezTo>
                <a:cubicBezTo>
                  <a:pt x="429" y="1382"/>
                  <a:pt x="406" y="1376"/>
                  <a:pt x="385" y="1376"/>
                </a:cubicBezTo>
                <a:cubicBezTo>
                  <a:pt x="365" y="1376"/>
                  <a:pt x="342" y="1344"/>
                  <a:pt x="342" y="1344"/>
                </a:cubicBezTo>
                <a:cubicBezTo>
                  <a:pt x="342" y="1344"/>
                  <a:pt x="342" y="1344"/>
                  <a:pt x="348" y="1340"/>
                </a:cubicBezTo>
                <a:cubicBezTo>
                  <a:pt x="353" y="1337"/>
                  <a:pt x="320" y="1312"/>
                  <a:pt x="316" y="1300"/>
                </a:cubicBezTo>
                <a:cubicBezTo>
                  <a:pt x="311" y="1288"/>
                  <a:pt x="312" y="1286"/>
                  <a:pt x="316" y="1257"/>
                </a:cubicBezTo>
                <a:cubicBezTo>
                  <a:pt x="319" y="1229"/>
                  <a:pt x="327" y="1136"/>
                  <a:pt x="337" y="1080"/>
                </a:cubicBezTo>
                <a:cubicBezTo>
                  <a:pt x="346" y="1023"/>
                  <a:pt x="358" y="968"/>
                  <a:pt x="365" y="920"/>
                </a:cubicBezTo>
                <a:cubicBezTo>
                  <a:pt x="372" y="871"/>
                  <a:pt x="376" y="792"/>
                  <a:pt x="376" y="792"/>
                </a:cubicBezTo>
                <a:cubicBezTo>
                  <a:pt x="376" y="792"/>
                  <a:pt x="380" y="791"/>
                  <a:pt x="387" y="785"/>
                </a:cubicBezTo>
                <a:cubicBezTo>
                  <a:pt x="394" y="779"/>
                  <a:pt x="392" y="764"/>
                  <a:pt x="388" y="747"/>
                </a:cubicBezTo>
                <a:cubicBezTo>
                  <a:pt x="385" y="729"/>
                  <a:pt x="380" y="656"/>
                  <a:pt x="377" y="621"/>
                </a:cubicBezTo>
                <a:cubicBezTo>
                  <a:pt x="373" y="586"/>
                  <a:pt x="359" y="534"/>
                  <a:pt x="359" y="534"/>
                </a:cubicBezTo>
                <a:cubicBezTo>
                  <a:pt x="359" y="534"/>
                  <a:pt x="370" y="529"/>
                  <a:pt x="377" y="522"/>
                </a:cubicBezTo>
                <a:cubicBezTo>
                  <a:pt x="384" y="516"/>
                  <a:pt x="385" y="500"/>
                  <a:pt x="385" y="500"/>
                </a:cubicBezTo>
                <a:cubicBezTo>
                  <a:pt x="385" y="500"/>
                  <a:pt x="428" y="504"/>
                  <a:pt x="446" y="496"/>
                </a:cubicBezTo>
                <a:cubicBezTo>
                  <a:pt x="463" y="489"/>
                  <a:pt x="460" y="450"/>
                  <a:pt x="454" y="422"/>
                </a:cubicBezTo>
                <a:close/>
                <a:moveTo>
                  <a:pt x="311" y="458"/>
                </a:moveTo>
                <a:cubicBezTo>
                  <a:pt x="311" y="458"/>
                  <a:pt x="330" y="452"/>
                  <a:pt x="330" y="437"/>
                </a:cubicBezTo>
                <a:cubicBezTo>
                  <a:pt x="330" y="421"/>
                  <a:pt x="315" y="411"/>
                  <a:pt x="308" y="410"/>
                </a:cubicBezTo>
                <a:cubicBezTo>
                  <a:pt x="301" y="410"/>
                  <a:pt x="313" y="399"/>
                  <a:pt x="327" y="411"/>
                </a:cubicBezTo>
                <a:cubicBezTo>
                  <a:pt x="342" y="423"/>
                  <a:pt x="353" y="475"/>
                  <a:pt x="353" y="475"/>
                </a:cubicBezTo>
                <a:cubicBezTo>
                  <a:pt x="353" y="475"/>
                  <a:pt x="323" y="463"/>
                  <a:pt x="311" y="458"/>
                </a:cubicBezTo>
                <a:close/>
                <a:moveTo>
                  <a:pt x="350" y="540"/>
                </a:moveTo>
                <a:cubicBezTo>
                  <a:pt x="350" y="540"/>
                  <a:pt x="352" y="500"/>
                  <a:pt x="353" y="483"/>
                </a:cubicBezTo>
                <a:cubicBezTo>
                  <a:pt x="362" y="531"/>
                  <a:pt x="362" y="531"/>
                  <a:pt x="362" y="531"/>
                </a:cubicBezTo>
                <a:lnTo>
                  <a:pt x="350" y="540"/>
                </a:lnTo>
                <a:close/>
              </a:path>
            </a:pathLst>
          </a:custGeom>
          <a:solidFill>
            <a:srgbClr val="005898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i="0" u="none" strike="noStrike" kern="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7" name="Freeform 208"/>
          <p:cNvSpPr>
            <a:spLocks noEditPoints="1"/>
          </p:cNvSpPr>
          <p:nvPr/>
        </p:nvSpPr>
        <p:spPr bwMode="auto">
          <a:xfrm>
            <a:off x="3889058" y="2326958"/>
            <a:ext cx="793750" cy="2946400"/>
          </a:xfrm>
          <a:custGeom>
            <a:avLst/>
            <a:gdLst>
              <a:gd name="T0" fmla="*/ 221 w 224"/>
              <a:gd name="T1" fmla="*/ 237 h 906"/>
              <a:gd name="T2" fmla="*/ 178 w 224"/>
              <a:gd name="T3" fmla="*/ 151 h 906"/>
              <a:gd name="T4" fmla="*/ 161 w 224"/>
              <a:gd name="T5" fmla="*/ 98 h 906"/>
              <a:gd name="T6" fmla="*/ 148 w 224"/>
              <a:gd name="T7" fmla="*/ 36 h 906"/>
              <a:gd name="T8" fmla="*/ 107 w 224"/>
              <a:gd name="T9" fmla="*/ 0 h 906"/>
              <a:gd name="T10" fmla="*/ 63 w 224"/>
              <a:gd name="T11" fmla="*/ 101 h 906"/>
              <a:gd name="T12" fmla="*/ 48 w 224"/>
              <a:gd name="T13" fmla="*/ 145 h 906"/>
              <a:gd name="T14" fmla="*/ 7 w 224"/>
              <a:gd name="T15" fmla="*/ 204 h 906"/>
              <a:gd name="T16" fmla="*/ 2 w 224"/>
              <a:gd name="T17" fmla="*/ 302 h 906"/>
              <a:gd name="T18" fmla="*/ 28 w 224"/>
              <a:gd name="T19" fmla="*/ 360 h 906"/>
              <a:gd name="T20" fmla="*/ 31 w 224"/>
              <a:gd name="T21" fmla="*/ 411 h 906"/>
              <a:gd name="T22" fmla="*/ 35 w 224"/>
              <a:gd name="T23" fmla="*/ 565 h 906"/>
              <a:gd name="T24" fmla="*/ 54 w 224"/>
              <a:gd name="T25" fmla="*/ 607 h 906"/>
              <a:gd name="T26" fmla="*/ 81 w 224"/>
              <a:gd name="T27" fmla="*/ 790 h 906"/>
              <a:gd name="T28" fmla="*/ 89 w 224"/>
              <a:gd name="T29" fmla="*/ 869 h 906"/>
              <a:gd name="T30" fmla="*/ 112 w 224"/>
              <a:gd name="T31" fmla="*/ 906 h 906"/>
              <a:gd name="T32" fmla="*/ 122 w 224"/>
              <a:gd name="T33" fmla="*/ 847 h 906"/>
              <a:gd name="T34" fmla="*/ 157 w 224"/>
              <a:gd name="T35" fmla="*/ 853 h 906"/>
              <a:gd name="T36" fmla="*/ 124 w 224"/>
              <a:gd name="T37" fmla="*/ 764 h 906"/>
              <a:gd name="T38" fmla="*/ 156 w 224"/>
              <a:gd name="T39" fmla="*/ 611 h 906"/>
              <a:gd name="T40" fmla="*/ 166 w 224"/>
              <a:gd name="T41" fmla="*/ 582 h 906"/>
              <a:gd name="T42" fmla="*/ 190 w 224"/>
              <a:gd name="T43" fmla="*/ 474 h 906"/>
              <a:gd name="T44" fmla="*/ 206 w 224"/>
              <a:gd name="T45" fmla="*/ 414 h 906"/>
              <a:gd name="T46" fmla="*/ 192 w 224"/>
              <a:gd name="T47" fmla="*/ 313 h 906"/>
              <a:gd name="T48" fmla="*/ 73 w 224"/>
              <a:gd name="T49" fmla="*/ 279 h 906"/>
              <a:gd name="T50" fmla="*/ 63 w 224"/>
              <a:gd name="T51" fmla="*/ 289 h 906"/>
              <a:gd name="T52" fmla="*/ 73 w 224"/>
              <a:gd name="T53" fmla="*/ 269 h 906"/>
              <a:gd name="T54" fmla="*/ 110 w 224"/>
              <a:gd name="T55" fmla="*/ 621 h 906"/>
              <a:gd name="T56" fmla="*/ 107 w 224"/>
              <a:gd name="T57" fmla="*/ 646 h 906"/>
              <a:gd name="T58" fmla="*/ 104 w 224"/>
              <a:gd name="T59" fmla="*/ 612 h 906"/>
              <a:gd name="T60" fmla="*/ 110 w 224"/>
              <a:gd name="T61" fmla="*/ 580 h 906"/>
              <a:gd name="T62" fmla="*/ 116 w 224"/>
              <a:gd name="T63" fmla="*/ 225 h 906"/>
              <a:gd name="T64" fmla="*/ 91 w 224"/>
              <a:gd name="T65" fmla="*/ 130 h 906"/>
              <a:gd name="T66" fmla="*/ 115 w 224"/>
              <a:gd name="T67" fmla="*/ 200 h 906"/>
              <a:gd name="T68" fmla="*/ 128 w 224"/>
              <a:gd name="T69" fmla="*/ 156 h 906"/>
              <a:gd name="T70" fmla="*/ 143 w 224"/>
              <a:gd name="T71" fmla="*/ 147 h 906"/>
              <a:gd name="T72" fmla="*/ 116 w 224"/>
              <a:gd name="T73" fmla="*/ 225 h 906"/>
              <a:gd name="T74" fmla="*/ 138 w 224"/>
              <a:gd name="T75" fmla="*/ 333 h 906"/>
              <a:gd name="T76" fmla="*/ 149 w 224"/>
              <a:gd name="T77" fmla="*/ 315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4" h="906">
                <a:moveTo>
                  <a:pt x="215" y="296"/>
                </a:moveTo>
                <a:cubicBezTo>
                  <a:pt x="222" y="281"/>
                  <a:pt x="224" y="258"/>
                  <a:pt x="221" y="237"/>
                </a:cubicBezTo>
                <a:cubicBezTo>
                  <a:pt x="219" y="217"/>
                  <a:pt x="217" y="187"/>
                  <a:pt x="211" y="170"/>
                </a:cubicBezTo>
                <a:cubicBezTo>
                  <a:pt x="204" y="152"/>
                  <a:pt x="178" y="151"/>
                  <a:pt x="178" y="151"/>
                </a:cubicBezTo>
                <a:cubicBezTo>
                  <a:pt x="178" y="151"/>
                  <a:pt x="180" y="142"/>
                  <a:pt x="172" y="133"/>
                </a:cubicBezTo>
                <a:cubicBezTo>
                  <a:pt x="164" y="124"/>
                  <a:pt x="163" y="113"/>
                  <a:pt x="161" y="98"/>
                </a:cubicBezTo>
                <a:cubicBezTo>
                  <a:pt x="159" y="82"/>
                  <a:pt x="155" y="72"/>
                  <a:pt x="155" y="62"/>
                </a:cubicBezTo>
                <a:cubicBezTo>
                  <a:pt x="155" y="52"/>
                  <a:pt x="152" y="53"/>
                  <a:pt x="148" y="36"/>
                </a:cubicBezTo>
                <a:cubicBezTo>
                  <a:pt x="144" y="19"/>
                  <a:pt x="127" y="0"/>
                  <a:pt x="107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75" y="0"/>
                  <a:pt x="67" y="48"/>
                  <a:pt x="64" y="64"/>
                </a:cubicBezTo>
                <a:cubicBezTo>
                  <a:pt x="62" y="79"/>
                  <a:pt x="58" y="89"/>
                  <a:pt x="63" y="101"/>
                </a:cubicBezTo>
                <a:cubicBezTo>
                  <a:pt x="68" y="113"/>
                  <a:pt x="62" y="116"/>
                  <a:pt x="50" y="125"/>
                </a:cubicBezTo>
                <a:cubicBezTo>
                  <a:pt x="39" y="135"/>
                  <a:pt x="48" y="145"/>
                  <a:pt x="48" y="145"/>
                </a:cubicBezTo>
                <a:cubicBezTo>
                  <a:pt x="48" y="145"/>
                  <a:pt x="37" y="152"/>
                  <a:pt x="28" y="154"/>
                </a:cubicBezTo>
                <a:cubicBezTo>
                  <a:pt x="19" y="155"/>
                  <a:pt x="9" y="186"/>
                  <a:pt x="7" y="204"/>
                </a:cubicBezTo>
                <a:cubicBezTo>
                  <a:pt x="5" y="221"/>
                  <a:pt x="4" y="220"/>
                  <a:pt x="2" y="233"/>
                </a:cubicBezTo>
                <a:cubicBezTo>
                  <a:pt x="0" y="247"/>
                  <a:pt x="1" y="279"/>
                  <a:pt x="2" y="302"/>
                </a:cubicBezTo>
                <a:cubicBezTo>
                  <a:pt x="4" y="324"/>
                  <a:pt x="31" y="326"/>
                  <a:pt x="31" y="326"/>
                </a:cubicBezTo>
                <a:cubicBezTo>
                  <a:pt x="31" y="326"/>
                  <a:pt x="31" y="348"/>
                  <a:pt x="28" y="360"/>
                </a:cubicBezTo>
                <a:cubicBezTo>
                  <a:pt x="24" y="373"/>
                  <a:pt x="7" y="405"/>
                  <a:pt x="12" y="407"/>
                </a:cubicBezTo>
                <a:cubicBezTo>
                  <a:pt x="16" y="409"/>
                  <a:pt x="31" y="411"/>
                  <a:pt x="31" y="411"/>
                </a:cubicBezTo>
                <a:cubicBezTo>
                  <a:pt x="31" y="411"/>
                  <a:pt x="28" y="447"/>
                  <a:pt x="30" y="465"/>
                </a:cubicBezTo>
                <a:cubicBezTo>
                  <a:pt x="31" y="483"/>
                  <a:pt x="35" y="544"/>
                  <a:pt x="35" y="565"/>
                </a:cubicBezTo>
                <a:cubicBezTo>
                  <a:pt x="35" y="586"/>
                  <a:pt x="50" y="579"/>
                  <a:pt x="50" y="579"/>
                </a:cubicBezTo>
                <a:cubicBezTo>
                  <a:pt x="50" y="579"/>
                  <a:pt x="52" y="592"/>
                  <a:pt x="54" y="607"/>
                </a:cubicBezTo>
                <a:cubicBezTo>
                  <a:pt x="56" y="622"/>
                  <a:pt x="54" y="641"/>
                  <a:pt x="52" y="663"/>
                </a:cubicBezTo>
                <a:cubicBezTo>
                  <a:pt x="51" y="685"/>
                  <a:pt x="75" y="770"/>
                  <a:pt x="81" y="790"/>
                </a:cubicBezTo>
                <a:cubicBezTo>
                  <a:pt x="88" y="809"/>
                  <a:pt x="92" y="819"/>
                  <a:pt x="88" y="831"/>
                </a:cubicBezTo>
                <a:cubicBezTo>
                  <a:pt x="85" y="844"/>
                  <a:pt x="90" y="848"/>
                  <a:pt x="89" y="869"/>
                </a:cubicBezTo>
                <a:cubicBezTo>
                  <a:pt x="89" y="888"/>
                  <a:pt x="96" y="902"/>
                  <a:pt x="107" y="905"/>
                </a:cubicBezTo>
                <a:cubicBezTo>
                  <a:pt x="109" y="906"/>
                  <a:pt x="111" y="906"/>
                  <a:pt x="112" y="906"/>
                </a:cubicBezTo>
                <a:cubicBezTo>
                  <a:pt x="126" y="906"/>
                  <a:pt x="129" y="872"/>
                  <a:pt x="126" y="865"/>
                </a:cubicBezTo>
                <a:cubicBezTo>
                  <a:pt x="123" y="857"/>
                  <a:pt x="122" y="847"/>
                  <a:pt x="122" y="847"/>
                </a:cubicBezTo>
                <a:cubicBezTo>
                  <a:pt x="122" y="847"/>
                  <a:pt x="127" y="853"/>
                  <a:pt x="134" y="855"/>
                </a:cubicBezTo>
                <a:cubicBezTo>
                  <a:pt x="140" y="857"/>
                  <a:pt x="150" y="857"/>
                  <a:pt x="157" y="853"/>
                </a:cubicBezTo>
                <a:cubicBezTo>
                  <a:pt x="164" y="848"/>
                  <a:pt x="151" y="828"/>
                  <a:pt x="141" y="818"/>
                </a:cubicBezTo>
                <a:cubicBezTo>
                  <a:pt x="132" y="808"/>
                  <a:pt x="124" y="784"/>
                  <a:pt x="124" y="764"/>
                </a:cubicBezTo>
                <a:cubicBezTo>
                  <a:pt x="124" y="745"/>
                  <a:pt x="141" y="698"/>
                  <a:pt x="149" y="670"/>
                </a:cubicBezTo>
                <a:cubicBezTo>
                  <a:pt x="158" y="643"/>
                  <a:pt x="153" y="617"/>
                  <a:pt x="156" y="611"/>
                </a:cubicBezTo>
                <a:cubicBezTo>
                  <a:pt x="158" y="605"/>
                  <a:pt x="158" y="582"/>
                  <a:pt x="158" y="582"/>
                </a:cubicBezTo>
                <a:cubicBezTo>
                  <a:pt x="158" y="582"/>
                  <a:pt x="160" y="582"/>
                  <a:pt x="166" y="582"/>
                </a:cubicBezTo>
                <a:cubicBezTo>
                  <a:pt x="172" y="582"/>
                  <a:pt x="172" y="585"/>
                  <a:pt x="172" y="570"/>
                </a:cubicBezTo>
                <a:cubicBezTo>
                  <a:pt x="172" y="555"/>
                  <a:pt x="184" y="497"/>
                  <a:pt x="190" y="474"/>
                </a:cubicBezTo>
                <a:cubicBezTo>
                  <a:pt x="195" y="452"/>
                  <a:pt x="195" y="416"/>
                  <a:pt x="195" y="416"/>
                </a:cubicBezTo>
                <a:cubicBezTo>
                  <a:pt x="195" y="416"/>
                  <a:pt x="199" y="416"/>
                  <a:pt x="206" y="414"/>
                </a:cubicBezTo>
                <a:cubicBezTo>
                  <a:pt x="214" y="413"/>
                  <a:pt x="208" y="399"/>
                  <a:pt x="199" y="371"/>
                </a:cubicBezTo>
                <a:cubicBezTo>
                  <a:pt x="189" y="344"/>
                  <a:pt x="192" y="313"/>
                  <a:pt x="192" y="313"/>
                </a:cubicBezTo>
                <a:cubicBezTo>
                  <a:pt x="192" y="313"/>
                  <a:pt x="208" y="311"/>
                  <a:pt x="215" y="296"/>
                </a:cubicBezTo>
                <a:close/>
                <a:moveTo>
                  <a:pt x="73" y="279"/>
                </a:moveTo>
                <a:cubicBezTo>
                  <a:pt x="73" y="286"/>
                  <a:pt x="71" y="292"/>
                  <a:pt x="71" y="292"/>
                </a:cubicBezTo>
                <a:cubicBezTo>
                  <a:pt x="71" y="292"/>
                  <a:pt x="67" y="292"/>
                  <a:pt x="63" y="289"/>
                </a:cubicBezTo>
                <a:cubicBezTo>
                  <a:pt x="65" y="285"/>
                  <a:pt x="65" y="271"/>
                  <a:pt x="65" y="271"/>
                </a:cubicBezTo>
                <a:cubicBezTo>
                  <a:pt x="73" y="269"/>
                  <a:pt x="73" y="269"/>
                  <a:pt x="73" y="269"/>
                </a:cubicBezTo>
                <a:cubicBezTo>
                  <a:pt x="73" y="269"/>
                  <a:pt x="73" y="272"/>
                  <a:pt x="73" y="279"/>
                </a:cubicBezTo>
                <a:close/>
                <a:moveTo>
                  <a:pt x="110" y="621"/>
                </a:moveTo>
                <a:cubicBezTo>
                  <a:pt x="109" y="625"/>
                  <a:pt x="108" y="631"/>
                  <a:pt x="107" y="637"/>
                </a:cubicBezTo>
                <a:cubicBezTo>
                  <a:pt x="107" y="642"/>
                  <a:pt x="107" y="646"/>
                  <a:pt x="107" y="646"/>
                </a:cubicBezTo>
                <a:cubicBezTo>
                  <a:pt x="107" y="646"/>
                  <a:pt x="106" y="638"/>
                  <a:pt x="106" y="632"/>
                </a:cubicBezTo>
                <a:cubicBezTo>
                  <a:pt x="106" y="626"/>
                  <a:pt x="102" y="620"/>
                  <a:pt x="104" y="612"/>
                </a:cubicBezTo>
                <a:cubicBezTo>
                  <a:pt x="105" y="608"/>
                  <a:pt x="106" y="602"/>
                  <a:pt x="107" y="596"/>
                </a:cubicBezTo>
                <a:cubicBezTo>
                  <a:pt x="109" y="588"/>
                  <a:pt x="110" y="580"/>
                  <a:pt x="110" y="580"/>
                </a:cubicBezTo>
                <a:cubicBezTo>
                  <a:pt x="110" y="601"/>
                  <a:pt x="112" y="615"/>
                  <a:pt x="110" y="621"/>
                </a:cubicBezTo>
                <a:close/>
                <a:moveTo>
                  <a:pt x="116" y="225"/>
                </a:moveTo>
                <a:cubicBezTo>
                  <a:pt x="115" y="231"/>
                  <a:pt x="108" y="214"/>
                  <a:pt x="103" y="195"/>
                </a:cubicBezTo>
                <a:cubicBezTo>
                  <a:pt x="99" y="176"/>
                  <a:pt x="91" y="148"/>
                  <a:pt x="91" y="130"/>
                </a:cubicBezTo>
                <a:cubicBezTo>
                  <a:pt x="91" y="130"/>
                  <a:pt x="105" y="142"/>
                  <a:pt x="105" y="151"/>
                </a:cubicBezTo>
                <a:cubicBezTo>
                  <a:pt x="105" y="161"/>
                  <a:pt x="112" y="191"/>
                  <a:pt x="115" y="200"/>
                </a:cubicBezTo>
                <a:cubicBezTo>
                  <a:pt x="117" y="209"/>
                  <a:pt x="119" y="189"/>
                  <a:pt x="124" y="180"/>
                </a:cubicBezTo>
                <a:cubicBezTo>
                  <a:pt x="129" y="171"/>
                  <a:pt x="131" y="163"/>
                  <a:pt x="128" y="156"/>
                </a:cubicBezTo>
                <a:cubicBezTo>
                  <a:pt x="125" y="149"/>
                  <a:pt x="136" y="146"/>
                  <a:pt x="143" y="128"/>
                </a:cubicBezTo>
                <a:cubicBezTo>
                  <a:pt x="144" y="135"/>
                  <a:pt x="144" y="140"/>
                  <a:pt x="143" y="147"/>
                </a:cubicBezTo>
                <a:cubicBezTo>
                  <a:pt x="143" y="153"/>
                  <a:pt x="132" y="186"/>
                  <a:pt x="129" y="192"/>
                </a:cubicBezTo>
                <a:cubicBezTo>
                  <a:pt x="125" y="199"/>
                  <a:pt x="117" y="219"/>
                  <a:pt x="116" y="225"/>
                </a:cubicBezTo>
                <a:close/>
                <a:moveTo>
                  <a:pt x="149" y="333"/>
                </a:moveTo>
                <a:cubicBezTo>
                  <a:pt x="149" y="333"/>
                  <a:pt x="138" y="338"/>
                  <a:pt x="138" y="333"/>
                </a:cubicBezTo>
                <a:cubicBezTo>
                  <a:pt x="139" y="329"/>
                  <a:pt x="141" y="315"/>
                  <a:pt x="141" y="315"/>
                </a:cubicBezTo>
                <a:cubicBezTo>
                  <a:pt x="149" y="315"/>
                  <a:pt x="149" y="315"/>
                  <a:pt x="149" y="315"/>
                </a:cubicBezTo>
                <a:lnTo>
                  <a:pt x="149" y="333"/>
                </a:lnTo>
                <a:close/>
              </a:path>
            </a:pathLst>
          </a:custGeom>
          <a:solidFill>
            <a:srgbClr val="BFEA1F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i="0" u="none" strike="noStrike" kern="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8" name="Freeform 192"/>
          <p:cNvSpPr>
            <a:spLocks noEditPoints="1"/>
          </p:cNvSpPr>
          <p:nvPr/>
        </p:nvSpPr>
        <p:spPr bwMode="auto">
          <a:xfrm>
            <a:off x="2790508" y="2393633"/>
            <a:ext cx="1309688" cy="3090863"/>
          </a:xfrm>
          <a:custGeom>
            <a:avLst/>
            <a:gdLst>
              <a:gd name="T0" fmla="*/ 625 w 693"/>
              <a:gd name="T1" fmla="*/ 1522 h 1641"/>
              <a:gd name="T2" fmla="*/ 520 w 693"/>
              <a:gd name="T3" fmla="*/ 985 h 1641"/>
              <a:gd name="T4" fmla="*/ 498 w 693"/>
              <a:gd name="T5" fmla="*/ 789 h 1641"/>
              <a:gd name="T6" fmla="*/ 532 w 693"/>
              <a:gd name="T7" fmla="*/ 760 h 1641"/>
              <a:gd name="T8" fmla="*/ 571 w 693"/>
              <a:gd name="T9" fmla="*/ 506 h 1641"/>
              <a:gd name="T10" fmla="*/ 505 w 693"/>
              <a:gd name="T11" fmla="*/ 282 h 1641"/>
              <a:gd name="T12" fmla="*/ 394 w 693"/>
              <a:gd name="T13" fmla="*/ 243 h 1641"/>
              <a:gd name="T14" fmla="*/ 344 w 693"/>
              <a:gd name="T15" fmla="*/ 214 h 1641"/>
              <a:gd name="T16" fmla="*/ 341 w 693"/>
              <a:gd name="T17" fmla="*/ 204 h 1641"/>
              <a:gd name="T18" fmla="*/ 354 w 693"/>
              <a:gd name="T19" fmla="*/ 65 h 1641"/>
              <a:gd name="T20" fmla="*/ 313 w 693"/>
              <a:gd name="T21" fmla="*/ 0 h 1641"/>
              <a:gd name="T22" fmla="*/ 228 w 693"/>
              <a:gd name="T23" fmla="*/ 24 h 1641"/>
              <a:gd name="T24" fmla="*/ 214 w 693"/>
              <a:gd name="T25" fmla="*/ 121 h 1641"/>
              <a:gd name="T26" fmla="*/ 240 w 693"/>
              <a:gd name="T27" fmla="*/ 200 h 1641"/>
              <a:gd name="T28" fmla="*/ 240 w 693"/>
              <a:gd name="T29" fmla="*/ 215 h 1641"/>
              <a:gd name="T30" fmla="*/ 147 w 693"/>
              <a:gd name="T31" fmla="*/ 272 h 1641"/>
              <a:gd name="T32" fmla="*/ 22 w 693"/>
              <a:gd name="T33" fmla="*/ 531 h 1641"/>
              <a:gd name="T34" fmla="*/ 113 w 693"/>
              <a:gd name="T35" fmla="*/ 777 h 1641"/>
              <a:gd name="T36" fmla="*/ 143 w 693"/>
              <a:gd name="T37" fmla="*/ 802 h 1641"/>
              <a:gd name="T38" fmla="*/ 220 w 693"/>
              <a:gd name="T39" fmla="*/ 1183 h 1641"/>
              <a:gd name="T40" fmla="*/ 267 w 693"/>
              <a:gd name="T41" fmla="*/ 1470 h 1641"/>
              <a:gd name="T42" fmla="*/ 231 w 693"/>
              <a:gd name="T43" fmla="*/ 1602 h 1641"/>
              <a:gd name="T44" fmla="*/ 343 w 693"/>
              <a:gd name="T45" fmla="*/ 1595 h 1641"/>
              <a:gd name="T46" fmla="*/ 351 w 693"/>
              <a:gd name="T47" fmla="*/ 1504 h 1641"/>
              <a:gd name="T48" fmla="*/ 342 w 693"/>
              <a:gd name="T49" fmla="*/ 1327 h 1641"/>
              <a:gd name="T50" fmla="*/ 334 w 693"/>
              <a:gd name="T51" fmla="*/ 1168 h 1641"/>
              <a:gd name="T52" fmla="*/ 372 w 693"/>
              <a:gd name="T53" fmla="*/ 991 h 1641"/>
              <a:gd name="T54" fmla="*/ 495 w 693"/>
              <a:gd name="T55" fmla="*/ 1455 h 1641"/>
              <a:gd name="T56" fmla="*/ 553 w 693"/>
              <a:gd name="T57" fmla="*/ 1595 h 1641"/>
              <a:gd name="T58" fmla="*/ 693 w 693"/>
              <a:gd name="T59" fmla="*/ 1628 h 1641"/>
              <a:gd name="T60" fmla="*/ 115 w 693"/>
              <a:gd name="T61" fmla="*/ 608 h 1641"/>
              <a:gd name="T62" fmla="*/ 125 w 693"/>
              <a:gd name="T63" fmla="*/ 524 h 1641"/>
              <a:gd name="T64" fmla="*/ 395 w 693"/>
              <a:gd name="T65" fmla="*/ 690 h 1641"/>
              <a:gd name="T66" fmla="*/ 314 w 693"/>
              <a:gd name="T67" fmla="*/ 307 h 1641"/>
              <a:gd name="T68" fmla="*/ 280 w 693"/>
              <a:gd name="T69" fmla="*/ 291 h 1641"/>
              <a:gd name="T70" fmla="*/ 295 w 693"/>
              <a:gd name="T71" fmla="*/ 485 h 1641"/>
              <a:gd name="T72" fmla="*/ 274 w 693"/>
              <a:gd name="T73" fmla="*/ 687 h 1641"/>
              <a:gd name="T74" fmla="*/ 235 w 693"/>
              <a:gd name="T75" fmla="*/ 542 h 1641"/>
              <a:gd name="T76" fmla="*/ 248 w 693"/>
              <a:gd name="T77" fmla="*/ 225 h 1641"/>
              <a:gd name="T78" fmla="*/ 334 w 693"/>
              <a:gd name="T79" fmla="*/ 227 h 1641"/>
              <a:gd name="T80" fmla="*/ 381 w 693"/>
              <a:gd name="T81" fmla="*/ 413 h 1641"/>
              <a:gd name="T82" fmla="*/ 411 w 693"/>
              <a:gd name="T83" fmla="*/ 689 h 1641"/>
              <a:gd name="T84" fmla="*/ 473 w 693"/>
              <a:gd name="T85" fmla="*/ 485 h 1641"/>
              <a:gd name="T86" fmla="*/ 501 w 693"/>
              <a:gd name="T87" fmla="*/ 576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93" h="1641">
                <a:moveTo>
                  <a:pt x="669" y="1590"/>
                </a:moveTo>
                <a:cubicBezTo>
                  <a:pt x="650" y="1579"/>
                  <a:pt x="636" y="1550"/>
                  <a:pt x="629" y="1542"/>
                </a:cubicBezTo>
                <a:cubicBezTo>
                  <a:pt x="622" y="1535"/>
                  <a:pt x="631" y="1537"/>
                  <a:pt x="625" y="1522"/>
                </a:cubicBezTo>
                <a:cubicBezTo>
                  <a:pt x="619" y="1507"/>
                  <a:pt x="600" y="1419"/>
                  <a:pt x="597" y="1391"/>
                </a:cubicBezTo>
                <a:cubicBezTo>
                  <a:pt x="593" y="1362"/>
                  <a:pt x="595" y="1265"/>
                  <a:pt x="582" y="1219"/>
                </a:cubicBezTo>
                <a:cubicBezTo>
                  <a:pt x="568" y="1173"/>
                  <a:pt x="526" y="1025"/>
                  <a:pt x="520" y="985"/>
                </a:cubicBezTo>
                <a:cubicBezTo>
                  <a:pt x="514" y="944"/>
                  <a:pt x="505" y="903"/>
                  <a:pt x="505" y="881"/>
                </a:cubicBezTo>
                <a:cubicBezTo>
                  <a:pt x="505" y="858"/>
                  <a:pt x="503" y="843"/>
                  <a:pt x="496" y="827"/>
                </a:cubicBezTo>
                <a:cubicBezTo>
                  <a:pt x="490" y="811"/>
                  <a:pt x="498" y="789"/>
                  <a:pt x="498" y="789"/>
                </a:cubicBezTo>
                <a:cubicBezTo>
                  <a:pt x="498" y="789"/>
                  <a:pt x="514" y="801"/>
                  <a:pt x="524" y="810"/>
                </a:cubicBezTo>
                <a:cubicBezTo>
                  <a:pt x="534" y="819"/>
                  <a:pt x="534" y="805"/>
                  <a:pt x="529" y="785"/>
                </a:cubicBezTo>
                <a:cubicBezTo>
                  <a:pt x="524" y="765"/>
                  <a:pt x="527" y="754"/>
                  <a:pt x="532" y="760"/>
                </a:cubicBezTo>
                <a:cubicBezTo>
                  <a:pt x="537" y="767"/>
                  <a:pt x="541" y="728"/>
                  <a:pt x="553" y="705"/>
                </a:cubicBezTo>
                <a:cubicBezTo>
                  <a:pt x="566" y="681"/>
                  <a:pt x="593" y="633"/>
                  <a:pt x="587" y="606"/>
                </a:cubicBezTo>
                <a:cubicBezTo>
                  <a:pt x="581" y="578"/>
                  <a:pt x="578" y="530"/>
                  <a:pt x="571" y="506"/>
                </a:cubicBezTo>
                <a:cubicBezTo>
                  <a:pt x="563" y="483"/>
                  <a:pt x="556" y="441"/>
                  <a:pt x="547" y="415"/>
                </a:cubicBezTo>
                <a:cubicBezTo>
                  <a:pt x="538" y="389"/>
                  <a:pt x="540" y="376"/>
                  <a:pt x="529" y="350"/>
                </a:cubicBezTo>
                <a:cubicBezTo>
                  <a:pt x="517" y="324"/>
                  <a:pt x="505" y="295"/>
                  <a:pt x="505" y="282"/>
                </a:cubicBezTo>
                <a:cubicBezTo>
                  <a:pt x="505" y="275"/>
                  <a:pt x="502" y="269"/>
                  <a:pt x="491" y="265"/>
                </a:cubicBezTo>
                <a:cubicBezTo>
                  <a:pt x="483" y="261"/>
                  <a:pt x="469" y="258"/>
                  <a:pt x="449" y="255"/>
                </a:cubicBezTo>
                <a:cubicBezTo>
                  <a:pt x="428" y="252"/>
                  <a:pt x="409" y="248"/>
                  <a:pt x="394" y="243"/>
                </a:cubicBezTo>
                <a:cubicBezTo>
                  <a:pt x="393" y="243"/>
                  <a:pt x="392" y="242"/>
                  <a:pt x="391" y="242"/>
                </a:cubicBezTo>
                <a:cubicBezTo>
                  <a:pt x="391" y="242"/>
                  <a:pt x="390" y="242"/>
                  <a:pt x="390" y="242"/>
                </a:cubicBezTo>
                <a:cubicBezTo>
                  <a:pt x="370" y="235"/>
                  <a:pt x="344" y="214"/>
                  <a:pt x="344" y="214"/>
                </a:cubicBezTo>
                <a:cubicBezTo>
                  <a:pt x="336" y="225"/>
                  <a:pt x="336" y="225"/>
                  <a:pt x="336" y="225"/>
                </a:cubicBezTo>
                <a:cubicBezTo>
                  <a:pt x="339" y="221"/>
                  <a:pt x="341" y="218"/>
                  <a:pt x="344" y="214"/>
                </a:cubicBezTo>
                <a:cubicBezTo>
                  <a:pt x="341" y="211"/>
                  <a:pt x="336" y="204"/>
                  <a:pt x="341" y="204"/>
                </a:cubicBezTo>
                <a:cubicBezTo>
                  <a:pt x="352" y="203"/>
                  <a:pt x="354" y="159"/>
                  <a:pt x="360" y="146"/>
                </a:cubicBezTo>
                <a:cubicBezTo>
                  <a:pt x="366" y="133"/>
                  <a:pt x="364" y="124"/>
                  <a:pt x="360" y="112"/>
                </a:cubicBezTo>
                <a:cubicBezTo>
                  <a:pt x="356" y="101"/>
                  <a:pt x="364" y="84"/>
                  <a:pt x="354" y="65"/>
                </a:cubicBezTo>
                <a:cubicBezTo>
                  <a:pt x="344" y="47"/>
                  <a:pt x="358" y="24"/>
                  <a:pt x="344" y="22"/>
                </a:cubicBezTo>
                <a:cubicBezTo>
                  <a:pt x="330" y="20"/>
                  <a:pt x="335" y="3"/>
                  <a:pt x="322" y="3"/>
                </a:cubicBezTo>
                <a:cubicBezTo>
                  <a:pt x="318" y="3"/>
                  <a:pt x="315" y="2"/>
                  <a:pt x="313" y="0"/>
                </a:cubicBezTo>
                <a:cubicBezTo>
                  <a:pt x="302" y="21"/>
                  <a:pt x="285" y="14"/>
                  <a:pt x="285" y="14"/>
                </a:cubicBezTo>
                <a:cubicBezTo>
                  <a:pt x="259" y="8"/>
                  <a:pt x="242" y="14"/>
                  <a:pt x="230" y="23"/>
                </a:cubicBezTo>
                <a:cubicBezTo>
                  <a:pt x="230" y="23"/>
                  <a:pt x="229" y="24"/>
                  <a:pt x="228" y="24"/>
                </a:cubicBezTo>
                <a:cubicBezTo>
                  <a:pt x="213" y="38"/>
                  <a:pt x="208" y="57"/>
                  <a:pt x="208" y="58"/>
                </a:cubicBezTo>
                <a:cubicBezTo>
                  <a:pt x="207" y="65"/>
                  <a:pt x="206" y="72"/>
                  <a:pt x="206" y="77"/>
                </a:cubicBezTo>
                <a:cubicBezTo>
                  <a:pt x="208" y="95"/>
                  <a:pt x="213" y="113"/>
                  <a:pt x="214" y="121"/>
                </a:cubicBezTo>
                <a:cubicBezTo>
                  <a:pt x="215" y="128"/>
                  <a:pt x="219" y="158"/>
                  <a:pt x="225" y="158"/>
                </a:cubicBezTo>
                <a:cubicBezTo>
                  <a:pt x="231" y="158"/>
                  <a:pt x="233" y="159"/>
                  <a:pt x="233" y="159"/>
                </a:cubicBezTo>
                <a:cubicBezTo>
                  <a:pt x="233" y="159"/>
                  <a:pt x="240" y="182"/>
                  <a:pt x="240" y="200"/>
                </a:cubicBezTo>
                <a:cubicBezTo>
                  <a:pt x="240" y="208"/>
                  <a:pt x="240" y="212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24" y="238"/>
                  <a:pt x="206" y="246"/>
                </a:cubicBezTo>
                <a:cubicBezTo>
                  <a:pt x="188" y="255"/>
                  <a:pt x="162" y="268"/>
                  <a:pt x="147" y="272"/>
                </a:cubicBezTo>
                <a:cubicBezTo>
                  <a:pt x="136" y="275"/>
                  <a:pt x="124" y="279"/>
                  <a:pt x="115" y="285"/>
                </a:cubicBezTo>
                <a:cubicBezTo>
                  <a:pt x="103" y="293"/>
                  <a:pt x="93" y="305"/>
                  <a:pt x="89" y="326"/>
                </a:cubicBezTo>
                <a:cubicBezTo>
                  <a:pt x="82" y="365"/>
                  <a:pt x="42" y="495"/>
                  <a:pt x="22" y="531"/>
                </a:cubicBezTo>
                <a:cubicBezTo>
                  <a:pt x="3" y="567"/>
                  <a:pt x="0" y="616"/>
                  <a:pt x="20" y="646"/>
                </a:cubicBezTo>
                <a:cubicBezTo>
                  <a:pt x="39" y="676"/>
                  <a:pt x="86" y="750"/>
                  <a:pt x="93" y="760"/>
                </a:cubicBezTo>
                <a:cubicBezTo>
                  <a:pt x="100" y="770"/>
                  <a:pt x="102" y="778"/>
                  <a:pt x="113" y="777"/>
                </a:cubicBezTo>
                <a:cubicBezTo>
                  <a:pt x="113" y="777"/>
                  <a:pt x="114" y="776"/>
                  <a:pt x="115" y="776"/>
                </a:cubicBezTo>
                <a:cubicBezTo>
                  <a:pt x="124" y="776"/>
                  <a:pt x="130" y="777"/>
                  <a:pt x="130" y="777"/>
                </a:cubicBezTo>
                <a:cubicBezTo>
                  <a:pt x="130" y="777"/>
                  <a:pt x="135" y="796"/>
                  <a:pt x="143" y="802"/>
                </a:cubicBezTo>
                <a:cubicBezTo>
                  <a:pt x="151" y="808"/>
                  <a:pt x="161" y="828"/>
                  <a:pt x="163" y="821"/>
                </a:cubicBezTo>
                <a:cubicBezTo>
                  <a:pt x="166" y="814"/>
                  <a:pt x="173" y="872"/>
                  <a:pt x="180" y="903"/>
                </a:cubicBezTo>
                <a:cubicBezTo>
                  <a:pt x="187" y="934"/>
                  <a:pt x="220" y="1152"/>
                  <a:pt x="220" y="1183"/>
                </a:cubicBezTo>
                <a:cubicBezTo>
                  <a:pt x="220" y="1214"/>
                  <a:pt x="232" y="1246"/>
                  <a:pt x="231" y="1268"/>
                </a:cubicBezTo>
                <a:cubicBezTo>
                  <a:pt x="230" y="1291"/>
                  <a:pt x="235" y="1349"/>
                  <a:pt x="236" y="1381"/>
                </a:cubicBezTo>
                <a:cubicBezTo>
                  <a:pt x="237" y="1413"/>
                  <a:pt x="267" y="1447"/>
                  <a:pt x="267" y="1470"/>
                </a:cubicBezTo>
                <a:cubicBezTo>
                  <a:pt x="267" y="1494"/>
                  <a:pt x="260" y="1505"/>
                  <a:pt x="263" y="1519"/>
                </a:cubicBezTo>
                <a:cubicBezTo>
                  <a:pt x="267" y="1532"/>
                  <a:pt x="266" y="1542"/>
                  <a:pt x="251" y="1558"/>
                </a:cubicBezTo>
                <a:cubicBezTo>
                  <a:pt x="236" y="1574"/>
                  <a:pt x="230" y="1589"/>
                  <a:pt x="231" y="1602"/>
                </a:cubicBezTo>
                <a:cubicBezTo>
                  <a:pt x="232" y="1614"/>
                  <a:pt x="236" y="1619"/>
                  <a:pt x="266" y="1620"/>
                </a:cubicBezTo>
                <a:cubicBezTo>
                  <a:pt x="296" y="1621"/>
                  <a:pt x="324" y="1613"/>
                  <a:pt x="324" y="1605"/>
                </a:cubicBezTo>
                <a:cubicBezTo>
                  <a:pt x="324" y="1598"/>
                  <a:pt x="334" y="1595"/>
                  <a:pt x="343" y="1595"/>
                </a:cubicBezTo>
                <a:cubicBezTo>
                  <a:pt x="351" y="1595"/>
                  <a:pt x="350" y="1587"/>
                  <a:pt x="346" y="1569"/>
                </a:cubicBezTo>
                <a:cubicBezTo>
                  <a:pt x="343" y="1552"/>
                  <a:pt x="330" y="1528"/>
                  <a:pt x="338" y="1531"/>
                </a:cubicBezTo>
                <a:cubicBezTo>
                  <a:pt x="345" y="1533"/>
                  <a:pt x="351" y="1528"/>
                  <a:pt x="351" y="1504"/>
                </a:cubicBezTo>
                <a:cubicBezTo>
                  <a:pt x="351" y="1479"/>
                  <a:pt x="355" y="1471"/>
                  <a:pt x="344" y="1457"/>
                </a:cubicBezTo>
                <a:cubicBezTo>
                  <a:pt x="333" y="1442"/>
                  <a:pt x="335" y="1415"/>
                  <a:pt x="338" y="1392"/>
                </a:cubicBezTo>
                <a:cubicBezTo>
                  <a:pt x="340" y="1370"/>
                  <a:pt x="348" y="1354"/>
                  <a:pt x="342" y="1327"/>
                </a:cubicBezTo>
                <a:cubicBezTo>
                  <a:pt x="335" y="1299"/>
                  <a:pt x="334" y="1266"/>
                  <a:pt x="338" y="1252"/>
                </a:cubicBezTo>
                <a:cubicBezTo>
                  <a:pt x="342" y="1239"/>
                  <a:pt x="339" y="1222"/>
                  <a:pt x="329" y="1211"/>
                </a:cubicBezTo>
                <a:cubicBezTo>
                  <a:pt x="319" y="1200"/>
                  <a:pt x="334" y="1180"/>
                  <a:pt x="334" y="1168"/>
                </a:cubicBezTo>
                <a:cubicBezTo>
                  <a:pt x="334" y="1156"/>
                  <a:pt x="330" y="1104"/>
                  <a:pt x="337" y="1052"/>
                </a:cubicBezTo>
                <a:cubicBezTo>
                  <a:pt x="343" y="999"/>
                  <a:pt x="344" y="960"/>
                  <a:pt x="345" y="946"/>
                </a:cubicBezTo>
                <a:cubicBezTo>
                  <a:pt x="346" y="933"/>
                  <a:pt x="354" y="939"/>
                  <a:pt x="372" y="991"/>
                </a:cubicBezTo>
                <a:cubicBezTo>
                  <a:pt x="391" y="1043"/>
                  <a:pt x="438" y="1205"/>
                  <a:pt x="447" y="1241"/>
                </a:cubicBezTo>
                <a:cubicBezTo>
                  <a:pt x="454" y="1272"/>
                  <a:pt x="480" y="1385"/>
                  <a:pt x="491" y="1436"/>
                </a:cubicBezTo>
                <a:cubicBezTo>
                  <a:pt x="493" y="1444"/>
                  <a:pt x="494" y="1451"/>
                  <a:pt x="495" y="1455"/>
                </a:cubicBezTo>
                <a:cubicBezTo>
                  <a:pt x="501" y="1486"/>
                  <a:pt x="509" y="1548"/>
                  <a:pt x="517" y="1548"/>
                </a:cubicBezTo>
                <a:cubicBezTo>
                  <a:pt x="526" y="1548"/>
                  <a:pt x="524" y="1554"/>
                  <a:pt x="525" y="1572"/>
                </a:cubicBezTo>
                <a:cubicBezTo>
                  <a:pt x="526" y="1589"/>
                  <a:pt x="543" y="1592"/>
                  <a:pt x="553" y="1595"/>
                </a:cubicBezTo>
                <a:cubicBezTo>
                  <a:pt x="563" y="1599"/>
                  <a:pt x="566" y="1589"/>
                  <a:pt x="566" y="1589"/>
                </a:cubicBezTo>
                <a:cubicBezTo>
                  <a:pt x="566" y="1589"/>
                  <a:pt x="582" y="1623"/>
                  <a:pt x="610" y="1626"/>
                </a:cubicBezTo>
                <a:cubicBezTo>
                  <a:pt x="639" y="1630"/>
                  <a:pt x="693" y="1641"/>
                  <a:pt x="693" y="1628"/>
                </a:cubicBezTo>
                <a:cubicBezTo>
                  <a:pt x="693" y="1614"/>
                  <a:pt x="687" y="1602"/>
                  <a:pt x="669" y="1590"/>
                </a:cubicBezTo>
                <a:close/>
                <a:moveTo>
                  <a:pt x="128" y="644"/>
                </a:moveTo>
                <a:cubicBezTo>
                  <a:pt x="128" y="632"/>
                  <a:pt x="122" y="619"/>
                  <a:pt x="115" y="608"/>
                </a:cubicBezTo>
                <a:cubicBezTo>
                  <a:pt x="105" y="594"/>
                  <a:pt x="95" y="582"/>
                  <a:pt x="99" y="575"/>
                </a:cubicBezTo>
                <a:cubicBezTo>
                  <a:pt x="105" y="563"/>
                  <a:pt x="110" y="563"/>
                  <a:pt x="115" y="554"/>
                </a:cubicBezTo>
                <a:cubicBezTo>
                  <a:pt x="118" y="549"/>
                  <a:pt x="121" y="541"/>
                  <a:pt x="125" y="524"/>
                </a:cubicBezTo>
                <a:cubicBezTo>
                  <a:pt x="124" y="559"/>
                  <a:pt x="136" y="611"/>
                  <a:pt x="128" y="644"/>
                </a:cubicBezTo>
                <a:close/>
                <a:moveTo>
                  <a:pt x="411" y="689"/>
                </a:moveTo>
                <a:cubicBezTo>
                  <a:pt x="407" y="690"/>
                  <a:pt x="402" y="690"/>
                  <a:pt x="395" y="690"/>
                </a:cubicBezTo>
                <a:cubicBezTo>
                  <a:pt x="395" y="685"/>
                  <a:pt x="395" y="680"/>
                  <a:pt x="393" y="674"/>
                </a:cubicBezTo>
                <a:cubicBezTo>
                  <a:pt x="389" y="655"/>
                  <a:pt x="367" y="523"/>
                  <a:pt x="351" y="448"/>
                </a:cubicBezTo>
                <a:cubicBezTo>
                  <a:pt x="335" y="373"/>
                  <a:pt x="318" y="317"/>
                  <a:pt x="314" y="307"/>
                </a:cubicBezTo>
                <a:cubicBezTo>
                  <a:pt x="310" y="297"/>
                  <a:pt x="323" y="293"/>
                  <a:pt x="323" y="293"/>
                </a:cubicBezTo>
                <a:cubicBezTo>
                  <a:pt x="299" y="269"/>
                  <a:pt x="299" y="269"/>
                  <a:pt x="299" y="269"/>
                </a:cubicBezTo>
                <a:cubicBezTo>
                  <a:pt x="288" y="274"/>
                  <a:pt x="280" y="291"/>
                  <a:pt x="280" y="291"/>
                </a:cubicBezTo>
                <a:cubicBezTo>
                  <a:pt x="280" y="291"/>
                  <a:pt x="292" y="299"/>
                  <a:pt x="294" y="307"/>
                </a:cubicBezTo>
                <a:cubicBezTo>
                  <a:pt x="296" y="315"/>
                  <a:pt x="292" y="325"/>
                  <a:pt x="286" y="343"/>
                </a:cubicBezTo>
                <a:cubicBezTo>
                  <a:pt x="281" y="362"/>
                  <a:pt x="288" y="443"/>
                  <a:pt x="295" y="485"/>
                </a:cubicBezTo>
                <a:cubicBezTo>
                  <a:pt x="302" y="527"/>
                  <a:pt x="315" y="621"/>
                  <a:pt x="323" y="669"/>
                </a:cubicBezTo>
                <a:cubicBezTo>
                  <a:pt x="324" y="677"/>
                  <a:pt x="326" y="683"/>
                  <a:pt x="327" y="689"/>
                </a:cubicBezTo>
                <a:cubicBezTo>
                  <a:pt x="308" y="688"/>
                  <a:pt x="289" y="687"/>
                  <a:pt x="274" y="687"/>
                </a:cubicBezTo>
                <a:cubicBezTo>
                  <a:pt x="232" y="687"/>
                  <a:pt x="191" y="692"/>
                  <a:pt x="191" y="692"/>
                </a:cubicBezTo>
                <a:cubicBezTo>
                  <a:pt x="191" y="692"/>
                  <a:pt x="199" y="672"/>
                  <a:pt x="212" y="643"/>
                </a:cubicBezTo>
                <a:cubicBezTo>
                  <a:pt x="224" y="615"/>
                  <a:pt x="226" y="589"/>
                  <a:pt x="235" y="542"/>
                </a:cubicBezTo>
                <a:cubicBezTo>
                  <a:pt x="245" y="495"/>
                  <a:pt x="237" y="463"/>
                  <a:pt x="237" y="406"/>
                </a:cubicBezTo>
                <a:cubicBezTo>
                  <a:pt x="237" y="361"/>
                  <a:pt x="234" y="300"/>
                  <a:pt x="231" y="263"/>
                </a:cubicBezTo>
                <a:cubicBezTo>
                  <a:pt x="231" y="257"/>
                  <a:pt x="231" y="235"/>
                  <a:pt x="248" y="225"/>
                </a:cubicBezTo>
                <a:cubicBezTo>
                  <a:pt x="257" y="236"/>
                  <a:pt x="268" y="248"/>
                  <a:pt x="281" y="257"/>
                </a:cubicBezTo>
                <a:cubicBezTo>
                  <a:pt x="304" y="273"/>
                  <a:pt x="306" y="261"/>
                  <a:pt x="320" y="244"/>
                </a:cubicBezTo>
                <a:cubicBezTo>
                  <a:pt x="326" y="237"/>
                  <a:pt x="330" y="232"/>
                  <a:pt x="334" y="227"/>
                </a:cubicBezTo>
                <a:cubicBezTo>
                  <a:pt x="334" y="227"/>
                  <a:pt x="334" y="227"/>
                  <a:pt x="334" y="227"/>
                </a:cubicBezTo>
                <a:cubicBezTo>
                  <a:pt x="353" y="218"/>
                  <a:pt x="370" y="255"/>
                  <a:pt x="370" y="255"/>
                </a:cubicBezTo>
                <a:cubicBezTo>
                  <a:pt x="382" y="288"/>
                  <a:pt x="381" y="349"/>
                  <a:pt x="381" y="413"/>
                </a:cubicBezTo>
                <a:cubicBezTo>
                  <a:pt x="381" y="478"/>
                  <a:pt x="393" y="542"/>
                  <a:pt x="406" y="589"/>
                </a:cubicBezTo>
                <a:cubicBezTo>
                  <a:pt x="418" y="636"/>
                  <a:pt x="437" y="678"/>
                  <a:pt x="437" y="678"/>
                </a:cubicBezTo>
                <a:cubicBezTo>
                  <a:pt x="437" y="678"/>
                  <a:pt x="426" y="684"/>
                  <a:pt x="411" y="689"/>
                </a:cubicBezTo>
                <a:close/>
                <a:moveTo>
                  <a:pt x="491" y="631"/>
                </a:moveTo>
                <a:cubicBezTo>
                  <a:pt x="489" y="627"/>
                  <a:pt x="490" y="600"/>
                  <a:pt x="484" y="579"/>
                </a:cubicBezTo>
                <a:cubicBezTo>
                  <a:pt x="477" y="556"/>
                  <a:pt x="474" y="524"/>
                  <a:pt x="473" y="485"/>
                </a:cubicBezTo>
                <a:cubicBezTo>
                  <a:pt x="473" y="485"/>
                  <a:pt x="482" y="518"/>
                  <a:pt x="491" y="538"/>
                </a:cubicBezTo>
                <a:cubicBezTo>
                  <a:pt x="495" y="547"/>
                  <a:pt x="498" y="553"/>
                  <a:pt x="501" y="553"/>
                </a:cubicBezTo>
                <a:cubicBezTo>
                  <a:pt x="511" y="556"/>
                  <a:pt x="512" y="570"/>
                  <a:pt x="501" y="576"/>
                </a:cubicBezTo>
                <a:cubicBezTo>
                  <a:pt x="490" y="582"/>
                  <a:pt x="498" y="624"/>
                  <a:pt x="493" y="630"/>
                </a:cubicBezTo>
                <a:cubicBezTo>
                  <a:pt x="492" y="631"/>
                  <a:pt x="491" y="631"/>
                  <a:pt x="491" y="631"/>
                </a:cubicBezTo>
                <a:close/>
              </a:path>
            </a:pathLst>
          </a:custGeom>
          <a:solidFill>
            <a:srgbClr val="003E76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i="0" u="none" strike="noStrike" kern="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阿里巴巴普惠体 R" panose="00020600040101010101" charset="-122"/>
              <a:ea typeface="阿里巴巴普惠体 R" panose="0002060004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321" name="矩形 201"/>
          <p:cNvSpPr/>
          <p:nvPr/>
        </p:nvSpPr>
        <p:spPr>
          <a:xfrm>
            <a:off x="6281420" y="3960495"/>
            <a:ext cx="4735513" cy="7747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13322" name="矩形 202"/>
          <p:cNvSpPr/>
          <p:nvPr/>
        </p:nvSpPr>
        <p:spPr>
          <a:xfrm>
            <a:off x="6281420" y="2887345"/>
            <a:ext cx="4649788" cy="7747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000000"/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​​办公资源网: www.bangongziyuan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1219</Words>
  <Application>Microsoft Office PowerPoint</Application>
  <PresentationFormat>宽屏</PresentationFormat>
  <Paragraphs>124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阿里巴巴普惠体 M</vt:lpstr>
      <vt:lpstr>阿里巴巴普惠体 R</vt:lpstr>
      <vt:lpstr>宋体</vt:lpstr>
      <vt:lpstr>Arial</vt:lpstr>
      <vt:lpstr>Calibri</vt:lpstr>
      <vt:lpstr>Lato Regular</vt:lpstr>
      <vt:lpstr>Wingdings</vt:lpstr>
      <vt:lpstr>​​办公资源网: www.bangongziyuan.com​​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办公资源</Manager>
  <Company>办公资源网:www.bangongziyuan.com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www.bangongziyuan.com</dc:subject>
  <dc:creator>办公资源网</dc:creator>
  <cp:lastModifiedBy>天 下</cp:lastModifiedBy>
  <cp:revision>31</cp:revision>
  <dcterms:created xsi:type="dcterms:W3CDTF">2019-06-19T02:08:00Z</dcterms:created>
  <dcterms:modified xsi:type="dcterms:W3CDTF">2021-01-05T23:40:24Z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