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61" r:id="rId4"/>
    <p:sldId id="258" r:id="rId5"/>
    <p:sldId id="259" r:id="rId6"/>
    <p:sldId id="283" r:id="rId7"/>
    <p:sldId id="260" r:id="rId8"/>
    <p:sldId id="284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7098" autoAdjust="0"/>
  </p:normalViewPr>
  <p:slideViewPr>
    <p:cSldViewPr snapToGrid="0">
      <p:cViewPr varScale="1">
        <p:scale>
          <a:sx n="114" d="100"/>
          <a:sy n="114" d="100"/>
        </p:scale>
        <p:origin x="8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EBAC-DB77-4BD0-BC25-F44DD5415C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3C2FA-12A3-4ACF-A089-04A1FD315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3C2FA-12A3-4ACF-A089-04A1FD315D5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50548" y="2419405"/>
            <a:ext cx="2271972" cy="4438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6447" y="2690336"/>
            <a:ext cx="6994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0" spc="-300">
                <a:solidFill>
                  <a:srgbClr val="0070C0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公司简介</a:t>
            </a:r>
            <a:r>
              <a:rPr lang="en-US" altLang="zh-CN" sz="9000" spc="-300">
                <a:solidFill>
                  <a:srgbClr val="0070C0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endParaRPr lang="zh-CN" altLang="en-US" sz="9000" spc="-300">
              <a:solidFill>
                <a:srgbClr val="0070C0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50548" y="2419405"/>
            <a:ext cx="2271972" cy="394381"/>
            <a:chOff x="3052618" y="2419405"/>
            <a:chExt cx="2235662" cy="394381"/>
          </a:xfrm>
        </p:grpSpPr>
        <p:sp>
          <p:nvSpPr>
            <p:cNvPr id="3" name="矩形 2"/>
            <p:cNvSpPr/>
            <p:nvPr/>
          </p:nvSpPr>
          <p:spPr>
            <a:xfrm>
              <a:off x="3052618" y="2419405"/>
              <a:ext cx="2235662" cy="3886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122120" y="2444454"/>
              <a:ext cx="2096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极简风格</a:t>
              </a:r>
              <a:r>
                <a:rPr lang="en-US" altLang="zh-CN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/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商务通用</a:t>
              </a:r>
            </a:p>
          </p:txBody>
        </p:sp>
      </p:grpSp>
      <p:sp>
        <p:nvSpPr>
          <p:cNvPr id="9" name="mask_1"/>
          <p:cNvSpPr/>
          <p:nvPr/>
        </p:nvSpPr>
        <p:spPr>
          <a:xfrm>
            <a:off x="2426855" y="1466849"/>
            <a:ext cx="2628900" cy="952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0" name="mask_2"/>
          <p:cNvSpPr/>
          <p:nvPr/>
        </p:nvSpPr>
        <p:spPr>
          <a:xfrm>
            <a:off x="9538650" y="2808058"/>
            <a:ext cx="2653350" cy="125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055755" y="4054525"/>
            <a:ext cx="448924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532301" y="2808057"/>
            <a:ext cx="6349" cy="125123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532301" y="4054525"/>
            <a:ext cx="26977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sk_3"/>
          <p:cNvSpPr/>
          <p:nvPr/>
        </p:nvSpPr>
        <p:spPr>
          <a:xfrm>
            <a:off x="0" y="2419403"/>
            <a:ext cx="2650548" cy="181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656897" y="2419403"/>
            <a:ext cx="4096" cy="181922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700000" y="-15367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8" accel="10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1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ad"/>
          <p:cNvSpPr/>
          <p:nvPr/>
        </p:nvSpPr>
        <p:spPr>
          <a:xfrm>
            <a:off x="4917951" y="2250951"/>
            <a:ext cx="2356099" cy="235609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03864" y="2136864"/>
            <a:ext cx="2584272" cy="258427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2" name="Logo decoration"/>
          <p:cNvGrpSpPr/>
          <p:nvPr/>
        </p:nvGrpSpPr>
        <p:grpSpPr>
          <a:xfrm>
            <a:off x="5031056" y="2364056"/>
            <a:ext cx="2129889" cy="2129889"/>
            <a:chOff x="4896988" y="2229988"/>
            <a:chExt cx="2398025" cy="2398025"/>
          </a:xfrm>
        </p:grpSpPr>
        <p:sp>
          <p:nvSpPr>
            <p:cNvPr id="8" name="空心弧 7"/>
            <p:cNvSpPr/>
            <p:nvPr/>
          </p:nvSpPr>
          <p:spPr>
            <a:xfrm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917951" y="2250951"/>
            <a:ext cx="2356098" cy="235609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9218" y="4142749"/>
            <a:ext cx="3653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史蒂夫</a:t>
            </a:r>
            <a:r>
              <a:rPr lang="en-US" altLang="zh-CN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·</a:t>
            </a:r>
            <a:r>
              <a: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乔布斯</a:t>
            </a:r>
          </a:p>
        </p:txBody>
      </p:sp>
      <p:sp>
        <p:nvSpPr>
          <p:cNvPr id="9" name="矩形 8"/>
          <p:cNvSpPr/>
          <p:nvPr/>
        </p:nvSpPr>
        <p:spPr>
          <a:xfrm>
            <a:off x="4229143" y="4696747"/>
            <a:ext cx="3733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前董事长和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CEO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，联合创始人之一</a:t>
            </a:r>
          </a:p>
        </p:txBody>
      </p:sp>
      <p:sp>
        <p:nvSpPr>
          <p:cNvPr id="28" name="矩形 27"/>
          <p:cNvSpPr/>
          <p:nvPr/>
        </p:nvSpPr>
        <p:spPr>
          <a:xfrm>
            <a:off x="4269218" y="5066079"/>
            <a:ext cx="365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乔布斯被认为是计算机业界与娱乐业界的标志性人物，他深刻地改变了现代通讯、娱乐、生活方式。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6200000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8" presetClass="exit" presetSubtype="6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7" dur="4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815 " pathEditMode="relative" rAng="0" ptsTypes="AA">
                                      <p:cBhvr>
                                        <p:cTn id="5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907 " pathEditMode="relative" rAng="0" ptsTypes="AA">
                                      <p:cBhvr>
                                        <p:cTn id="6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722 " pathEditMode="relative" rAng="0" ptsTypes="AA">
                                      <p:cBhvr>
                                        <p:cTn id="6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676 " pathEditMode="relative" rAng="0" ptsTypes="AA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7" grpId="0"/>
      <p:bldP spid="7" grpId="1"/>
      <p:bldP spid="9" grpId="0"/>
      <p:bldP spid="9" grpId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ad"/>
          <p:cNvSpPr/>
          <p:nvPr/>
        </p:nvSpPr>
        <p:spPr>
          <a:xfrm>
            <a:off x="4917951" y="2250951"/>
            <a:ext cx="2356099" cy="2356099"/>
          </a:xfrm>
          <a:prstGeom prst="ellipse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03864" y="2136864"/>
            <a:ext cx="2584272" cy="258427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2" name="Logo decoration"/>
          <p:cNvGrpSpPr/>
          <p:nvPr/>
        </p:nvGrpSpPr>
        <p:grpSpPr>
          <a:xfrm>
            <a:off x="5031056" y="2364056"/>
            <a:ext cx="2129889" cy="2129889"/>
            <a:chOff x="4896988" y="2229988"/>
            <a:chExt cx="2398025" cy="2398025"/>
          </a:xfrm>
        </p:grpSpPr>
        <p:sp>
          <p:nvSpPr>
            <p:cNvPr id="8" name="空心弧 7"/>
            <p:cNvSpPr/>
            <p:nvPr/>
          </p:nvSpPr>
          <p:spPr>
            <a:xfrm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917951" y="2250951"/>
            <a:ext cx="2356098" cy="235609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9218" y="4142749"/>
            <a:ext cx="3653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阿瑟</a:t>
            </a:r>
            <a:r>
              <a:rPr lang="en-US" altLang="zh-CN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·</a:t>
            </a:r>
            <a:r>
              <a: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莱文森</a:t>
            </a:r>
          </a:p>
        </p:txBody>
      </p:sp>
      <p:sp>
        <p:nvSpPr>
          <p:cNvPr id="9" name="矩形 8"/>
          <p:cNvSpPr/>
          <p:nvPr/>
        </p:nvSpPr>
        <p:spPr>
          <a:xfrm>
            <a:off x="4269218" y="4696747"/>
            <a:ext cx="3653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现任董事长（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Chairman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）</a:t>
            </a:r>
          </a:p>
        </p:txBody>
      </p:sp>
      <p:sp>
        <p:nvSpPr>
          <p:cNvPr id="28" name="矩形 27"/>
          <p:cNvSpPr/>
          <p:nvPr/>
        </p:nvSpPr>
        <p:spPr>
          <a:xfrm>
            <a:off x="4269218" y="5066079"/>
            <a:ext cx="365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2011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年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11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月，某某公司宣布，任命董事会成员莱文森为某某董事会非执行主席，接替乔布斯空缺。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6200000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8" presetClass="exit" presetSubtype="6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7" dur="4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815 " pathEditMode="relative" rAng="0" ptsTypes="AA">
                                      <p:cBhvr>
                                        <p:cTn id="5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907 " pathEditMode="relative" rAng="0" ptsTypes="AA">
                                      <p:cBhvr>
                                        <p:cTn id="6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722 " pathEditMode="relative" rAng="0" ptsTypes="AA">
                                      <p:cBhvr>
                                        <p:cTn id="6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676 " pathEditMode="relative" rAng="0" ptsTypes="AA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7" grpId="0"/>
      <p:bldP spid="7" grpId="1"/>
      <p:bldP spid="9" grpId="0"/>
      <p:bldP spid="9" grpId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ad"/>
          <p:cNvSpPr/>
          <p:nvPr/>
        </p:nvSpPr>
        <p:spPr>
          <a:xfrm>
            <a:off x="4917951" y="2250951"/>
            <a:ext cx="2356099" cy="2356099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03864" y="2136864"/>
            <a:ext cx="2584272" cy="258427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2" name="Logo decoration"/>
          <p:cNvGrpSpPr/>
          <p:nvPr/>
        </p:nvGrpSpPr>
        <p:grpSpPr>
          <a:xfrm>
            <a:off x="5031056" y="2364056"/>
            <a:ext cx="2129889" cy="2129889"/>
            <a:chOff x="4896988" y="2229988"/>
            <a:chExt cx="2398025" cy="2398025"/>
          </a:xfrm>
        </p:grpSpPr>
        <p:sp>
          <p:nvSpPr>
            <p:cNvPr id="8" name="空心弧 7"/>
            <p:cNvSpPr/>
            <p:nvPr/>
          </p:nvSpPr>
          <p:spPr>
            <a:xfrm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917951" y="2250951"/>
            <a:ext cx="2356098" cy="235609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9218" y="4142749"/>
            <a:ext cx="3653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蒂姆</a:t>
            </a:r>
            <a:r>
              <a:rPr lang="en-US" altLang="zh-CN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·</a:t>
            </a:r>
            <a:r>
              <a:rPr lang="zh-CN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库克</a:t>
            </a:r>
          </a:p>
        </p:txBody>
      </p:sp>
      <p:sp>
        <p:nvSpPr>
          <p:cNvPr id="9" name="矩形 8"/>
          <p:cNvSpPr/>
          <p:nvPr/>
        </p:nvSpPr>
        <p:spPr>
          <a:xfrm>
            <a:off x="4269218" y="4696747"/>
            <a:ext cx="3653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现任首席执行官（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CEO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）</a:t>
            </a:r>
          </a:p>
        </p:txBody>
      </p:sp>
      <p:sp>
        <p:nvSpPr>
          <p:cNvPr id="28" name="矩形 27"/>
          <p:cNvSpPr/>
          <p:nvPr/>
        </p:nvSpPr>
        <p:spPr>
          <a:xfrm>
            <a:off x="4269218" y="5066079"/>
            <a:ext cx="365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1998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年初，库克进入某某公司，任副总裁，主管某某的电脑制造业务。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 2011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年接替乔布斯担任某某公司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CEO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6200000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8" presetClass="exit" presetSubtype="6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7" dur="4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815 " pathEditMode="relative" rAng="0" ptsTypes="AA">
                                      <p:cBhvr>
                                        <p:cTn id="5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907 " pathEditMode="relative" rAng="0" ptsTypes="AA">
                                      <p:cBhvr>
                                        <p:cTn id="6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722 " pathEditMode="relative" rAng="0" ptsTypes="AA">
                                      <p:cBhvr>
                                        <p:cTn id="6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09676 " pathEditMode="relative" rAng="0" ptsTypes="AA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-0.09815 L 0 0 " pathEditMode="relative" rAng="0" ptsTypes="AA">
                                      <p:cBhvr>
                                        <p:cTn id="8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7" grpId="0"/>
      <p:bldP spid="7" grpId="1"/>
      <p:bldP spid="9" grpId="0"/>
      <p:bldP spid="9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line_E"/>
          <p:cNvCxnSpPr/>
          <p:nvPr/>
        </p:nvCxnSpPr>
        <p:spPr>
          <a:xfrm flipH="1">
            <a:off x="8200426" y="3429000"/>
            <a:ext cx="25686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387626" y="2635250"/>
            <a:ext cx="2568663" cy="1587500"/>
            <a:chOff x="8810537" y="2635250"/>
            <a:chExt cx="2568663" cy="1587500"/>
          </a:xfrm>
        </p:grpSpPr>
        <p:cxnSp>
          <p:nvCxnSpPr>
            <p:cNvPr id="42" name="line_T"/>
            <p:cNvCxnSpPr/>
            <p:nvPr/>
          </p:nvCxnSpPr>
          <p:spPr>
            <a:xfrm flipH="1">
              <a:off x="8810537" y="26352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_B"/>
            <p:cNvCxnSpPr/>
            <p:nvPr/>
          </p:nvCxnSpPr>
          <p:spPr>
            <a:xfrm flipH="1">
              <a:off x="8810537" y="42227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mask_R"/>
          <p:cNvSpPr/>
          <p:nvPr/>
        </p:nvSpPr>
        <p:spPr>
          <a:xfrm>
            <a:off x="9623337" y="0"/>
            <a:ext cx="2568663" cy="6858000"/>
          </a:xfrm>
          <a:custGeom>
            <a:avLst/>
            <a:gdLst>
              <a:gd name="connsiteX0" fmla="*/ 0 w 2568663"/>
              <a:gd name="connsiteY0" fmla="*/ 0 h 6858000"/>
              <a:gd name="connsiteX1" fmla="*/ 2568663 w 2568663"/>
              <a:gd name="connsiteY1" fmla="*/ 0 h 6858000"/>
              <a:gd name="connsiteX2" fmla="*/ 2568663 w 2568663"/>
              <a:gd name="connsiteY2" fmla="*/ 6858000 h 6858000"/>
              <a:gd name="connsiteX3" fmla="*/ 0 w 2568663"/>
              <a:gd name="connsiteY3" fmla="*/ 6858000 h 6858000"/>
              <a:gd name="connsiteX4" fmla="*/ 0 w 2568663"/>
              <a:gd name="connsiteY4" fmla="*/ 4378187 h 6858000"/>
              <a:gd name="connsiteX5" fmla="*/ 35278 w 2568663"/>
              <a:gd name="connsiteY5" fmla="*/ 4378187 h 6858000"/>
              <a:gd name="connsiteX6" fmla="*/ 351680 w 2568663"/>
              <a:gd name="connsiteY6" fmla="*/ 4061785 h 6858000"/>
              <a:gd name="connsiteX7" fmla="*/ 351680 w 2568663"/>
              <a:gd name="connsiteY7" fmla="*/ 2796215 h 6858000"/>
              <a:gd name="connsiteX8" fmla="*/ 35278 w 2568663"/>
              <a:gd name="connsiteY8" fmla="*/ 2479813 h 6858000"/>
              <a:gd name="connsiteX9" fmla="*/ 0 w 2568663"/>
              <a:gd name="connsiteY9" fmla="*/ 2479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63" h="6858000">
                <a:moveTo>
                  <a:pt x="0" y="0"/>
                </a:moveTo>
                <a:lnTo>
                  <a:pt x="2568663" y="0"/>
                </a:lnTo>
                <a:lnTo>
                  <a:pt x="2568663" y="6858000"/>
                </a:lnTo>
                <a:lnTo>
                  <a:pt x="0" y="6858000"/>
                </a:lnTo>
                <a:lnTo>
                  <a:pt x="0" y="4378187"/>
                </a:lnTo>
                <a:lnTo>
                  <a:pt x="35278" y="4378187"/>
                </a:lnTo>
                <a:cubicBezTo>
                  <a:pt x="210022" y="4378187"/>
                  <a:pt x="351680" y="4236529"/>
                  <a:pt x="351680" y="4061785"/>
                </a:cubicBezTo>
                <a:lnTo>
                  <a:pt x="351680" y="2796215"/>
                </a:lnTo>
                <a:cubicBezTo>
                  <a:pt x="351680" y="2621471"/>
                  <a:pt x="210022" y="2479813"/>
                  <a:pt x="35278" y="2479813"/>
                </a:cubicBezTo>
                <a:lnTo>
                  <a:pt x="0" y="2479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7337" y="2831499"/>
            <a:ext cx="5885374" cy="1195002"/>
            <a:chOff x="3527337" y="2831499"/>
            <a:chExt cx="5885374" cy="1195002"/>
          </a:xfrm>
        </p:grpSpPr>
        <p:sp>
          <p:nvSpPr>
            <p:cNvPr id="13" name="圆角矩形 12"/>
            <p:cNvSpPr/>
            <p:nvPr/>
          </p:nvSpPr>
          <p:spPr>
            <a:xfrm>
              <a:off x="3527337" y="2831499"/>
              <a:ext cx="5885374" cy="11950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18962" y="2980616"/>
              <a:ext cx="4239755" cy="861774"/>
              <a:chOff x="4868799" y="2998114"/>
              <a:chExt cx="4074306" cy="82814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868799" y="2998114"/>
                <a:ext cx="2642179" cy="82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团队介绍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38037" y="3080114"/>
                <a:ext cx="1305068" cy="695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TEAM</a:t>
                </a:r>
              </a:p>
              <a:p>
                <a:r>
                  <a:rPr lang="en-US" altLang="zh-CN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INTRODUCTION</a:t>
                </a:r>
                <a:endParaRPr lang="zh-CN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</p:grpSp>
      </p:grpSp>
      <p:sp>
        <p:nvSpPr>
          <p:cNvPr id="37" name="mask_L"/>
          <p:cNvSpPr/>
          <p:nvPr/>
        </p:nvSpPr>
        <p:spPr>
          <a:xfrm>
            <a:off x="-2006600" y="0"/>
            <a:ext cx="8102601" cy="6858000"/>
          </a:xfrm>
          <a:custGeom>
            <a:avLst/>
            <a:gdLst>
              <a:gd name="connsiteX0" fmla="*/ 2006601 w 9057213"/>
              <a:gd name="connsiteY0" fmla="*/ 0 h 6858000"/>
              <a:gd name="connsiteX1" fmla="*/ 8102601 w 9057213"/>
              <a:gd name="connsiteY1" fmla="*/ 0 h 6858000"/>
              <a:gd name="connsiteX2" fmla="*/ 8102601 w 9057213"/>
              <a:gd name="connsiteY2" fmla="*/ 2474387 h 6858000"/>
              <a:gd name="connsiteX3" fmla="*/ 8278921 w 9057213"/>
              <a:gd name="connsiteY3" fmla="*/ 2547421 h 6858000"/>
              <a:gd name="connsiteX4" fmla="*/ 8984179 w 9057213"/>
              <a:gd name="connsiteY4" fmla="*/ 3252680 h 6858000"/>
              <a:gd name="connsiteX5" fmla="*/ 8984179 w 9057213"/>
              <a:gd name="connsiteY5" fmla="*/ 3605320 h 6858000"/>
              <a:gd name="connsiteX6" fmla="*/ 8278921 w 9057213"/>
              <a:gd name="connsiteY6" fmla="*/ 4310578 h 6858000"/>
              <a:gd name="connsiteX7" fmla="*/ 8102601 w 9057213"/>
              <a:gd name="connsiteY7" fmla="*/ 4383612 h 6858000"/>
              <a:gd name="connsiteX8" fmla="*/ 8102601 w 9057213"/>
              <a:gd name="connsiteY8" fmla="*/ 6858000 h 6858000"/>
              <a:gd name="connsiteX9" fmla="*/ 2425700 w 9057213"/>
              <a:gd name="connsiteY9" fmla="*/ 6858000 h 6858000"/>
              <a:gd name="connsiteX10" fmla="*/ 2425700 w 9057213"/>
              <a:gd name="connsiteY10" fmla="*/ 6858000 h 6858000"/>
              <a:gd name="connsiteX11" fmla="*/ 0 w 9057213"/>
              <a:gd name="connsiteY11" fmla="*/ 6858000 h 6858000"/>
              <a:gd name="connsiteX12" fmla="*/ 0 w 9057213"/>
              <a:gd name="connsiteY12" fmla="*/ 0 h 6858000"/>
              <a:gd name="connsiteX13" fmla="*/ 2006601 w 9057213"/>
              <a:gd name="connsiteY13" fmla="*/ 0 h 6858000"/>
              <a:gd name="connsiteX0-1" fmla="*/ 2006601 w 9057213"/>
              <a:gd name="connsiteY0-2" fmla="*/ 0 h 6858000"/>
              <a:gd name="connsiteX1-3" fmla="*/ 8102601 w 9057213"/>
              <a:gd name="connsiteY1-4" fmla="*/ 0 h 6858000"/>
              <a:gd name="connsiteX2-5" fmla="*/ 8102601 w 9057213"/>
              <a:gd name="connsiteY2-6" fmla="*/ 2474387 h 6858000"/>
              <a:gd name="connsiteX3-7" fmla="*/ 8984179 w 9057213"/>
              <a:gd name="connsiteY3-8" fmla="*/ 3252680 h 6858000"/>
              <a:gd name="connsiteX4-9" fmla="*/ 8984179 w 9057213"/>
              <a:gd name="connsiteY4-10" fmla="*/ 3605320 h 6858000"/>
              <a:gd name="connsiteX5-11" fmla="*/ 8278921 w 9057213"/>
              <a:gd name="connsiteY5-12" fmla="*/ 4310578 h 6858000"/>
              <a:gd name="connsiteX6-13" fmla="*/ 8102601 w 9057213"/>
              <a:gd name="connsiteY6-14" fmla="*/ 4383612 h 6858000"/>
              <a:gd name="connsiteX7-15" fmla="*/ 8102601 w 9057213"/>
              <a:gd name="connsiteY7-16" fmla="*/ 6858000 h 6858000"/>
              <a:gd name="connsiteX8-17" fmla="*/ 2425700 w 9057213"/>
              <a:gd name="connsiteY8-18" fmla="*/ 6858000 h 6858000"/>
              <a:gd name="connsiteX9-19" fmla="*/ 2425700 w 9057213"/>
              <a:gd name="connsiteY9-20" fmla="*/ 6858000 h 6858000"/>
              <a:gd name="connsiteX10-21" fmla="*/ 0 w 9057213"/>
              <a:gd name="connsiteY10-22" fmla="*/ 6858000 h 6858000"/>
              <a:gd name="connsiteX11-23" fmla="*/ 0 w 9057213"/>
              <a:gd name="connsiteY11-24" fmla="*/ 0 h 6858000"/>
              <a:gd name="connsiteX12-25" fmla="*/ 2006601 w 9057213"/>
              <a:gd name="connsiteY12-26" fmla="*/ 0 h 6858000"/>
              <a:gd name="connsiteX0-27" fmla="*/ 2006601 w 8984179"/>
              <a:gd name="connsiteY0-28" fmla="*/ 0 h 6858000"/>
              <a:gd name="connsiteX1-29" fmla="*/ 8102601 w 8984179"/>
              <a:gd name="connsiteY1-30" fmla="*/ 0 h 6858000"/>
              <a:gd name="connsiteX2-31" fmla="*/ 8102601 w 8984179"/>
              <a:gd name="connsiteY2-32" fmla="*/ 2474387 h 6858000"/>
              <a:gd name="connsiteX3-33" fmla="*/ 8984179 w 8984179"/>
              <a:gd name="connsiteY3-34" fmla="*/ 3605320 h 6858000"/>
              <a:gd name="connsiteX4-35" fmla="*/ 8278921 w 8984179"/>
              <a:gd name="connsiteY4-36" fmla="*/ 4310578 h 6858000"/>
              <a:gd name="connsiteX5-37" fmla="*/ 8102601 w 8984179"/>
              <a:gd name="connsiteY5-38" fmla="*/ 4383612 h 6858000"/>
              <a:gd name="connsiteX6-39" fmla="*/ 8102601 w 8984179"/>
              <a:gd name="connsiteY6-40" fmla="*/ 6858000 h 6858000"/>
              <a:gd name="connsiteX7-41" fmla="*/ 2425700 w 8984179"/>
              <a:gd name="connsiteY7-42" fmla="*/ 6858000 h 6858000"/>
              <a:gd name="connsiteX8-43" fmla="*/ 2425700 w 8984179"/>
              <a:gd name="connsiteY8-44" fmla="*/ 6858000 h 6858000"/>
              <a:gd name="connsiteX9-45" fmla="*/ 0 w 8984179"/>
              <a:gd name="connsiteY9-46" fmla="*/ 6858000 h 6858000"/>
              <a:gd name="connsiteX10-47" fmla="*/ 0 w 8984179"/>
              <a:gd name="connsiteY10-48" fmla="*/ 0 h 6858000"/>
              <a:gd name="connsiteX11-49" fmla="*/ 2006601 w 8984179"/>
              <a:gd name="connsiteY11-50" fmla="*/ 0 h 6858000"/>
              <a:gd name="connsiteX0-51" fmla="*/ 2006601 w 8278921"/>
              <a:gd name="connsiteY0-52" fmla="*/ 0 h 6858000"/>
              <a:gd name="connsiteX1-53" fmla="*/ 8102601 w 8278921"/>
              <a:gd name="connsiteY1-54" fmla="*/ 0 h 6858000"/>
              <a:gd name="connsiteX2-55" fmla="*/ 8102601 w 8278921"/>
              <a:gd name="connsiteY2-56" fmla="*/ 2474387 h 6858000"/>
              <a:gd name="connsiteX3-57" fmla="*/ 8278921 w 8278921"/>
              <a:gd name="connsiteY3-58" fmla="*/ 4310578 h 6858000"/>
              <a:gd name="connsiteX4-59" fmla="*/ 8102601 w 8278921"/>
              <a:gd name="connsiteY4-60" fmla="*/ 4383612 h 6858000"/>
              <a:gd name="connsiteX5-61" fmla="*/ 8102601 w 8278921"/>
              <a:gd name="connsiteY5-62" fmla="*/ 6858000 h 6858000"/>
              <a:gd name="connsiteX6-63" fmla="*/ 2425700 w 8278921"/>
              <a:gd name="connsiteY6-64" fmla="*/ 6858000 h 6858000"/>
              <a:gd name="connsiteX7-65" fmla="*/ 2425700 w 8278921"/>
              <a:gd name="connsiteY7-66" fmla="*/ 6858000 h 6858000"/>
              <a:gd name="connsiteX8-67" fmla="*/ 0 w 8278921"/>
              <a:gd name="connsiteY8-68" fmla="*/ 6858000 h 6858000"/>
              <a:gd name="connsiteX9-69" fmla="*/ 0 w 8278921"/>
              <a:gd name="connsiteY9-70" fmla="*/ 0 h 6858000"/>
              <a:gd name="connsiteX10-71" fmla="*/ 2006601 w 8278921"/>
              <a:gd name="connsiteY10-72" fmla="*/ 0 h 6858000"/>
              <a:gd name="connsiteX0-73" fmla="*/ 2006601 w 8102601"/>
              <a:gd name="connsiteY0-74" fmla="*/ 0 h 6858000"/>
              <a:gd name="connsiteX1-75" fmla="*/ 8102601 w 8102601"/>
              <a:gd name="connsiteY1-76" fmla="*/ 0 h 6858000"/>
              <a:gd name="connsiteX2-77" fmla="*/ 8102601 w 8102601"/>
              <a:gd name="connsiteY2-78" fmla="*/ 2474387 h 6858000"/>
              <a:gd name="connsiteX3-79" fmla="*/ 8102601 w 8102601"/>
              <a:gd name="connsiteY3-80" fmla="*/ 4383612 h 6858000"/>
              <a:gd name="connsiteX4-81" fmla="*/ 8102601 w 8102601"/>
              <a:gd name="connsiteY4-82" fmla="*/ 6858000 h 6858000"/>
              <a:gd name="connsiteX5-83" fmla="*/ 2425700 w 8102601"/>
              <a:gd name="connsiteY5-84" fmla="*/ 6858000 h 6858000"/>
              <a:gd name="connsiteX6-85" fmla="*/ 2425700 w 8102601"/>
              <a:gd name="connsiteY6-86" fmla="*/ 6858000 h 6858000"/>
              <a:gd name="connsiteX7-87" fmla="*/ 0 w 8102601"/>
              <a:gd name="connsiteY7-88" fmla="*/ 6858000 h 6858000"/>
              <a:gd name="connsiteX8-89" fmla="*/ 0 w 8102601"/>
              <a:gd name="connsiteY8-90" fmla="*/ 0 h 6858000"/>
              <a:gd name="connsiteX9-91" fmla="*/ 2006601 w 8102601"/>
              <a:gd name="connsiteY9-92" fmla="*/ 0 h 6858000"/>
              <a:gd name="connsiteX0-93" fmla="*/ 2006601 w 8102601"/>
              <a:gd name="connsiteY0-94" fmla="*/ 0 h 6858000"/>
              <a:gd name="connsiteX1-95" fmla="*/ 8102601 w 8102601"/>
              <a:gd name="connsiteY1-96" fmla="*/ 0 h 6858000"/>
              <a:gd name="connsiteX2-97" fmla="*/ 8102601 w 8102601"/>
              <a:gd name="connsiteY2-98" fmla="*/ 2474387 h 6858000"/>
              <a:gd name="connsiteX3-99" fmla="*/ 8102601 w 8102601"/>
              <a:gd name="connsiteY3-100" fmla="*/ 6858000 h 6858000"/>
              <a:gd name="connsiteX4-101" fmla="*/ 2425700 w 8102601"/>
              <a:gd name="connsiteY4-102" fmla="*/ 6858000 h 6858000"/>
              <a:gd name="connsiteX5-103" fmla="*/ 2425700 w 8102601"/>
              <a:gd name="connsiteY5-104" fmla="*/ 6858000 h 6858000"/>
              <a:gd name="connsiteX6-105" fmla="*/ 0 w 8102601"/>
              <a:gd name="connsiteY6-106" fmla="*/ 6858000 h 6858000"/>
              <a:gd name="connsiteX7-107" fmla="*/ 0 w 8102601"/>
              <a:gd name="connsiteY7-108" fmla="*/ 0 h 6858000"/>
              <a:gd name="connsiteX8-109" fmla="*/ 2006601 w 8102601"/>
              <a:gd name="connsiteY8-110" fmla="*/ 0 h 6858000"/>
              <a:gd name="connsiteX0-111" fmla="*/ 2006601 w 8102601"/>
              <a:gd name="connsiteY0-112" fmla="*/ 0 h 6858000"/>
              <a:gd name="connsiteX1-113" fmla="*/ 8102601 w 8102601"/>
              <a:gd name="connsiteY1-114" fmla="*/ 0 h 6858000"/>
              <a:gd name="connsiteX2-115" fmla="*/ 8102601 w 8102601"/>
              <a:gd name="connsiteY2-116" fmla="*/ 6858000 h 6858000"/>
              <a:gd name="connsiteX3-117" fmla="*/ 2425700 w 8102601"/>
              <a:gd name="connsiteY3-118" fmla="*/ 6858000 h 6858000"/>
              <a:gd name="connsiteX4-119" fmla="*/ 2425700 w 8102601"/>
              <a:gd name="connsiteY4-120" fmla="*/ 6858000 h 6858000"/>
              <a:gd name="connsiteX5-121" fmla="*/ 0 w 8102601"/>
              <a:gd name="connsiteY5-122" fmla="*/ 6858000 h 6858000"/>
              <a:gd name="connsiteX6-123" fmla="*/ 0 w 8102601"/>
              <a:gd name="connsiteY6-124" fmla="*/ 0 h 6858000"/>
              <a:gd name="connsiteX7-125" fmla="*/ 2006601 w 8102601"/>
              <a:gd name="connsiteY7-12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102601" h="6858000">
                <a:moveTo>
                  <a:pt x="2006601" y="0"/>
                </a:moveTo>
                <a:lnTo>
                  <a:pt x="8102601" y="0"/>
                </a:lnTo>
                <a:lnTo>
                  <a:pt x="8102601" y="6858000"/>
                </a:lnTo>
                <a:lnTo>
                  <a:pt x="2425700" y="6858000"/>
                </a:lnTo>
                <a:lnTo>
                  <a:pt x="24257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20066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rot="2700000">
            <a:off x="5347953" y="2680953"/>
            <a:ext cx="1496094" cy="14960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2" name="Logo group"/>
          <p:cNvGrpSpPr/>
          <p:nvPr/>
        </p:nvGrpSpPr>
        <p:grpSpPr>
          <a:xfrm>
            <a:off x="5347953" y="2680953"/>
            <a:ext cx="1496094" cy="1496094"/>
            <a:chOff x="2908718" y="2710146"/>
            <a:chExt cx="1437711" cy="1437711"/>
          </a:xfrm>
        </p:grpSpPr>
        <p:sp>
          <p:nvSpPr>
            <p:cNvPr id="21" name="Logo rotation"/>
            <p:cNvSpPr/>
            <p:nvPr/>
          </p:nvSpPr>
          <p:spPr>
            <a:xfrm rot="2700000">
              <a:off x="2908718" y="2710146"/>
              <a:ext cx="1437711" cy="143771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pic>
          <p:nvPicPr>
            <p:cNvPr id="19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452" y="2875208"/>
              <a:ext cx="865440" cy="984679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 rot="2700000">
            <a:off x="5415746" y="2748746"/>
            <a:ext cx="1360509" cy="136050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5105" y="2635250"/>
            <a:ext cx="3322522" cy="1587500"/>
            <a:chOff x="4818963" y="2545798"/>
            <a:chExt cx="2568663" cy="1587500"/>
          </a:xfrm>
        </p:grpSpPr>
        <p:cxnSp>
          <p:nvCxnSpPr>
            <p:cNvPr id="45" name="line_T"/>
            <p:cNvCxnSpPr/>
            <p:nvPr/>
          </p:nvCxnSpPr>
          <p:spPr>
            <a:xfrm flipH="1">
              <a:off x="4818963" y="25457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e_B"/>
            <p:cNvCxnSpPr/>
            <p:nvPr/>
          </p:nvCxnSpPr>
          <p:spPr>
            <a:xfrm flipH="1">
              <a:off x="4818963" y="41332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 L -0.21068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3.33333E-6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15" grpId="2" animBg="1"/>
      <p:bldP spid="15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6000" y="1989000"/>
            <a:ext cx="8640000" cy="28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6000" y="1719000"/>
            <a:ext cx="432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研发设计团队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325440" y="2692400"/>
            <a:ext cx="7541120" cy="1991057"/>
            <a:chOff x="2325440" y="2692400"/>
            <a:chExt cx="7541120" cy="1991057"/>
          </a:xfrm>
        </p:grpSpPr>
        <p:grpSp>
          <p:nvGrpSpPr>
            <p:cNvPr id="9" name="组合 8"/>
            <p:cNvGrpSpPr/>
            <p:nvPr/>
          </p:nvGrpSpPr>
          <p:grpSpPr>
            <a:xfrm>
              <a:off x="2325440" y="2692400"/>
              <a:ext cx="1473200" cy="1991057"/>
              <a:chOff x="2325440" y="2692400"/>
              <a:chExt cx="1473200" cy="1991057"/>
            </a:xfrm>
          </p:grpSpPr>
          <p:sp>
            <p:nvSpPr>
              <p:cNvPr id="5" name="对角圆角矩形 4"/>
              <p:cNvSpPr/>
              <p:nvPr/>
            </p:nvSpPr>
            <p:spPr>
              <a:xfrm>
                <a:off x="232544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>
                <a:blip r:embed="rId3" cstate="print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32544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安东尼奥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4348080" y="2692400"/>
              <a:ext cx="1473200" cy="1991057"/>
              <a:chOff x="4348080" y="2692400"/>
              <a:chExt cx="1473200" cy="1991057"/>
            </a:xfrm>
          </p:grpSpPr>
          <p:sp>
            <p:nvSpPr>
              <p:cNvPr id="28" name="对角圆角矩形 27"/>
              <p:cNvSpPr/>
              <p:nvPr/>
            </p:nvSpPr>
            <p:spPr>
              <a:xfrm>
                <a:off x="434808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34808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艾丽克丝</a:t>
                  </a: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6370720" y="2692400"/>
              <a:ext cx="1473200" cy="1991057"/>
              <a:chOff x="6370720" y="2692400"/>
              <a:chExt cx="1473200" cy="1991057"/>
            </a:xfrm>
          </p:grpSpPr>
          <p:sp>
            <p:nvSpPr>
              <p:cNvPr id="30" name="对角圆角矩形 29"/>
              <p:cNvSpPr/>
              <p:nvPr/>
            </p:nvSpPr>
            <p:spPr>
              <a:xfrm>
                <a:off x="637072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37072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丹尼斯</a:t>
                  </a: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8393360" y="2692400"/>
              <a:ext cx="1473200" cy="1991057"/>
              <a:chOff x="8393360" y="2692400"/>
              <a:chExt cx="1473200" cy="1991057"/>
            </a:xfrm>
          </p:grpSpPr>
          <p:sp>
            <p:nvSpPr>
              <p:cNvPr id="31" name="对角圆角矩形 30"/>
              <p:cNvSpPr/>
              <p:nvPr/>
            </p:nvSpPr>
            <p:spPr>
              <a:xfrm>
                <a:off x="839336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 dpi="0" rotWithShape="1">
                <a:blip r:embed="rId6" cstate="print"/>
                <a:srcRect/>
                <a:stretch>
                  <a:fillRect l="-5000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839336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克里斯蒂娜</a:t>
                  </a: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3.7037E-6 L 0 -0.0393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48148E-6 L 0 -0.02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0287 L 0 -7.31836E-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 -0.03936 L 0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4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3" grpId="1" animBg="1"/>
      <p:bldP spid="3" grpId="2" animBg="1"/>
      <p:bldP spid="3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6000" y="1989000"/>
            <a:ext cx="8640000" cy="28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6000" y="1719000"/>
            <a:ext cx="432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市场销售团队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325440" y="2692400"/>
            <a:ext cx="7541120" cy="1991057"/>
            <a:chOff x="2325440" y="2692400"/>
            <a:chExt cx="7541120" cy="1991057"/>
          </a:xfrm>
        </p:grpSpPr>
        <p:grpSp>
          <p:nvGrpSpPr>
            <p:cNvPr id="9" name="组合 8"/>
            <p:cNvGrpSpPr/>
            <p:nvPr/>
          </p:nvGrpSpPr>
          <p:grpSpPr>
            <a:xfrm>
              <a:off x="2325440" y="2692400"/>
              <a:ext cx="1473200" cy="1991057"/>
              <a:chOff x="2325440" y="2692400"/>
              <a:chExt cx="1473200" cy="1991057"/>
            </a:xfrm>
          </p:grpSpPr>
          <p:sp>
            <p:nvSpPr>
              <p:cNvPr id="5" name="对角圆角矩形 4"/>
              <p:cNvSpPr/>
              <p:nvPr/>
            </p:nvSpPr>
            <p:spPr>
              <a:xfrm>
                <a:off x="232544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>
                <a:blip r:embed="rId3" cstate="print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32544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伊兰尼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4348080" y="2692400"/>
              <a:ext cx="1473200" cy="1991057"/>
              <a:chOff x="4348080" y="2692400"/>
              <a:chExt cx="1473200" cy="1991057"/>
            </a:xfrm>
          </p:grpSpPr>
          <p:sp>
            <p:nvSpPr>
              <p:cNvPr id="28" name="对角圆角矩形 27"/>
              <p:cNvSpPr/>
              <p:nvPr/>
            </p:nvSpPr>
            <p:spPr>
              <a:xfrm>
                <a:off x="434808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34808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路易斯</a:t>
                  </a: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6370720" y="2692400"/>
              <a:ext cx="1473200" cy="1991057"/>
              <a:chOff x="6370720" y="2692400"/>
              <a:chExt cx="1473200" cy="1991057"/>
            </a:xfrm>
          </p:grpSpPr>
          <p:sp>
            <p:nvSpPr>
              <p:cNvPr id="30" name="对角圆角矩形 29"/>
              <p:cNvSpPr/>
              <p:nvPr/>
            </p:nvSpPr>
            <p:spPr>
              <a:xfrm>
                <a:off x="637072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>
                <a:blip r:embed="rId5" cstate="print"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37072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玛格丽特</a:t>
                  </a: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8393360" y="2692400"/>
              <a:ext cx="1473200" cy="1991057"/>
              <a:chOff x="8393360" y="2692400"/>
              <a:chExt cx="1473200" cy="1991057"/>
            </a:xfrm>
          </p:grpSpPr>
          <p:sp>
            <p:nvSpPr>
              <p:cNvPr id="31" name="对角圆角矩形 30"/>
              <p:cNvSpPr/>
              <p:nvPr/>
            </p:nvSpPr>
            <p:spPr>
              <a:xfrm>
                <a:off x="839336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 dpi="0" rotWithShape="1">
                <a:blip r:embed="rId6" cstate="print"/>
                <a:srcRect/>
                <a:stretch>
                  <a:fillRect l="-5000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839336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马丁</a:t>
                  </a: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3.7037E-6 L 0 -0.0393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48148E-6 L 0 -0.02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0287 L 0 -7.31836E-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 -0.03936 L 0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4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3" grpId="1" animBg="1"/>
      <p:bldP spid="3" grpId="2" animBg="1"/>
      <p:bldP spid="3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6000" y="1989000"/>
            <a:ext cx="8640000" cy="28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6000" y="1719000"/>
            <a:ext cx="432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售后服务团队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325440" y="2692400"/>
            <a:ext cx="7541120" cy="1991057"/>
            <a:chOff x="2325440" y="2692400"/>
            <a:chExt cx="7541120" cy="1991057"/>
          </a:xfrm>
        </p:grpSpPr>
        <p:grpSp>
          <p:nvGrpSpPr>
            <p:cNvPr id="9" name="组合 8"/>
            <p:cNvGrpSpPr/>
            <p:nvPr/>
          </p:nvGrpSpPr>
          <p:grpSpPr>
            <a:xfrm>
              <a:off x="2325440" y="2692400"/>
              <a:ext cx="1473200" cy="1991057"/>
              <a:chOff x="2325440" y="2692400"/>
              <a:chExt cx="1473200" cy="1991057"/>
            </a:xfrm>
          </p:grpSpPr>
          <p:sp>
            <p:nvSpPr>
              <p:cNvPr id="5" name="对角圆角矩形 4"/>
              <p:cNvSpPr/>
              <p:nvPr/>
            </p:nvSpPr>
            <p:spPr>
              <a:xfrm>
                <a:off x="232544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 dpi="0"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r="-5000" b="-10000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232544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迪亚哥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4348080" y="2692400"/>
              <a:ext cx="1473200" cy="1991057"/>
              <a:chOff x="4348080" y="2692400"/>
              <a:chExt cx="1473200" cy="1991057"/>
            </a:xfrm>
          </p:grpSpPr>
          <p:sp>
            <p:nvSpPr>
              <p:cNvPr id="28" name="对角圆角矩形 27"/>
              <p:cNvSpPr/>
              <p:nvPr/>
            </p:nvSpPr>
            <p:spPr>
              <a:xfrm>
                <a:off x="434808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 dpi="0"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34808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奥利维娅</a:t>
                  </a: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6370720" y="2692400"/>
              <a:ext cx="1473200" cy="1991057"/>
              <a:chOff x="6370720" y="2692400"/>
              <a:chExt cx="1473200" cy="1991057"/>
            </a:xfrm>
          </p:grpSpPr>
          <p:sp>
            <p:nvSpPr>
              <p:cNvPr id="30" name="对角圆角矩形 29"/>
              <p:cNvSpPr/>
              <p:nvPr/>
            </p:nvSpPr>
            <p:spPr>
              <a:xfrm>
                <a:off x="637072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 dpi="0" rotWithShape="1"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t="-5000" r="-5000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637072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安杰尔</a:t>
                  </a: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8393360" y="2692400"/>
              <a:ext cx="1473200" cy="1991057"/>
              <a:chOff x="8393360" y="2692400"/>
              <a:chExt cx="1473200" cy="1991057"/>
            </a:xfrm>
          </p:grpSpPr>
          <p:sp>
            <p:nvSpPr>
              <p:cNvPr id="31" name="对角圆角矩形 30"/>
              <p:cNvSpPr/>
              <p:nvPr/>
            </p:nvSpPr>
            <p:spPr>
              <a:xfrm>
                <a:off x="8393360" y="2692400"/>
                <a:ext cx="1473200" cy="1473200"/>
              </a:xfrm>
              <a:prstGeom prst="round2DiagRect">
                <a:avLst>
                  <a:gd name="adj1" fmla="val 40805"/>
                  <a:gd name="adj2" fmla="val 0"/>
                </a:avLst>
              </a:prstGeom>
              <a:blipFill dpi="0"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t="-5000" r="-10000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8393360" y="4214040"/>
                <a:ext cx="1473200" cy="469417"/>
                <a:chOff x="2325440" y="4219796"/>
                <a:chExt cx="1473200" cy="469417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2325440" y="4219796"/>
                  <a:ext cx="1473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特丽萨</a:t>
                  </a: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2325440" y="4442992"/>
                  <a:ext cx="1473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方正兰亭刊黑_GBK" panose="02000000000000000000" pitchFamily="2" charset="-122"/>
                      <a:ea typeface="方正兰亭刊黑_GBK" panose="02000000000000000000" pitchFamily="2" charset="-122"/>
                    </a:rPr>
                    <a:t>职务名称或介绍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 3.7037E-6 L 0 -0.0393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48148E-6 L 0 -0.02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0287 L 0 -7.31836E-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 -0.03936 L 0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4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" grpId="0" animBg="1"/>
      <p:bldP spid="3" grpId="1" animBg="1"/>
      <p:bldP spid="3" grpId="2" animBg="1"/>
      <p:bldP spid="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line_E"/>
          <p:cNvCxnSpPr/>
          <p:nvPr/>
        </p:nvCxnSpPr>
        <p:spPr>
          <a:xfrm flipH="1">
            <a:off x="8200426" y="3429000"/>
            <a:ext cx="25686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387626" y="2635250"/>
            <a:ext cx="2568663" cy="1587500"/>
            <a:chOff x="8810537" y="2635250"/>
            <a:chExt cx="2568663" cy="1587500"/>
          </a:xfrm>
        </p:grpSpPr>
        <p:cxnSp>
          <p:nvCxnSpPr>
            <p:cNvPr id="42" name="line_T"/>
            <p:cNvCxnSpPr/>
            <p:nvPr/>
          </p:nvCxnSpPr>
          <p:spPr>
            <a:xfrm flipH="1">
              <a:off x="8810537" y="26352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_B"/>
            <p:cNvCxnSpPr/>
            <p:nvPr/>
          </p:nvCxnSpPr>
          <p:spPr>
            <a:xfrm flipH="1">
              <a:off x="8810537" y="42227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mask_R"/>
          <p:cNvSpPr/>
          <p:nvPr/>
        </p:nvSpPr>
        <p:spPr>
          <a:xfrm>
            <a:off x="9623337" y="0"/>
            <a:ext cx="2568663" cy="6858000"/>
          </a:xfrm>
          <a:custGeom>
            <a:avLst/>
            <a:gdLst>
              <a:gd name="connsiteX0" fmla="*/ 0 w 2568663"/>
              <a:gd name="connsiteY0" fmla="*/ 0 h 6858000"/>
              <a:gd name="connsiteX1" fmla="*/ 2568663 w 2568663"/>
              <a:gd name="connsiteY1" fmla="*/ 0 h 6858000"/>
              <a:gd name="connsiteX2" fmla="*/ 2568663 w 2568663"/>
              <a:gd name="connsiteY2" fmla="*/ 6858000 h 6858000"/>
              <a:gd name="connsiteX3" fmla="*/ 0 w 2568663"/>
              <a:gd name="connsiteY3" fmla="*/ 6858000 h 6858000"/>
              <a:gd name="connsiteX4" fmla="*/ 0 w 2568663"/>
              <a:gd name="connsiteY4" fmla="*/ 4378187 h 6858000"/>
              <a:gd name="connsiteX5" fmla="*/ 35278 w 2568663"/>
              <a:gd name="connsiteY5" fmla="*/ 4378187 h 6858000"/>
              <a:gd name="connsiteX6" fmla="*/ 351680 w 2568663"/>
              <a:gd name="connsiteY6" fmla="*/ 4061785 h 6858000"/>
              <a:gd name="connsiteX7" fmla="*/ 351680 w 2568663"/>
              <a:gd name="connsiteY7" fmla="*/ 2796215 h 6858000"/>
              <a:gd name="connsiteX8" fmla="*/ 35278 w 2568663"/>
              <a:gd name="connsiteY8" fmla="*/ 2479813 h 6858000"/>
              <a:gd name="connsiteX9" fmla="*/ 0 w 2568663"/>
              <a:gd name="connsiteY9" fmla="*/ 2479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63" h="6858000">
                <a:moveTo>
                  <a:pt x="0" y="0"/>
                </a:moveTo>
                <a:lnTo>
                  <a:pt x="2568663" y="0"/>
                </a:lnTo>
                <a:lnTo>
                  <a:pt x="2568663" y="6858000"/>
                </a:lnTo>
                <a:lnTo>
                  <a:pt x="0" y="6858000"/>
                </a:lnTo>
                <a:lnTo>
                  <a:pt x="0" y="4378187"/>
                </a:lnTo>
                <a:lnTo>
                  <a:pt x="35278" y="4378187"/>
                </a:lnTo>
                <a:cubicBezTo>
                  <a:pt x="210022" y="4378187"/>
                  <a:pt x="351680" y="4236529"/>
                  <a:pt x="351680" y="4061785"/>
                </a:cubicBezTo>
                <a:lnTo>
                  <a:pt x="351680" y="2796215"/>
                </a:lnTo>
                <a:cubicBezTo>
                  <a:pt x="351680" y="2621471"/>
                  <a:pt x="210022" y="2479813"/>
                  <a:pt x="35278" y="2479813"/>
                </a:cubicBezTo>
                <a:lnTo>
                  <a:pt x="0" y="2479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7337" y="2831499"/>
            <a:ext cx="5885374" cy="1195002"/>
            <a:chOff x="3527337" y="2831499"/>
            <a:chExt cx="5885374" cy="1195002"/>
          </a:xfrm>
        </p:grpSpPr>
        <p:sp>
          <p:nvSpPr>
            <p:cNvPr id="13" name="圆角矩形 12"/>
            <p:cNvSpPr/>
            <p:nvPr/>
          </p:nvSpPr>
          <p:spPr>
            <a:xfrm>
              <a:off x="3527337" y="2831499"/>
              <a:ext cx="5885374" cy="11950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18961" y="2980616"/>
              <a:ext cx="4347156" cy="861774"/>
              <a:chOff x="4868799" y="2998114"/>
              <a:chExt cx="4177517" cy="82814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868799" y="2998114"/>
                <a:ext cx="2642178" cy="82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产品介绍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38037" y="3150013"/>
                <a:ext cx="1408279" cy="532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PRODUCT</a:t>
                </a:r>
              </a:p>
              <a:p>
                <a:r>
                  <a:rPr lang="en-US" alt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INTRODUCTION</a:t>
                </a:r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</p:grpSp>
      </p:grpSp>
      <p:sp>
        <p:nvSpPr>
          <p:cNvPr id="37" name="mask_L"/>
          <p:cNvSpPr/>
          <p:nvPr/>
        </p:nvSpPr>
        <p:spPr>
          <a:xfrm>
            <a:off x="-2006600" y="0"/>
            <a:ext cx="8102601" cy="6858000"/>
          </a:xfrm>
          <a:custGeom>
            <a:avLst/>
            <a:gdLst>
              <a:gd name="connsiteX0" fmla="*/ 2006601 w 9057213"/>
              <a:gd name="connsiteY0" fmla="*/ 0 h 6858000"/>
              <a:gd name="connsiteX1" fmla="*/ 8102601 w 9057213"/>
              <a:gd name="connsiteY1" fmla="*/ 0 h 6858000"/>
              <a:gd name="connsiteX2" fmla="*/ 8102601 w 9057213"/>
              <a:gd name="connsiteY2" fmla="*/ 2474387 h 6858000"/>
              <a:gd name="connsiteX3" fmla="*/ 8278921 w 9057213"/>
              <a:gd name="connsiteY3" fmla="*/ 2547421 h 6858000"/>
              <a:gd name="connsiteX4" fmla="*/ 8984179 w 9057213"/>
              <a:gd name="connsiteY4" fmla="*/ 3252680 h 6858000"/>
              <a:gd name="connsiteX5" fmla="*/ 8984179 w 9057213"/>
              <a:gd name="connsiteY5" fmla="*/ 3605320 h 6858000"/>
              <a:gd name="connsiteX6" fmla="*/ 8278921 w 9057213"/>
              <a:gd name="connsiteY6" fmla="*/ 4310578 h 6858000"/>
              <a:gd name="connsiteX7" fmla="*/ 8102601 w 9057213"/>
              <a:gd name="connsiteY7" fmla="*/ 4383612 h 6858000"/>
              <a:gd name="connsiteX8" fmla="*/ 8102601 w 9057213"/>
              <a:gd name="connsiteY8" fmla="*/ 6858000 h 6858000"/>
              <a:gd name="connsiteX9" fmla="*/ 2425700 w 9057213"/>
              <a:gd name="connsiteY9" fmla="*/ 6858000 h 6858000"/>
              <a:gd name="connsiteX10" fmla="*/ 2425700 w 9057213"/>
              <a:gd name="connsiteY10" fmla="*/ 6858000 h 6858000"/>
              <a:gd name="connsiteX11" fmla="*/ 0 w 9057213"/>
              <a:gd name="connsiteY11" fmla="*/ 6858000 h 6858000"/>
              <a:gd name="connsiteX12" fmla="*/ 0 w 9057213"/>
              <a:gd name="connsiteY12" fmla="*/ 0 h 6858000"/>
              <a:gd name="connsiteX13" fmla="*/ 2006601 w 9057213"/>
              <a:gd name="connsiteY13" fmla="*/ 0 h 6858000"/>
              <a:gd name="connsiteX0-1" fmla="*/ 2006601 w 9057213"/>
              <a:gd name="connsiteY0-2" fmla="*/ 0 h 6858000"/>
              <a:gd name="connsiteX1-3" fmla="*/ 8102601 w 9057213"/>
              <a:gd name="connsiteY1-4" fmla="*/ 0 h 6858000"/>
              <a:gd name="connsiteX2-5" fmla="*/ 8102601 w 9057213"/>
              <a:gd name="connsiteY2-6" fmla="*/ 2474387 h 6858000"/>
              <a:gd name="connsiteX3-7" fmla="*/ 8984179 w 9057213"/>
              <a:gd name="connsiteY3-8" fmla="*/ 3252680 h 6858000"/>
              <a:gd name="connsiteX4-9" fmla="*/ 8984179 w 9057213"/>
              <a:gd name="connsiteY4-10" fmla="*/ 3605320 h 6858000"/>
              <a:gd name="connsiteX5-11" fmla="*/ 8278921 w 9057213"/>
              <a:gd name="connsiteY5-12" fmla="*/ 4310578 h 6858000"/>
              <a:gd name="connsiteX6-13" fmla="*/ 8102601 w 9057213"/>
              <a:gd name="connsiteY6-14" fmla="*/ 4383612 h 6858000"/>
              <a:gd name="connsiteX7-15" fmla="*/ 8102601 w 9057213"/>
              <a:gd name="connsiteY7-16" fmla="*/ 6858000 h 6858000"/>
              <a:gd name="connsiteX8-17" fmla="*/ 2425700 w 9057213"/>
              <a:gd name="connsiteY8-18" fmla="*/ 6858000 h 6858000"/>
              <a:gd name="connsiteX9-19" fmla="*/ 2425700 w 9057213"/>
              <a:gd name="connsiteY9-20" fmla="*/ 6858000 h 6858000"/>
              <a:gd name="connsiteX10-21" fmla="*/ 0 w 9057213"/>
              <a:gd name="connsiteY10-22" fmla="*/ 6858000 h 6858000"/>
              <a:gd name="connsiteX11-23" fmla="*/ 0 w 9057213"/>
              <a:gd name="connsiteY11-24" fmla="*/ 0 h 6858000"/>
              <a:gd name="connsiteX12-25" fmla="*/ 2006601 w 9057213"/>
              <a:gd name="connsiteY12-26" fmla="*/ 0 h 6858000"/>
              <a:gd name="connsiteX0-27" fmla="*/ 2006601 w 8984179"/>
              <a:gd name="connsiteY0-28" fmla="*/ 0 h 6858000"/>
              <a:gd name="connsiteX1-29" fmla="*/ 8102601 w 8984179"/>
              <a:gd name="connsiteY1-30" fmla="*/ 0 h 6858000"/>
              <a:gd name="connsiteX2-31" fmla="*/ 8102601 w 8984179"/>
              <a:gd name="connsiteY2-32" fmla="*/ 2474387 h 6858000"/>
              <a:gd name="connsiteX3-33" fmla="*/ 8984179 w 8984179"/>
              <a:gd name="connsiteY3-34" fmla="*/ 3605320 h 6858000"/>
              <a:gd name="connsiteX4-35" fmla="*/ 8278921 w 8984179"/>
              <a:gd name="connsiteY4-36" fmla="*/ 4310578 h 6858000"/>
              <a:gd name="connsiteX5-37" fmla="*/ 8102601 w 8984179"/>
              <a:gd name="connsiteY5-38" fmla="*/ 4383612 h 6858000"/>
              <a:gd name="connsiteX6-39" fmla="*/ 8102601 w 8984179"/>
              <a:gd name="connsiteY6-40" fmla="*/ 6858000 h 6858000"/>
              <a:gd name="connsiteX7-41" fmla="*/ 2425700 w 8984179"/>
              <a:gd name="connsiteY7-42" fmla="*/ 6858000 h 6858000"/>
              <a:gd name="connsiteX8-43" fmla="*/ 2425700 w 8984179"/>
              <a:gd name="connsiteY8-44" fmla="*/ 6858000 h 6858000"/>
              <a:gd name="connsiteX9-45" fmla="*/ 0 w 8984179"/>
              <a:gd name="connsiteY9-46" fmla="*/ 6858000 h 6858000"/>
              <a:gd name="connsiteX10-47" fmla="*/ 0 w 8984179"/>
              <a:gd name="connsiteY10-48" fmla="*/ 0 h 6858000"/>
              <a:gd name="connsiteX11-49" fmla="*/ 2006601 w 8984179"/>
              <a:gd name="connsiteY11-50" fmla="*/ 0 h 6858000"/>
              <a:gd name="connsiteX0-51" fmla="*/ 2006601 w 8278921"/>
              <a:gd name="connsiteY0-52" fmla="*/ 0 h 6858000"/>
              <a:gd name="connsiteX1-53" fmla="*/ 8102601 w 8278921"/>
              <a:gd name="connsiteY1-54" fmla="*/ 0 h 6858000"/>
              <a:gd name="connsiteX2-55" fmla="*/ 8102601 w 8278921"/>
              <a:gd name="connsiteY2-56" fmla="*/ 2474387 h 6858000"/>
              <a:gd name="connsiteX3-57" fmla="*/ 8278921 w 8278921"/>
              <a:gd name="connsiteY3-58" fmla="*/ 4310578 h 6858000"/>
              <a:gd name="connsiteX4-59" fmla="*/ 8102601 w 8278921"/>
              <a:gd name="connsiteY4-60" fmla="*/ 4383612 h 6858000"/>
              <a:gd name="connsiteX5-61" fmla="*/ 8102601 w 8278921"/>
              <a:gd name="connsiteY5-62" fmla="*/ 6858000 h 6858000"/>
              <a:gd name="connsiteX6-63" fmla="*/ 2425700 w 8278921"/>
              <a:gd name="connsiteY6-64" fmla="*/ 6858000 h 6858000"/>
              <a:gd name="connsiteX7-65" fmla="*/ 2425700 w 8278921"/>
              <a:gd name="connsiteY7-66" fmla="*/ 6858000 h 6858000"/>
              <a:gd name="connsiteX8-67" fmla="*/ 0 w 8278921"/>
              <a:gd name="connsiteY8-68" fmla="*/ 6858000 h 6858000"/>
              <a:gd name="connsiteX9-69" fmla="*/ 0 w 8278921"/>
              <a:gd name="connsiteY9-70" fmla="*/ 0 h 6858000"/>
              <a:gd name="connsiteX10-71" fmla="*/ 2006601 w 8278921"/>
              <a:gd name="connsiteY10-72" fmla="*/ 0 h 6858000"/>
              <a:gd name="connsiteX0-73" fmla="*/ 2006601 w 8102601"/>
              <a:gd name="connsiteY0-74" fmla="*/ 0 h 6858000"/>
              <a:gd name="connsiteX1-75" fmla="*/ 8102601 w 8102601"/>
              <a:gd name="connsiteY1-76" fmla="*/ 0 h 6858000"/>
              <a:gd name="connsiteX2-77" fmla="*/ 8102601 w 8102601"/>
              <a:gd name="connsiteY2-78" fmla="*/ 2474387 h 6858000"/>
              <a:gd name="connsiteX3-79" fmla="*/ 8102601 w 8102601"/>
              <a:gd name="connsiteY3-80" fmla="*/ 4383612 h 6858000"/>
              <a:gd name="connsiteX4-81" fmla="*/ 8102601 w 8102601"/>
              <a:gd name="connsiteY4-82" fmla="*/ 6858000 h 6858000"/>
              <a:gd name="connsiteX5-83" fmla="*/ 2425700 w 8102601"/>
              <a:gd name="connsiteY5-84" fmla="*/ 6858000 h 6858000"/>
              <a:gd name="connsiteX6-85" fmla="*/ 2425700 w 8102601"/>
              <a:gd name="connsiteY6-86" fmla="*/ 6858000 h 6858000"/>
              <a:gd name="connsiteX7-87" fmla="*/ 0 w 8102601"/>
              <a:gd name="connsiteY7-88" fmla="*/ 6858000 h 6858000"/>
              <a:gd name="connsiteX8-89" fmla="*/ 0 w 8102601"/>
              <a:gd name="connsiteY8-90" fmla="*/ 0 h 6858000"/>
              <a:gd name="connsiteX9-91" fmla="*/ 2006601 w 8102601"/>
              <a:gd name="connsiteY9-92" fmla="*/ 0 h 6858000"/>
              <a:gd name="connsiteX0-93" fmla="*/ 2006601 w 8102601"/>
              <a:gd name="connsiteY0-94" fmla="*/ 0 h 6858000"/>
              <a:gd name="connsiteX1-95" fmla="*/ 8102601 w 8102601"/>
              <a:gd name="connsiteY1-96" fmla="*/ 0 h 6858000"/>
              <a:gd name="connsiteX2-97" fmla="*/ 8102601 w 8102601"/>
              <a:gd name="connsiteY2-98" fmla="*/ 2474387 h 6858000"/>
              <a:gd name="connsiteX3-99" fmla="*/ 8102601 w 8102601"/>
              <a:gd name="connsiteY3-100" fmla="*/ 6858000 h 6858000"/>
              <a:gd name="connsiteX4-101" fmla="*/ 2425700 w 8102601"/>
              <a:gd name="connsiteY4-102" fmla="*/ 6858000 h 6858000"/>
              <a:gd name="connsiteX5-103" fmla="*/ 2425700 w 8102601"/>
              <a:gd name="connsiteY5-104" fmla="*/ 6858000 h 6858000"/>
              <a:gd name="connsiteX6-105" fmla="*/ 0 w 8102601"/>
              <a:gd name="connsiteY6-106" fmla="*/ 6858000 h 6858000"/>
              <a:gd name="connsiteX7-107" fmla="*/ 0 w 8102601"/>
              <a:gd name="connsiteY7-108" fmla="*/ 0 h 6858000"/>
              <a:gd name="connsiteX8-109" fmla="*/ 2006601 w 8102601"/>
              <a:gd name="connsiteY8-110" fmla="*/ 0 h 6858000"/>
              <a:gd name="connsiteX0-111" fmla="*/ 2006601 w 8102601"/>
              <a:gd name="connsiteY0-112" fmla="*/ 0 h 6858000"/>
              <a:gd name="connsiteX1-113" fmla="*/ 8102601 w 8102601"/>
              <a:gd name="connsiteY1-114" fmla="*/ 0 h 6858000"/>
              <a:gd name="connsiteX2-115" fmla="*/ 8102601 w 8102601"/>
              <a:gd name="connsiteY2-116" fmla="*/ 6858000 h 6858000"/>
              <a:gd name="connsiteX3-117" fmla="*/ 2425700 w 8102601"/>
              <a:gd name="connsiteY3-118" fmla="*/ 6858000 h 6858000"/>
              <a:gd name="connsiteX4-119" fmla="*/ 2425700 w 8102601"/>
              <a:gd name="connsiteY4-120" fmla="*/ 6858000 h 6858000"/>
              <a:gd name="connsiteX5-121" fmla="*/ 0 w 8102601"/>
              <a:gd name="connsiteY5-122" fmla="*/ 6858000 h 6858000"/>
              <a:gd name="connsiteX6-123" fmla="*/ 0 w 8102601"/>
              <a:gd name="connsiteY6-124" fmla="*/ 0 h 6858000"/>
              <a:gd name="connsiteX7-125" fmla="*/ 2006601 w 8102601"/>
              <a:gd name="connsiteY7-12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102601" h="6858000">
                <a:moveTo>
                  <a:pt x="2006601" y="0"/>
                </a:moveTo>
                <a:lnTo>
                  <a:pt x="8102601" y="0"/>
                </a:lnTo>
                <a:lnTo>
                  <a:pt x="8102601" y="6858000"/>
                </a:lnTo>
                <a:lnTo>
                  <a:pt x="2425700" y="6858000"/>
                </a:lnTo>
                <a:lnTo>
                  <a:pt x="24257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20066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2700000">
            <a:off x="5347953" y="2680953"/>
            <a:ext cx="1496094" cy="14960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Logo group"/>
          <p:cNvGrpSpPr/>
          <p:nvPr/>
        </p:nvGrpSpPr>
        <p:grpSpPr>
          <a:xfrm>
            <a:off x="5347953" y="2680953"/>
            <a:ext cx="1496094" cy="1496094"/>
            <a:chOff x="2908718" y="2710146"/>
            <a:chExt cx="1437711" cy="1437711"/>
          </a:xfrm>
        </p:grpSpPr>
        <p:sp>
          <p:nvSpPr>
            <p:cNvPr id="21" name="Logo rotation"/>
            <p:cNvSpPr/>
            <p:nvPr/>
          </p:nvSpPr>
          <p:spPr>
            <a:xfrm rot="2700000">
              <a:off x="2908718" y="2710146"/>
              <a:ext cx="1437711" cy="143771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452" y="2875208"/>
              <a:ext cx="865440" cy="984679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 rot="2700000">
            <a:off x="5415746" y="2748746"/>
            <a:ext cx="1360509" cy="136050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5105" y="2635250"/>
            <a:ext cx="3322522" cy="1587500"/>
            <a:chOff x="4818963" y="2545798"/>
            <a:chExt cx="2568663" cy="1587500"/>
          </a:xfrm>
        </p:grpSpPr>
        <p:cxnSp>
          <p:nvCxnSpPr>
            <p:cNvPr id="45" name="line_T"/>
            <p:cNvCxnSpPr/>
            <p:nvPr/>
          </p:nvCxnSpPr>
          <p:spPr>
            <a:xfrm flipH="1">
              <a:off x="4818963" y="25457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e_B"/>
            <p:cNvCxnSpPr/>
            <p:nvPr/>
          </p:nvCxnSpPr>
          <p:spPr>
            <a:xfrm flipH="1">
              <a:off x="4818963" y="41332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 L -0.21068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3.33333E-6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15" grpId="2" animBg="1"/>
      <p:bldP spid="15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04753" y="2237753"/>
            <a:ext cx="2382494" cy="23824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05013"/>
            <a:ext cx="1233302" cy="1847975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6130341" y="2830473"/>
            <a:ext cx="36968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iPhone 6S</a:t>
            </a:r>
            <a:endParaRPr lang="zh-CN" altLang="en-US" sz="55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1641" y="3673515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唯一的不同，是处处不同！</a:t>
            </a:r>
          </a:p>
        </p:txBody>
      </p:sp>
      <p:sp>
        <p:nvSpPr>
          <p:cNvPr id="14" name="mask"/>
          <p:cNvSpPr/>
          <p:nvPr/>
        </p:nvSpPr>
        <p:spPr>
          <a:xfrm>
            <a:off x="-4076700" y="0"/>
            <a:ext cx="8572500" cy="6858000"/>
          </a:xfrm>
          <a:custGeom>
            <a:avLst/>
            <a:gdLst>
              <a:gd name="connsiteX0" fmla="*/ 0 w 8572500"/>
              <a:gd name="connsiteY0" fmla="*/ 0 h 6858000"/>
              <a:gd name="connsiteX1" fmla="*/ 4076700 w 8572500"/>
              <a:gd name="connsiteY1" fmla="*/ 0 h 6858000"/>
              <a:gd name="connsiteX2" fmla="*/ 4241800 w 8572500"/>
              <a:gd name="connsiteY2" fmla="*/ 0 h 6858000"/>
              <a:gd name="connsiteX3" fmla="*/ 8572500 w 8572500"/>
              <a:gd name="connsiteY3" fmla="*/ 0 h 6858000"/>
              <a:gd name="connsiteX4" fmla="*/ 8572500 w 8572500"/>
              <a:gd name="connsiteY4" fmla="*/ 2147106 h 6858000"/>
              <a:gd name="connsiteX5" fmla="*/ 8540054 w 8572500"/>
              <a:gd name="connsiteY5" fmla="*/ 2145467 h 6858000"/>
              <a:gd name="connsiteX6" fmla="*/ 7257354 w 8572500"/>
              <a:gd name="connsiteY6" fmla="*/ 3428167 h 6858000"/>
              <a:gd name="connsiteX7" fmla="*/ 8540054 w 8572500"/>
              <a:gd name="connsiteY7" fmla="*/ 4710867 h 6858000"/>
              <a:gd name="connsiteX8" fmla="*/ 8572500 w 8572500"/>
              <a:gd name="connsiteY8" fmla="*/ 4709229 h 6858000"/>
              <a:gd name="connsiteX9" fmla="*/ 8572500 w 8572500"/>
              <a:gd name="connsiteY9" fmla="*/ 6858000 h 6858000"/>
              <a:gd name="connsiteX10" fmla="*/ 4241800 w 8572500"/>
              <a:gd name="connsiteY10" fmla="*/ 6858000 h 6858000"/>
              <a:gd name="connsiteX11" fmla="*/ 4076700 w 8572500"/>
              <a:gd name="connsiteY11" fmla="*/ 6858000 h 6858000"/>
              <a:gd name="connsiteX12" fmla="*/ 0 w 85725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00" h="6858000">
                <a:moveTo>
                  <a:pt x="0" y="0"/>
                </a:moveTo>
                <a:lnTo>
                  <a:pt x="4076700" y="0"/>
                </a:lnTo>
                <a:lnTo>
                  <a:pt x="4241800" y="0"/>
                </a:lnTo>
                <a:lnTo>
                  <a:pt x="8572500" y="0"/>
                </a:lnTo>
                <a:lnTo>
                  <a:pt x="8572500" y="2147106"/>
                </a:lnTo>
                <a:lnTo>
                  <a:pt x="8540054" y="2145467"/>
                </a:lnTo>
                <a:cubicBezTo>
                  <a:pt x="7831638" y="2145467"/>
                  <a:pt x="7257354" y="2719751"/>
                  <a:pt x="7257354" y="3428167"/>
                </a:cubicBezTo>
                <a:cubicBezTo>
                  <a:pt x="7257354" y="4136583"/>
                  <a:pt x="7831638" y="4710867"/>
                  <a:pt x="8540054" y="4710867"/>
                </a:cubicBezTo>
                <a:lnTo>
                  <a:pt x="8572500" y="4709229"/>
                </a:lnTo>
                <a:lnTo>
                  <a:pt x="8572500" y="6858000"/>
                </a:lnTo>
                <a:lnTo>
                  <a:pt x="4241800" y="6858000"/>
                </a:lnTo>
                <a:lnTo>
                  <a:pt x="4076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13300" y="2146300"/>
            <a:ext cx="2565400" cy="25654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13542 0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13542 0 L -6.25E-7 0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0 L 0.13125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xit" presetSubtype="2" fill="hold" grpId="5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700000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8" grpId="0"/>
      <p:bldP spid="8" grpId="1"/>
      <p:bldP spid="9" grpId="0"/>
      <p:bldP spid="9" grpId="1"/>
      <p:bldP spid="14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04753" y="2237753"/>
            <a:ext cx="2382494" cy="23824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59" y="2647950"/>
            <a:ext cx="1589384" cy="1562100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6130341" y="2830473"/>
            <a:ext cx="323197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iPad Air2</a:t>
            </a:r>
            <a:endParaRPr lang="zh-CN" altLang="en-US" sz="55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1641" y="367351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一身轻，更举重若轻！</a:t>
            </a:r>
          </a:p>
        </p:txBody>
      </p:sp>
      <p:sp>
        <p:nvSpPr>
          <p:cNvPr id="14" name="mask"/>
          <p:cNvSpPr/>
          <p:nvPr/>
        </p:nvSpPr>
        <p:spPr>
          <a:xfrm>
            <a:off x="-4076700" y="0"/>
            <a:ext cx="8572500" cy="6858000"/>
          </a:xfrm>
          <a:custGeom>
            <a:avLst/>
            <a:gdLst>
              <a:gd name="connsiteX0" fmla="*/ 0 w 8572500"/>
              <a:gd name="connsiteY0" fmla="*/ 0 h 6858000"/>
              <a:gd name="connsiteX1" fmla="*/ 4076700 w 8572500"/>
              <a:gd name="connsiteY1" fmla="*/ 0 h 6858000"/>
              <a:gd name="connsiteX2" fmla="*/ 4241800 w 8572500"/>
              <a:gd name="connsiteY2" fmla="*/ 0 h 6858000"/>
              <a:gd name="connsiteX3" fmla="*/ 8572500 w 8572500"/>
              <a:gd name="connsiteY3" fmla="*/ 0 h 6858000"/>
              <a:gd name="connsiteX4" fmla="*/ 8572500 w 8572500"/>
              <a:gd name="connsiteY4" fmla="*/ 2147106 h 6858000"/>
              <a:gd name="connsiteX5" fmla="*/ 8540054 w 8572500"/>
              <a:gd name="connsiteY5" fmla="*/ 2145467 h 6858000"/>
              <a:gd name="connsiteX6" fmla="*/ 7257354 w 8572500"/>
              <a:gd name="connsiteY6" fmla="*/ 3428167 h 6858000"/>
              <a:gd name="connsiteX7" fmla="*/ 8540054 w 8572500"/>
              <a:gd name="connsiteY7" fmla="*/ 4710867 h 6858000"/>
              <a:gd name="connsiteX8" fmla="*/ 8572500 w 8572500"/>
              <a:gd name="connsiteY8" fmla="*/ 4709229 h 6858000"/>
              <a:gd name="connsiteX9" fmla="*/ 8572500 w 8572500"/>
              <a:gd name="connsiteY9" fmla="*/ 6858000 h 6858000"/>
              <a:gd name="connsiteX10" fmla="*/ 4241800 w 8572500"/>
              <a:gd name="connsiteY10" fmla="*/ 6858000 h 6858000"/>
              <a:gd name="connsiteX11" fmla="*/ 4076700 w 8572500"/>
              <a:gd name="connsiteY11" fmla="*/ 6858000 h 6858000"/>
              <a:gd name="connsiteX12" fmla="*/ 0 w 85725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00" h="6858000">
                <a:moveTo>
                  <a:pt x="0" y="0"/>
                </a:moveTo>
                <a:lnTo>
                  <a:pt x="4076700" y="0"/>
                </a:lnTo>
                <a:lnTo>
                  <a:pt x="4241800" y="0"/>
                </a:lnTo>
                <a:lnTo>
                  <a:pt x="8572500" y="0"/>
                </a:lnTo>
                <a:lnTo>
                  <a:pt x="8572500" y="2147106"/>
                </a:lnTo>
                <a:lnTo>
                  <a:pt x="8540054" y="2145467"/>
                </a:lnTo>
                <a:cubicBezTo>
                  <a:pt x="7831638" y="2145467"/>
                  <a:pt x="7257354" y="2719751"/>
                  <a:pt x="7257354" y="3428167"/>
                </a:cubicBezTo>
                <a:cubicBezTo>
                  <a:pt x="7257354" y="4136583"/>
                  <a:pt x="7831638" y="4710867"/>
                  <a:pt x="8540054" y="4710867"/>
                </a:cubicBezTo>
                <a:lnTo>
                  <a:pt x="8572500" y="4709229"/>
                </a:lnTo>
                <a:lnTo>
                  <a:pt x="8572500" y="6858000"/>
                </a:lnTo>
                <a:lnTo>
                  <a:pt x="4241800" y="6858000"/>
                </a:lnTo>
                <a:lnTo>
                  <a:pt x="4076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13300" y="2146300"/>
            <a:ext cx="2565400" cy="25654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13542 0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13542 0 L -6.25E-7 0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0 L 0.13125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xit" presetSubtype="2" fill="hold" grpId="5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700000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8" grpId="0"/>
      <p:bldP spid="8" grpId="1"/>
      <p:bldP spid="9" grpId="0"/>
      <p:bldP spid="9" grpId="1"/>
      <p:bldP spid="14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04753" y="2237753"/>
            <a:ext cx="2382494" cy="23824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52" y="2381124"/>
            <a:ext cx="1624197" cy="1847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55581" y="2830473"/>
            <a:ext cx="361188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00" spc="-300">
                <a:solidFill>
                  <a:srgbClr val="0070C0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Your</a:t>
            </a:r>
            <a:r>
              <a:rPr lang="en-US" altLang="zh-CN" sz="5300" b="1" spc="-300">
                <a:solidFill>
                  <a:srgbClr val="0070C0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LOGO</a:t>
            </a:r>
            <a:endParaRPr lang="zh-CN" altLang="en-US" sz="5300" b="1" spc="-300">
              <a:solidFill>
                <a:srgbClr val="0070C0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6881" y="3571917"/>
            <a:ext cx="3647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米国某某科技有限公司</a:t>
            </a:r>
          </a:p>
        </p:txBody>
      </p:sp>
      <p:sp>
        <p:nvSpPr>
          <p:cNvPr id="14" name="mask"/>
          <p:cNvSpPr/>
          <p:nvPr/>
        </p:nvSpPr>
        <p:spPr>
          <a:xfrm>
            <a:off x="-4076700" y="0"/>
            <a:ext cx="8572500" cy="6858000"/>
          </a:xfrm>
          <a:custGeom>
            <a:avLst/>
            <a:gdLst>
              <a:gd name="connsiteX0" fmla="*/ 0 w 8572500"/>
              <a:gd name="connsiteY0" fmla="*/ 0 h 6858000"/>
              <a:gd name="connsiteX1" fmla="*/ 4076700 w 8572500"/>
              <a:gd name="connsiteY1" fmla="*/ 0 h 6858000"/>
              <a:gd name="connsiteX2" fmla="*/ 4241800 w 8572500"/>
              <a:gd name="connsiteY2" fmla="*/ 0 h 6858000"/>
              <a:gd name="connsiteX3" fmla="*/ 8572500 w 8572500"/>
              <a:gd name="connsiteY3" fmla="*/ 0 h 6858000"/>
              <a:gd name="connsiteX4" fmla="*/ 8572500 w 8572500"/>
              <a:gd name="connsiteY4" fmla="*/ 2147106 h 6858000"/>
              <a:gd name="connsiteX5" fmla="*/ 8540054 w 8572500"/>
              <a:gd name="connsiteY5" fmla="*/ 2145467 h 6858000"/>
              <a:gd name="connsiteX6" fmla="*/ 7257354 w 8572500"/>
              <a:gd name="connsiteY6" fmla="*/ 3428167 h 6858000"/>
              <a:gd name="connsiteX7" fmla="*/ 8540054 w 8572500"/>
              <a:gd name="connsiteY7" fmla="*/ 4710867 h 6858000"/>
              <a:gd name="connsiteX8" fmla="*/ 8572500 w 8572500"/>
              <a:gd name="connsiteY8" fmla="*/ 4709229 h 6858000"/>
              <a:gd name="connsiteX9" fmla="*/ 8572500 w 8572500"/>
              <a:gd name="connsiteY9" fmla="*/ 6858000 h 6858000"/>
              <a:gd name="connsiteX10" fmla="*/ 4241800 w 8572500"/>
              <a:gd name="connsiteY10" fmla="*/ 6858000 h 6858000"/>
              <a:gd name="connsiteX11" fmla="*/ 4076700 w 8572500"/>
              <a:gd name="connsiteY11" fmla="*/ 6858000 h 6858000"/>
              <a:gd name="connsiteX12" fmla="*/ 0 w 85725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00" h="6858000">
                <a:moveTo>
                  <a:pt x="0" y="0"/>
                </a:moveTo>
                <a:lnTo>
                  <a:pt x="4076700" y="0"/>
                </a:lnTo>
                <a:lnTo>
                  <a:pt x="4241800" y="0"/>
                </a:lnTo>
                <a:lnTo>
                  <a:pt x="8572500" y="0"/>
                </a:lnTo>
                <a:lnTo>
                  <a:pt x="8572500" y="2147106"/>
                </a:lnTo>
                <a:lnTo>
                  <a:pt x="8540054" y="2145467"/>
                </a:lnTo>
                <a:cubicBezTo>
                  <a:pt x="7831638" y="2145467"/>
                  <a:pt x="7257354" y="2719751"/>
                  <a:pt x="7257354" y="3428167"/>
                </a:cubicBezTo>
                <a:cubicBezTo>
                  <a:pt x="7257354" y="4136583"/>
                  <a:pt x="7831638" y="4710867"/>
                  <a:pt x="8540054" y="4710867"/>
                </a:cubicBezTo>
                <a:lnTo>
                  <a:pt x="8572500" y="4709229"/>
                </a:lnTo>
                <a:lnTo>
                  <a:pt x="8572500" y="6858000"/>
                </a:lnTo>
                <a:lnTo>
                  <a:pt x="4241800" y="6858000"/>
                </a:lnTo>
                <a:lnTo>
                  <a:pt x="4076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13300" y="2146300"/>
            <a:ext cx="2565400" cy="25654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13542 0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13542 0 L -6.25E-7 0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0 L 0.13125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xit" presetSubtype="2" fill="hold" grpId="5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700000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8" grpId="0"/>
      <p:bldP spid="8" grpId="1"/>
      <p:bldP spid="9" grpId="0"/>
      <p:bldP spid="9" grpId="1"/>
      <p:bldP spid="14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04753" y="2237753"/>
            <a:ext cx="2382494" cy="23824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08" y="2697511"/>
            <a:ext cx="1816486" cy="1462978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6130341" y="2830473"/>
            <a:ext cx="179087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iMac</a:t>
            </a:r>
            <a:endParaRPr lang="zh-CN" altLang="en-US" sz="55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1641" y="3673515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Retina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的大作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,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一款又一款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!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4" name="mask"/>
          <p:cNvSpPr/>
          <p:nvPr/>
        </p:nvSpPr>
        <p:spPr>
          <a:xfrm>
            <a:off x="-4076700" y="0"/>
            <a:ext cx="8572500" cy="6858000"/>
          </a:xfrm>
          <a:custGeom>
            <a:avLst/>
            <a:gdLst>
              <a:gd name="connsiteX0" fmla="*/ 0 w 8572500"/>
              <a:gd name="connsiteY0" fmla="*/ 0 h 6858000"/>
              <a:gd name="connsiteX1" fmla="*/ 4076700 w 8572500"/>
              <a:gd name="connsiteY1" fmla="*/ 0 h 6858000"/>
              <a:gd name="connsiteX2" fmla="*/ 4241800 w 8572500"/>
              <a:gd name="connsiteY2" fmla="*/ 0 h 6858000"/>
              <a:gd name="connsiteX3" fmla="*/ 8572500 w 8572500"/>
              <a:gd name="connsiteY3" fmla="*/ 0 h 6858000"/>
              <a:gd name="connsiteX4" fmla="*/ 8572500 w 8572500"/>
              <a:gd name="connsiteY4" fmla="*/ 2147106 h 6858000"/>
              <a:gd name="connsiteX5" fmla="*/ 8540054 w 8572500"/>
              <a:gd name="connsiteY5" fmla="*/ 2145467 h 6858000"/>
              <a:gd name="connsiteX6" fmla="*/ 7257354 w 8572500"/>
              <a:gd name="connsiteY6" fmla="*/ 3428167 h 6858000"/>
              <a:gd name="connsiteX7" fmla="*/ 8540054 w 8572500"/>
              <a:gd name="connsiteY7" fmla="*/ 4710867 h 6858000"/>
              <a:gd name="connsiteX8" fmla="*/ 8572500 w 8572500"/>
              <a:gd name="connsiteY8" fmla="*/ 4709229 h 6858000"/>
              <a:gd name="connsiteX9" fmla="*/ 8572500 w 8572500"/>
              <a:gd name="connsiteY9" fmla="*/ 6858000 h 6858000"/>
              <a:gd name="connsiteX10" fmla="*/ 4241800 w 8572500"/>
              <a:gd name="connsiteY10" fmla="*/ 6858000 h 6858000"/>
              <a:gd name="connsiteX11" fmla="*/ 4076700 w 8572500"/>
              <a:gd name="connsiteY11" fmla="*/ 6858000 h 6858000"/>
              <a:gd name="connsiteX12" fmla="*/ 0 w 85725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00" h="6858000">
                <a:moveTo>
                  <a:pt x="0" y="0"/>
                </a:moveTo>
                <a:lnTo>
                  <a:pt x="4076700" y="0"/>
                </a:lnTo>
                <a:lnTo>
                  <a:pt x="4241800" y="0"/>
                </a:lnTo>
                <a:lnTo>
                  <a:pt x="8572500" y="0"/>
                </a:lnTo>
                <a:lnTo>
                  <a:pt x="8572500" y="2147106"/>
                </a:lnTo>
                <a:lnTo>
                  <a:pt x="8540054" y="2145467"/>
                </a:lnTo>
                <a:cubicBezTo>
                  <a:pt x="7831638" y="2145467"/>
                  <a:pt x="7257354" y="2719751"/>
                  <a:pt x="7257354" y="3428167"/>
                </a:cubicBezTo>
                <a:cubicBezTo>
                  <a:pt x="7257354" y="4136583"/>
                  <a:pt x="7831638" y="4710867"/>
                  <a:pt x="8540054" y="4710867"/>
                </a:cubicBezTo>
                <a:lnTo>
                  <a:pt x="8572500" y="4709229"/>
                </a:lnTo>
                <a:lnTo>
                  <a:pt x="8572500" y="6858000"/>
                </a:lnTo>
                <a:lnTo>
                  <a:pt x="4241800" y="6858000"/>
                </a:lnTo>
                <a:lnTo>
                  <a:pt x="4076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13300" y="2146300"/>
            <a:ext cx="2565400" cy="25654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13542 0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13542 0 L -6.25E-7 0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0 L 0.13125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xit" presetSubtype="2" fill="hold" grpId="5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700000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8" grpId="0"/>
      <p:bldP spid="8" grpId="1"/>
      <p:bldP spid="9" grpId="0"/>
      <p:bldP spid="9" grpId="1"/>
      <p:bldP spid="14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04753" y="2237753"/>
            <a:ext cx="2382494" cy="23824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59" y="2724150"/>
            <a:ext cx="1691984" cy="1409700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6130341" y="2830473"/>
            <a:ext cx="236955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Watch</a:t>
            </a:r>
            <a:endParaRPr lang="zh-CN" altLang="en-US" sz="55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1641" y="367351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戴着它，就会爱上它！</a:t>
            </a:r>
          </a:p>
        </p:txBody>
      </p:sp>
      <p:sp>
        <p:nvSpPr>
          <p:cNvPr id="14" name="mask"/>
          <p:cNvSpPr/>
          <p:nvPr/>
        </p:nvSpPr>
        <p:spPr>
          <a:xfrm>
            <a:off x="-4076700" y="0"/>
            <a:ext cx="8572500" cy="6858000"/>
          </a:xfrm>
          <a:custGeom>
            <a:avLst/>
            <a:gdLst>
              <a:gd name="connsiteX0" fmla="*/ 0 w 8572500"/>
              <a:gd name="connsiteY0" fmla="*/ 0 h 6858000"/>
              <a:gd name="connsiteX1" fmla="*/ 4076700 w 8572500"/>
              <a:gd name="connsiteY1" fmla="*/ 0 h 6858000"/>
              <a:gd name="connsiteX2" fmla="*/ 4241800 w 8572500"/>
              <a:gd name="connsiteY2" fmla="*/ 0 h 6858000"/>
              <a:gd name="connsiteX3" fmla="*/ 8572500 w 8572500"/>
              <a:gd name="connsiteY3" fmla="*/ 0 h 6858000"/>
              <a:gd name="connsiteX4" fmla="*/ 8572500 w 8572500"/>
              <a:gd name="connsiteY4" fmla="*/ 2147106 h 6858000"/>
              <a:gd name="connsiteX5" fmla="*/ 8540054 w 8572500"/>
              <a:gd name="connsiteY5" fmla="*/ 2145467 h 6858000"/>
              <a:gd name="connsiteX6" fmla="*/ 7257354 w 8572500"/>
              <a:gd name="connsiteY6" fmla="*/ 3428167 h 6858000"/>
              <a:gd name="connsiteX7" fmla="*/ 8540054 w 8572500"/>
              <a:gd name="connsiteY7" fmla="*/ 4710867 h 6858000"/>
              <a:gd name="connsiteX8" fmla="*/ 8572500 w 8572500"/>
              <a:gd name="connsiteY8" fmla="*/ 4709229 h 6858000"/>
              <a:gd name="connsiteX9" fmla="*/ 8572500 w 8572500"/>
              <a:gd name="connsiteY9" fmla="*/ 6858000 h 6858000"/>
              <a:gd name="connsiteX10" fmla="*/ 4241800 w 8572500"/>
              <a:gd name="connsiteY10" fmla="*/ 6858000 h 6858000"/>
              <a:gd name="connsiteX11" fmla="*/ 4076700 w 8572500"/>
              <a:gd name="connsiteY11" fmla="*/ 6858000 h 6858000"/>
              <a:gd name="connsiteX12" fmla="*/ 0 w 85725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2500" h="6858000">
                <a:moveTo>
                  <a:pt x="0" y="0"/>
                </a:moveTo>
                <a:lnTo>
                  <a:pt x="4076700" y="0"/>
                </a:lnTo>
                <a:lnTo>
                  <a:pt x="4241800" y="0"/>
                </a:lnTo>
                <a:lnTo>
                  <a:pt x="8572500" y="0"/>
                </a:lnTo>
                <a:lnTo>
                  <a:pt x="8572500" y="2147106"/>
                </a:lnTo>
                <a:lnTo>
                  <a:pt x="8540054" y="2145467"/>
                </a:lnTo>
                <a:cubicBezTo>
                  <a:pt x="7831638" y="2145467"/>
                  <a:pt x="7257354" y="2719751"/>
                  <a:pt x="7257354" y="3428167"/>
                </a:cubicBezTo>
                <a:cubicBezTo>
                  <a:pt x="7257354" y="4136583"/>
                  <a:pt x="7831638" y="4710867"/>
                  <a:pt x="8540054" y="4710867"/>
                </a:cubicBezTo>
                <a:lnTo>
                  <a:pt x="8572500" y="4709229"/>
                </a:lnTo>
                <a:lnTo>
                  <a:pt x="8572500" y="6858000"/>
                </a:lnTo>
                <a:lnTo>
                  <a:pt x="4241800" y="6858000"/>
                </a:lnTo>
                <a:lnTo>
                  <a:pt x="4076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13300" y="2146300"/>
            <a:ext cx="2565400" cy="25654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13542 0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13542 0 L -6.25E-7 0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0 L 0.13125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5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0800000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xit" presetSubtype="2" fill="hold" grpId="5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4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700000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8" grpId="0"/>
      <p:bldP spid="8" grpId="1"/>
      <p:bldP spid="9" grpId="0"/>
      <p:bldP spid="9" grpId="1"/>
      <p:bldP spid="14" grpId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line_E"/>
          <p:cNvCxnSpPr/>
          <p:nvPr/>
        </p:nvCxnSpPr>
        <p:spPr>
          <a:xfrm flipH="1">
            <a:off x="8200426" y="3429000"/>
            <a:ext cx="25686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387626" y="2635250"/>
            <a:ext cx="2568663" cy="1587500"/>
            <a:chOff x="8810537" y="2635250"/>
            <a:chExt cx="2568663" cy="1587500"/>
          </a:xfrm>
        </p:grpSpPr>
        <p:cxnSp>
          <p:nvCxnSpPr>
            <p:cNvPr id="42" name="line_T"/>
            <p:cNvCxnSpPr/>
            <p:nvPr/>
          </p:nvCxnSpPr>
          <p:spPr>
            <a:xfrm flipH="1">
              <a:off x="8810537" y="26352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_B"/>
            <p:cNvCxnSpPr/>
            <p:nvPr/>
          </p:nvCxnSpPr>
          <p:spPr>
            <a:xfrm flipH="1">
              <a:off x="8810537" y="42227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mask_R"/>
          <p:cNvSpPr/>
          <p:nvPr/>
        </p:nvSpPr>
        <p:spPr>
          <a:xfrm>
            <a:off x="9623337" y="0"/>
            <a:ext cx="2568663" cy="6858000"/>
          </a:xfrm>
          <a:custGeom>
            <a:avLst/>
            <a:gdLst>
              <a:gd name="connsiteX0" fmla="*/ 0 w 2568663"/>
              <a:gd name="connsiteY0" fmla="*/ 0 h 6858000"/>
              <a:gd name="connsiteX1" fmla="*/ 2568663 w 2568663"/>
              <a:gd name="connsiteY1" fmla="*/ 0 h 6858000"/>
              <a:gd name="connsiteX2" fmla="*/ 2568663 w 2568663"/>
              <a:gd name="connsiteY2" fmla="*/ 6858000 h 6858000"/>
              <a:gd name="connsiteX3" fmla="*/ 0 w 2568663"/>
              <a:gd name="connsiteY3" fmla="*/ 6858000 h 6858000"/>
              <a:gd name="connsiteX4" fmla="*/ 0 w 2568663"/>
              <a:gd name="connsiteY4" fmla="*/ 4378187 h 6858000"/>
              <a:gd name="connsiteX5" fmla="*/ 35278 w 2568663"/>
              <a:gd name="connsiteY5" fmla="*/ 4378187 h 6858000"/>
              <a:gd name="connsiteX6" fmla="*/ 351680 w 2568663"/>
              <a:gd name="connsiteY6" fmla="*/ 4061785 h 6858000"/>
              <a:gd name="connsiteX7" fmla="*/ 351680 w 2568663"/>
              <a:gd name="connsiteY7" fmla="*/ 2796215 h 6858000"/>
              <a:gd name="connsiteX8" fmla="*/ 35278 w 2568663"/>
              <a:gd name="connsiteY8" fmla="*/ 2479813 h 6858000"/>
              <a:gd name="connsiteX9" fmla="*/ 0 w 2568663"/>
              <a:gd name="connsiteY9" fmla="*/ 2479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63" h="6858000">
                <a:moveTo>
                  <a:pt x="0" y="0"/>
                </a:moveTo>
                <a:lnTo>
                  <a:pt x="2568663" y="0"/>
                </a:lnTo>
                <a:lnTo>
                  <a:pt x="2568663" y="6858000"/>
                </a:lnTo>
                <a:lnTo>
                  <a:pt x="0" y="6858000"/>
                </a:lnTo>
                <a:lnTo>
                  <a:pt x="0" y="4378187"/>
                </a:lnTo>
                <a:lnTo>
                  <a:pt x="35278" y="4378187"/>
                </a:lnTo>
                <a:cubicBezTo>
                  <a:pt x="210022" y="4378187"/>
                  <a:pt x="351680" y="4236529"/>
                  <a:pt x="351680" y="4061785"/>
                </a:cubicBezTo>
                <a:lnTo>
                  <a:pt x="351680" y="2796215"/>
                </a:lnTo>
                <a:cubicBezTo>
                  <a:pt x="351680" y="2621471"/>
                  <a:pt x="210022" y="2479813"/>
                  <a:pt x="35278" y="2479813"/>
                </a:cubicBezTo>
                <a:lnTo>
                  <a:pt x="0" y="2479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7337" y="2831499"/>
            <a:ext cx="5885374" cy="1195002"/>
            <a:chOff x="3527337" y="2831499"/>
            <a:chExt cx="5885374" cy="1195002"/>
          </a:xfrm>
        </p:grpSpPr>
        <p:sp>
          <p:nvSpPr>
            <p:cNvPr id="13" name="圆角矩形 12"/>
            <p:cNvSpPr/>
            <p:nvPr/>
          </p:nvSpPr>
          <p:spPr>
            <a:xfrm>
              <a:off x="3527337" y="2831499"/>
              <a:ext cx="5885374" cy="11950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18961" y="2980616"/>
              <a:ext cx="4270213" cy="861774"/>
              <a:chOff x="4868799" y="2998114"/>
              <a:chExt cx="4103576" cy="82814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868799" y="2998114"/>
                <a:ext cx="2642178" cy="82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发展历程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38037" y="3150013"/>
                <a:ext cx="1334338" cy="56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DEVELOPMENT</a:t>
                </a:r>
                <a:r>
                  <a:rPr lang="en-US" alt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 </a:t>
                </a:r>
              </a:p>
              <a:p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COURSE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</p:grpSp>
      </p:grpSp>
      <p:sp>
        <p:nvSpPr>
          <p:cNvPr id="37" name="mask_L"/>
          <p:cNvSpPr/>
          <p:nvPr/>
        </p:nvSpPr>
        <p:spPr>
          <a:xfrm>
            <a:off x="-2006600" y="0"/>
            <a:ext cx="8102601" cy="6858000"/>
          </a:xfrm>
          <a:custGeom>
            <a:avLst/>
            <a:gdLst>
              <a:gd name="connsiteX0" fmla="*/ 2006601 w 9057213"/>
              <a:gd name="connsiteY0" fmla="*/ 0 h 6858000"/>
              <a:gd name="connsiteX1" fmla="*/ 8102601 w 9057213"/>
              <a:gd name="connsiteY1" fmla="*/ 0 h 6858000"/>
              <a:gd name="connsiteX2" fmla="*/ 8102601 w 9057213"/>
              <a:gd name="connsiteY2" fmla="*/ 2474387 h 6858000"/>
              <a:gd name="connsiteX3" fmla="*/ 8278921 w 9057213"/>
              <a:gd name="connsiteY3" fmla="*/ 2547421 h 6858000"/>
              <a:gd name="connsiteX4" fmla="*/ 8984179 w 9057213"/>
              <a:gd name="connsiteY4" fmla="*/ 3252680 h 6858000"/>
              <a:gd name="connsiteX5" fmla="*/ 8984179 w 9057213"/>
              <a:gd name="connsiteY5" fmla="*/ 3605320 h 6858000"/>
              <a:gd name="connsiteX6" fmla="*/ 8278921 w 9057213"/>
              <a:gd name="connsiteY6" fmla="*/ 4310578 h 6858000"/>
              <a:gd name="connsiteX7" fmla="*/ 8102601 w 9057213"/>
              <a:gd name="connsiteY7" fmla="*/ 4383612 h 6858000"/>
              <a:gd name="connsiteX8" fmla="*/ 8102601 w 9057213"/>
              <a:gd name="connsiteY8" fmla="*/ 6858000 h 6858000"/>
              <a:gd name="connsiteX9" fmla="*/ 2425700 w 9057213"/>
              <a:gd name="connsiteY9" fmla="*/ 6858000 h 6858000"/>
              <a:gd name="connsiteX10" fmla="*/ 2425700 w 9057213"/>
              <a:gd name="connsiteY10" fmla="*/ 6858000 h 6858000"/>
              <a:gd name="connsiteX11" fmla="*/ 0 w 9057213"/>
              <a:gd name="connsiteY11" fmla="*/ 6858000 h 6858000"/>
              <a:gd name="connsiteX12" fmla="*/ 0 w 9057213"/>
              <a:gd name="connsiteY12" fmla="*/ 0 h 6858000"/>
              <a:gd name="connsiteX13" fmla="*/ 2006601 w 9057213"/>
              <a:gd name="connsiteY13" fmla="*/ 0 h 6858000"/>
              <a:gd name="connsiteX0-1" fmla="*/ 2006601 w 9057213"/>
              <a:gd name="connsiteY0-2" fmla="*/ 0 h 6858000"/>
              <a:gd name="connsiteX1-3" fmla="*/ 8102601 w 9057213"/>
              <a:gd name="connsiteY1-4" fmla="*/ 0 h 6858000"/>
              <a:gd name="connsiteX2-5" fmla="*/ 8102601 w 9057213"/>
              <a:gd name="connsiteY2-6" fmla="*/ 2474387 h 6858000"/>
              <a:gd name="connsiteX3-7" fmla="*/ 8984179 w 9057213"/>
              <a:gd name="connsiteY3-8" fmla="*/ 3252680 h 6858000"/>
              <a:gd name="connsiteX4-9" fmla="*/ 8984179 w 9057213"/>
              <a:gd name="connsiteY4-10" fmla="*/ 3605320 h 6858000"/>
              <a:gd name="connsiteX5-11" fmla="*/ 8278921 w 9057213"/>
              <a:gd name="connsiteY5-12" fmla="*/ 4310578 h 6858000"/>
              <a:gd name="connsiteX6-13" fmla="*/ 8102601 w 9057213"/>
              <a:gd name="connsiteY6-14" fmla="*/ 4383612 h 6858000"/>
              <a:gd name="connsiteX7-15" fmla="*/ 8102601 w 9057213"/>
              <a:gd name="connsiteY7-16" fmla="*/ 6858000 h 6858000"/>
              <a:gd name="connsiteX8-17" fmla="*/ 2425700 w 9057213"/>
              <a:gd name="connsiteY8-18" fmla="*/ 6858000 h 6858000"/>
              <a:gd name="connsiteX9-19" fmla="*/ 2425700 w 9057213"/>
              <a:gd name="connsiteY9-20" fmla="*/ 6858000 h 6858000"/>
              <a:gd name="connsiteX10-21" fmla="*/ 0 w 9057213"/>
              <a:gd name="connsiteY10-22" fmla="*/ 6858000 h 6858000"/>
              <a:gd name="connsiteX11-23" fmla="*/ 0 w 9057213"/>
              <a:gd name="connsiteY11-24" fmla="*/ 0 h 6858000"/>
              <a:gd name="connsiteX12-25" fmla="*/ 2006601 w 9057213"/>
              <a:gd name="connsiteY12-26" fmla="*/ 0 h 6858000"/>
              <a:gd name="connsiteX0-27" fmla="*/ 2006601 w 8984179"/>
              <a:gd name="connsiteY0-28" fmla="*/ 0 h 6858000"/>
              <a:gd name="connsiteX1-29" fmla="*/ 8102601 w 8984179"/>
              <a:gd name="connsiteY1-30" fmla="*/ 0 h 6858000"/>
              <a:gd name="connsiteX2-31" fmla="*/ 8102601 w 8984179"/>
              <a:gd name="connsiteY2-32" fmla="*/ 2474387 h 6858000"/>
              <a:gd name="connsiteX3-33" fmla="*/ 8984179 w 8984179"/>
              <a:gd name="connsiteY3-34" fmla="*/ 3605320 h 6858000"/>
              <a:gd name="connsiteX4-35" fmla="*/ 8278921 w 8984179"/>
              <a:gd name="connsiteY4-36" fmla="*/ 4310578 h 6858000"/>
              <a:gd name="connsiteX5-37" fmla="*/ 8102601 w 8984179"/>
              <a:gd name="connsiteY5-38" fmla="*/ 4383612 h 6858000"/>
              <a:gd name="connsiteX6-39" fmla="*/ 8102601 w 8984179"/>
              <a:gd name="connsiteY6-40" fmla="*/ 6858000 h 6858000"/>
              <a:gd name="connsiteX7-41" fmla="*/ 2425700 w 8984179"/>
              <a:gd name="connsiteY7-42" fmla="*/ 6858000 h 6858000"/>
              <a:gd name="connsiteX8-43" fmla="*/ 2425700 w 8984179"/>
              <a:gd name="connsiteY8-44" fmla="*/ 6858000 h 6858000"/>
              <a:gd name="connsiteX9-45" fmla="*/ 0 w 8984179"/>
              <a:gd name="connsiteY9-46" fmla="*/ 6858000 h 6858000"/>
              <a:gd name="connsiteX10-47" fmla="*/ 0 w 8984179"/>
              <a:gd name="connsiteY10-48" fmla="*/ 0 h 6858000"/>
              <a:gd name="connsiteX11-49" fmla="*/ 2006601 w 8984179"/>
              <a:gd name="connsiteY11-50" fmla="*/ 0 h 6858000"/>
              <a:gd name="connsiteX0-51" fmla="*/ 2006601 w 8278921"/>
              <a:gd name="connsiteY0-52" fmla="*/ 0 h 6858000"/>
              <a:gd name="connsiteX1-53" fmla="*/ 8102601 w 8278921"/>
              <a:gd name="connsiteY1-54" fmla="*/ 0 h 6858000"/>
              <a:gd name="connsiteX2-55" fmla="*/ 8102601 w 8278921"/>
              <a:gd name="connsiteY2-56" fmla="*/ 2474387 h 6858000"/>
              <a:gd name="connsiteX3-57" fmla="*/ 8278921 w 8278921"/>
              <a:gd name="connsiteY3-58" fmla="*/ 4310578 h 6858000"/>
              <a:gd name="connsiteX4-59" fmla="*/ 8102601 w 8278921"/>
              <a:gd name="connsiteY4-60" fmla="*/ 4383612 h 6858000"/>
              <a:gd name="connsiteX5-61" fmla="*/ 8102601 w 8278921"/>
              <a:gd name="connsiteY5-62" fmla="*/ 6858000 h 6858000"/>
              <a:gd name="connsiteX6-63" fmla="*/ 2425700 w 8278921"/>
              <a:gd name="connsiteY6-64" fmla="*/ 6858000 h 6858000"/>
              <a:gd name="connsiteX7-65" fmla="*/ 2425700 w 8278921"/>
              <a:gd name="connsiteY7-66" fmla="*/ 6858000 h 6858000"/>
              <a:gd name="connsiteX8-67" fmla="*/ 0 w 8278921"/>
              <a:gd name="connsiteY8-68" fmla="*/ 6858000 h 6858000"/>
              <a:gd name="connsiteX9-69" fmla="*/ 0 w 8278921"/>
              <a:gd name="connsiteY9-70" fmla="*/ 0 h 6858000"/>
              <a:gd name="connsiteX10-71" fmla="*/ 2006601 w 8278921"/>
              <a:gd name="connsiteY10-72" fmla="*/ 0 h 6858000"/>
              <a:gd name="connsiteX0-73" fmla="*/ 2006601 w 8102601"/>
              <a:gd name="connsiteY0-74" fmla="*/ 0 h 6858000"/>
              <a:gd name="connsiteX1-75" fmla="*/ 8102601 w 8102601"/>
              <a:gd name="connsiteY1-76" fmla="*/ 0 h 6858000"/>
              <a:gd name="connsiteX2-77" fmla="*/ 8102601 w 8102601"/>
              <a:gd name="connsiteY2-78" fmla="*/ 2474387 h 6858000"/>
              <a:gd name="connsiteX3-79" fmla="*/ 8102601 w 8102601"/>
              <a:gd name="connsiteY3-80" fmla="*/ 4383612 h 6858000"/>
              <a:gd name="connsiteX4-81" fmla="*/ 8102601 w 8102601"/>
              <a:gd name="connsiteY4-82" fmla="*/ 6858000 h 6858000"/>
              <a:gd name="connsiteX5-83" fmla="*/ 2425700 w 8102601"/>
              <a:gd name="connsiteY5-84" fmla="*/ 6858000 h 6858000"/>
              <a:gd name="connsiteX6-85" fmla="*/ 2425700 w 8102601"/>
              <a:gd name="connsiteY6-86" fmla="*/ 6858000 h 6858000"/>
              <a:gd name="connsiteX7-87" fmla="*/ 0 w 8102601"/>
              <a:gd name="connsiteY7-88" fmla="*/ 6858000 h 6858000"/>
              <a:gd name="connsiteX8-89" fmla="*/ 0 w 8102601"/>
              <a:gd name="connsiteY8-90" fmla="*/ 0 h 6858000"/>
              <a:gd name="connsiteX9-91" fmla="*/ 2006601 w 8102601"/>
              <a:gd name="connsiteY9-92" fmla="*/ 0 h 6858000"/>
              <a:gd name="connsiteX0-93" fmla="*/ 2006601 w 8102601"/>
              <a:gd name="connsiteY0-94" fmla="*/ 0 h 6858000"/>
              <a:gd name="connsiteX1-95" fmla="*/ 8102601 w 8102601"/>
              <a:gd name="connsiteY1-96" fmla="*/ 0 h 6858000"/>
              <a:gd name="connsiteX2-97" fmla="*/ 8102601 w 8102601"/>
              <a:gd name="connsiteY2-98" fmla="*/ 2474387 h 6858000"/>
              <a:gd name="connsiteX3-99" fmla="*/ 8102601 w 8102601"/>
              <a:gd name="connsiteY3-100" fmla="*/ 6858000 h 6858000"/>
              <a:gd name="connsiteX4-101" fmla="*/ 2425700 w 8102601"/>
              <a:gd name="connsiteY4-102" fmla="*/ 6858000 h 6858000"/>
              <a:gd name="connsiteX5-103" fmla="*/ 2425700 w 8102601"/>
              <a:gd name="connsiteY5-104" fmla="*/ 6858000 h 6858000"/>
              <a:gd name="connsiteX6-105" fmla="*/ 0 w 8102601"/>
              <a:gd name="connsiteY6-106" fmla="*/ 6858000 h 6858000"/>
              <a:gd name="connsiteX7-107" fmla="*/ 0 w 8102601"/>
              <a:gd name="connsiteY7-108" fmla="*/ 0 h 6858000"/>
              <a:gd name="connsiteX8-109" fmla="*/ 2006601 w 8102601"/>
              <a:gd name="connsiteY8-110" fmla="*/ 0 h 6858000"/>
              <a:gd name="connsiteX0-111" fmla="*/ 2006601 w 8102601"/>
              <a:gd name="connsiteY0-112" fmla="*/ 0 h 6858000"/>
              <a:gd name="connsiteX1-113" fmla="*/ 8102601 w 8102601"/>
              <a:gd name="connsiteY1-114" fmla="*/ 0 h 6858000"/>
              <a:gd name="connsiteX2-115" fmla="*/ 8102601 w 8102601"/>
              <a:gd name="connsiteY2-116" fmla="*/ 6858000 h 6858000"/>
              <a:gd name="connsiteX3-117" fmla="*/ 2425700 w 8102601"/>
              <a:gd name="connsiteY3-118" fmla="*/ 6858000 h 6858000"/>
              <a:gd name="connsiteX4-119" fmla="*/ 2425700 w 8102601"/>
              <a:gd name="connsiteY4-120" fmla="*/ 6858000 h 6858000"/>
              <a:gd name="connsiteX5-121" fmla="*/ 0 w 8102601"/>
              <a:gd name="connsiteY5-122" fmla="*/ 6858000 h 6858000"/>
              <a:gd name="connsiteX6-123" fmla="*/ 0 w 8102601"/>
              <a:gd name="connsiteY6-124" fmla="*/ 0 h 6858000"/>
              <a:gd name="connsiteX7-125" fmla="*/ 2006601 w 8102601"/>
              <a:gd name="connsiteY7-12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102601" h="6858000">
                <a:moveTo>
                  <a:pt x="2006601" y="0"/>
                </a:moveTo>
                <a:lnTo>
                  <a:pt x="8102601" y="0"/>
                </a:lnTo>
                <a:lnTo>
                  <a:pt x="8102601" y="6858000"/>
                </a:lnTo>
                <a:lnTo>
                  <a:pt x="2425700" y="6858000"/>
                </a:lnTo>
                <a:lnTo>
                  <a:pt x="24257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20066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2700000">
            <a:off x="5347953" y="2680953"/>
            <a:ext cx="1496094" cy="14960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Logo group"/>
          <p:cNvGrpSpPr/>
          <p:nvPr/>
        </p:nvGrpSpPr>
        <p:grpSpPr>
          <a:xfrm>
            <a:off x="5347953" y="2680953"/>
            <a:ext cx="1496094" cy="1496094"/>
            <a:chOff x="2908718" y="2710146"/>
            <a:chExt cx="1437711" cy="1437711"/>
          </a:xfrm>
        </p:grpSpPr>
        <p:sp>
          <p:nvSpPr>
            <p:cNvPr id="21" name="Logo rotation"/>
            <p:cNvSpPr/>
            <p:nvPr/>
          </p:nvSpPr>
          <p:spPr>
            <a:xfrm rot="2700000">
              <a:off x="2908718" y="2710146"/>
              <a:ext cx="1437711" cy="143771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452" y="2875208"/>
              <a:ext cx="865440" cy="984679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 rot="2700000">
            <a:off x="5415746" y="2748746"/>
            <a:ext cx="1360509" cy="136050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5105" y="2635250"/>
            <a:ext cx="3322522" cy="1587500"/>
            <a:chOff x="4818963" y="2545798"/>
            <a:chExt cx="2568663" cy="1587500"/>
          </a:xfrm>
        </p:grpSpPr>
        <p:cxnSp>
          <p:nvCxnSpPr>
            <p:cNvPr id="45" name="line_T"/>
            <p:cNvCxnSpPr/>
            <p:nvPr/>
          </p:nvCxnSpPr>
          <p:spPr>
            <a:xfrm flipH="1">
              <a:off x="4818963" y="25457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e_B"/>
            <p:cNvCxnSpPr/>
            <p:nvPr/>
          </p:nvCxnSpPr>
          <p:spPr>
            <a:xfrm flipH="1">
              <a:off x="4818963" y="41332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接连接符 2"/>
          <p:cNvCxnSpPr/>
          <p:nvPr/>
        </p:nvCxnSpPr>
        <p:spPr>
          <a:xfrm>
            <a:off x="6096000" y="4391026"/>
            <a:ext cx="0" cy="2466974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组合 7"/>
          <p:cNvGrpSpPr/>
          <p:nvPr/>
        </p:nvGrpSpPr>
        <p:grpSpPr>
          <a:xfrm>
            <a:off x="5962650" y="5372223"/>
            <a:ext cx="3993639" cy="810470"/>
            <a:chOff x="5962650" y="5372223"/>
            <a:chExt cx="3993639" cy="810470"/>
          </a:xfrm>
        </p:grpSpPr>
        <p:sp>
          <p:nvSpPr>
            <p:cNvPr id="5" name="椭圆 4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1976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72939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公司由史蒂夫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·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乔布斯、斯蒂夫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·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沃兹尼亚克和罗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·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韦恩等三人创立，并命名为美国某某电脑公司。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 L -0.21068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3.33333E-6 0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15" grpId="2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8" name="组合 27"/>
          <p:cNvGrpSpPr/>
          <p:nvPr/>
        </p:nvGrpSpPr>
        <p:grpSpPr>
          <a:xfrm>
            <a:off x="5962650" y="723224"/>
            <a:ext cx="3993639" cy="810470"/>
            <a:chOff x="5962650" y="5372223"/>
            <a:chExt cx="3993639" cy="810470"/>
          </a:xfrm>
        </p:grpSpPr>
        <p:sp>
          <p:nvSpPr>
            <p:cNvPr id="30" name="椭圆 29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1977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4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72939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公司在首届西岸电脑展览会（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West Coast Computer Fair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）上推出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Apple II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。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Apple II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成为了人类历史上第一台个人电脑。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212625" y="2256918"/>
            <a:ext cx="4016725" cy="810470"/>
            <a:chOff x="2212625" y="5372223"/>
            <a:chExt cx="4016725" cy="810470"/>
          </a:xfrm>
        </p:grpSpPr>
        <p:sp>
          <p:nvSpPr>
            <p:cNvPr id="34" name="椭圆 33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12625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1980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12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12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12625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某某公司公开招股上市，在不到一个小时内，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460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万股全被抢购一空，当日以每股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29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美元收市。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62650" y="3790612"/>
            <a:ext cx="3993639" cy="810470"/>
            <a:chOff x="5962650" y="5372223"/>
            <a:chExt cx="3993639" cy="810470"/>
          </a:xfrm>
        </p:grpSpPr>
        <p:sp>
          <p:nvSpPr>
            <p:cNvPr id="39" name="椭圆 38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1984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24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272939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Apple Macintosh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发布，该电脑配有全新的具有革命性的操作系统，成为计算机工业发展史上的一个里程碑。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12625" y="5324306"/>
            <a:ext cx="4016725" cy="810470"/>
            <a:chOff x="2212625" y="5372223"/>
            <a:chExt cx="4016725" cy="810470"/>
          </a:xfrm>
        </p:grpSpPr>
        <p:sp>
          <p:nvSpPr>
            <p:cNvPr id="55" name="椭圆 54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212625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2001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212625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某某推出了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 OS X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，一个基于乔布斯的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NeXTStep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的操作系统。它最终整合了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UNIX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的稳定性、可靠性和安全性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8" name="组合 27"/>
          <p:cNvGrpSpPr/>
          <p:nvPr/>
        </p:nvGrpSpPr>
        <p:grpSpPr>
          <a:xfrm>
            <a:off x="5962650" y="723224"/>
            <a:ext cx="3993639" cy="964358"/>
            <a:chOff x="5962650" y="5372223"/>
            <a:chExt cx="3993639" cy="964358"/>
          </a:xfrm>
        </p:grpSpPr>
        <p:sp>
          <p:nvSpPr>
            <p:cNvPr id="30" name="椭圆 29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2001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10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72939" y="5782583"/>
              <a:ext cx="36833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某某推出的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iPod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数码音乐播放器大获成功，配合其独家的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iTunes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网络付费音乐下载系统，一举击败索尼公司的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Walkman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系列成为全球占有率第一的便携式音乐播放器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212625" y="2256918"/>
            <a:ext cx="4016725" cy="810470"/>
            <a:chOff x="2212625" y="5372223"/>
            <a:chExt cx="4016725" cy="810470"/>
          </a:xfrm>
        </p:grpSpPr>
        <p:sp>
          <p:nvSpPr>
            <p:cNvPr id="34" name="椭圆 33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12625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2006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4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5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12625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某某电脑推出允许采用英特尔微处理器的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电脑运行微软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Windows XP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的软件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Boot Camp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。它简化了在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62650" y="3790612"/>
            <a:ext cx="3993639" cy="810470"/>
            <a:chOff x="5962650" y="5372223"/>
            <a:chExt cx="3993639" cy="810470"/>
          </a:xfrm>
        </p:grpSpPr>
        <p:sp>
          <p:nvSpPr>
            <p:cNvPr id="39" name="椭圆 38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2007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272939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某某推出了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iPhone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，一个结合了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iPod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和手机功能的科技产品。它也是一个上网工具和流动电脑。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12625" y="5324306"/>
            <a:ext cx="4016725" cy="810470"/>
            <a:chOff x="2212625" y="5372223"/>
            <a:chExt cx="4016725" cy="810470"/>
          </a:xfrm>
        </p:grpSpPr>
        <p:sp>
          <p:nvSpPr>
            <p:cNvPr id="55" name="椭圆 54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212625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2008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212625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史蒂夫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·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乔布斯在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 World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上发布（从信封中取出）了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MacBook Air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，这是当时最薄的笔记本电脑。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6096000" y="0"/>
            <a:ext cx="0" cy="5499100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8" name="组合 27"/>
          <p:cNvGrpSpPr/>
          <p:nvPr/>
        </p:nvGrpSpPr>
        <p:grpSpPr>
          <a:xfrm>
            <a:off x="5962650" y="723224"/>
            <a:ext cx="3993639" cy="810470"/>
            <a:chOff x="5962650" y="5372223"/>
            <a:chExt cx="3993639" cy="810470"/>
          </a:xfrm>
        </p:grpSpPr>
        <p:sp>
          <p:nvSpPr>
            <p:cNvPr id="30" name="椭圆 29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2010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27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72939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某某推出了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iPad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。人们认为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iPad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是一个很独特新颖的产品，但是，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iPad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的推出并没有想象中的狂热。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4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3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日，推出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iPad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212625" y="2256918"/>
            <a:ext cx="4016725" cy="964358"/>
            <a:chOff x="2212625" y="5372223"/>
            <a:chExt cx="4016725" cy="964358"/>
          </a:xfrm>
        </p:grpSpPr>
        <p:sp>
          <p:nvSpPr>
            <p:cNvPr id="34" name="椭圆 33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12625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2012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4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12625" y="5782583"/>
              <a:ext cx="36833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某某以超过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5200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亿美元的市值稳坐世界第一的位置。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6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12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日凌晨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时（北京时间），某某公司在旧金山举办的全球开发者大会（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WWDC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）上正式发布新一代移动操作系统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iOS 6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62650" y="3790612"/>
            <a:ext cx="3993639" cy="810470"/>
            <a:chOff x="5962650" y="5372223"/>
            <a:chExt cx="3993639" cy="810470"/>
          </a:xfrm>
        </p:grpSpPr>
        <p:sp>
          <p:nvSpPr>
            <p:cNvPr id="39" name="椭圆 38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72939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2013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6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10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272939" y="5782583"/>
              <a:ext cx="3683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某某召开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2013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WWDC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，小幅升级了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MacBook Air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的续航能力，并发布新的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Mac Pro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、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iOS 7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、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OSX 10.9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12625" y="5324306"/>
            <a:ext cx="4016725" cy="656581"/>
            <a:chOff x="2212625" y="5372223"/>
            <a:chExt cx="4016725" cy="656581"/>
          </a:xfrm>
        </p:grpSpPr>
        <p:sp>
          <p:nvSpPr>
            <p:cNvPr id="55" name="椭圆 54"/>
            <p:cNvSpPr/>
            <p:nvPr/>
          </p:nvSpPr>
          <p:spPr>
            <a:xfrm>
              <a:off x="5962650" y="5407025"/>
              <a:ext cx="266700" cy="266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212625" y="5372223"/>
              <a:ext cx="368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2015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3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月</a:t>
              </a:r>
              <a:r>
                <a:rPr lang="en-US" altLang="zh-CN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9</a:t>
              </a:r>
              <a:r>
                <a:rPr lang="zh-CN" altLang="en-US" sz="2400">
                  <a:solidFill>
                    <a:srgbClr val="0070C0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日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212625" y="5782583"/>
              <a:ext cx="36833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某某公司在美国加州旧金山举行</a:t>
              </a:r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2015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年春季发布会。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line_E"/>
          <p:cNvCxnSpPr/>
          <p:nvPr/>
        </p:nvCxnSpPr>
        <p:spPr>
          <a:xfrm flipH="1">
            <a:off x="8200426" y="3429000"/>
            <a:ext cx="25686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387626" y="2635250"/>
            <a:ext cx="2568663" cy="1587500"/>
            <a:chOff x="8810537" y="2635250"/>
            <a:chExt cx="2568663" cy="1587500"/>
          </a:xfrm>
        </p:grpSpPr>
        <p:cxnSp>
          <p:nvCxnSpPr>
            <p:cNvPr id="42" name="line_T"/>
            <p:cNvCxnSpPr/>
            <p:nvPr/>
          </p:nvCxnSpPr>
          <p:spPr>
            <a:xfrm flipH="1">
              <a:off x="8810537" y="26352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_B"/>
            <p:cNvCxnSpPr/>
            <p:nvPr/>
          </p:nvCxnSpPr>
          <p:spPr>
            <a:xfrm flipH="1">
              <a:off x="8810537" y="42227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mask_R"/>
          <p:cNvSpPr/>
          <p:nvPr/>
        </p:nvSpPr>
        <p:spPr>
          <a:xfrm>
            <a:off x="9623337" y="0"/>
            <a:ext cx="2568663" cy="6858000"/>
          </a:xfrm>
          <a:custGeom>
            <a:avLst/>
            <a:gdLst>
              <a:gd name="connsiteX0" fmla="*/ 0 w 2568663"/>
              <a:gd name="connsiteY0" fmla="*/ 0 h 6858000"/>
              <a:gd name="connsiteX1" fmla="*/ 2568663 w 2568663"/>
              <a:gd name="connsiteY1" fmla="*/ 0 h 6858000"/>
              <a:gd name="connsiteX2" fmla="*/ 2568663 w 2568663"/>
              <a:gd name="connsiteY2" fmla="*/ 6858000 h 6858000"/>
              <a:gd name="connsiteX3" fmla="*/ 0 w 2568663"/>
              <a:gd name="connsiteY3" fmla="*/ 6858000 h 6858000"/>
              <a:gd name="connsiteX4" fmla="*/ 0 w 2568663"/>
              <a:gd name="connsiteY4" fmla="*/ 4378187 h 6858000"/>
              <a:gd name="connsiteX5" fmla="*/ 35278 w 2568663"/>
              <a:gd name="connsiteY5" fmla="*/ 4378187 h 6858000"/>
              <a:gd name="connsiteX6" fmla="*/ 351680 w 2568663"/>
              <a:gd name="connsiteY6" fmla="*/ 4061785 h 6858000"/>
              <a:gd name="connsiteX7" fmla="*/ 351680 w 2568663"/>
              <a:gd name="connsiteY7" fmla="*/ 2796215 h 6858000"/>
              <a:gd name="connsiteX8" fmla="*/ 35278 w 2568663"/>
              <a:gd name="connsiteY8" fmla="*/ 2479813 h 6858000"/>
              <a:gd name="connsiteX9" fmla="*/ 0 w 2568663"/>
              <a:gd name="connsiteY9" fmla="*/ 2479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63" h="6858000">
                <a:moveTo>
                  <a:pt x="0" y="0"/>
                </a:moveTo>
                <a:lnTo>
                  <a:pt x="2568663" y="0"/>
                </a:lnTo>
                <a:lnTo>
                  <a:pt x="2568663" y="6858000"/>
                </a:lnTo>
                <a:lnTo>
                  <a:pt x="0" y="6858000"/>
                </a:lnTo>
                <a:lnTo>
                  <a:pt x="0" y="4378187"/>
                </a:lnTo>
                <a:lnTo>
                  <a:pt x="35278" y="4378187"/>
                </a:lnTo>
                <a:cubicBezTo>
                  <a:pt x="210022" y="4378187"/>
                  <a:pt x="351680" y="4236529"/>
                  <a:pt x="351680" y="4061785"/>
                </a:cubicBezTo>
                <a:lnTo>
                  <a:pt x="351680" y="2796215"/>
                </a:lnTo>
                <a:cubicBezTo>
                  <a:pt x="351680" y="2621471"/>
                  <a:pt x="210022" y="2479813"/>
                  <a:pt x="35278" y="2479813"/>
                </a:cubicBezTo>
                <a:lnTo>
                  <a:pt x="0" y="2479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7337" y="2831499"/>
            <a:ext cx="5885374" cy="1195002"/>
            <a:chOff x="3527337" y="2831499"/>
            <a:chExt cx="5885374" cy="1195002"/>
          </a:xfrm>
        </p:grpSpPr>
        <p:sp>
          <p:nvSpPr>
            <p:cNvPr id="13" name="圆角矩形 12"/>
            <p:cNvSpPr/>
            <p:nvPr/>
          </p:nvSpPr>
          <p:spPr>
            <a:xfrm>
              <a:off x="3527337" y="2831499"/>
              <a:ext cx="5885374" cy="11950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18960" y="2980616"/>
              <a:ext cx="4367011" cy="861774"/>
              <a:chOff x="4868799" y="2998114"/>
              <a:chExt cx="4196598" cy="82814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868799" y="2998114"/>
                <a:ext cx="2642178" cy="82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联系我们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577015" y="3247648"/>
                <a:ext cx="1488382" cy="384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CONTACT</a:t>
                </a:r>
              </a:p>
            </p:txBody>
          </p:sp>
        </p:grpSp>
      </p:grpSp>
      <p:sp>
        <p:nvSpPr>
          <p:cNvPr id="37" name="mask_L"/>
          <p:cNvSpPr/>
          <p:nvPr/>
        </p:nvSpPr>
        <p:spPr>
          <a:xfrm>
            <a:off x="-2006600" y="0"/>
            <a:ext cx="8102601" cy="6858000"/>
          </a:xfrm>
          <a:custGeom>
            <a:avLst/>
            <a:gdLst>
              <a:gd name="connsiteX0" fmla="*/ 2006601 w 9057213"/>
              <a:gd name="connsiteY0" fmla="*/ 0 h 6858000"/>
              <a:gd name="connsiteX1" fmla="*/ 8102601 w 9057213"/>
              <a:gd name="connsiteY1" fmla="*/ 0 h 6858000"/>
              <a:gd name="connsiteX2" fmla="*/ 8102601 w 9057213"/>
              <a:gd name="connsiteY2" fmla="*/ 2474387 h 6858000"/>
              <a:gd name="connsiteX3" fmla="*/ 8278921 w 9057213"/>
              <a:gd name="connsiteY3" fmla="*/ 2547421 h 6858000"/>
              <a:gd name="connsiteX4" fmla="*/ 8984179 w 9057213"/>
              <a:gd name="connsiteY4" fmla="*/ 3252680 h 6858000"/>
              <a:gd name="connsiteX5" fmla="*/ 8984179 w 9057213"/>
              <a:gd name="connsiteY5" fmla="*/ 3605320 h 6858000"/>
              <a:gd name="connsiteX6" fmla="*/ 8278921 w 9057213"/>
              <a:gd name="connsiteY6" fmla="*/ 4310578 h 6858000"/>
              <a:gd name="connsiteX7" fmla="*/ 8102601 w 9057213"/>
              <a:gd name="connsiteY7" fmla="*/ 4383612 h 6858000"/>
              <a:gd name="connsiteX8" fmla="*/ 8102601 w 9057213"/>
              <a:gd name="connsiteY8" fmla="*/ 6858000 h 6858000"/>
              <a:gd name="connsiteX9" fmla="*/ 2425700 w 9057213"/>
              <a:gd name="connsiteY9" fmla="*/ 6858000 h 6858000"/>
              <a:gd name="connsiteX10" fmla="*/ 2425700 w 9057213"/>
              <a:gd name="connsiteY10" fmla="*/ 6858000 h 6858000"/>
              <a:gd name="connsiteX11" fmla="*/ 0 w 9057213"/>
              <a:gd name="connsiteY11" fmla="*/ 6858000 h 6858000"/>
              <a:gd name="connsiteX12" fmla="*/ 0 w 9057213"/>
              <a:gd name="connsiteY12" fmla="*/ 0 h 6858000"/>
              <a:gd name="connsiteX13" fmla="*/ 2006601 w 9057213"/>
              <a:gd name="connsiteY13" fmla="*/ 0 h 6858000"/>
              <a:gd name="connsiteX0-1" fmla="*/ 2006601 w 9057213"/>
              <a:gd name="connsiteY0-2" fmla="*/ 0 h 6858000"/>
              <a:gd name="connsiteX1-3" fmla="*/ 8102601 w 9057213"/>
              <a:gd name="connsiteY1-4" fmla="*/ 0 h 6858000"/>
              <a:gd name="connsiteX2-5" fmla="*/ 8102601 w 9057213"/>
              <a:gd name="connsiteY2-6" fmla="*/ 2474387 h 6858000"/>
              <a:gd name="connsiteX3-7" fmla="*/ 8984179 w 9057213"/>
              <a:gd name="connsiteY3-8" fmla="*/ 3252680 h 6858000"/>
              <a:gd name="connsiteX4-9" fmla="*/ 8984179 w 9057213"/>
              <a:gd name="connsiteY4-10" fmla="*/ 3605320 h 6858000"/>
              <a:gd name="connsiteX5-11" fmla="*/ 8278921 w 9057213"/>
              <a:gd name="connsiteY5-12" fmla="*/ 4310578 h 6858000"/>
              <a:gd name="connsiteX6-13" fmla="*/ 8102601 w 9057213"/>
              <a:gd name="connsiteY6-14" fmla="*/ 4383612 h 6858000"/>
              <a:gd name="connsiteX7-15" fmla="*/ 8102601 w 9057213"/>
              <a:gd name="connsiteY7-16" fmla="*/ 6858000 h 6858000"/>
              <a:gd name="connsiteX8-17" fmla="*/ 2425700 w 9057213"/>
              <a:gd name="connsiteY8-18" fmla="*/ 6858000 h 6858000"/>
              <a:gd name="connsiteX9-19" fmla="*/ 2425700 w 9057213"/>
              <a:gd name="connsiteY9-20" fmla="*/ 6858000 h 6858000"/>
              <a:gd name="connsiteX10-21" fmla="*/ 0 w 9057213"/>
              <a:gd name="connsiteY10-22" fmla="*/ 6858000 h 6858000"/>
              <a:gd name="connsiteX11-23" fmla="*/ 0 w 9057213"/>
              <a:gd name="connsiteY11-24" fmla="*/ 0 h 6858000"/>
              <a:gd name="connsiteX12-25" fmla="*/ 2006601 w 9057213"/>
              <a:gd name="connsiteY12-26" fmla="*/ 0 h 6858000"/>
              <a:gd name="connsiteX0-27" fmla="*/ 2006601 w 8984179"/>
              <a:gd name="connsiteY0-28" fmla="*/ 0 h 6858000"/>
              <a:gd name="connsiteX1-29" fmla="*/ 8102601 w 8984179"/>
              <a:gd name="connsiteY1-30" fmla="*/ 0 h 6858000"/>
              <a:gd name="connsiteX2-31" fmla="*/ 8102601 w 8984179"/>
              <a:gd name="connsiteY2-32" fmla="*/ 2474387 h 6858000"/>
              <a:gd name="connsiteX3-33" fmla="*/ 8984179 w 8984179"/>
              <a:gd name="connsiteY3-34" fmla="*/ 3605320 h 6858000"/>
              <a:gd name="connsiteX4-35" fmla="*/ 8278921 w 8984179"/>
              <a:gd name="connsiteY4-36" fmla="*/ 4310578 h 6858000"/>
              <a:gd name="connsiteX5-37" fmla="*/ 8102601 w 8984179"/>
              <a:gd name="connsiteY5-38" fmla="*/ 4383612 h 6858000"/>
              <a:gd name="connsiteX6-39" fmla="*/ 8102601 w 8984179"/>
              <a:gd name="connsiteY6-40" fmla="*/ 6858000 h 6858000"/>
              <a:gd name="connsiteX7-41" fmla="*/ 2425700 w 8984179"/>
              <a:gd name="connsiteY7-42" fmla="*/ 6858000 h 6858000"/>
              <a:gd name="connsiteX8-43" fmla="*/ 2425700 w 8984179"/>
              <a:gd name="connsiteY8-44" fmla="*/ 6858000 h 6858000"/>
              <a:gd name="connsiteX9-45" fmla="*/ 0 w 8984179"/>
              <a:gd name="connsiteY9-46" fmla="*/ 6858000 h 6858000"/>
              <a:gd name="connsiteX10-47" fmla="*/ 0 w 8984179"/>
              <a:gd name="connsiteY10-48" fmla="*/ 0 h 6858000"/>
              <a:gd name="connsiteX11-49" fmla="*/ 2006601 w 8984179"/>
              <a:gd name="connsiteY11-50" fmla="*/ 0 h 6858000"/>
              <a:gd name="connsiteX0-51" fmla="*/ 2006601 w 8278921"/>
              <a:gd name="connsiteY0-52" fmla="*/ 0 h 6858000"/>
              <a:gd name="connsiteX1-53" fmla="*/ 8102601 w 8278921"/>
              <a:gd name="connsiteY1-54" fmla="*/ 0 h 6858000"/>
              <a:gd name="connsiteX2-55" fmla="*/ 8102601 w 8278921"/>
              <a:gd name="connsiteY2-56" fmla="*/ 2474387 h 6858000"/>
              <a:gd name="connsiteX3-57" fmla="*/ 8278921 w 8278921"/>
              <a:gd name="connsiteY3-58" fmla="*/ 4310578 h 6858000"/>
              <a:gd name="connsiteX4-59" fmla="*/ 8102601 w 8278921"/>
              <a:gd name="connsiteY4-60" fmla="*/ 4383612 h 6858000"/>
              <a:gd name="connsiteX5-61" fmla="*/ 8102601 w 8278921"/>
              <a:gd name="connsiteY5-62" fmla="*/ 6858000 h 6858000"/>
              <a:gd name="connsiteX6-63" fmla="*/ 2425700 w 8278921"/>
              <a:gd name="connsiteY6-64" fmla="*/ 6858000 h 6858000"/>
              <a:gd name="connsiteX7-65" fmla="*/ 2425700 w 8278921"/>
              <a:gd name="connsiteY7-66" fmla="*/ 6858000 h 6858000"/>
              <a:gd name="connsiteX8-67" fmla="*/ 0 w 8278921"/>
              <a:gd name="connsiteY8-68" fmla="*/ 6858000 h 6858000"/>
              <a:gd name="connsiteX9-69" fmla="*/ 0 w 8278921"/>
              <a:gd name="connsiteY9-70" fmla="*/ 0 h 6858000"/>
              <a:gd name="connsiteX10-71" fmla="*/ 2006601 w 8278921"/>
              <a:gd name="connsiteY10-72" fmla="*/ 0 h 6858000"/>
              <a:gd name="connsiteX0-73" fmla="*/ 2006601 w 8102601"/>
              <a:gd name="connsiteY0-74" fmla="*/ 0 h 6858000"/>
              <a:gd name="connsiteX1-75" fmla="*/ 8102601 w 8102601"/>
              <a:gd name="connsiteY1-76" fmla="*/ 0 h 6858000"/>
              <a:gd name="connsiteX2-77" fmla="*/ 8102601 w 8102601"/>
              <a:gd name="connsiteY2-78" fmla="*/ 2474387 h 6858000"/>
              <a:gd name="connsiteX3-79" fmla="*/ 8102601 w 8102601"/>
              <a:gd name="connsiteY3-80" fmla="*/ 4383612 h 6858000"/>
              <a:gd name="connsiteX4-81" fmla="*/ 8102601 w 8102601"/>
              <a:gd name="connsiteY4-82" fmla="*/ 6858000 h 6858000"/>
              <a:gd name="connsiteX5-83" fmla="*/ 2425700 w 8102601"/>
              <a:gd name="connsiteY5-84" fmla="*/ 6858000 h 6858000"/>
              <a:gd name="connsiteX6-85" fmla="*/ 2425700 w 8102601"/>
              <a:gd name="connsiteY6-86" fmla="*/ 6858000 h 6858000"/>
              <a:gd name="connsiteX7-87" fmla="*/ 0 w 8102601"/>
              <a:gd name="connsiteY7-88" fmla="*/ 6858000 h 6858000"/>
              <a:gd name="connsiteX8-89" fmla="*/ 0 w 8102601"/>
              <a:gd name="connsiteY8-90" fmla="*/ 0 h 6858000"/>
              <a:gd name="connsiteX9-91" fmla="*/ 2006601 w 8102601"/>
              <a:gd name="connsiteY9-92" fmla="*/ 0 h 6858000"/>
              <a:gd name="connsiteX0-93" fmla="*/ 2006601 w 8102601"/>
              <a:gd name="connsiteY0-94" fmla="*/ 0 h 6858000"/>
              <a:gd name="connsiteX1-95" fmla="*/ 8102601 w 8102601"/>
              <a:gd name="connsiteY1-96" fmla="*/ 0 h 6858000"/>
              <a:gd name="connsiteX2-97" fmla="*/ 8102601 w 8102601"/>
              <a:gd name="connsiteY2-98" fmla="*/ 2474387 h 6858000"/>
              <a:gd name="connsiteX3-99" fmla="*/ 8102601 w 8102601"/>
              <a:gd name="connsiteY3-100" fmla="*/ 6858000 h 6858000"/>
              <a:gd name="connsiteX4-101" fmla="*/ 2425700 w 8102601"/>
              <a:gd name="connsiteY4-102" fmla="*/ 6858000 h 6858000"/>
              <a:gd name="connsiteX5-103" fmla="*/ 2425700 w 8102601"/>
              <a:gd name="connsiteY5-104" fmla="*/ 6858000 h 6858000"/>
              <a:gd name="connsiteX6-105" fmla="*/ 0 w 8102601"/>
              <a:gd name="connsiteY6-106" fmla="*/ 6858000 h 6858000"/>
              <a:gd name="connsiteX7-107" fmla="*/ 0 w 8102601"/>
              <a:gd name="connsiteY7-108" fmla="*/ 0 h 6858000"/>
              <a:gd name="connsiteX8-109" fmla="*/ 2006601 w 8102601"/>
              <a:gd name="connsiteY8-110" fmla="*/ 0 h 6858000"/>
              <a:gd name="connsiteX0-111" fmla="*/ 2006601 w 8102601"/>
              <a:gd name="connsiteY0-112" fmla="*/ 0 h 6858000"/>
              <a:gd name="connsiteX1-113" fmla="*/ 8102601 w 8102601"/>
              <a:gd name="connsiteY1-114" fmla="*/ 0 h 6858000"/>
              <a:gd name="connsiteX2-115" fmla="*/ 8102601 w 8102601"/>
              <a:gd name="connsiteY2-116" fmla="*/ 6858000 h 6858000"/>
              <a:gd name="connsiteX3-117" fmla="*/ 2425700 w 8102601"/>
              <a:gd name="connsiteY3-118" fmla="*/ 6858000 h 6858000"/>
              <a:gd name="connsiteX4-119" fmla="*/ 2425700 w 8102601"/>
              <a:gd name="connsiteY4-120" fmla="*/ 6858000 h 6858000"/>
              <a:gd name="connsiteX5-121" fmla="*/ 0 w 8102601"/>
              <a:gd name="connsiteY5-122" fmla="*/ 6858000 h 6858000"/>
              <a:gd name="connsiteX6-123" fmla="*/ 0 w 8102601"/>
              <a:gd name="connsiteY6-124" fmla="*/ 0 h 6858000"/>
              <a:gd name="connsiteX7-125" fmla="*/ 2006601 w 8102601"/>
              <a:gd name="connsiteY7-12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102601" h="6858000">
                <a:moveTo>
                  <a:pt x="2006601" y="0"/>
                </a:moveTo>
                <a:lnTo>
                  <a:pt x="8102601" y="0"/>
                </a:lnTo>
                <a:lnTo>
                  <a:pt x="8102601" y="6858000"/>
                </a:lnTo>
                <a:lnTo>
                  <a:pt x="2425700" y="6858000"/>
                </a:lnTo>
                <a:lnTo>
                  <a:pt x="24257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20066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2700000">
            <a:off x="5347953" y="2680953"/>
            <a:ext cx="1496094" cy="14960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Logo group"/>
          <p:cNvGrpSpPr/>
          <p:nvPr/>
        </p:nvGrpSpPr>
        <p:grpSpPr>
          <a:xfrm>
            <a:off x="5347953" y="2680953"/>
            <a:ext cx="1496094" cy="1496094"/>
            <a:chOff x="2908718" y="2710146"/>
            <a:chExt cx="1437711" cy="1437711"/>
          </a:xfrm>
        </p:grpSpPr>
        <p:sp>
          <p:nvSpPr>
            <p:cNvPr id="21" name="Logo rotation"/>
            <p:cNvSpPr/>
            <p:nvPr/>
          </p:nvSpPr>
          <p:spPr>
            <a:xfrm rot="2700000">
              <a:off x="2908718" y="2710146"/>
              <a:ext cx="1437711" cy="143771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452" y="2875208"/>
              <a:ext cx="865440" cy="984679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 rot="2700000">
            <a:off x="5415746" y="2748746"/>
            <a:ext cx="1360509" cy="136050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5105" y="2635250"/>
            <a:ext cx="3322522" cy="1587500"/>
            <a:chOff x="4818963" y="2545798"/>
            <a:chExt cx="2568663" cy="1587500"/>
          </a:xfrm>
        </p:grpSpPr>
        <p:cxnSp>
          <p:nvCxnSpPr>
            <p:cNvPr id="45" name="line_T"/>
            <p:cNvCxnSpPr/>
            <p:nvPr/>
          </p:nvCxnSpPr>
          <p:spPr>
            <a:xfrm flipH="1">
              <a:off x="4818963" y="25457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e_B"/>
            <p:cNvCxnSpPr/>
            <p:nvPr/>
          </p:nvCxnSpPr>
          <p:spPr>
            <a:xfrm flipH="1">
              <a:off x="4818963" y="41332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 L -0.21068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3.33333E-6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15" grpId="2" animBg="1"/>
      <p:bldP spid="15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75515" y="2395484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900" b="1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米国某某科技有限公司</a:t>
            </a:r>
            <a:endParaRPr lang="en-US" altLang="zh-CN" sz="2900" b="1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5515" y="2992162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地址：某某市某某路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XXX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号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5515" y="3534160"/>
            <a:ext cx="38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电话：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+86 21 8502XXXX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5515" y="4076157"/>
            <a:ext cx="389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传真：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+86 21 8526XXXX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220134" y="0"/>
            <a:ext cx="0" cy="2395484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220134" y="2397592"/>
            <a:ext cx="0" cy="2183828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矩形 11"/>
          <p:cNvSpPr/>
          <p:nvPr/>
        </p:nvSpPr>
        <p:spPr>
          <a:xfrm>
            <a:off x="4375515" y="2395484"/>
            <a:ext cx="3940502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5515" y="2939463"/>
            <a:ext cx="3940502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75515" y="3483442"/>
            <a:ext cx="3940502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515" y="4027422"/>
            <a:ext cx="3940502" cy="553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grpId="3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3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3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3143250" y="2726872"/>
            <a:ext cx="5905500" cy="1404257"/>
          </a:xfrm>
          <a:prstGeom prst="parallelogram">
            <a:avLst>
              <a:gd name="adj" fmla="val 35853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64784" y="2921169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>
                <a:solidFill>
                  <a:srgbClr val="0070C0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谢谢观看</a:t>
            </a:r>
          </a:p>
        </p:txBody>
      </p:sp>
      <p:cxnSp>
        <p:nvCxnSpPr>
          <p:cNvPr id="5" name="直接连接符 4"/>
          <p:cNvCxnSpPr>
            <a:stCxn id="3" idx="0"/>
            <a:endCxn id="17" idx="0"/>
          </p:cNvCxnSpPr>
          <p:nvPr/>
        </p:nvCxnSpPr>
        <p:spPr>
          <a:xfrm flipV="1">
            <a:off x="6096000" y="1751240"/>
            <a:ext cx="0" cy="975632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平行四边形 16"/>
          <p:cNvSpPr/>
          <p:nvPr/>
        </p:nvSpPr>
        <p:spPr>
          <a:xfrm>
            <a:off x="4092575" y="1751240"/>
            <a:ext cx="4006850" cy="333660"/>
          </a:xfrm>
          <a:prstGeom prst="parallelogram">
            <a:avLst>
              <a:gd name="adj" fmla="val 35853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THANKS FOR </a:t>
            </a:r>
            <a:r>
              <a:rPr lang="en-US" altLang="zh-CN" b="1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WATCHING</a:t>
            </a:r>
            <a:endParaRPr lang="zh-CN" altLang="en-US" b="1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3.7037E-7 L 0 0.0916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/>
      <p:bldP spid="16" grpId="1"/>
      <p:bldP spid="17" grpId="0" animBg="1"/>
      <p:bldP spid="17" grpId="1" animBg="1"/>
      <p:bldP spid="1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line_E"/>
          <p:cNvCxnSpPr/>
          <p:nvPr/>
        </p:nvCxnSpPr>
        <p:spPr>
          <a:xfrm flipH="1">
            <a:off x="8200426" y="3429000"/>
            <a:ext cx="25686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387626" y="2635250"/>
            <a:ext cx="2568663" cy="1587500"/>
            <a:chOff x="8810537" y="2635250"/>
            <a:chExt cx="2568663" cy="1587500"/>
          </a:xfrm>
        </p:grpSpPr>
        <p:cxnSp>
          <p:nvCxnSpPr>
            <p:cNvPr id="42" name="line_T"/>
            <p:cNvCxnSpPr/>
            <p:nvPr/>
          </p:nvCxnSpPr>
          <p:spPr>
            <a:xfrm flipH="1">
              <a:off x="8810537" y="26352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_B"/>
            <p:cNvCxnSpPr/>
            <p:nvPr/>
          </p:nvCxnSpPr>
          <p:spPr>
            <a:xfrm flipH="1">
              <a:off x="8810537" y="42227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mask_R"/>
          <p:cNvSpPr/>
          <p:nvPr/>
        </p:nvSpPr>
        <p:spPr>
          <a:xfrm>
            <a:off x="9623337" y="0"/>
            <a:ext cx="2568663" cy="6858000"/>
          </a:xfrm>
          <a:custGeom>
            <a:avLst/>
            <a:gdLst>
              <a:gd name="connsiteX0" fmla="*/ 0 w 2568663"/>
              <a:gd name="connsiteY0" fmla="*/ 0 h 6858000"/>
              <a:gd name="connsiteX1" fmla="*/ 2568663 w 2568663"/>
              <a:gd name="connsiteY1" fmla="*/ 0 h 6858000"/>
              <a:gd name="connsiteX2" fmla="*/ 2568663 w 2568663"/>
              <a:gd name="connsiteY2" fmla="*/ 6858000 h 6858000"/>
              <a:gd name="connsiteX3" fmla="*/ 0 w 2568663"/>
              <a:gd name="connsiteY3" fmla="*/ 6858000 h 6858000"/>
              <a:gd name="connsiteX4" fmla="*/ 0 w 2568663"/>
              <a:gd name="connsiteY4" fmla="*/ 4378187 h 6858000"/>
              <a:gd name="connsiteX5" fmla="*/ 35278 w 2568663"/>
              <a:gd name="connsiteY5" fmla="*/ 4378187 h 6858000"/>
              <a:gd name="connsiteX6" fmla="*/ 351680 w 2568663"/>
              <a:gd name="connsiteY6" fmla="*/ 4061785 h 6858000"/>
              <a:gd name="connsiteX7" fmla="*/ 351680 w 2568663"/>
              <a:gd name="connsiteY7" fmla="*/ 2796215 h 6858000"/>
              <a:gd name="connsiteX8" fmla="*/ 35278 w 2568663"/>
              <a:gd name="connsiteY8" fmla="*/ 2479813 h 6858000"/>
              <a:gd name="connsiteX9" fmla="*/ 0 w 2568663"/>
              <a:gd name="connsiteY9" fmla="*/ 2479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63" h="6858000">
                <a:moveTo>
                  <a:pt x="0" y="0"/>
                </a:moveTo>
                <a:lnTo>
                  <a:pt x="2568663" y="0"/>
                </a:lnTo>
                <a:lnTo>
                  <a:pt x="2568663" y="6858000"/>
                </a:lnTo>
                <a:lnTo>
                  <a:pt x="0" y="6858000"/>
                </a:lnTo>
                <a:lnTo>
                  <a:pt x="0" y="4378187"/>
                </a:lnTo>
                <a:lnTo>
                  <a:pt x="35278" y="4378187"/>
                </a:lnTo>
                <a:cubicBezTo>
                  <a:pt x="210022" y="4378187"/>
                  <a:pt x="351680" y="4236529"/>
                  <a:pt x="351680" y="4061785"/>
                </a:cubicBezTo>
                <a:lnTo>
                  <a:pt x="351680" y="2796215"/>
                </a:lnTo>
                <a:cubicBezTo>
                  <a:pt x="351680" y="2621471"/>
                  <a:pt x="210022" y="2479813"/>
                  <a:pt x="35278" y="2479813"/>
                </a:cubicBezTo>
                <a:lnTo>
                  <a:pt x="0" y="2479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7337" y="2831499"/>
            <a:ext cx="5885374" cy="1195002"/>
            <a:chOff x="3527337" y="2831499"/>
            <a:chExt cx="5885374" cy="1195002"/>
          </a:xfrm>
        </p:grpSpPr>
        <p:sp>
          <p:nvSpPr>
            <p:cNvPr id="13" name="圆角矩形 12"/>
            <p:cNvSpPr/>
            <p:nvPr/>
          </p:nvSpPr>
          <p:spPr>
            <a:xfrm>
              <a:off x="3527337" y="2831499"/>
              <a:ext cx="5885374" cy="11950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18964" y="2980616"/>
              <a:ext cx="4416574" cy="861774"/>
              <a:chOff x="4868799" y="2998114"/>
              <a:chExt cx="4244227" cy="82814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868799" y="2998114"/>
                <a:ext cx="2654503" cy="82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企业文化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493705" y="3059668"/>
                <a:ext cx="1619321" cy="70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CORPORATE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 </a:t>
                </a:r>
              </a:p>
              <a:p>
                <a:r>
                  <a:rPr lang="en-US" altLang="zh-CN" sz="2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CULTURE</a:t>
                </a:r>
                <a:endParaRPr lang="zh-CN" altLang="en-US" sz="2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</p:grpSp>
      </p:grpSp>
      <p:sp>
        <p:nvSpPr>
          <p:cNvPr id="37" name="mask_L"/>
          <p:cNvSpPr/>
          <p:nvPr/>
        </p:nvSpPr>
        <p:spPr>
          <a:xfrm>
            <a:off x="-2006600" y="0"/>
            <a:ext cx="8102601" cy="6858000"/>
          </a:xfrm>
          <a:custGeom>
            <a:avLst/>
            <a:gdLst>
              <a:gd name="connsiteX0" fmla="*/ 2006601 w 9057213"/>
              <a:gd name="connsiteY0" fmla="*/ 0 h 6858000"/>
              <a:gd name="connsiteX1" fmla="*/ 8102601 w 9057213"/>
              <a:gd name="connsiteY1" fmla="*/ 0 h 6858000"/>
              <a:gd name="connsiteX2" fmla="*/ 8102601 w 9057213"/>
              <a:gd name="connsiteY2" fmla="*/ 2474387 h 6858000"/>
              <a:gd name="connsiteX3" fmla="*/ 8278921 w 9057213"/>
              <a:gd name="connsiteY3" fmla="*/ 2547421 h 6858000"/>
              <a:gd name="connsiteX4" fmla="*/ 8984179 w 9057213"/>
              <a:gd name="connsiteY4" fmla="*/ 3252680 h 6858000"/>
              <a:gd name="connsiteX5" fmla="*/ 8984179 w 9057213"/>
              <a:gd name="connsiteY5" fmla="*/ 3605320 h 6858000"/>
              <a:gd name="connsiteX6" fmla="*/ 8278921 w 9057213"/>
              <a:gd name="connsiteY6" fmla="*/ 4310578 h 6858000"/>
              <a:gd name="connsiteX7" fmla="*/ 8102601 w 9057213"/>
              <a:gd name="connsiteY7" fmla="*/ 4383612 h 6858000"/>
              <a:gd name="connsiteX8" fmla="*/ 8102601 w 9057213"/>
              <a:gd name="connsiteY8" fmla="*/ 6858000 h 6858000"/>
              <a:gd name="connsiteX9" fmla="*/ 2425700 w 9057213"/>
              <a:gd name="connsiteY9" fmla="*/ 6858000 h 6858000"/>
              <a:gd name="connsiteX10" fmla="*/ 2425700 w 9057213"/>
              <a:gd name="connsiteY10" fmla="*/ 6858000 h 6858000"/>
              <a:gd name="connsiteX11" fmla="*/ 0 w 9057213"/>
              <a:gd name="connsiteY11" fmla="*/ 6858000 h 6858000"/>
              <a:gd name="connsiteX12" fmla="*/ 0 w 9057213"/>
              <a:gd name="connsiteY12" fmla="*/ 0 h 6858000"/>
              <a:gd name="connsiteX13" fmla="*/ 2006601 w 9057213"/>
              <a:gd name="connsiteY13" fmla="*/ 0 h 6858000"/>
              <a:gd name="connsiteX0-1" fmla="*/ 2006601 w 9057213"/>
              <a:gd name="connsiteY0-2" fmla="*/ 0 h 6858000"/>
              <a:gd name="connsiteX1-3" fmla="*/ 8102601 w 9057213"/>
              <a:gd name="connsiteY1-4" fmla="*/ 0 h 6858000"/>
              <a:gd name="connsiteX2-5" fmla="*/ 8102601 w 9057213"/>
              <a:gd name="connsiteY2-6" fmla="*/ 2474387 h 6858000"/>
              <a:gd name="connsiteX3-7" fmla="*/ 8984179 w 9057213"/>
              <a:gd name="connsiteY3-8" fmla="*/ 3252680 h 6858000"/>
              <a:gd name="connsiteX4-9" fmla="*/ 8984179 w 9057213"/>
              <a:gd name="connsiteY4-10" fmla="*/ 3605320 h 6858000"/>
              <a:gd name="connsiteX5-11" fmla="*/ 8278921 w 9057213"/>
              <a:gd name="connsiteY5-12" fmla="*/ 4310578 h 6858000"/>
              <a:gd name="connsiteX6-13" fmla="*/ 8102601 w 9057213"/>
              <a:gd name="connsiteY6-14" fmla="*/ 4383612 h 6858000"/>
              <a:gd name="connsiteX7-15" fmla="*/ 8102601 w 9057213"/>
              <a:gd name="connsiteY7-16" fmla="*/ 6858000 h 6858000"/>
              <a:gd name="connsiteX8-17" fmla="*/ 2425700 w 9057213"/>
              <a:gd name="connsiteY8-18" fmla="*/ 6858000 h 6858000"/>
              <a:gd name="connsiteX9-19" fmla="*/ 2425700 w 9057213"/>
              <a:gd name="connsiteY9-20" fmla="*/ 6858000 h 6858000"/>
              <a:gd name="connsiteX10-21" fmla="*/ 0 w 9057213"/>
              <a:gd name="connsiteY10-22" fmla="*/ 6858000 h 6858000"/>
              <a:gd name="connsiteX11-23" fmla="*/ 0 w 9057213"/>
              <a:gd name="connsiteY11-24" fmla="*/ 0 h 6858000"/>
              <a:gd name="connsiteX12-25" fmla="*/ 2006601 w 9057213"/>
              <a:gd name="connsiteY12-26" fmla="*/ 0 h 6858000"/>
              <a:gd name="connsiteX0-27" fmla="*/ 2006601 w 8984179"/>
              <a:gd name="connsiteY0-28" fmla="*/ 0 h 6858000"/>
              <a:gd name="connsiteX1-29" fmla="*/ 8102601 w 8984179"/>
              <a:gd name="connsiteY1-30" fmla="*/ 0 h 6858000"/>
              <a:gd name="connsiteX2-31" fmla="*/ 8102601 w 8984179"/>
              <a:gd name="connsiteY2-32" fmla="*/ 2474387 h 6858000"/>
              <a:gd name="connsiteX3-33" fmla="*/ 8984179 w 8984179"/>
              <a:gd name="connsiteY3-34" fmla="*/ 3605320 h 6858000"/>
              <a:gd name="connsiteX4-35" fmla="*/ 8278921 w 8984179"/>
              <a:gd name="connsiteY4-36" fmla="*/ 4310578 h 6858000"/>
              <a:gd name="connsiteX5-37" fmla="*/ 8102601 w 8984179"/>
              <a:gd name="connsiteY5-38" fmla="*/ 4383612 h 6858000"/>
              <a:gd name="connsiteX6-39" fmla="*/ 8102601 w 8984179"/>
              <a:gd name="connsiteY6-40" fmla="*/ 6858000 h 6858000"/>
              <a:gd name="connsiteX7-41" fmla="*/ 2425700 w 8984179"/>
              <a:gd name="connsiteY7-42" fmla="*/ 6858000 h 6858000"/>
              <a:gd name="connsiteX8-43" fmla="*/ 2425700 w 8984179"/>
              <a:gd name="connsiteY8-44" fmla="*/ 6858000 h 6858000"/>
              <a:gd name="connsiteX9-45" fmla="*/ 0 w 8984179"/>
              <a:gd name="connsiteY9-46" fmla="*/ 6858000 h 6858000"/>
              <a:gd name="connsiteX10-47" fmla="*/ 0 w 8984179"/>
              <a:gd name="connsiteY10-48" fmla="*/ 0 h 6858000"/>
              <a:gd name="connsiteX11-49" fmla="*/ 2006601 w 8984179"/>
              <a:gd name="connsiteY11-50" fmla="*/ 0 h 6858000"/>
              <a:gd name="connsiteX0-51" fmla="*/ 2006601 w 8278921"/>
              <a:gd name="connsiteY0-52" fmla="*/ 0 h 6858000"/>
              <a:gd name="connsiteX1-53" fmla="*/ 8102601 w 8278921"/>
              <a:gd name="connsiteY1-54" fmla="*/ 0 h 6858000"/>
              <a:gd name="connsiteX2-55" fmla="*/ 8102601 w 8278921"/>
              <a:gd name="connsiteY2-56" fmla="*/ 2474387 h 6858000"/>
              <a:gd name="connsiteX3-57" fmla="*/ 8278921 w 8278921"/>
              <a:gd name="connsiteY3-58" fmla="*/ 4310578 h 6858000"/>
              <a:gd name="connsiteX4-59" fmla="*/ 8102601 w 8278921"/>
              <a:gd name="connsiteY4-60" fmla="*/ 4383612 h 6858000"/>
              <a:gd name="connsiteX5-61" fmla="*/ 8102601 w 8278921"/>
              <a:gd name="connsiteY5-62" fmla="*/ 6858000 h 6858000"/>
              <a:gd name="connsiteX6-63" fmla="*/ 2425700 w 8278921"/>
              <a:gd name="connsiteY6-64" fmla="*/ 6858000 h 6858000"/>
              <a:gd name="connsiteX7-65" fmla="*/ 2425700 w 8278921"/>
              <a:gd name="connsiteY7-66" fmla="*/ 6858000 h 6858000"/>
              <a:gd name="connsiteX8-67" fmla="*/ 0 w 8278921"/>
              <a:gd name="connsiteY8-68" fmla="*/ 6858000 h 6858000"/>
              <a:gd name="connsiteX9-69" fmla="*/ 0 w 8278921"/>
              <a:gd name="connsiteY9-70" fmla="*/ 0 h 6858000"/>
              <a:gd name="connsiteX10-71" fmla="*/ 2006601 w 8278921"/>
              <a:gd name="connsiteY10-72" fmla="*/ 0 h 6858000"/>
              <a:gd name="connsiteX0-73" fmla="*/ 2006601 w 8102601"/>
              <a:gd name="connsiteY0-74" fmla="*/ 0 h 6858000"/>
              <a:gd name="connsiteX1-75" fmla="*/ 8102601 w 8102601"/>
              <a:gd name="connsiteY1-76" fmla="*/ 0 h 6858000"/>
              <a:gd name="connsiteX2-77" fmla="*/ 8102601 w 8102601"/>
              <a:gd name="connsiteY2-78" fmla="*/ 2474387 h 6858000"/>
              <a:gd name="connsiteX3-79" fmla="*/ 8102601 w 8102601"/>
              <a:gd name="connsiteY3-80" fmla="*/ 4383612 h 6858000"/>
              <a:gd name="connsiteX4-81" fmla="*/ 8102601 w 8102601"/>
              <a:gd name="connsiteY4-82" fmla="*/ 6858000 h 6858000"/>
              <a:gd name="connsiteX5-83" fmla="*/ 2425700 w 8102601"/>
              <a:gd name="connsiteY5-84" fmla="*/ 6858000 h 6858000"/>
              <a:gd name="connsiteX6-85" fmla="*/ 2425700 w 8102601"/>
              <a:gd name="connsiteY6-86" fmla="*/ 6858000 h 6858000"/>
              <a:gd name="connsiteX7-87" fmla="*/ 0 w 8102601"/>
              <a:gd name="connsiteY7-88" fmla="*/ 6858000 h 6858000"/>
              <a:gd name="connsiteX8-89" fmla="*/ 0 w 8102601"/>
              <a:gd name="connsiteY8-90" fmla="*/ 0 h 6858000"/>
              <a:gd name="connsiteX9-91" fmla="*/ 2006601 w 8102601"/>
              <a:gd name="connsiteY9-92" fmla="*/ 0 h 6858000"/>
              <a:gd name="connsiteX0-93" fmla="*/ 2006601 w 8102601"/>
              <a:gd name="connsiteY0-94" fmla="*/ 0 h 6858000"/>
              <a:gd name="connsiteX1-95" fmla="*/ 8102601 w 8102601"/>
              <a:gd name="connsiteY1-96" fmla="*/ 0 h 6858000"/>
              <a:gd name="connsiteX2-97" fmla="*/ 8102601 w 8102601"/>
              <a:gd name="connsiteY2-98" fmla="*/ 2474387 h 6858000"/>
              <a:gd name="connsiteX3-99" fmla="*/ 8102601 w 8102601"/>
              <a:gd name="connsiteY3-100" fmla="*/ 6858000 h 6858000"/>
              <a:gd name="connsiteX4-101" fmla="*/ 2425700 w 8102601"/>
              <a:gd name="connsiteY4-102" fmla="*/ 6858000 h 6858000"/>
              <a:gd name="connsiteX5-103" fmla="*/ 2425700 w 8102601"/>
              <a:gd name="connsiteY5-104" fmla="*/ 6858000 h 6858000"/>
              <a:gd name="connsiteX6-105" fmla="*/ 0 w 8102601"/>
              <a:gd name="connsiteY6-106" fmla="*/ 6858000 h 6858000"/>
              <a:gd name="connsiteX7-107" fmla="*/ 0 w 8102601"/>
              <a:gd name="connsiteY7-108" fmla="*/ 0 h 6858000"/>
              <a:gd name="connsiteX8-109" fmla="*/ 2006601 w 8102601"/>
              <a:gd name="connsiteY8-110" fmla="*/ 0 h 6858000"/>
              <a:gd name="connsiteX0-111" fmla="*/ 2006601 w 8102601"/>
              <a:gd name="connsiteY0-112" fmla="*/ 0 h 6858000"/>
              <a:gd name="connsiteX1-113" fmla="*/ 8102601 w 8102601"/>
              <a:gd name="connsiteY1-114" fmla="*/ 0 h 6858000"/>
              <a:gd name="connsiteX2-115" fmla="*/ 8102601 w 8102601"/>
              <a:gd name="connsiteY2-116" fmla="*/ 6858000 h 6858000"/>
              <a:gd name="connsiteX3-117" fmla="*/ 2425700 w 8102601"/>
              <a:gd name="connsiteY3-118" fmla="*/ 6858000 h 6858000"/>
              <a:gd name="connsiteX4-119" fmla="*/ 2425700 w 8102601"/>
              <a:gd name="connsiteY4-120" fmla="*/ 6858000 h 6858000"/>
              <a:gd name="connsiteX5-121" fmla="*/ 0 w 8102601"/>
              <a:gd name="connsiteY5-122" fmla="*/ 6858000 h 6858000"/>
              <a:gd name="connsiteX6-123" fmla="*/ 0 w 8102601"/>
              <a:gd name="connsiteY6-124" fmla="*/ 0 h 6858000"/>
              <a:gd name="connsiteX7-125" fmla="*/ 2006601 w 8102601"/>
              <a:gd name="connsiteY7-12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102601" h="6858000">
                <a:moveTo>
                  <a:pt x="2006601" y="0"/>
                </a:moveTo>
                <a:lnTo>
                  <a:pt x="8102601" y="0"/>
                </a:lnTo>
                <a:lnTo>
                  <a:pt x="8102601" y="6858000"/>
                </a:lnTo>
                <a:lnTo>
                  <a:pt x="2425700" y="6858000"/>
                </a:lnTo>
                <a:lnTo>
                  <a:pt x="24257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20066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2700000">
            <a:off x="5347953" y="2680953"/>
            <a:ext cx="1496094" cy="14960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Logo group"/>
          <p:cNvGrpSpPr/>
          <p:nvPr/>
        </p:nvGrpSpPr>
        <p:grpSpPr>
          <a:xfrm>
            <a:off x="5347953" y="2680953"/>
            <a:ext cx="1496094" cy="1496094"/>
            <a:chOff x="2908718" y="2710146"/>
            <a:chExt cx="1437711" cy="1437711"/>
          </a:xfrm>
        </p:grpSpPr>
        <p:sp>
          <p:nvSpPr>
            <p:cNvPr id="21" name="Logo rotation"/>
            <p:cNvSpPr/>
            <p:nvPr/>
          </p:nvSpPr>
          <p:spPr>
            <a:xfrm rot="2700000">
              <a:off x="2908718" y="2710146"/>
              <a:ext cx="1437711" cy="143771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452" y="2875208"/>
              <a:ext cx="865440" cy="984679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 rot="2700000">
            <a:off x="5415746" y="2748746"/>
            <a:ext cx="1360509" cy="136050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5105" y="2635250"/>
            <a:ext cx="3322522" cy="1587500"/>
            <a:chOff x="4818963" y="2545798"/>
            <a:chExt cx="2568663" cy="1587500"/>
          </a:xfrm>
        </p:grpSpPr>
        <p:cxnSp>
          <p:nvCxnSpPr>
            <p:cNvPr id="45" name="line_T"/>
            <p:cNvCxnSpPr/>
            <p:nvPr/>
          </p:nvCxnSpPr>
          <p:spPr>
            <a:xfrm flipH="1">
              <a:off x="4818963" y="25457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e_B"/>
            <p:cNvCxnSpPr/>
            <p:nvPr/>
          </p:nvCxnSpPr>
          <p:spPr>
            <a:xfrm flipH="1">
              <a:off x="4818963" y="41332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 L -0.21068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3.33333E-6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15" grpId="2" animBg="1"/>
      <p:bldP spid="15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_text"/>
          <p:cNvSpPr txBox="1"/>
          <p:nvPr/>
        </p:nvSpPr>
        <p:spPr>
          <a:xfrm>
            <a:off x="2793824" y="31673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公司创立</a:t>
            </a:r>
          </a:p>
        </p:txBody>
      </p:sp>
      <p:sp>
        <p:nvSpPr>
          <p:cNvPr id="31" name="R_text"/>
          <p:cNvSpPr txBox="1"/>
          <p:nvPr/>
        </p:nvSpPr>
        <p:spPr>
          <a:xfrm>
            <a:off x="7860500" y="3167390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1976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年</a:t>
            </a:r>
          </a:p>
        </p:txBody>
      </p:sp>
      <p:sp>
        <p:nvSpPr>
          <p:cNvPr id="13" name="椭圆 12"/>
          <p:cNvSpPr/>
          <p:nvPr/>
        </p:nvSpPr>
        <p:spPr>
          <a:xfrm>
            <a:off x="4689078" y="2022078"/>
            <a:ext cx="2813844" cy="2813844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Logo group"/>
          <p:cNvGrpSpPr/>
          <p:nvPr/>
        </p:nvGrpSpPr>
        <p:grpSpPr>
          <a:xfrm rot="5400000">
            <a:off x="4813300" y="2146300"/>
            <a:ext cx="2565401" cy="2565401"/>
            <a:chOff x="4813300" y="2146300"/>
            <a:chExt cx="2565401" cy="2565401"/>
          </a:xfrm>
        </p:grpSpPr>
        <p:sp>
          <p:nvSpPr>
            <p:cNvPr id="4" name="椭圆 3"/>
            <p:cNvSpPr/>
            <p:nvPr/>
          </p:nvSpPr>
          <p:spPr>
            <a:xfrm>
              <a:off x="4813300" y="2146300"/>
              <a:ext cx="2565401" cy="256540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269" y="2483747"/>
              <a:ext cx="1624197" cy="1847975"/>
            </a:xfrm>
            <a:prstGeom prst="rect">
              <a:avLst/>
            </a:prstGeom>
          </p:spPr>
        </p:pic>
      </p:grpSp>
      <p:grpSp>
        <p:nvGrpSpPr>
          <p:cNvPr id="12" name="Logo decoration"/>
          <p:cNvGrpSpPr/>
          <p:nvPr/>
        </p:nvGrpSpPr>
        <p:grpSpPr>
          <a:xfrm>
            <a:off x="4896988" y="2229988"/>
            <a:ext cx="2398025" cy="2398025"/>
            <a:chOff x="4896988" y="2229988"/>
            <a:chExt cx="2398025" cy="2398025"/>
          </a:xfrm>
        </p:grpSpPr>
        <p:sp>
          <p:nvSpPr>
            <p:cNvPr id="8" name="空心弧 7"/>
            <p:cNvSpPr/>
            <p:nvPr/>
          </p:nvSpPr>
          <p:spPr>
            <a:xfrm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4896988" y="2229988"/>
              <a:ext cx="2398025" cy="2398025"/>
            </a:xfrm>
            <a:prstGeom prst="blockArc">
              <a:avLst>
                <a:gd name="adj1" fmla="val 11698393"/>
                <a:gd name="adj2" fmla="val 14476247"/>
                <a:gd name="adj3" fmla="val 103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813300" y="2146300"/>
            <a:ext cx="2565400" cy="2565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RB"/>
          <p:cNvGrpSpPr/>
          <p:nvPr/>
        </p:nvGrpSpPr>
        <p:grpSpPr>
          <a:xfrm>
            <a:off x="7777947" y="3414600"/>
            <a:ext cx="1601962" cy="3443400"/>
            <a:chOff x="7777947" y="3414600"/>
            <a:chExt cx="1601962" cy="3443400"/>
          </a:xfrm>
        </p:grpSpPr>
        <p:sp>
          <p:nvSpPr>
            <p:cNvPr id="17" name="矩形 16"/>
            <p:cNvSpPr/>
            <p:nvPr/>
          </p:nvSpPr>
          <p:spPr>
            <a:xfrm>
              <a:off x="7777947" y="3429000"/>
              <a:ext cx="1601962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777947" y="3414600"/>
              <a:ext cx="1601962" cy="28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RT"/>
          <p:cNvGrpSpPr/>
          <p:nvPr/>
        </p:nvGrpSpPr>
        <p:grpSpPr>
          <a:xfrm rot="10800000">
            <a:off x="7777947" y="0"/>
            <a:ext cx="1601962" cy="3443400"/>
            <a:chOff x="7777947" y="3414600"/>
            <a:chExt cx="1601962" cy="3443400"/>
          </a:xfrm>
        </p:grpSpPr>
        <p:sp>
          <p:nvSpPr>
            <p:cNvPr id="39" name="矩形 38"/>
            <p:cNvSpPr/>
            <p:nvPr/>
          </p:nvSpPr>
          <p:spPr>
            <a:xfrm>
              <a:off x="7777947" y="3429000"/>
              <a:ext cx="1601962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777947" y="3414600"/>
              <a:ext cx="1601962" cy="28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LB"/>
          <p:cNvGrpSpPr/>
          <p:nvPr/>
        </p:nvGrpSpPr>
        <p:grpSpPr>
          <a:xfrm>
            <a:off x="2812820" y="3414600"/>
            <a:ext cx="1601962" cy="3443400"/>
            <a:chOff x="7777947" y="3414600"/>
            <a:chExt cx="1601962" cy="3443400"/>
          </a:xfrm>
        </p:grpSpPr>
        <p:sp>
          <p:nvSpPr>
            <p:cNvPr id="42" name="矩形 41"/>
            <p:cNvSpPr/>
            <p:nvPr/>
          </p:nvSpPr>
          <p:spPr>
            <a:xfrm>
              <a:off x="7777947" y="3429000"/>
              <a:ext cx="1601962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777947" y="3414600"/>
              <a:ext cx="1601962" cy="28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LT"/>
          <p:cNvGrpSpPr/>
          <p:nvPr/>
        </p:nvGrpSpPr>
        <p:grpSpPr>
          <a:xfrm rot="10800000">
            <a:off x="2812820" y="0"/>
            <a:ext cx="1601962" cy="3443400"/>
            <a:chOff x="7777947" y="3414600"/>
            <a:chExt cx="1601962" cy="3443400"/>
          </a:xfrm>
        </p:grpSpPr>
        <p:sp>
          <p:nvSpPr>
            <p:cNvPr id="45" name="矩形 44"/>
            <p:cNvSpPr/>
            <p:nvPr/>
          </p:nvSpPr>
          <p:spPr>
            <a:xfrm>
              <a:off x="7777947" y="3429000"/>
              <a:ext cx="1601962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777947" y="3414600"/>
              <a:ext cx="1601962" cy="28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6200000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8" presetClass="exit" presetSubtype="6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7" dur="4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4.07407E-6 L -4.16667E-6 -0.0430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-0.04306 L -4.16667E-6 2.59259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-2.59259E-6 L -4.16667E-6 0.0442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0.04422 L -4.16667E-6 -4.44444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4.07407E-6 L -4.16667E-6 -0.0430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-0.04306 L -4.16667E-6 2.59259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-2.59259E-6 L -4.16667E-6 0.0442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0.04422 L -4.16667E-6 -4.44444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1" grpId="0"/>
      <p:bldP spid="31" grpId="1"/>
      <p:bldP spid="13" grpId="0" animBg="1"/>
      <p:bldP spid="13" grpId="1" animBg="1"/>
      <p:bldP spid="13" grpId="2" animBg="1"/>
      <p:bldP spid="2" grpId="0" animBg="1"/>
      <p:bldP spid="2" grpId="1" animBg="1"/>
      <p:bldP spid="2" grpId="2" animBg="1"/>
      <p:bldP spid="2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59464" y="1773555"/>
            <a:ext cx="46730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我们的使命</a:t>
            </a:r>
            <a:endParaRPr lang="en-US" altLang="zh-CN" sz="70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r>
              <a:rPr lang="zh-CN" altLang="en-US" sz="7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我们的使命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59463" y="3425916"/>
            <a:ext cx="467307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让天下没有难做的生意</a:t>
            </a:r>
            <a:endParaRPr lang="en-US" altLang="zh-CN" sz="35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我们经营多个领先的网上及移动平台，向消费者、商家及其他参与者提供技术和服务，让他们可在我们的生态系统里进行商贸活动。</a:t>
            </a:r>
          </a:p>
        </p:txBody>
      </p:sp>
      <p:grpSp>
        <p:nvGrpSpPr>
          <p:cNvPr id="10" name="top_green line"/>
          <p:cNvGrpSpPr/>
          <p:nvPr/>
        </p:nvGrpSpPr>
        <p:grpSpPr>
          <a:xfrm>
            <a:off x="3117022" y="0"/>
            <a:ext cx="5957957" cy="3450601"/>
            <a:chOff x="3117022" y="0"/>
            <a:chExt cx="5957957" cy="3450601"/>
          </a:xfrm>
        </p:grpSpPr>
        <p:sp>
          <p:nvSpPr>
            <p:cNvPr id="28" name="矩形 27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bottom_green line"/>
          <p:cNvGrpSpPr/>
          <p:nvPr/>
        </p:nvGrpSpPr>
        <p:grpSpPr>
          <a:xfrm rot="10800000">
            <a:off x="3117022" y="3407398"/>
            <a:ext cx="5957957" cy="3450601"/>
            <a:chOff x="3117022" y="0"/>
            <a:chExt cx="5957957" cy="3450601"/>
          </a:xfrm>
        </p:grpSpPr>
        <p:sp>
          <p:nvSpPr>
            <p:cNvPr id="37" name="矩形 36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top_white line"/>
          <p:cNvGrpSpPr/>
          <p:nvPr/>
        </p:nvGrpSpPr>
        <p:grpSpPr>
          <a:xfrm>
            <a:off x="3117022" y="0"/>
            <a:ext cx="5957957" cy="3450601"/>
            <a:chOff x="3117022" y="0"/>
            <a:chExt cx="5957957" cy="3450601"/>
          </a:xfrm>
        </p:grpSpPr>
        <p:sp>
          <p:nvSpPr>
            <p:cNvPr id="49" name="矩形 48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bottom_white line"/>
          <p:cNvGrpSpPr/>
          <p:nvPr/>
        </p:nvGrpSpPr>
        <p:grpSpPr>
          <a:xfrm rot="10800000">
            <a:off x="3117022" y="3407399"/>
            <a:ext cx="5957957" cy="3450601"/>
            <a:chOff x="3117022" y="0"/>
            <a:chExt cx="5957957" cy="3450601"/>
          </a:xfrm>
        </p:grpSpPr>
        <p:sp>
          <p:nvSpPr>
            <p:cNvPr id="52" name="矩形 51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055548" y="2484121"/>
            <a:ext cx="0" cy="18897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135184" y="2484121"/>
            <a:ext cx="0" cy="18897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7037E-7 L 0 0.0780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7037E-7 L 0 -0.0770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.07801 L 0 0.155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07708 L 0 -0.153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22222E-6 L 0 -0.067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15393 L 0 -0.0770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-0.07708 L 0 -3.7037E-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.15532 L 0 0.0780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.07801 L 0 3.7037E-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06713 L 0 3.7037E-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4" nodeType="withEffect">
                                  <p:stCondLst>
                                    <p:cond delay="6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6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7037E-7 L 0 -0.0770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07708 L 0 -0.1539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15393 L 0 -0.0770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-0.07708 L 0 -3.7037E-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7037E-7 L 0 0.07801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.07801 L 0 0.1553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.15532 L 0 0.07801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.07801 L 0 3.7037E-7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33" grpId="0"/>
      <p:bldP spid="33" grpId="1"/>
      <p:bldP spid="3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81450" y="2996684"/>
            <a:ext cx="4229100" cy="86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spc="-3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我们的价值观</a:t>
            </a:r>
          </a:p>
        </p:txBody>
      </p:sp>
      <p:grpSp>
        <p:nvGrpSpPr>
          <p:cNvPr id="26" name="top_white line"/>
          <p:cNvGrpSpPr/>
          <p:nvPr/>
        </p:nvGrpSpPr>
        <p:grpSpPr>
          <a:xfrm>
            <a:off x="4288971" y="0"/>
            <a:ext cx="3614058" cy="3450601"/>
            <a:chOff x="3117022" y="0"/>
            <a:chExt cx="5957957" cy="3450601"/>
          </a:xfrm>
        </p:grpSpPr>
        <p:sp>
          <p:nvSpPr>
            <p:cNvPr id="27" name="矩形 26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bottom_white line"/>
          <p:cNvGrpSpPr/>
          <p:nvPr/>
        </p:nvGrpSpPr>
        <p:grpSpPr>
          <a:xfrm rot="10800000">
            <a:off x="4288972" y="3407397"/>
            <a:ext cx="3614058" cy="3450601"/>
            <a:chOff x="3117022" y="0"/>
            <a:chExt cx="5957957" cy="3450601"/>
          </a:xfrm>
        </p:grpSpPr>
        <p:sp>
          <p:nvSpPr>
            <p:cNvPr id="32" name="矩形 31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4" name="text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801">
            <a:off x="4364604" y="1697604"/>
            <a:ext cx="3462792" cy="346279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64038" y="1698171"/>
            <a:ext cx="3463925" cy="3461658"/>
            <a:chOff x="4364038" y="1698171"/>
            <a:chExt cx="3463925" cy="3461658"/>
          </a:xfrm>
        </p:grpSpPr>
        <p:sp>
          <p:nvSpPr>
            <p:cNvPr id="42" name="任意多边形 41"/>
            <p:cNvSpPr/>
            <p:nvPr/>
          </p:nvSpPr>
          <p:spPr>
            <a:xfrm>
              <a:off x="4436432" y="1698171"/>
              <a:ext cx="3319136" cy="3461658"/>
            </a:xfrm>
            <a:custGeom>
              <a:avLst/>
              <a:gdLst>
                <a:gd name="connsiteX0" fmla="*/ 0 w 3319136"/>
                <a:gd name="connsiteY0" fmla="*/ 2220037 h 3461658"/>
                <a:gd name="connsiteX1" fmla="*/ 473981 w 3319136"/>
                <a:gd name="connsiteY1" fmla="*/ 2220037 h 3461658"/>
                <a:gd name="connsiteX2" fmla="*/ 477669 w 3319136"/>
                <a:gd name="connsiteY2" fmla="*/ 2230114 h 3461658"/>
                <a:gd name="connsiteX3" fmla="*/ 1659568 w 3319136"/>
                <a:gd name="connsiteY3" fmla="*/ 3013529 h 3461658"/>
                <a:gd name="connsiteX4" fmla="*/ 2841467 w 3319136"/>
                <a:gd name="connsiteY4" fmla="*/ 2230114 h 3461658"/>
                <a:gd name="connsiteX5" fmla="*/ 2845155 w 3319136"/>
                <a:gd name="connsiteY5" fmla="*/ 2220037 h 3461658"/>
                <a:gd name="connsiteX6" fmla="*/ 3319136 w 3319136"/>
                <a:gd name="connsiteY6" fmla="*/ 2220037 h 3461658"/>
                <a:gd name="connsiteX7" fmla="*/ 3312582 w 3319136"/>
                <a:gd name="connsiteY7" fmla="*/ 2245525 h 3461658"/>
                <a:gd name="connsiteX8" fmla="*/ 1659568 w 3319136"/>
                <a:gd name="connsiteY8" fmla="*/ 3461658 h 3461658"/>
                <a:gd name="connsiteX9" fmla="*/ 6554 w 3319136"/>
                <a:gd name="connsiteY9" fmla="*/ 2245525 h 3461658"/>
                <a:gd name="connsiteX10" fmla="*/ 1659568 w 3319136"/>
                <a:gd name="connsiteY10" fmla="*/ 0 h 3461658"/>
                <a:gd name="connsiteX11" fmla="*/ 3312582 w 3319136"/>
                <a:gd name="connsiteY11" fmla="*/ 1216134 h 3461658"/>
                <a:gd name="connsiteX12" fmla="*/ 3319136 w 3319136"/>
                <a:gd name="connsiteY12" fmla="*/ 1241621 h 3461658"/>
                <a:gd name="connsiteX13" fmla="*/ 2845155 w 3319136"/>
                <a:gd name="connsiteY13" fmla="*/ 1241621 h 3461658"/>
                <a:gd name="connsiteX14" fmla="*/ 2841467 w 3319136"/>
                <a:gd name="connsiteY14" fmla="*/ 1231544 h 3461658"/>
                <a:gd name="connsiteX15" fmla="*/ 1659568 w 3319136"/>
                <a:gd name="connsiteY15" fmla="*/ 448129 h 3461658"/>
                <a:gd name="connsiteX16" fmla="*/ 477669 w 3319136"/>
                <a:gd name="connsiteY16" fmla="*/ 1231544 h 3461658"/>
                <a:gd name="connsiteX17" fmla="*/ 473981 w 3319136"/>
                <a:gd name="connsiteY17" fmla="*/ 1241621 h 3461658"/>
                <a:gd name="connsiteX18" fmla="*/ 0 w 3319136"/>
                <a:gd name="connsiteY18" fmla="*/ 1241621 h 3461658"/>
                <a:gd name="connsiteX19" fmla="*/ 6554 w 3319136"/>
                <a:gd name="connsiteY19" fmla="*/ 1216134 h 3461658"/>
                <a:gd name="connsiteX20" fmla="*/ 1659568 w 3319136"/>
                <a:gd name="connsiteY20" fmla="*/ 0 h 346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19136" h="3461658">
                  <a:moveTo>
                    <a:pt x="0" y="2220037"/>
                  </a:moveTo>
                  <a:lnTo>
                    <a:pt x="473981" y="2220037"/>
                  </a:lnTo>
                  <a:lnTo>
                    <a:pt x="477669" y="2230114"/>
                  </a:lnTo>
                  <a:cubicBezTo>
                    <a:pt x="672393" y="2690494"/>
                    <a:pt x="1128256" y="3013529"/>
                    <a:pt x="1659568" y="3013529"/>
                  </a:cubicBezTo>
                  <a:cubicBezTo>
                    <a:pt x="2190880" y="3013529"/>
                    <a:pt x="2646743" y="2690494"/>
                    <a:pt x="2841467" y="2230114"/>
                  </a:cubicBezTo>
                  <a:lnTo>
                    <a:pt x="2845155" y="2220037"/>
                  </a:lnTo>
                  <a:lnTo>
                    <a:pt x="3319136" y="2220037"/>
                  </a:lnTo>
                  <a:lnTo>
                    <a:pt x="3312582" y="2245525"/>
                  </a:lnTo>
                  <a:cubicBezTo>
                    <a:pt x="3093439" y="2950091"/>
                    <a:pt x="2436245" y="3461658"/>
                    <a:pt x="1659568" y="3461658"/>
                  </a:cubicBezTo>
                  <a:cubicBezTo>
                    <a:pt x="882891" y="3461658"/>
                    <a:pt x="225697" y="2950091"/>
                    <a:pt x="6554" y="2245525"/>
                  </a:cubicBezTo>
                  <a:close/>
                  <a:moveTo>
                    <a:pt x="1659568" y="0"/>
                  </a:moveTo>
                  <a:cubicBezTo>
                    <a:pt x="2436245" y="0"/>
                    <a:pt x="3093439" y="511568"/>
                    <a:pt x="3312582" y="1216134"/>
                  </a:cubicBezTo>
                  <a:lnTo>
                    <a:pt x="3319136" y="1241621"/>
                  </a:lnTo>
                  <a:lnTo>
                    <a:pt x="2845155" y="1241621"/>
                  </a:lnTo>
                  <a:lnTo>
                    <a:pt x="2841467" y="1231544"/>
                  </a:lnTo>
                  <a:cubicBezTo>
                    <a:pt x="2646743" y="771164"/>
                    <a:pt x="2190880" y="448129"/>
                    <a:pt x="1659568" y="448129"/>
                  </a:cubicBezTo>
                  <a:cubicBezTo>
                    <a:pt x="1128256" y="448129"/>
                    <a:pt x="672393" y="771164"/>
                    <a:pt x="477669" y="1231544"/>
                  </a:cubicBezTo>
                  <a:lnTo>
                    <a:pt x="473981" y="1241621"/>
                  </a:lnTo>
                  <a:lnTo>
                    <a:pt x="0" y="1241621"/>
                  </a:lnTo>
                  <a:lnTo>
                    <a:pt x="6554" y="1216134"/>
                  </a:lnTo>
                  <a:cubicBezTo>
                    <a:pt x="225697" y="511568"/>
                    <a:pt x="882891" y="0"/>
                    <a:pt x="1659568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4038" y="2898775"/>
              <a:ext cx="3463925" cy="1060450"/>
              <a:chOff x="4364038" y="2898775"/>
              <a:chExt cx="3463925" cy="10604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364038" y="2898775"/>
                <a:ext cx="3463925" cy="88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364038" y="3870841"/>
                <a:ext cx="3463925" cy="88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7 L 0 -0.0613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7037E-7 L 0 0.0627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5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500000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 -0.06134 L 0 4.81481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 0.06273 L 0 -4.81481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59464" y="1773555"/>
            <a:ext cx="46730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我们的愿景</a:t>
            </a:r>
            <a:endParaRPr lang="en-US" altLang="zh-CN" sz="70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r>
              <a:rPr lang="zh-CN" altLang="en-US" sz="70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我们的愿景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59463" y="3425916"/>
            <a:ext cx="467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构建未来的商务生态系统</a:t>
            </a:r>
            <a:endParaRPr lang="en-US" altLang="zh-CN" sz="32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我们的愿景是让客户相会、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工作和生活在某某公司，并持续发展最少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102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年。</a:t>
            </a:r>
          </a:p>
        </p:txBody>
      </p:sp>
      <p:grpSp>
        <p:nvGrpSpPr>
          <p:cNvPr id="10" name="top_green line"/>
          <p:cNvGrpSpPr/>
          <p:nvPr/>
        </p:nvGrpSpPr>
        <p:grpSpPr>
          <a:xfrm>
            <a:off x="3117022" y="0"/>
            <a:ext cx="5957957" cy="3450601"/>
            <a:chOff x="3117022" y="0"/>
            <a:chExt cx="5957957" cy="3450601"/>
          </a:xfrm>
        </p:grpSpPr>
        <p:sp>
          <p:nvSpPr>
            <p:cNvPr id="28" name="矩形 27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bottom_green line"/>
          <p:cNvGrpSpPr/>
          <p:nvPr/>
        </p:nvGrpSpPr>
        <p:grpSpPr>
          <a:xfrm rot="10800000">
            <a:off x="3117022" y="3407398"/>
            <a:ext cx="5957957" cy="3450601"/>
            <a:chOff x="3117022" y="0"/>
            <a:chExt cx="5957957" cy="3450601"/>
          </a:xfrm>
        </p:grpSpPr>
        <p:sp>
          <p:nvSpPr>
            <p:cNvPr id="37" name="矩形 36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top_white line"/>
          <p:cNvGrpSpPr/>
          <p:nvPr/>
        </p:nvGrpSpPr>
        <p:grpSpPr>
          <a:xfrm>
            <a:off x="3117022" y="0"/>
            <a:ext cx="5957957" cy="3450601"/>
            <a:chOff x="3117022" y="0"/>
            <a:chExt cx="5957957" cy="3450601"/>
          </a:xfrm>
        </p:grpSpPr>
        <p:sp>
          <p:nvSpPr>
            <p:cNvPr id="49" name="矩形 48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bottom_white line"/>
          <p:cNvGrpSpPr/>
          <p:nvPr/>
        </p:nvGrpSpPr>
        <p:grpSpPr>
          <a:xfrm rot="10800000">
            <a:off x="3117022" y="3407399"/>
            <a:ext cx="5957957" cy="3450601"/>
            <a:chOff x="3117022" y="0"/>
            <a:chExt cx="5957957" cy="3450601"/>
          </a:xfrm>
        </p:grpSpPr>
        <p:sp>
          <p:nvSpPr>
            <p:cNvPr id="52" name="矩形 51"/>
            <p:cNvSpPr/>
            <p:nvPr/>
          </p:nvSpPr>
          <p:spPr>
            <a:xfrm rot="10800000">
              <a:off x="3117022" y="0"/>
              <a:ext cx="5957957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10800000">
              <a:off x="3117022" y="3407401"/>
              <a:ext cx="5957957" cy="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055548" y="2484121"/>
            <a:ext cx="0" cy="18897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135184" y="2484121"/>
            <a:ext cx="0" cy="18897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7037E-7 L 0 0.0780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7037E-7 L 0 -0.0770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.07801 L 0 0.155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07708 L 0 -0.153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22222E-6 L 0 -0.067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15393 L 0 -0.0770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-0.07708 L 0 -3.7037E-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.15532 L 0 0.0780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.07801 L 0 3.7037E-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06713 L 0 -2.22222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4" nodeType="withEffect">
                                  <p:stCondLst>
                                    <p:cond delay="64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6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7037E-7 L 0 -0.0770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07708 L 0 -0.1539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-0.15393 L 0 -0.0770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-0.07708 L 0 -3.7037E-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7037E-7 L 0 0.07801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.07801 L 0 0.1553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.15532 L 0 0.07801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.07801 L 0 3.7037E-7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33" grpId="0"/>
      <p:bldP spid="33" grpId="1"/>
      <p:bldP spid="3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579927" y="3863700"/>
            <a:ext cx="50321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公司致力成为一家为社会创造价值的企业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30" name="mask"/>
          <p:cNvSpPr/>
          <p:nvPr/>
        </p:nvSpPr>
        <p:spPr>
          <a:xfrm>
            <a:off x="3629683" y="4328957"/>
            <a:ext cx="4857411" cy="121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273040" y="4318252"/>
            <a:ext cx="3214054" cy="0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矩形 2"/>
          <p:cNvSpPr/>
          <p:nvPr/>
        </p:nvSpPr>
        <p:spPr>
          <a:xfrm>
            <a:off x="3667295" y="2578802"/>
            <a:ext cx="4857411" cy="12105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59463" y="2599321"/>
            <a:ext cx="46730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可持续发展</a:t>
            </a:r>
            <a:endParaRPr lang="en-US" altLang="zh-CN" sz="700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0" y="4317298"/>
            <a:ext cx="5274322" cy="0"/>
          </a:xfrm>
          <a:prstGeom prst="line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6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" grpId="0" animBg="1"/>
      <p:bldP spid="3" grpId="1" animBg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line_E"/>
          <p:cNvCxnSpPr/>
          <p:nvPr/>
        </p:nvCxnSpPr>
        <p:spPr>
          <a:xfrm flipH="1">
            <a:off x="8200426" y="3429000"/>
            <a:ext cx="25686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7387626" y="2635250"/>
            <a:ext cx="2568663" cy="1587500"/>
            <a:chOff x="8810537" y="2635250"/>
            <a:chExt cx="2568663" cy="1587500"/>
          </a:xfrm>
        </p:grpSpPr>
        <p:cxnSp>
          <p:nvCxnSpPr>
            <p:cNvPr id="42" name="line_T"/>
            <p:cNvCxnSpPr/>
            <p:nvPr/>
          </p:nvCxnSpPr>
          <p:spPr>
            <a:xfrm flipH="1">
              <a:off x="8810537" y="26352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_B"/>
            <p:cNvCxnSpPr/>
            <p:nvPr/>
          </p:nvCxnSpPr>
          <p:spPr>
            <a:xfrm flipH="1">
              <a:off x="8810537" y="4222750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mask_R"/>
          <p:cNvSpPr/>
          <p:nvPr/>
        </p:nvSpPr>
        <p:spPr>
          <a:xfrm>
            <a:off x="9623337" y="0"/>
            <a:ext cx="2568663" cy="6858000"/>
          </a:xfrm>
          <a:custGeom>
            <a:avLst/>
            <a:gdLst>
              <a:gd name="connsiteX0" fmla="*/ 0 w 2568663"/>
              <a:gd name="connsiteY0" fmla="*/ 0 h 6858000"/>
              <a:gd name="connsiteX1" fmla="*/ 2568663 w 2568663"/>
              <a:gd name="connsiteY1" fmla="*/ 0 h 6858000"/>
              <a:gd name="connsiteX2" fmla="*/ 2568663 w 2568663"/>
              <a:gd name="connsiteY2" fmla="*/ 6858000 h 6858000"/>
              <a:gd name="connsiteX3" fmla="*/ 0 w 2568663"/>
              <a:gd name="connsiteY3" fmla="*/ 6858000 h 6858000"/>
              <a:gd name="connsiteX4" fmla="*/ 0 w 2568663"/>
              <a:gd name="connsiteY4" fmla="*/ 4378187 h 6858000"/>
              <a:gd name="connsiteX5" fmla="*/ 35278 w 2568663"/>
              <a:gd name="connsiteY5" fmla="*/ 4378187 h 6858000"/>
              <a:gd name="connsiteX6" fmla="*/ 351680 w 2568663"/>
              <a:gd name="connsiteY6" fmla="*/ 4061785 h 6858000"/>
              <a:gd name="connsiteX7" fmla="*/ 351680 w 2568663"/>
              <a:gd name="connsiteY7" fmla="*/ 2796215 h 6858000"/>
              <a:gd name="connsiteX8" fmla="*/ 35278 w 2568663"/>
              <a:gd name="connsiteY8" fmla="*/ 2479813 h 6858000"/>
              <a:gd name="connsiteX9" fmla="*/ 0 w 2568663"/>
              <a:gd name="connsiteY9" fmla="*/ 24798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663" h="6858000">
                <a:moveTo>
                  <a:pt x="0" y="0"/>
                </a:moveTo>
                <a:lnTo>
                  <a:pt x="2568663" y="0"/>
                </a:lnTo>
                <a:lnTo>
                  <a:pt x="2568663" y="6858000"/>
                </a:lnTo>
                <a:lnTo>
                  <a:pt x="0" y="6858000"/>
                </a:lnTo>
                <a:lnTo>
                  <a:pt x="0" y="4378187"/>
                </a:lnTo>
                <a:lnTo>
                  <a:pt x="35278" y="4378187"/>
                </a:lnTo>
                <a:cubicBezTo>
                  <a:pt x="210022" y="4378187"/>
                  <a:pt x="351680" y="4236529"/>
                  <a:pt x="351680" y="4061785"/>
                </a:cubicBezTo>
                <a:lnTo>
                  <a:pt x="351680" y="2796215"/>
                </a:lnTo>
                <a:cubicBezTo>
                  <a:pt x="351680" y="2621471"/>
                  <a:pt x="210022" y="2479813"/>
                  <a:pt x="35278" y="2479813"/>
                </a:cubicBezTo>
                <a:lnTo>
                  <a:pt x="0" y="2479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27337" y="2831499"/>
            <a:ext cx="5885374" cy="1195002"/>
            <a:chOff x="3527337" y="2831499"/>
            <a:chExt cx="5885374" cy="1195002"/>
          </a:xfrm>
        </p:grpSpPr>
        <p:sp>
          <p:nvSpPr>
            <p:cNvPr id="13" name="圆角矩形 12"/>
            <p:cNvSpPr/>
            <p:nvPr/>
          </p:nvSpPr>
          <p:spPr>
            <a:xfrm>
              <a:off x="3527337" y="2831499"/>
              <a:ext cx="5885374" cy="11950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18962" y="2980616"/>
              <a:ext cx="4356774" cy="861774"/>
              <a:chOff x="4868799" y="2998114"/>
              <a:chExt cx="4186760" cy="82814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868799" y="2998114"/>
                <a:ext cx="2642179" cy="82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公司领导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38037" y="3080114"/>
                <a:ext cx="1417522" cy="695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COMPANY</a:t>
                </a:r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 </a:t>
                </a:r>
              </a:p>
              <a:p>
                <a:r>
                  <a:rPr lang="en-US" altLang="zh-CN" sz="2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刊黑_GBK" panose="02000000000000000000" pitchFamily="2" charset="-122"/>
                    <a:ea typeface="方正兰亭刊黑_GBK" panose="02000000000000000000" pitchFamily="2" charset="-122"/>
                  </a:rPr>
                  <a:t>LEADER</a:t>
                </a:r>
                <a:endParaRPr lang="zh-CN" altLang="en-US" sz="2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endParaRPr>
              </a:p>
            </p:txBody>
          </p:sp>
        </p:grpSp>
      </p:grpSp>
      <p:sp>
        <p:nvSpPr>
          <p:cNvPr id="37" name="mask_L"/>
          <p:cNvSpPr/>
          <p:nvPr/>
        </p:nvSpPr>
        <p:spPr>
          <a:xfrm>
            <a:off x="-2006600" y="0"/>
            <a:ext cx="8102601" cy="6858000"/>
          </a:xfrm>
          <a:custGeom>
            <a:avLst/>
            <a:gdLst>
              <a:gd name="connsiteX0" fmla="*/ 2006601 w 9057213"/>
              <a:gd name="connsiteY0" fmla="*/ 0 h 6858000"/>
              <a:gd name="connsiteX1" fmla="*/ 8102601 w 9057213"/>
              <a:gd name="connsiteY1" fmla="*/ 0 h 6858000"/>
              <a:gd name="connsiteX2" fmla="*/ 8102601 w 9057213"/>
              <a:gd name="connsiteY2" fmla="*/ 2474387 h 6858000"/>
              <a:gd name="connsiteX3" fmla="*/ 8278921 w 9057213"/>
              <a:gd name="connsiteY3" fmla="*/ 2547421 h 6858000"/>
              <a:gd name="connsiteX4" fmla="*/ 8984179 w 9057213"/>
              <a:gd name="connsiteY4" fmla="*/ 3252680 h 6858000"/>
              <a:gd name="connsiteX5" fmla="*/ 8984179 w 9057213"/>
              <a:gd name="connsiteY5" fmla="*/ 3605320 h 6858000"/>
              <a:gd name="connsiteX6" fmla="*/ 8278921 w 9057213"/>
              <a:gd name="connsiteY6" fmla="*/ 4310578 h 6858000"/>
              <a:gd name="connsiteX7" fmla="*/ 8102601 w 9057213"/>
              <a:gd name="connsiteY7" fmla="*/ 4383612 h 6858000"/>
              <a:gd name="connsiteX8" fmla="*/ 8102601 w 9057213"/>
              <a:gd name="connsiteY8" fmla="*/ 6858000 h 6858000"/>
              <a:gd name="connsiteX9" fmla="*/ 2425700 w 9057213"/>
              <a:gd name="connsiteY9" fmla="*/ 6858000 h 6858000"/>
              <a:gd name="connsiteX10" fmla="*/ 2425700 w 9057213"/>
              <a:gd name="connsiteY10" fmla="*/ 6858000 h 6858000"/>
              <a:gd name="connsiteX11" fmla="*/ 0 w 9057213"/>
              <a:gd name="connsiteY11" fmla="*/ 6858000 h 6858000"/>
              <a:gd name="connsiteX12" fmla="*/ 0 w 9057213"/>
              <a:gd name="connsiteY12" fmla="*/ 0 h 6858000"/>
              <a:gd name="connsiteX13" fmla="*/ 2006601 w 9057213"/>
              <a:gd name="connsiteY13" fmla="*/ 0 h 6858000"/>
              <a:gd name="connsiteX0-1" fmla="*/ 2006601 w 9057213"/>
              <a:gd name="connsiteY0-2" fmla="*/ 0 h 6858000"/>
              <a:gd name="connsiteX1-3" fmla="*/ 8102601 w 9057213"/>
              <a:gd name="connsiteY1-4" fmla="*/ 0 h 6858000"/>
              <a:gd name="connsiteX2-5" fmla="*/ 8102601 w 9057213"/>
              <a:gd name="connsiteY2-6" fmla="*/ 2474387 h 6858000"/>
              <a:gd name="connsiteX3-7" fmla="*/ 8984179 w 9057213"/>
              <a:gd name="connsiteY3-8" fmla="*/ 3252680 h 6858000"/>
              <a:gd name="connsiteX4-9" fmla="*/ 8984179 w 9057213"/>
              <a:gd name="connsiteY4-10" fmla="*/ 3605320 h 6858000"/>
              <a:gd name="connsiteX5-11" fmla="*/ 8278921 w 9057213"/>
              <a:gd name="connsiteY5-12" fmla="*/ 4310578 h 6858000"/>
              <a:gd name="connsiteX6-13" fmla="*/ 8102601 w 9057213"/>
              <a:gd name="connsiteY6-14" fmla="*/ 4383612 h 6858000"/>
              <a:gd name="connsiteX7-15" fmla="*/ 8102601 w 9057213"/>
              <a:gd name="connsiteY7-16" fmla="*/ 6858000 h 6858000"/>
              <a:gd name="connsiteX8-17" fmla="*/ 2425700 w 9057213"/>
              <a:gd name="connsiteY8-18" fmla="*/ 6858000 h 6858000"/>
              <a:gd name="connsiteX9-19" fmla="*/ 2425700 w 9057213"/>
              <a:gd name="connsiteY9-20" fmla="*/ 6858000 h 6858000"/>
              <a:gd name="connsiteX10-21" fmla="*/ 0 w 9057213"/>
              <a:gd name="connsiteY10-22" fmla="*/ 6858000 h 6858000"/>
              <a:gd name="connsiteX11-23" fmla="*/ 0 w 9057213"/>
              <a:gd name="connsiteY11-24" fmla="*/ 0 h 6858000"/>
              <a:gd name="connsiteX12-25" fmla="*/ 2006601 w 9057213"/>
              <a:gd name="connsiteY12-26" fmla="*/ 0 h 6858000"/>
              <a:gd name="connsiteX0-27" fmla="*/ 2006601 w 8984179"/>
              <a:gd name="connsiteY0-28" fmla="*/ 0 h 6858000"/>
              <a:gd name="connsiteX1-29" fmla="*/ 8102601 w 8984179"/>
              <a:gd name="connsiteY1-30" fmla="*/ 0 h 6858000"/>
              <a:gd name="connsiteX2-31" fmla="*/ 8102601 w 8984179"/>
              <a:gd name="connsiteY2-32" fmla="*/ 2474387 h 6858000"/>
              <a:gd name="connsiteX3-33" fmla="*/ 8984179 w 8984179"/>
              <a:gd name="connsiteY3-34" fmla="*/ 3605320 h 6858000"/>
              <a:gd name="connsiteX4-35" fmla="*/ 8278921 w 8984179"/>
              <a:gd name="connsiteY4-36" fmla="*/ 4310578 h 6858000"/>
              <a:gd name="connsiteX5-37" fmla="*/ 8102601 w 8984179"/>
              <a:gd name="connsiteY5-38" fmla="*/ 4383612 h 6858000"/>
              <a:gd name="connsiteX6-39" fmla="*/ 8102601 w 8984179"/>
              <a:gd name="connsiteY6-40" fmla="*/ 6858000 h 6858000"/>
              <a:gd name="connsiteX7-41" fmla="*/ 2425700 w 8984179"/>
              <a:gd name="connsiteY7-42" fmla="*/ 6858000 h 6858000"/>
              <a:gd name="connsiteX8-43" fmla="*/ 2425700 w 8984179"/>
              <a:gd name="connsiteY8-44" fmla="*/ 6858000 h 6858000"/>
              <a:gd name="connsiteX9-45" fmla="*/ 0 w 8984179"/>
              <a:gd name="connsiteY9-46" fmla="*/ 6858000 h 6858000"/>
              <a:gd name="connsiteX10-47" fmla="*/ 0 w 8984179"/>
              <a:gd name="connsiteY10-48" fmla="*/ 0 h 6858000"/>
              <a:gd name="connsiteX11-49" fmla="*/ 2006601 w 8984179"/>
              <a:gd name="connsiteY11-50" fmla="*/ 0 h 6858000"/>
              <a:gd name="connsiteX0-51" fmla="*/ 2006601 w 8278921"/>
              <a:gd name="connsiteY0-52" fmla="*/ 0 h 6858000"/>
              <a:gd name="connsiteX1-53" fmla="*/ 8102601 w 8278921"/>
              <a:gd name="connsiteY1-54" fmla="*/ 0 h 6858000"/>
              <a:gd name="connsiteX2-55" fmla="*/ 8102601 w 8278921"/>
              <a:gd name="connsiteY2-56" fmla="*/ 2474387 h 6858000"/>
              <a:gd name="connsiteX3-57" fmla="*/ 8278921 w 8278921"/>
              <a:gd name="connsiteY3-58" fmla="*/ 4310578 h 6858000"/>
              <a:gd name="connsiteX4-59" fmla="*/ 8102601 w 8278921"/>
              <a:gd name="connsiteY4-60" fmla="*/ 4383612 h 6858000"/>
              <a:gd name="connsiteX5-61" fmla="*/ 8102601 w 8278921"/>
              <a:gd name="connsiteY5-62" fmla="*/ 6858000 h 6858000"/>
              <a:gd name="connsiteX6-63" fmla="*/ 2425700 w 8278921"/>
              <a:gd name="connsiteY6-64" fmla="*/ 6858000 h 6858000"/>
              <a:gd name="connsiteX7-65" fmla="*/ 2425700 w 8278921"/>
              <a:gd name="connsiteY7-66" fmla="*/ 6858000 h 6858000"/>
              <a:gd name="connsiteX8-67" fmla="*/ 0 w 8278921"/>
              <a:gd name="connsiteY8-68" fmla="*/ 6858000 h 6858000"/>
              <a:gd name="connsiteX9-69" fmla="*/ 0 w 8278921"/>
              <a:gd name="connsiteY9-70" fmla="*/ 0 h 6858000"/>
              <a:gd name="connsiteX10-71" fmla="*/ 2006601 w 8278921"/>
              <a:gd name="connsiteY10-72" fmla="*/ 0 h 6858000"/>
              <a:gd name="connsiteX0-73" fmla="*/ 2006601 w 8102601"/>
              <a:gd name="connsiteY0-74" fmla="*/ 0 h 6858000"/>
              <a:gd name="connsiteX1-75" fmla="*/ 8102601 w 8102601"/>
              <a:gd name="connsiteY1-76" fmla="*/ 0 h 6858000"/>
              <a:gd name="connsiteX2-77" fmla="*/ 8102601 w 8102601"/>
              <a:gd name="connsiteY2-78" fmla="*/ 2474387 h 6858000"/>
              <a:gd name="connsiteX3-79" fmla="*/ 8102601 w 8102601"/>
              <a:gd name="connsiteY3-80" fmla="*/ 4383612 h 6858000"/>
              <a:gd name="connsiteX4-81" fmla="*/ 8102601 w 8102601"/>
              <a:gd name="connsiteY4-82" fmla="*/ 6858000 h 6858000"/>
              <a:gd name="connsiteX5-83" fmla="*/ 2425700 w 8102601"/>
              <a:gd name="connsiteY5-84" fmla="*/ 6858000 h 6858000"/>
              <a:gd name="connsiteX6-85" fmla="*/ 2425700 w 8102601"/>
              <a:gd name="connsiteY6-86" fmla="*/ 6858000 h 6858000"/>
              <a:gd name="connsiteX7-87" fmla="*/ 0 w 8102601"/>
              <a:gd name="connsiteY7-88" fmla="*/ 6858000 h 6858000"/>
              <a:gd name="connsiteX8-89" fmla="*/ 0 w 8102601"/>
              <a:gd name="connsiteY8-90" fmla="*/ 0 h 6858000"/>
              <a:gd name="connsiteX9-91" fmla="*/ 2006601 w 8102601"/>
              <a:gd name="connsiteY9-92" fmla="*/ 0 h 6858000"/>
              <a:gd name="connsiteX0-93" fmla="*/ 2006601 w 8102601"/>
              <a:gd name="connsiteY0-94" fmla="*/ 0 h 6858000"/>
              <a:gd name="connsiteX1-95" fmla="*/ 8102601 w 8102601"/>
              <a:gd name="connsiteY1-96" fmla="*/ 0 h 6858000"/>
              <a:gd name="connsiteX2-97" fmla="*/ 8102601 w 8102601"/>
              <a:gd name="connsiteY2-98" fmla="*/ 2474387 h 6858000"/>
              <a:gd name="connsiteX3-99" fmla="*/ 8102601 w 8102601"/>
              <a:gd name="connsiteY3-100" fmla="*/ 6858000 h 6858000"/>
              <a:gd name="connsiteX4-101" fmla="*/ 2425700 w 8102601"/>
              <a:gd name="connsiteY4-102" fmla="*/ 6858000 h 6858000"/>
              <a:gd name="connsiteX5-103" fmla="*/ 2425700 w 8102601"/>
              <a:gd name="connsiteY5-104" fmla="*/ 6858000 h 6858000"/>
              <a:gd name="connsiteX6-105" fmla="*/ 0 w 8102601"/>
              <a:gd name="connsiteY6-106" fmla="*/ 6858000 h 6858000"/>
              <a:gd name="connsiteX7-107" fmla="*/ 0 w 8102601"/>
              <a:gd name="connsiteY7-108" fmla="*/ 0 h 6858000"/>
              <a:gd name="connsiteX8-109" fmla="*/ 2006601 w 8102601"/>
              <a:gd name="connsiteY8-110" fmla="*/ 0 h 6858000"/>
              <a:gd name="connsiteX0-111" fmla="*/ 2006601 w 8102601"/>
              <a:gd name="connsiteY0-112" fmla="*/ 0 h 6858000"/>
              <a:gd name="connsiteX1-113" fmla="*/ 8102601 w 8102601"/>
              <a:gd name="connsiteY1-114" fmla="*/ 0 h 6858000"/>
              <a:gd name="connsiteX2-115" fmla="*/ 8102601 w 8102601"/>
              <a:gd name="connsiteY2-116" fmla="*/ 6858000 h 6858000"/>
              <a:gd name="connsiteX3-117" fmla="*/ 2425700 w 8102601"/>
              <a:gd name="connsiteY3-118" fmla="*/ 6858000 h 6858000"/>
              <a:gd name="connsiteX4-119" fmla="*/ 2425700 w 8102601"/>
              <a:gd name="connsiteY4-120" fmla="*/ 6858000 h 6858000"/>
              <a:gd name="connsiteX5-121" fmla="*/ 0 w 8102601"/>
              <a:gd name="connsiteY5-122" fmla="*/ 6858000 h 6858000"/>
              <a:gd name="connsiteX6-123" fmla="*/ 0 w 8102601"/>
              <a:gd name="connsiteY6-124" fmla="*/ 0 h 6858000"/>
              <a:gd name="connsiteX7-125" fmla="*/ 2006601 w 8102601"/>
              <a:gd name="connsiteY7-12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102601" h="6858000">
                <a:moveTo>
                  <a:pt x="2006601" y="0"/>
                </a:moveTo>
                <a:lnTo>
                  <a:pt x="8102601" y="0"/>
                </a:lnTo>
                <a:lnTo>
                  <a:pt x="8102601" y="6858000"/>
                </a:lnTo>
                <a:lnTo>
                  <a:pt x="2425700" y="6858000"/>
                </a:lnTo>
                <a:lnTo>
                  <a:pt x="24257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20066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rot="2700000">
            <a:off x="5347953" y="2680953"/>
            <a:ext cx="1496094" cy="14960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22" name="Logo group"/>
          <p:cNvGrpSpPr/>
          <p:nvPr/>
        </p:nvGrpSpPr>
        <p:grpSpPr>
          <a:xfrm>
            <a:off x="5347953" y="2680953"/>
            <a:ext cx="1496094" cy="1496094"/>
            <a:chOff x="2908718" y="2710146"/>
            <a:chExt cx="1437711" cy="1437711"/>
          </a:xfrm>
        </p:grpSpPr>
        <p:sp>
          <p:nvSpPr>
            <p:cNvPr id="21" name="Logo rotation"/>
            <p:cNvSpPr/>
            <p:nvPr/>
          </p:nvSpPr>
          <p:spPr>
            <a:xfrm rot="2700000">
              <a:off x="2908718" y="2710146"/>
              <a:ext cx="1437711" cy="143771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pic>
          <p:nvPicPr>
            <p:cNvPr id="19" nam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452" y="2875208"/>
              <a:ext cx="865440" cy="984679"/>
            </a:xfrm>
            <a:prstGeom prst="rect">
              <a:avLst/>
            </a:prstGeom>
          </p:spPr>
        </p:pic>
      </p:grpSp>
      <p:sp>
        <p:nvSpPr>
          <p:cNvPr id="29" name="圆角矩形 28"/>
          <p:cNvSpPr/>
          <p:nvPr/>
        </p:nvSpPr>
        <p:spPr>
          <a:xfrm rot="2700000">
            <a:off x="5415746" y="2748746"/>
            <a:ext cx="1360509" cy="136050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65105" y="2635250"/>
            <a:ext cx="3322522" cy="1587500"/>
            <a:chOff x="4818963" y="2545798"/>
            <a:chExt cx="2568663" cy="1587500"/>
          </a:xfrm>
        </p:grpSpPr>
        <p:cxnSp>
          <p:nvCxnSpPr>
            <p:cNvPr id="45" name="line_T"/>
            <p:cNvCxnSpPr/>
            <p:nvPr/>
          </p:nvCxnSpPr>
          <p:spPr>
            <a:xfrm flipH="1">
              <a:off x="4818963" y="25457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e_B"/>
            <p:cNvCxnSpPr/>
            <p:nvPr/>
          </p:nvCxnSpPr>
          <p:spPr>
            <a:xfrm flipH="1">
              <a:off x="4818963" y="4133298"/>
              <a:ext cx="25686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106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 L -0.21068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0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1068 0 L 3.33333E-6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xit" presetSubtype="4" fill="hold" grpId="3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15" grpId="0" animBg="1"/>
      <p:bldP spid="15" grpId="1" animBg="1"/>
      <p:bldP spid="15" grpId="2" animBg="1"/>
      <p:bldP spid="15" grpId="3" animBg="1"/>
      <p:bldP spid="29" grpId="0" animBg="1"/>
      <p:bldP spid="29" grpId="1" animBg="1"/>
      <p:bldP spid="29" grpId="2" animBg="1"/>
      <p:bldP spid="29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E9RjkfrEECjzAMAAEMOAAAdAAAAdW5pdmVyc2FsL2NvbW1vbl9tZXNzYWdlcy5sbmetV91u2zYUvi/QdyAEFNgulrYDWhSD44CWGFuITLkSHScbBoGRGJsoJXr6cZtd9Wn6YHuSHVFyErsdJCW7sGDS/r7z950jcnT2JVVoJ/JC6uzUenvyxkIii3Uis/WptWTnv3ywUFHyLOFKZ+LUyrSFzsYvX4wUz9YVXwv4/vIFQqNUFAUsi3G9elgjmZxai0lk+/MFpteR50/9aOJOrbGt0y3P7pCn1/qnX99/+PL23fufR69bXB+acI4975AIGaZ3b3oQURb4XgRsxIsouWLWuH4Ow/lL5rmUWOP2yzD0IiCX1rh+duKWQUAoi0LPdUjkhhH1mcmFRxhxrPG1rtCG7wQqNdpJ8RmVGwF1LGUuUKFkYn6INWxklegy5gR45dJpxHzfCyNCnf2ONSZZgpycfwZ1DGQJcEgCIMh5IfInYCNTagNHWKlhDDN3OvPgw2oXZnK9UfAph/qxIBSqJbIu1JyEIZ6SaOJfQZ1AVv4QhH8BaroYgrgmISiAhF0Yii/dKWauT2sFBSRkgWvfyyfmGdKZukM8jgGHtrnYSV0VsFMrSiSNkIphVkLycQnCdbH3A5E2hEhmRq5ruRPgQp501wVaxiZOXZmPS/f36By7HnEiKJXjryJmerk2xkH9mS4RV0rXAYBdnux4Fgt0I2JegZTu4G+JTMzfthzCrj35q5J/I162nfOqbTrqkKtXJ89zzWUeDIsVz7MeHXREddDy3webVgVEWpYi3ZZdUTzKxMn/4sVz41rgMPzPoPrU5ZkRHdkfGk4IEicBvNag2ydS90eQOegDxlrKpeqPcuk5GFrkooARL3LkZrcDbFK/JaAaPZXjEjJ/4MIlVGQAfkUmocvqHIubQpadryRTqKbeP9ZIDGcAJUrxoJMbcauh/5XgOygi7MuiEc7JE4wNEsR+stYj8PGcblkoOLTmJZy3ELikZArxJz04l3Oyz2AzXg8ysdKVSsw4U/KTGbFQmyptErJt6tQYvc11anYVL/a91Ez4s+d40QQXNEYXjwx2kYYEB/YssjG1SX2aq3tY9QSBlmufPBZGHp7UcBB1yst4A++VW11lSU+i5kDmkHMMZG1KQ8HzePPP1289OY48aXZRu/vbIBLo0HoukXuyP6guRfFnFwnDk0OcWfRBtQfYPa7nedZUvU0eZgzbszkIA44jQ4BzHFzATDCHrGFIE90wyP2JfQjoePR2YiEU5i4i7DjmpgKqVjL+1LykEsTNuKqvLAquLH3J7BmmMEmO+EQiy4GEZnjv+xY6qFk/9M/u+1l+vyrMdW/0+tHt719QSwMEFAACAAgAT1GORxZAy6FDAwAAYwwAACcAAAB1bml2ZXJzYWwvZmxhc2hfcHVibGlzaGluZ19zZXR0aW5ncy54bWzVV9tuGjEQfecrLFd5LEva9BYBUZUsKiolCOglT5FZD6wVr721vVD61K/ph/VLOl4HsrRpukkbqeUFPJ45c/GZsWkffcokWYKxQqsO3W+2KAGVaC7UokPfTnsPn1NiHVOcSa2gQ5Wm5KjbaOfFTAqbTsA5VLUEYZQ9zF2Hps7lh1G0Wq2awubG72pZOMS3zURnUW7AgnJgolyyNX65dQ6WdhsNQtpB9EbzQgIRHENQwkfHZE8ym9IoqM1YcrEwulD8WEttiFnMOvRBq/xsdALUichA+eRsF4Ve7A4Z58LHw+REfAaSglikGPh+64CSleAu7dBHBx4G1aOfYUrwkATzMMcas1HuEj8DxzhzLCyDQwNzMFhWsF1nCkDQHVlF08EntxUEEV8rlolkijvEl6pDT6bn47gXj+PhcXz+djwIoda2mPang7iWzauzUTwe9Ievz6enp4Npf3RlVeZQibYd7SbexgLpwlTTY86xJMU6uk0ZqpKN1lyrnQr4NZlpiVyYM2kB+ZnNgA9ZBhV2TC6E6qHmPiVzzEOuO/SlEUxSIhyTItka22JmnXAlH3tVTYJYyHsgbyb0yn0oTpIyY6Ea1mbHegok3fe6kJysdUGkuADiNMH0iwx/pUCqXCFzo7NSinR2xEqBHpcCVsCPypJeAv7K0Rm6yAq0xE7KJbjg4WMhPpMZzLVBXGBL7DmUCxvwm7cCzpm1V6BsE+PeZNA/ic/7w5P4w55PkPElQ/beDhwPHLLc3Qc+w9yVRhdSaqxmBQIrk7DCQnk+XPBSrU6atX2nbFkeuj/IEhSPW2A8ARM3EqSmUJedXwMwYYpoJdeEJdhB1lNoKXRhURLIEqDtnQIMpkSoMtQFdhA6MxxMHbTW/qPHB0+ePnv+4rAZffvy9eGNRpdTZSSZ9xbGyvGNs6i25Q9z7zd2N0yy7TT7ucvbkZ8+1w8jP8H+yVk0Gsfv6pzkMP4wrcWfeFIL7rSO1unrOlrjMDxHlcFZx+w9MwpH33+hOsQpvQhXAs5pKTLhgP/NBrwDpf/ofg39cD+Uvsec/6SN/5uUw2r7Utt5mrWja9+yficTSmRYCH9fbB/A3ScHLXzsXbvVaCDa7h+DbuM7UEsDBBQAAgAIAE9RjkdtAWJduAIAAFMKAAAhAAAAdW5pdmVyc2FsL2ZsYXNoX3NraW5fc2V0dGluZ3MueG1slVbbbqMwEH3fr4iy7wVV6V4kN1KaFKlSd1vtVn03MAErxkb2kG7+fm0wxU5CSYMixTPnjMfjM0OI3jGx/DKbkUxyqf4CIhOFtpbeNmP57TxtEKW4yqRAEHglpKoony+/xvEiiVckapFTLLkHZThJ+5ngbGkGwzY/rzfxTXwJxe3xMSGTVU3F4VEW8iql2a5QshH5ZGrloQbFmdgZ5CqxzxiSM40PCFWQ03qRJD9uLqPUCrSGfPIk7yxOU+D9TouNfS7kDFt9fPoj2p5phl2G8XqzGKXVtICwyHH7GccLE/3TBIR/aKDfr+0zCuX0AOpTwWXd1J/RSK1kYQsacr7d22eSwyXNTfsZwt0mSVaLSYI9kN1oUieuPCfCcD/9vie2XZXkz7auRwPBXnrKYYmqARL1q86nS/n21KDpD1huKdcG4JsG0LNJ+pk2ug8T2gbcH3hjIvdjOcsAeZW8qWDdJeyFC+0Dfr2+a2eFH/Td5mWoYO+MXoqDcUD+NnU9QXrGAfmXsxyeBD+cZnDs6kj9Jd9Rd50f1994QVCzzJ23X/Veu9OjbV3tpeoMPaaSOSy1TeeFVWDvjUStrUspOsmJCLpnBUUmxS+LSw/tYTSJjhxOa+eVRZAhh3OCa3M0Y9ovV7ue1mP3VhjO1q1naIb47Zwi0qyszFtJz2eOZ7rEhJlH5xl2TBo4qAexlR6nTWyMVFG1A/UiJdeXUoREuBgsu+Yag5PIKwKJzleZuCDnyi+aKgV1b26NQS+b0NbhSlaU3HzxlcEb5CFhxNkxsTThBGXvqvQMTgJAVVb2mu0WnadqODIOe+hb3zO0Bx47GdFGo2NyW+EjbNEXnLNcpEg3KQap+LjQcYbwavKS4czxHaHoXeBQ9UhT3Z4s6Pt+CA+Rg7HcDzMrPX+OtWunpCCw8Z9W0Bjtn8n/UEsDBBQAAgAIAE9RjkdmdLLvFQMAAHQLAAAmAAAAdW5pdmVyc2FsL2h0bWxfcHVibGlzaGluZ19zZXR0aW5ncy54bWzVVt1SGjEUvucpMul4KavWttYBnI6uU0aKDGLVKydsDmym2WSbZEG86tP0wfokPdmIQrV0dbTTcgM5Oec7/x9p7F1lkkzAWKFVk27WNygBlWgu1LhJTweH6zuUWMcUZ1IraFKlKdlr1Rp5MZTCpifgHKpagjDK7uauSVPn8t0omk6ndWFz42+1LBzi23qisyg3YEE5MFEu2Qy/3CwHS1u1GiGNIPqkeSGBCI4hKOGjY/KjyySNgtaQJV/GRheK72upDTHjYZO+2ig/c52AdCAyUD4320KhF7tdxrnw4TB5Iq6BpCDGKca9ubFNyVRwlzbp1raHQfXoPkwJHnJgHmZfYzLK3eBn4BhnjoVjcGhgBAarCrblTAEIuiRb0HRw5W4FQcRnimUiGeAN8ZVq0oPBZT8+jPtxdz++PO13QqiVLQbtQSeuZPPxohf3O+3u0eXg+LgzaPfurMocFqJtRMuJN7BAujCL6THnWJJiHd28DIuSudZIq6UK+DMZaomjMGLSAiUjDFTOmvSDEUxSIhyTIrm9dcyMwR0KiSl42836SDl6BxjSTVJmLCw6mt9Y39SkdaYLyclMF0SKL0CcJphQkeGvFMhi98nI6KyUSmYdsVJwIBMBU+B7ZZFuAH/n6AJdZAVa4mrkElzw8LUQ12QII20QF9gElwjlwgb8+qOAc2btHSibx7h20mkfxJft7kF8vuYTZHzCcB4fB44thCx3L4HPMHel0YWUGqu5AIGVSVhhoewPF7xUq5JmZd8pm5RN940sQbHdAuMJmHiR4GgJdbPLFQATpohWckZYgjth/QhNhC4sSsKwBGj7pACDKRGqDHWMhInODAdTBW1jc+v19pu373be79ajH9++r680uuGJnmTeWyCK/ZXsUtnyFyb7g90Kbrrlp/tb3og8JzxML56T/hK79Prx5yq96cbng0oTEZ9UgjuuonV8VEWrH+iwt0CFVczOmFFIZv+Fahd5dxxIHplXikw44M+5Uk8Y0tX/gWGEn2lIXzCLlav27yYRTrcvnqUnTiN68E1YQ/nyS7lV+wlQSwMEFAACAAgAT1GOR1hZbQWSAQAADgYAAB8AAAB1bml2ZXJzYWwvaHRtbF9za2luX3NldHRpbmdzLmpzjZTPb4MgFMfv/SuMuy6Naex+3bo6kyU9LNluyw6o1JoiEEBX1/R/n+hmBR9b4SJfP3zfexDecea1w09978E7dt/d+sVcdxrWmhIVvjZ14tBLrfuSFBl+K0pMCop9C6l/tw7y6UxAxj7tTJPmVdvKkZ/P9J8tInKMc8BCAJqENtcA+AloB2jz1yDORnX1NY0OOqmUYnSeMqowVXPKRIk6xr8KgjAOVuMSLZjVWPRo3A0A3aIUG6b3iyhYBi7y7DjlUlZyRJsNy9k8Qek+F6yimSv+ruFYtFe+74FVrOcYIIVUzwqXduB1GMd3SzfJBZYSZ64sB5igBJORbxjp+QdqGE8Lsui6kIUa0gjWUWjQHOV4ckpBN0yMtl6XcgofVE/cLvQ0CIIaLC6xYrziF1wgFyzXJzJBb570BFHCUFbQvOceozhehSCnk9W2rks8F/pza8YTYtYT2gFPsnS1DujdW5oymtJvVGlF3UCPnkAiFJcBGnf2oGkbUXYb0et3z0dKoXRXtt2hzffjv8zM9nuanb4BUEsDBBQAAgAIAE9Rjk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BPUY5Huth9pXwAAACHAAAAHAAAAHVuaXZlcnNhbC9sb2NhbF9zZXR0aW5ncy54bWwljbsKAjEQAPv7imUrLeKjs7jcgYVWZ+OJ9ZKsGm6TSBLE/L0Bu4EZmH78eoEPp+xi0Ljf7BA4mGhdeGq8zSd1QMiFgiWJgTWGiDAOXS/RkFy5lBZmeAtVTjP7BoUv5Fs5Vch/D6ujkFnU/eUKq3OiugYFU5s8HFvcDt0PUEsDBBQAAgAIAAN0y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E9Rjkdeq4GpsAcAAKodAAApAAAAdW5pdmVyc2FsL3NraW5fY3VzdG9taXphdGlvbl9zZXR0aW5ncy54bWytWetu47YS/n+egvBBgZ4fjS/ytfD6QBc6EdaWXUtJdlscGLTFxEIk0ZVo77rwj/M0fbA+SYe6xJLseKVsQ2ywGs73zZCcGV4yDF8cX92FnHnOH4Q7zDcp547/HI7+hdBwzVwWzAMaUh7WT5JHx7fZF91/YkIG0pAT3yaBrYrecNRA4+gH9XtyX+vDV1tpt1CvjVu4jzTcUaFvIGkDSYU+rdVUh/UCRcwb0DX1+WXWYT3Xew7Q/ZAGXPdt+nUk5bWzXfkR3AbEdkAvHHXboh1Tq0etLRpqNzu9Dj62ZEmSukjtaE2tcez1Bj25iXCj3WlIR6XfkloSanY6zUH32Oy1OhJ8jQddYGnjQRe1e+12Szu2cAvQSJYVraUee9Kg2ZTBGu4P1ON4rPQaDdRsNqW2dux0pbHSQKAtAYcs9cUESpqkSN2jrMjNvoTG6lgZt49Yw121g/ot3G00jm1FkRqN0+SeRpedrpO09HDS6fwG4cUluNgrYqt+IbiG610QgLJFva1LOEUrElKDePRDbXpAYRys6EfFJeuXnx43Dqc/Af/hP7UkXKPQTsGpl3lpLASxD7Sjq6zDeqSTAiJ/swmTlSPH/lBb7Thn/s2a+RwGceOzwCNubfTvOKaSEZdBsj0NquCeyJqezPU00crCElsDVbRroDXztsQ/TNgzu1nBVD0HbOfbAJXaol2Dbg5bGriO/1JqUK4Tcp1TL+ef1BOtPGwLdSykwr0uFq0U0iUr6paf/QLuZLIydO+EEHYCqrRFuwbdkmeaX4BG9HMd44OVd4E4/cpBHSuiXVV3yYEGlY2w7W5bNZ62AXsWk53HtQailcK5DKqS/wygvipaKZAYoDBYaoGTadNaohUUk89iLRl6YAUWN1tcElFEOVeW6mw6l43Py8nsdrZU9NvaSI2zEom0/LHV7X9tdrpQuRJcSSZzKk8meS4UkXUa5bgMazGbLIEQT5YG/mTVRuJ3Zejs3proBq6Nkv9UJpgv8ENtJH6Xgd4vFtiwluZE1/BSN5fGzIrmZYItrNVGn9kObcieIs7Q3qFfEN9QBOXZCSgKXceOOkTJdvwdLWFPW8iPunG7tGazibnEhpZKaiPs20gLyBcIh+pEC9nEC+AIYLMM3gdfRusfMSDZdSuT3Om3dxP4ZwlH7pznjQv/+Du8mWMD1o/6JYBTbJryLV4qs0+wchBxs4qg2UcItI8VQZ+xCZGBzRIwQ37Qb2VLnxkiuBbYtBa6+hpZa+Ij5rsHRNZrwCHYPfYO24UgEcFG7TjGwsqGTPzLPYS1Lk8uhHDMiRw/CuZnZ0/Bi8AutVKQVirWxFr9cq//uhzL+gRrS1g8bfa4tKKsF/YIpIfPOCKuy8QwwDSx98Rfw3GOrskOQuwAarZjR2pbAoMXzvy+c/5AhCep9UOSlYaGP/1w893e6dYEysojCfxyKVZgy1WG8yF7cMQE12E/3/JvjSUzHzf/lCP/wOjmsmm+ObQya/T94yq48I5BmRD3eAEbI5QDxWGVQHgKEQM10COOWwmoG2MwF92b4fQeIHGZqURgzBIOg6HvoHmAtcg58gBrVI3iESumbolZpytxIC0BjlYvjoPLsSOuDS6Fu9xr/KzoE4Ma4VKyFxcvvnHCOKBu3mevaqCklVjUy2xpT4gMcOs5eh1B4JjreOJkXo72forT2YzLcW5KHtnOtaPa5zovUUmGpdp58cxs42WL7T4FzIukLgnTZIs3hf9+pyPxEBex3XnGZgleE8sL9W6pyoaKxWlRpLpbHgdhLjybWOZyIiuCAeLdI3y9gQ3pSZzhy3PFpz0Nj2XgS6bXpCRYb/76/5/laQr+xFKUSH+uygNZLOoYfuX7zWCchv8rwWPJSh4afZQEJoflFFr+7BxFQzKXsmXJ6t0UAsaMX1O+DZnKi49QNKKDW1lMNK6yyul1oKR6oSRfQ4HLlj5fypoWXYAgmF1n/RJvYTYiKHnrQC7chMpMZMKn3skGFJMCJbUdXp0zKudp3kLuxN+nzNlfrO6vgtOtEm6tbMdzl1SfB8ydi+v9+XsWKIjXiJVLRzwQ95r0K6sRbtiX2Y67jk9HT8QNQS0rKqrOwYe5OPkllHlZUXtB4R5kZ3kTSVHxgblQxtR4OBnqvLyIUlUlev7KGniVnXkOp/KkK+P6SVjUN+Daf6afERb1TVHbZ3ANOPep2JWFpm8SCgmy8jJrBzrUJyC0E530K68jPJiIt6kwM5BEkNf0mE1H0R5lOR4V6w9BKGRZh+tveDz0X3fbqcCsDmZy6yl0nMK3fj1+h9zhLn07uKNxQApmpzr6rpYB8RNqcS5iKeKHLf1QgwsBWW888fhdQwnHh5qgzNamc9w2PcGJI2AGGTl8HeqR4IUGFmNuWA3oi52qGoTFyX4dNKyfTdSwfm2Fhgnt2wvo77wVDTDEgEPT4MzLstqb9DHiITo/5WFvdGbxfAPUPtwJUkxGkAur6PSR5kr8ke33di53XLqnaaHKCDJTc330wxBy43poy3xCn3g2uBNJ5RxIKt0pFLPa+Y43YdEVJF85sx2XUi4xcinnOFmF0egv1Kp06znZurAZpUVaBHu2PjNeWPX6BVOg+9bsD+vZTRYq1NmfnIoygALfm3+O/RtQSwMEFAACAAgAuHmKR16OIlKLPwAA7qQAABcAAAB1bml2ZXJzYWwvdW5pdmVyc2FsLnBuZ+19CVDTydavIiCCGyr7pjLjhoCIsggEFJWZYXMFlU2JiAIhxkjYEhBEUdmcmTsCskR0FBAJIpIAAQIoiQokKEiAQIJECFtIMBAC2V7izL1XBLnXV9+r+qoeUzVMMfS/+3dOnz5bd5++ecjFYYWipuKiRYtW/PzT/iOLFskBFi1acllBXvJ/sqrMf5X8ZzH0iMO+RSii9qDkF1n/vc57Fy0qTlESnJGT/L7s4k8noYsWrXwh/XcxAZx3dtGiP6/+vH/vsTBvZvdYUZD7SVuRyFmwWLD4B6Hc2qBEXBo/wyQV+Xzrrvsn3v22Re2ntX/+ciVundwy9KbV+0o33SgsXly14XaAkomd3XbQ04cPSy18sumhEyVYKyi30TSQeFeYSf5hM2ay8cnuSFvO3fAIWmBTo07G675UnKCvv5TsTamcHipQsy2q/HRLb/fpK4vl1Wf9iCnZ1Xyp8dUufUqm9+j56JsGclmx3nO0k/w4URDzyoLSt5EHF06Qr2UfifxGs6qYV3volwhiEUuMEp1tu2tnFVywefmOmkVLvv4xbr46naFD7aXinj59vHXJXG3oy/f3hxOMo8aUrACgM+fmpmGn/EZOpf0na6Nwt8hS/7na9OySl0X6p33ESRiSURQtHPZbA3OltliHvz/upTG7w25J61jXxcMamuz7DyEms2ERNAbWwAG8nqsZgyT36k8qVqopCi0oX4K/tbcPr04NfT17jO9FNrT54EtlRU1ivV60WtwpL+ZOjkDQHIv6MaP3ryYIVefzkdOz+q4ByFfIIsGRFIoZC8GKpCnkUoWjoeDgrjLIWAlpb1lTRrH3AbZGykmB4ONm2/AW4LroFJq/HladwgdNt/RwdFhhhPriCUWAK6TSOnLMbzY38FoDqnDiC5RCM3UCFQryncxdOv106fTjWFIYvN9qE51l6NloHZy7co3HQLolGgR0QVRWJbdYx9vEtzpWzebs2Vr/nlunDWH99dEOi6a5GJzQ1/yMYH9Z2yJ8yNgkrHtXIr81FzCBZ1GI78yCdU+Vel2BIGTPrrJm19S3l9F4XkoTnaxTJzJs0EdtYlDbeImdxFAYusI5Wi8ElOLc+szm0WFcmZc1EYKIfHLK6wEVwqdgwD6ttsGU/pu2FHolKNurtFsFjjeig6AEa77mXaIyYxdtReRjAqXS+8YckyuSr5BDtmAqHHaobjgS583k6Oq3Z46KMq/fh3gp1XZ6FOovTyhWPld6zxCVYOnxFL0OjqbgrQ27ggjN+5rt/rBEH/WtfNxjOmSBSLzvcjhBdT/eEh9NAL4nmu9rzIvEGomsZPqngGsmkiDMMXA08no3hDaWhm+fso6XRRqeBqWArIrSIn3sj66C0CAuHRg+8t31cj5O4XH+3Z1fCcOhFjtyj2ndfYWS3s2wjlIdqOH2BLvHwucUdI/JvkdTlD59diLFeayepn8siWYoh2TCDF/dJalMpkp4CdiA2slLrNmjW2CB5JVcS+M0F8n9w/DPTHkkyME/0smXqBqA3lMPVMYhNc+7dGa2hK9cBqCfYOjlr84JzCRVXz8VponBtJT0J3RvRZb0n7v+NRc5ps2GvMzrd5QvOocuQ58uQHx4O06yU8Z+OnWijUrU/dAyXji8wlWAunbJsdafslUTGFp1YE9kUO5L+B+1/rLXmcW3bPXhmaO8REJOlVzl+4vVdOiphDKj/vTRXtAEGKmzByHQv5h5Pd8xpJtrEazUlOtzZVfIag5rZyvsITrFlz31nDEZW/rxxYSu6azlfl7eZQ0c/1E5qlTnDsi97/JmL8redthKPJIZCtp8eqQ9we6yoll/EM7qB14iO7iabirzVAHTTwuuJhVnffr5sgRgpkNmND/zPTfs+cXwihdom4NSIt5bIrSE6On4BIWqlBUA4OhU6q5S4+BO8iFth0iPKG3yZYdPW/UCoZEmc6gpF6B0ofCD6tGBRjC+s33jhdWqizt2/SMIK0fRNmy9ZRcwrYE0caA0kVGB0UjW8szot0SBKWCVZCZjK4d6ShC6gZEN/MsE/8iECCta3lGlWxi5Oy079uDRi0K8xdywCQUAxgbNLOQ6Xu8cw5e7Xu2c8o/K/jRmNnnBu6t1tpIro0rVjHIwiA/HK/zeyQjCTzApOIpaxy44pHvcozt3w0eBFjnXin8qrI16V3uSjEpZH1KtdHGa+RESzUwrIcAebyYdl0W2ELYHaEsAhyVyMgBmoM3B1o+YnMMYhAG8IHAkMytK1O83QZtMiEPboCCZ2P7kYSPTXYX2jTZC7jQCAB0/Jt8YWeWTZiPSjf6aY8nmzT/yxu20xXZOgWEqtbmEJyzgo+yh17PNSGbq4lpGEUw2W+uXWsaUzSbGuZdjO+pmt/MMtmNv5Vlje8i/tymZz2Fuaoo/6/1ahoamBfcmqLJ/tuInd1/pOTrwI+/sXFbmXubi2s2tfYd8Jt8vZ4APpMxuEuanz1sHVwRozGU5t/jbsZeFWLa67XoSMIfNWa4AkJOgm9PqvtFYDd/ntbJURcdgz1xmVEJUbs/vcxrPS/KjvDZMdenYA/k5jfSOQ68lJLMNeOfmI9n9VPpFI7fOOfqXNMiVfD/HvO2osbOUIMtryEEr/uYhd9g8BDjr61/+mpHNczoHfRKW5BjFV7x7EwctfoefPcLH/4Znx293bbtRka816+tjO9f/58n6w21TZsIfZrNHWO8vlbZ18J1z8pR4pWft0KW8wtiPbntbnbu//PD0nzH+2eHnOAIOCewdMfgwKUEx74riy8C9lZteBtpzS3+WdOtEf33flCh2+kpMnFbA+RQaVer2/aarcmixSpijXG/pBm/9nQh76Ve1r0+b4sXtX6EJMmWXIIVOXQ9ktt2TsTJYXaScLtogQf6o5+xTDXr0xa9IQ2vcnpQAyqs5IrdTaD8njTtaa470fIiQIlgNDzhmr3Vc/p6JW+RXjNy/RzLetqfHYpyKntKPnti2/Wtn5XRezMOaFxPSVut5rXnXzR4vtwM+GflqtBuXj9nJHTudL5PufYaQ+/TYiTdfL+tDSxxj4oePS1rZsfMPrwAd07iCP9Hx1WirB/9JVFVdsuuZ/Kf/+FoWc+TvyKwiF0haSRbEA83OvJ2LkoqfNcwcbf27w4tVDsU8VDwbcU0HWXfkzCy/1n7FdjldlLuklWRlHNz9/LDfIk2gX+rM0ez+/DwbjiqvxhWtANce1h35WsKua55QtPYskraKdU0KOP/gzaJd+DdGM0e78pODhGi5O9tuD6rA4IqO1x5+LYrLdz9dF1bmLW0li9R833zwj8XnE//w+mq0X5OlMrj9+PoWgxHeujuKjl+vCfWA01vZF6ukrRQAux/nJG1b0qxugP1qtI06UpE48djukXv72NbtKnf+O8GBLQjOguD8zwjOcF5NgnF1WfjHXx3MJrugpHqSV2h3aTmHaEUa2pycr+OjHahd4pg03yS03vALQB6QvWEOploX3IYim3cnn+SdfPHo21N7SP9OPkIVE9x9ymugI/atBSx1wn0+hgh/dRKaWhAwpawSumnwWkJ2uTW3HZh+Bp+ZN8+U1dy8tKYF9qSmegO9nDrafGT/gAaj9xJgPkGwQJ6v/3XkcU25/F2+LnlDSpCSjRwy/hhzHKPybSa66KWXxQMNnhqcTgS74BB8bnGLno2owx9ZxcNPeRHKWTpO9hIfqvo49i7F79ts9HQO6vVOzq8pjuk1mUS8agcmQ3UjFAGr8gWDYINvL9pMwE7IKoJbT5rdWDsfcBbOtcBcy44l2W+Lnqac+/Zof3+2XmuLbiQuPpmkzUA1H2WHn59wjYz89mLqeQ652RF5bP3aLdwymj3DYtzC+DOH3MTPMaR52Ary9OXqqljsOjQCQaZbrrQkPpQMlh4u62J+8Nt6xMLrmG+/t4rFD4dGQpDp4VwbImKfa61/v7JFd9o8iq7lwI/nRo/HIJbUe0+mZvkj6V3m4+vg5/SutSSunWcS1/6eVuovx122LpLqA0M9pFv/8M+vGuYhzNnJty1b5YSi5CuyCdQLlhl/XcJ8oO5NEVDum0ogRqR8UyPS/TSz1n+TZBCu2+Uu+Dwql1C/4aDPAbk2XfjoHtFDms8BUDchar5VzU2w6Qo4K9FC+gWs6gd/a/NdcpuvNqmLTV/MHOBp05UTDIHBep61mJA3rXxuOl7im26d5c5L+DoU43yNsxbuFraOjFj571UXYPwV4Ap62jBkPJY0PGaB5JycTwSh7b3toiKZwFUAcHdFKUfbiB+rnyKems+2/HOBdl4lWRQ58X5+OXVsHsXRA7+v4nDEktcYh9yf6TqPWo7h3HTT/nmih9PM/v0GJ38+rTq13yD54x5ZZPx/1efrkGWAyRW2Ny2Q82nQTNfnvT+hjrLLXT9T9J/o98T0QLcKfuiFz2eMLgLe3tIvT65l+H3YrMw4Oo+F/MylS15XSV6fW87nRHwmKaeWoZ9ifcnsQORIMcEslBrOaEMiVn1qK/QAa+JYFhgrxHxcaXHYNPqhXXFEcR35E9+eGK0ZpbuTCHL1mG/YFvyP51iHY0plMwmjvKDSgA/+KZ3pD+ZlPqD4xkmXkzEZ5uBRuNZUefx9yEi6YxzS6L+gD6VoLWC/KFgBoLd7tfnMw7i/7FLYWL2auXlw1wkvngZBmzD6TDTfVD+x/a1c13/14l7EZDfmLts0+fjAScJ8pnLzXcgmiWeSO6+pz49dw3l8RbE1/8pCTws9/U/09NuwBSslWkBvYlIwtE9QnYCx3gRj78xQQTnzHSplmFvVHZJHOUU8/G1VdcKR/ew6Hc77EG8u1REeUcFdZcXh3A5/0qd1vWmRnhvbK4dRWLMU60+v2gZ7o0bLGdkJw/cPKkcFY1+y6BGpnHkRhtcbDAPuqsJdSBtlahUEG9dZExxJt8ckSihDsuaDbZoUovUk+ilh2IgytpVn7fBjRmvgP3qOQh1rX/85gj9R/xXY9nM91sA7Ibrv0T2mxI83N2eXtderYwF0Jlt5EZ7VywUxgAKNaLAtBAu7yd6Ffz7cD96M9FazMsolE9LSCpKS+KBUWCXTzPAfXSHaEFvISub01IN15Ppwl5SqJssVUbmTamRXRlDp3ezIzKNYkmo2ejiXYVbI2COXxTrs/22jy0k61RZ6FhtLUhjupGD1exK7U8bWWu3VHwiM+WC/yuayMrt02OOKBnYLC8uqThjuHH0L84qLVd6GDzEBiKyCKUbMwkkT/65NKPAHhjXPc09yGQvW1cJPAxyBPOFgSASXZgv0oElpjXnyw6QLDED3Nc3JFlRKeG8FFzadt7fg/biANAGUa9s8LdYp/rdQdX4lVE/7d/R3JSM0f3AJdT7Y3k6VoVLf2HSraMT0Cgx7DfMSoYlPwdUJJVVe1v3Z12+ZsMZNd9FxuXvPdqERbecysO8hgxa90wp6xtj9r7QIgO5iDYKFDW1wzPlqu/ranHNKAI/CR9hjQJH62ok0pGMiMurOQPnUCc7YfGrWMtESAwTX+svGtSB5CCUjDOK6nywCwr9wQnPveaUtFCNSu1C9lgZHoY8+TwJb2Xk8tRRuzAnfYdHtVU6CNIZCiXpXuT86gMh+2qxd57N0jypdYECfAztVfyCUo3uevw/aQ/WPy+4/uWEez3zTpvLsktGIAv6RHWp7vUekew1jtBZSSdBi3y4z2LGDNeR91VNlg/5eRNxexFZe5YgFWi6Jojs46EEBNgqglrlgPo3b90tLTwkTnoUExj2KJRVEZs8XQnhdPiLOflbLGNciefzRy+wea6mu9D9VpSDwnfSnmFiKd+aEYcMokPCf2OEdkJdClhYcjyCgWrgMtE4Ws3CaY2x/d1QmCwcC9N/UeQhaChoRZeImoihp059coq/PE2kN6v8+DF3V0VOCGDykZEBJXc6c1iYNqimUkvqCwNHIKPn+anAImCYb3QHRXgPHgygeE7lI284fnF60KxjRNyfbRvl6UsY6qGa2K8z12SBwVsr0/ppO6hu9nEG0sXsFQMY19NE8HnJuwi8oWiMFQLrkfU1hNwMZroG5kHMhLkq535mmqwv0NT/Hv84dZAQdtFA/0zNOoeTSAnQndwsjG61W6OsfC6IZ4S5rmwSL0BNeKZdG3JLCGdjDHlc6ky9ECTiaeOYp9U7A1cvTB1whtoeLuMqLKLFtw5uLxRpK3w7PhfprTCWa+FjBPCrMrvQKfkoS5Y8XzaOum203mjxQzLMrnc+nOKZ0PjNF0kg8X8ZgAdICpAVIC5AWIP0vg1Q5/s7x/U5NxgOZbc3FMmOaUo/iiMLOi4nFG7/urqHGlGRdEi6cIFvhf3h0ZLFK3pGYMNAN8o3G4SRJ9+/WZS43Awpclb8ykEZLXG2F4/19qT6o395brFI5FLNS5QY5Lgz0iruyNrfHNGlzAtFC/ODFHPtyFwPm3yqVRR5KtUcMvZfhePzqO3tXkEi7MqdnO2Or1ANiKVZRS/mVcGP2KQHQf7Fn6Fp16nSUwZE5tq+ntFbDFQFyyDn3cf9hup4XV6EdYGDEwPX2mnxSn330KH/Ff94unch3V2oEH7g1m0CL6P+Cd6D6PoG7p/VBXf2vwhEsTTjaf03Nu10qH2q2RmBUTWBRFfcg6L6LeExPDBnHDSLhn143MWzFU01XVwHKpprjAc/L+aPYBtHLqVKkBcMitOhAqU+CdL/Y9dKs3KXWjfWkPrZi5ac3Bhn+2eGbJniIT78jt2tdGl3bQ41kVWXkxbBLgnlbea1d1rVzpNaW2vJqP9xEKoOPrV8bhV9JQtTVDl/MaBduFTzRiFIE7DZ3DZ6dL73RQ+wrU3xJ6cEJmWDWhEWUgK6nFkGkvhM/NEZcKOpc9hNZ5fbnj4PmSLYafTKtOL4eYHR6a5o09RSX7QEg7KJyq49ZkYsMxhMJjuz88nBf01lr9crAMx+57KjpQUe9hiGf05cbPTh64R9/zSEtqQ0Qnz4u/erI7K/scO0kp7HwfKzMc54qBxhbOwSk6y+KSxG+IPy6WwUeEJzdOjvrth414h6T6h1xgQEM78bVI5A9XC0aD9/MqHt1+2kvQklK2vnZpA2o8dO3bns6zBxlRYv5TF7Xp6nsFrtWSjeTpz3te8IEAXMpzT6m65oyc9//YlpMkOcUXU8cBuVzmQlIHmuwr17Np5InLCEBIgdZ9GkzAtoWmA2z5fDTXLrwaFqTuHp4MrV70m8y9GRTduRoOeaseYfx7ml2vG3lTcwVnPSI3dHzFcOTyhsB7JolasDezcHmK1RzyaUUJ3HiML0a7UWOMre5MwUfm0TAYKMVznD5xwzWGRINikrVQbpNWOfMISvNPaawvu4QsleGFauS42y7yma8WevogXvqZBqUZAO+GyXil0UBSOMsCD9eL4rXazbGQDlqtaDA0Sk1kIiOECyIcLFD6OVWQvaOZBqm+MddT7d7KkdwtZlozcBjaK6MJHGUaIpBu3ReObH06acCH+HQw1WhnnocT9iFSY0NjFXRvBeYrnEoku855OmB6C05RLJshAbxl5bEujY1/Z4+e39y5TKA/nji7R2SwFue4qq0z6O5DMzWwIChXWUQuu+oBya4agzbHhLuxNYgqGAPMmIGBKwW6AWxDuN2lTWn0RQc4cSqmqQeU7foNrFaYcmo9R8ZCUotQjADMxR20HPlfje0SLLsDAEl80qEKOZQYvnG/SAcUtQBC0HfLvVSm1ROTfWJmvIlX9g0kGQydjKvrl74oh6K+qPnKJRz9tzsPAHiRZXCBo+aqZdrXSsvnBDY7GtQMKY/A7Mts/5kijKXJhNkkRCnlqw8LAw+6nEVATZHYCPj6jtWX9SEH7zR0Z++FGnYk9gMFbVxFTbSd67Sp4ySeNA9j5i8RH57SBfTTDnKBbx2g2diBq5edJuTQtpnw9hBKmbqvfm8WM/Nluh288ZArI1HmaUeGRaEJjG7GIWjuSsBFJNS0nCXCjyY/4SEGH7GhLVgsLa8nqsOS5GgUL9IraldvMxRbhe65RnzJXz8rQPtsrZjrX9cPoc0HRRzrjKkWu4xyP98FzctK7vl4i6YjJL65Cp1UqmbdB7XzjGP3BW8TmLDFAOGHmvRyWA8o5cw94MI8Ff+EjakemESMNhouhbtp/hsZVn0FVMZkoImffM+wgW2pdCJCLIyCJXLdKxloDmSqDhp9fg65JgGYzXjMupMNr3T9vZnHfBqjm1gcA0G32NKZFZLlHGYVpTSXjqO8lAupyoUjheMwSaB1H7ACoC+QqJOBuQmpsTngCQYTyZNedCB7oO7ZJui0lsuUxWSriXy4xMZJwxqc/v7f26cHfPy5ZGGFpnRZw4lphivDkCKNcQIIysAvb3T/3c0pgqsBJgsrN2A4fcZR5dLLUOrH8FfaY1HWTt1WheXonOP+czwYtCGwVxb4eBV6lD1uAayGHgZ4B/3DJIerSTcgBzrCNbKGbO8Hp58QbzDTaoi18xWkTUbzlDHM8i59N6MdgZysAN21AV3L7fbCJZCNM7lXXoA0wNhho4jyg9jaeE7ws4vshCveTBI6aQDTjV3AAimsW8V9lGELz0+0t9RN9pWiR9iKnxU4fjw0oZxUSeqVWHpKhvyFFN/l+rOUb2d2cBCWeTdjM0msz0o7TXwg+ptMBi1Mhy69oyfQCPGVxCleQm9vkTufguOhCu3ST6zlReU0zdOekgazcz2sJLMLcA4g397uhEcOUIkhLM1PpymHLeUzAo8c1Q+CdJCuI/Y+m5DLQPFCabJRHcIdbR4aLrE3G6OB5gTTZw8W0yWSQX/9BxWald7AuaZq32jahCexUidcmlQ0MNcyzYZzYnXrUgL1WyvZ9G1qumTlChfJyXnXJ+K1mArm+wy2hQrtEkLB4bqnUIOMoG5fSZWehRGOBp8NKW8M1XrQNYjHDL+PkR77A5vCvQIuxeYHL5FEwOuHUTbUph0i06XFhhR+TpX0YZuYTv12nUlIvjJ1rPWBOBnIa2ZY3vI6an/yCW5CPkYQlxeoDZfNImLHoDStV+83K3zu1TLyM6hZfoGiIbSHWpwqA/wdAcnDUhg3a0DEKbFgNRjUhH5NEei1iQnu5h//PS0nJ2Nfe3wDnd4zO87IFk+l36QOhbhc2z24waIhZJBfER9ProTJ5HkDT1dIcmTEpekmRHfvFuv4rPG8Z6D8ZuaTWE4xZepsl4M9qd2qPhdavWuccuNgsZryM/qIXUO9ZAw2jXUrtgVLRbWkXwQRyM3yU7AJj3ZFnueShlnn0EZ2HyF78NQSiU00b84T2dnuIQgH4FnucdIVXp+s/HadW7anCQw3P76s2fazuzyZ0udoEXvu2yydWc6jz0e/Iew4JDLctnRovBa/0sEf9nyFOtPN3qgfpZ3JT9WpV0fiL71FW2PNSz2vDWtparwWmyFRz/47xTA2bVL5ZAGDW9lkQaRNY93mzPo0e1ffcV1YXaxBxStJ1qPxpLOsjWwgKpuhFeRu9Qnfa84B//2NJnGSIKVckWpx5nBC7sudQuF09KJehf25A0q8I8X9L6xL738GOjuQ0bFkH3b7sl0b2MPFRQFV0v8utxPBtKoQo7hmfGQ/sn20kzNNb38suNPTn/KbDv0TMaW30E6MiUxauz0WHr0D22Ttmt0TVM0ZiRRC2J++znpd0msM3AqpnE49VuJctTgjdfH7OR+cfti8xTylQhvSX9nsVUS/aDmOwIycDc5zUnu2L2z8+0u/rb1n5Dm2UycC9LXmyRl2x+GM0vJZsaV7Lr+KQaSJmBEi3L1dp++lxYTFkyAWmcPp3rNc47KSMlKNIwTBXI4SDGcI5mBO131/X8e66lwX59NGdNOYVT0HDXV7EzcOVhh4gb+arUZmV482a6MtfaSoBxyPz1Ynj2oD4MrHpHLn8Ox5T3RC7C0VznxWBLR6Wt23tj5WtJjyFc93lmuAEjduIFcYCdUnDt0kkZNbatKM3MUtx+X8KX8j8Bgx4IoFGbnTBPXar6e53krzrNIZsJg7kOn0vOmJ21bL13f9vTYYomRdEOVnywvxF0aNuGqf2mpan5bXMs48sPHCBULlqKgVw3X3lWNiOSYR3PMwQJ4n4FPh7VwvCVSr2xOybqXGVOgAJC4j3rBnSTqz43LgtUJqzf8mqB4LL8mWjwZDQZM5LuCdCMGcgptoyfco0vJ+RL9hLnUBLrwnjThdn0G6phpeRcV+MEaXoqYl6J2xknWVLnmJbLYFPTyR5n7Fnd4LQfkth1bnw0cq1Qkf/Zt9wkv6mIB9AqCXjR87LLcnAd/+5ZnbuMlXjGNTR38sS5dwdeX0Xfcp3qyiuUlW2S07dBDGebUc4P2TPkHjiTLedkUc1QOORZ+tZgOjbpJc7WN3CGTrnCx11+UHlccWOilFu3yIqPMKJiGxwx3MnSIjAQcAWE72QUFN5avkz++7FWmQ9PnfXO1MyI/Pdpq/GTHxNZvTFzPMYk7zEus+VHUpdK4f4fmB2clczpX2QntWJlkHtU7DaPAvBq1rLo38m7amcY2K4T3ssb4aC0jWAT+x+C10FJ+oI/sUdM1UDdyjswYfBnBMRURvFmipd7sxjw8bkv20Ji57oe0LI6zNTgutnSo7pWD6y3FjU1liMhI+Eh/Ju44YF8D2tG0rokXyW8kKrjrjwft9e+KbnwLy8KHtOjkgTZ3HTkvlR2y4sja8/hiFtRqztPbdpZLcpcDgKPcNo7CViDBj/LWshvRAYMTQ8+40ORtxfBmdVtEIFwwiQI/DfYJ2tXtrMlh8pPIDE24JWrYK4ZbfzC16n2V4Y4gfvvNCxMST8ejvP9cH1r0ppDQDpyxNhzlXZThB/PKmJQWCqWZYvSce2cchKRrkEsx5Q5hLdQ9tLrW9nqzFfBeLrYuS12vdnj82bDpT0Wh/+gfIR+Lsa/uOq85DbZy+CYdCgCKfySRkby+BLFkQgAaVPZF11z2ONRRnbmlPwjZZ7lqJ92MuaY2MC4DRJ0y9yGYuNBUcY9qGoof2xXYUSY6nmBoDs0aZ6ItUpBl3X5W9nKfiUE/H2JEGLyYORri82ipK0vBXin3njHbg5BvNZC0jro0hbOPcs53mcW+RTsaihLZj+QyWlY/1xGPN6ScGuioIypck/w5A6wpW19MxG3Z1J+ZnEDBgK+rVeXXWB5b74SH5stlpgrDT/K+KYLrJFGFiaEgc9QiY/Rp5lKzlismyVvxmGJlu4PqmraQmxQXW1pJldBm32uzTXX3JL5cNKZmd7AWwYS2WBNKjFbjOKdY9rczPJ6TNqyGLicXyHx4jjgYLNC4Q7dco6TQsuOy++fUyZvd5gaYCfdgG7wucMbm+M6Lt3o4EQdciG5yRIxMMTZcM8ol9Ihryqk5813SVBcHbm/g8EjGZltzHckrx78rXuKlGZC77rgJPcF+aTPoywPbsTv0T+2MV3yClZkzB/U5/TS88ol2leK49BCutKcnXW0+5RPqkYlfsuv06ys9JQ5BZ1eqnAiVk/2GBlIAkHVOWEaoDBz+WxMbFk6XU9/smEkD7f+mp28pq4Z9vzOQ0VFSu1fpgPJdKTHrpoV21gR6eVSH32DIWcpE6Fl5jQcXZiX17IyXpF7TKaridvZvlnjKm2BXpw4vkQ/QvMEIsybLIWGIzolZi2LrEv+KZU1n8q8oZh6W26lkCIMH3Hl416//59OJxwNmmv0nMaZv3LRvKebVpLut5+wxnFP+1AN6nKCq8Q9ltl08+MVBPqD78fc+wi8b92gvzzyM7j0kMdDE5zLp5G3fPIjYkln/N75/uy3v/b6a9C+gzXNobi5os84YErd4QLZI/D7/eV0g06aT2nckA2ocn+9M24Og+pw8CfYL850YJ+7yh5yQDnhsvqNsic9U4u9LsD+a95TvXMya5eM9DOrrS/WhCpg0EbOfJBaQzKMFhOjKckkoIsxbvMTAfDWpL8yFALXKpjumzsODBpkURnZkMHSyOxQcTK0cdFihviVgfTZ9zBM3svHbpwc8VWHwflOkMkxlBTauo06QHxOGUgJcy6hz/pqgXzTKto88pRy12LS+Sle+t9xIond+kegd7KxJk3iLcd5k/fFPFpGZL+bOzN/7h4S9zY5s6R0noMH79idDp95/RZTCkvQeThYLzsC7MjUV7It81AMIueyjvDmWTUcPR5phwLs2aVpPDzyobh3SjMqXJrEM3nc9GT3V/fXNAXjbcuOUZQ/lkGQwJhdToWRzLXuutP06ONH+iESrQUUVt0/+gNU3faVeAJmV5G9u+IvEyuy9DAHUs+p99xvv8j+qvJPeWYtyE2aeVcr961LWVt64W2hObvOc6vKzIj36l8/qBiSXaw5DOGVf6hc71yV/t9n6TZf1r7/8ZRLboNeaPd0yZ/qIIZp/7Vn83dPruW6I/T3GZ/NSUDzsmTRRFt41Yxb/Rc+6OTdA/mLiX8M0FXpCh8v3nTcyIM6M1Pb8vfvxd09n59i++ecYAcF9dzPet4eg8BFd1sEzJqHlyhc45o4H/kmuVN9PeG7YlariP3MRZf2b+9+yjv8cQ+p7NwWM7HEH2gTrmn/ZzcAFuy9wzG18/kmu1BxGoFbfbbhlOvOgk8v3zfC53bCsgmJd85QZl+nGd/2b+9+yzV8Km427QpNfffo3JPa/m+ESTSzx/YmUDELSl91EfJ+wYbIN4vqf9c4M1Z585wyfTPJiBDyZmU9ZtMTm+4TNg6SyD3ryqwC/7Ttn+AkeBd3dRu+HfHnNMib7+4StkKGYU/7EYmZydPg7Z/j/tTqJlEWKuWAxOl1sLeLRMxRaeyfHGBts9YQDDqsqEF1k6WaeI4tlipxq3BS10jIZy6rmJ4Xn0sU9q0Sn19qauJ+j2id/eBwc2RG4t39CmNy4HtjW8ZP1VytMmhD6TDhXAfDicNwfLUjV/bqavuju+HjZKGUUmt8REu0z/S7VbAz6qrLFpOUpNCI6PXyV5fWCisKeFpQrdjaJflISR1Tgo4oDp9rVa8+MJAtKbPklCbefMR8F1Z4RVDHvLU+l7HtT5tyoTK63ZgIYe8/yEV3+Xe5xTzlXdkaRYzthtBbojWKQ2rB1K2K0nGHmCpj6WI8iTVW2ULyPn++gR0mDrfx+WLJBUvJrRYuZG2yl0okiedcyrLWDzviqJ5w2QqXU7IjaeCixmS3deT1wUR18PEWcTDuwvgN2m7ikSkFLPOEjnvBtnMSJhQkQJnMclOuPxZWJVQ/hyy6kTV8zhn/oFfnCMwqYh0CTGnRgl3VPIjCRn2zZa9bSY5psOFoiNBJFeuR16ueN2MR/20b3lLizLcWJJNUfXK6SeCxV2YMX1feeUWJ3GjU3UId0z/hlYK79KT04qpeLHNRYfI5yQDPmo6CiLEp3k4t902A0OLIgUtvVs9M/Gu/J4Q/quHEzXaXCGBDsdrgIpnK86n3GDH/vrVTsOwx4XSp1zldJg2o6pTp/KJ/Ds3L3ntUyRZpSqbpYw1zwbpoK3OXF67KmXWVd/VGU1B06a+AHL2KZlwYYt7jLTVelO869qN5Ie7fcxsu8fklZ8+C9DkmIU8sYL7ECEs7L3pNQ0V5rKdRuDmeXu24JO89On5LnI5Lp24L1P7s6GKjnhctObjUzJb9gt1QUkxUB+mmJT0uuRYyhJxVMKR7dDBqRSv2FWtcY1hA5otqtAkdj3mEw2RgSNZGCIS0DgbHIKO+BXWcTe6CUVPUDNeVMUwA9rHOsvguSfr3IXfn0OZb9PER06PMqg3KBWKPYN1y//crEAzvUY4DYl8xTqzVqP46zDBsTdHKYazYAKRs0OWiSKFPXUQAwglAUdlCY9KheQKdfhGdLz459DaqX8O1mAJm3PISnrRChbW+VOzjm9+JVgfbmv9y7gjx37K3H1KGmL0Ewzn9eL8pwbz87RnVwdZ9jWkTr/nnQbuVZO99u10+sfGP5H5eBVBeVIFBDKPLVxuFPOul78Z6gJYfAE19lWfOC/q2WYJGdzP9oVN4Y3CE23bKeaWiR32nepstpQ7l78tfOuK9u9n1a+A/37VkZKuEzfQ/b77T4E1Dce9eQI5u/xZL/xjBtKzqxx9zg00x3LOo7naAhRlQBcuhPlxmNOr7PVh/3Lr4c7PZx5sISLv9Ov5AkdLN9/3PWjEbPvm9+Cyp9B7uevJppZfka3+kqI/mFUY9/3zPDyPp93/y6hde/Kz/568yiSlzT7zT3tpMewmObQ2bspbz5Tr/j062H0JKNpBmtRvy/0wOKGsVM57sMvfyy0R/f6Yr1qTgyzh3InnmfgvSdTqGwCzxxNKv15peNtml9n3f6v12RdPwzbG7SFEwXiac3xe6wJRfIp1apnvV2Zb1avvMcTi34K9XxeVdlhacqrAsx2V1nvHj9EnKN3TyJqtRrOhInzl8S5q8ff1bCiWCOdHHDCFCvv007INUd8P6npBnzWRHTUJcsTVEAybmHnHaconxOoxnNvRz8et49p7u7R4n5NBp8/IFeKaeF6CqvqHmDAbMmpBqly61HjuWfvBNwJ31zjIkbaabmKP7XvX+7/pBT36iU8a+b9v+uVIBHPX6Mm56RAbRU/9el/XnSYv8qRTBPUuyfhRHmuUv5r1IE8xwadYwhoIelNd6i6LmwFTuNEvPnvdLodGxtDsM1evqo7YFA9sCDlHMn1I+WzXOZ3W5TgTK8bSVCDpnuf4BpMs9liPSygxLONpaZnKuaL4G383CidN8VAmyMMJiH9Ns3faUecKIWsM1jnsTb+rX1UqWhYY5/gpmvfET6lgVwC+AWwC2AWwD33eDKMzZnh/lCaYhJ0Ofbssh43Ygt9gXDaf5IBPcePY0KSLYVVTPXMEIH+rhMipp9P+H58GQ8MXqIMs9dtfQaaYCYiS0P5/QfeKW+11vwMtph9Z5PawiQn36yrELI/sO4mtfb9gLHIVqt2lM4WGnir3QsF2c7fmLVnisrzYnf3md5dXajtHhca5P0IrFzXMwYY3znCh19dmDOAHyzXyIlxIsvvDz6+cRvdW8Fl8aMyp2EnkxTJ6wG0nPlMlsottx2IHgPEqYNoVxgW9pwp6YwwIqQ4bZ+fJJWhpm/QCN1kMUgVJAq0xnBsMRv38O4vWyflH8gK4D+QCKmkmSsrHqQrUZ2aLboXtGJSli9A4UdRkki9lcKMnQchQUUSOsbmITIphS/2BWsh/2FXgG7yb9hAtEziaIkkxRUJL9vH6MZng/CpNhSKM10GFPUW32KrfHhgiDUCq/ekgw5dZXnlZhCcV1C9MLRQqmNUHOrTd/eclu/Nk4qVZS6JtXVB9XVF59RWgmMp+/KzBxdnWQCWnq2UaP2gmy08iaXaFpssyrchXadGvuqzDkxMFUdZ8hLrIFMmwnUyXVtoFoGGgi2MmNMmleBrJK9wBdoE/w0KDLclNQ9oj6fVH8e3zHYl+An+xuTOTBG4yBVBaVXLu9hXCb48RFKFgxkcYeISq2oNryYSdTZ4C+bAHI4r3Qid+9ZrBgETgVPqmE6YN6cTm1N+KgV6x2wmTM9n/djsVHi+7l0779YxkxI7KS8YMR89FvsHxcHyu0fB3GU3Q4e6oDBXRjn954d+ZgZlSEA+Kivw9ykJ/K7VOH40dayKIoQpOSPsUHulJC8w4Ljydw9TyWZV7L6UkGEL/WL+42DeYIhERMxKIJHDSVV88C9DlQg2Arss7wVsPSyiM8tz0qVQzKjOj2V8cGRBZGNu1eY0mGQaEosqQxn0aZah7d0udqmThk13kcO/0mT7lG2R5xI8sIhkXzUZzbPV5rGabWUbGL386xfmYU0ZQUXXFXVtSwmxzaXfGB1B945NMglWo9TSprIjE9vwWFIa5OmfFGDcGYaMFthCwWB5/G8tI9iEYKO5GK5xxB+eJom9iSDE1Tg3OVQ8DM2Ja8DTSPwEP1N1qElwHl2Nv+Cca5LvYQ638Wks/fVpef46Pi0ifmOsL3abyJhrj8+yWS4cL4LU5tuKUsCCtPgxJPg+bZdndbpL4BbALcAbgHcArj/9eDSFADC1sJaWzHH1v8/ZTA+PMHn519RvDxfXRe7XM+Xu7bdk7lmME+dynXEgMy7inl2ufNhu/zmgNMDmW2HFiAtQFqAtABpAdICpAVIC5AWIC1AWoC0AGkB0gKkBUgLkBYgLUBagLQAaQHSAqQFSAuQFiAtQFqAtABpAdICpAVIC5AWIC1AWoC0AGkB0gKkBUgLkBYgLUBagLQAaQHSAqT/jyHVOBpXtW7VNEmSjFiv+DIwrufog182vKoxwd/aPqvgKsma09g/QfYpSiNbbFY5FKNvsLpoxZjmr+FVxfSjJ+7G/l57LlG89av3o9r9egZzkdRKwacGh4M/XC+4onjssV3lppeB9uhQ6W3FC9YnL+On9HTmelzp6H/x8NPQ0SLVNNqtdXM8eiWSn7s+7b9qqOQYxXfeapgqKgtLtD74/9ejWRcJBkWVz8YeyM/59x2HpIVD2Qa8c/OBdz+VftHIrXMO5vxdW+b1HD3/Ve8lryEHrfibh9xh8xDgrK9/+S/mreLdmzho8Tv87BE+Lv/Pr32VHr/dte1GRb7WrK+P7Zy7Tv3fVYTWq8Cr2XVKGcbRUw0ZKYgRYAafhYuWFoVFdrtqu2v7aPtrgx8+7yw/gTgzi67hgNN3HbOAm0pZJgeCVWx9BL1qq96gegVAJy0cS5hFZ7pkdetow0UDDradlSwEywp7j/NsqXGyeTK/onq9Bbjp9ixI29R51MnqUHQGO3mZqj72FtQjIrHXLLChj5vvGHS6iyFIHTLFiXp6OCVI4cjjfSS3LotR+4QSEhPHvmYc1OuPpEhrzHfDJ7E0RAMIJ5ooAuvC2bUJSFfE0NHIplKSsLzp0lEsgs/VKhW/ca/+9KjTVS+1rBsVgQe26eKQgo+bwRXdOSnDRvo2o8DBE7phPTFNfozwJ7lUq/oSbAWpzyK5MHesgQTefeTLp9ECNG44gxjTRDqiruohBf7pd6RnY1yvmSPnycR0WFAk2NPagucZ+Fib0M2XM67Lw1QxQWo5ZACUVgahG2ISmndF6W3wEFTSdVhlPChyqqufp8bOQ8hmH+aE4vjdamKdkKRFJTaqkG4sdQKVlROSmEB52V7mFelZdyDupqFdktg7ohGtcYEAa0R4wrZDUJCVZ6aOcV2qjsJpXt2MS9qOKz2jBVCPFe+/YHnMKXnftQ2FHpg316MMn3hewrYdgtLoyYQyhoObrjZ8NPIeIwz7o3W8p97ew3GeYwxArf/IeJcqvH4l7kJ7K6xP59L24IxIE3DMuQKfEVjiU1MRNbYO5hXXNXainqb/JDjlpJILhVlnT1msvbf38tIBCk3ELfxwQQvb8BMX0KvduZLekPwjsTwccJwdrmJVP9nxHmFE+GCZEUl8nFHxRTGsi4gVL0PLMoFtrfy0O4mT1ThoprHu8MM9I5FVPaZTSV5Mw1q+/B/KmU20X6qYe5/ROUPeLykUQm6KvWzc2GT4ep2Y05QkjcUwJXP9xsxksO7Gi5ksapBVZKiNZajGa6pDl4+F1547qslGOrRq422U4NB/gYE4GSZVVZAVSt0Cv1SEL+zgXLql/OVci0c/QnPLSNAMKI1k5fX4uKcxz0keWVjGl0cWPwgWTaVwlm6pQ6MLLiKXkkDJkYup3PbSHqiujMtVEmjvYNcLNMVYLgGb+Bz4hkqoJjy7DCeEYR+rvX0ItE6ln9jjQtab7HKznfhCodxLjgmjQPtIE5liq5DXo8eFWNi48KUHNTWgmDQRSzJQBGAQMGDklY2rk4avZbvz6+DBtQwj/VgSdtK7wyPiLYVbV9UBmepiADCTQt3OvDvJLRPu/FP3ZtTrq5nSzBP4ASiipIqzkMvrw/+YFNcbR40NsI+yw+Vq/SvrEWTGlYMDGkiVCpIabfuHUOEZ49Yx2MSFdmthIomHiLSKbA2Z1kC27CE4rH2OuUVgUfzheFYn4xqa4sPVQKZqWHIBXJs7wxV0qMdouNOAhnMNdOwp435EvtqXqivIlP1yreuf5n96+tmROdV3spVsWIEroAhOBs16iNb+IpYU3r7DkOtH1uHc2/7htSeO5NGt3xqEXLYHl6LQvpEXRBvSjXa5+rzRRKPE58WNPQ7qHboZgw4r9g9opDjKthhmBu8dGG9IegT0zb5QphHTd7nRWiEL4OJ48JRd5CuEE67rPBJoienhSN9ta5NXK1qF9V56Z4RVQoeShbqfOksua6NoLMvHM8qU1UzsZj/QE56HqtBaLr7CTaB60Y79Rb3qxEFAnd2JE48bUMNySIdRXuLpwArTix45oVXXyqvqbVBI0famVMTTpMjAFzdOETxe03PlsgpdlM3Qw76b/flCCcxTWzqDzREjp37SIB9YH9Fh/sgYsW6fNiVn8m1115bkSCSwfDvcpo24wfju2H3uSAnJ+0n0iOI2Vw14tcRTyZA+NedQuE3Xw5hexBJ3hY/YcL/gtAAZw0sk2IsMLatAQefTxfDpFmQUsJo3yRqfdtBDXOaMpUQLDMWqXWauAiPqj+397dzk2jSDYLVo3YiVjiniHE49k36iVzsXSDHBh79k0a1hWWBPvYmE4dyQRBqhcozPwwhQYx2nntNt+jkSa+Ygj3Rc71V0wYT9hmo8PlanVQvENobGEmiupXROfm52BD2Krp588uR4WiR1ZnG98CVjHcnpV4qSOia8VhoKEqIjRyvgwx60CHp1aPcms+GXiNJoHFEs5L3QE7F9zyuprLJM/dE8vnF3EWHXjaQdO42YoaAl79DQ5HDfq4c8H4m9k1fvMirUtUqYLjBIRoT6caXwYknjsA8PNz8Y5hh/eh8Q2qHE8TNOdFeBo1UqeCVe9w/7vSAFpCA5Y57nZlT23MmW1lHLay4BpV0440n5w2LFwCm25Qr6xj/h0mcA151wIQTxQ0EUO9NuZw3Oyx9FzunLtqYOZaaXCK3MiUVJNBW4t1m01lqGjtg7uJZl3QOayALIp9OzU5ZpOU6k+xhLLLluYv+hs8FFe3XXwtE62RxbTFP5WRAlbYqyxlfFwLsyJbyB/w5SRoXGznRag+8RMGVgpe0Uo0Ze6Ad0j2mUuLQIwXTGrk+NJaGVLmleOqigmTqS2m9U/kr2RssKB8ORJlkkhFaYDIofQGdl5ioCXuCPICR+DPHqr9q33jB3s8tjoCsBGB2PXUVAAKMFWgP96uqvxivZSI4JiOAne3GsRaapvWfnCoB+ZSDS0RLnTLGsYHrdanlaxFwDEl8Pqu3Jp+5Ny3dVukhvvy/P5PxMn3QEhyBZnUFnwIlZo+uzdMn5saSyFHukOwzuvSZOxMeJ+f3Sl8sWmQhv0upD4lUpTKhxxBBaVFFoyOuCVcbDzZRKhs2HTcbVv/A3d+DtNrVTVOHBEkaocZ6fRl27A6EoyNI5NrlibiAuhQ2eNu1u6pBp4ZVUNdlQFbNtUn4MTQ/3YHcQrYhQcjJpqhwf7syCTqtOeoH91OAisc+hnQcsDHu1/fv3NlWuQH+4dcj0qfS9N07tqqiLnF9T4B+dbfV4NUvNcEIKDgHRWjyQplb3UE2GjCTTn3F7TO+2oTHVrE6VN7TwKU5YmPWXpbRTYiS+mK2OJjo6khgKJ+K8ECK3SVUZon31Q0wFQeiMG8+takKImhjxH085uq1KDzyVonoETfoRBD6OZPE879rua0FTTEWZ0R4CuAPzHVxiyM3uSNwnajKpI5mEFI3nZtCE3bTu/WUah0KF8N61yLIy5y4zvPapMIwPKQFFGOIRhtJ6oNP7uqkBTwOrHxKGbqu1wiiDGKHzCxL35D3C9mfbdYqGUzC51wNefaEDK5ZLyzl7xZIaqk/4S3Q/GpNHwr1HII0H0ke1uye4LITYpuJjCC28X2s5JdwpNCg4soDvx8EYyyaXP4phwY8258Pg15MeTisA1AB0U1hoNcOGVb5rPPN6DoSiDj3/oTvKy7hSt4iuW4TwSaNs86BM2ETn6CrD8QgXHNOmjsSL5HP31DIgZtaY1pQvpbJfHsAtTtFRiTJitnZNFI4yafdBah9RmArSi2Z0i2mwLW13BQsXT2HeyV4VTySLdGxs+l+V9jM6YVeItCHqPmIYGcrf2MOFLGJWMmino2/1mDptf3+OMgGDu8Q2UzBgn8prwmdZ2RQUv4kmaGryEU/4gEV9PqJ60psA9hQpWtSrv0Iwgtr7pOust+cj4MrwM8lqrxr21YdBqt/oIJnVjz4wUCmD7ZjDOh6udGHKhpnlHiWeunHQM5+V68RGCU9Hny3aKcrSwqRHcyJkw5lKKZ3WlNiacLbG3tPY7g20Vb92/AR9hSuigDDv9amfqPuayrxaA8nlB6t8HxzxtI0OjMzwn+aK3GhA+x6Y4MwGp7ONSoDNtf7wC4fhjxjWXYlLJ/VEH/SMonpxDLL4rZ7wbf8qMXvVtWwDJRuPQ4bjniujTI2NOnpMvdt7D4DIlGUH5ZAQT45OPja5rz1CgxXtO+PFkAotHjG0GtqKIjnZha0E3tGdhFrgCwDXwVGcjPxm0wDL7bzKoY31QsMPU1m0qSznEbMM+Yxfz5JCL+FZjzA3mWjcmBZug0QB3um2rBjvOlkhepzNyrVO5qZn8+FTnVKdJ345M7RskK8W9Bn7YNnQ1/XHhfxpz1GGNGrwzQ49KdFtv+sgzYO7whqCiV5gHyRrWlDqw9/9Ocorp5teLhqS4xxb4es+cIHA+CTO226zCeVuP+OFtMYaieeMOs4rH4eXPY72Qb4QvsSU+dN6qUNbJCi9+TVtHt0kVuFoh1o79MJqR8KHCDGQ8FVV1B4H2+m3h5GT6cLJvjyIo9FBHfINvlAaALUGk/Ie9kDXwKXFfuCPaHAyQwAFVL1HdPsM/cCzRrDDG+OPsPi9mpPFreuJfRZSR44vXHV7ZoVQssRTxdOrxWaefOYdpyKhgGsjktbqGqPxHEvXwInUO3yJijo7nKol0QPCbq0P/oJJtLF5BCmSCmWGuqAmPJhyyNxVkjVoyUVAGqjBSJLQIpXezqjvAKEI4prwTBviTIK2iWxShZPnSRBH3QgquZxYSsKxUodaUbZhBMbxkbQ9Bz5Mdqzgfvzd1Rt+kG7d7jnNBwvbwCBRr7FoH7tcsnIFudHTuc+QDR0GzcIqGr/qgftJF2FbXFgUAbG9ip3VANmukzs8ydfTm1mQFJUaE0Zgbt35AJpuCmi59PpyV79n8uQ6gnLK2JEVK8slESO0cBm/+sIYSyxigQHsmFUjOlF4ELBxw4FQyvBE3ciYCEewAmTQ1zlv67f+CLWV8LSMvWdmLK19rqc146SL8kednQxAx/tT0HLE0FPWo0f22eZLlyID98N++hDFvqoX1FsCoIlFkz6aUVH/VqpHLmNsRq45V7UmzAp6Ox/dLa3WmnrGBtNGApLKu6pzGBsy7nIRNhYWPOs+YiFCETIAWtm9QpWhtvccnCrxwM1Fmbj3QlfRR1cjqq4OeZlNFXuUfxZq5TbrsW9qTT71dej5/tZhbvw5d7JQsCp85cNYkv3o6SYMQjBGMF9lza6RFi4DT0sNaSDAnBAlUCrUfLxhjgRUtbwssgQMi5+AF0cEWZvNlc7gfy7sz/T0my/RwsqYxmapbJyjASrGKmoswUehOg75jUQO3u5sdmgltzPQz+WnfT7mOZPtEUFzJTe4u1enM3RwEg0gh3wHnzN5or4FuH4nycoMV9E+sdWQZm4YOpuBnwO+DruzWZByBQD9k7SiiN+abqhRJZBTNxe+mpoLy/fjO4zAssixBLJPNEL6+qGiHShwzszTlZj36jecTJ81DfaJl+x8YFKaH1KUvUjyz88HXPaj9p2O/T9QSwMEFAACAAgAuHmKR5F1CYhMAAAAawAAABsAAAB1bml2ZXJzYWwvdW5pdmVyc2FsLnBuZy54bWyzsa/IzVEoSy0qzszPs1Uy1DNQsrfj5bIpKEoty0wtV6gAigEFIUBJodJWycQIwS3PTCnJAKowMDFACGakZqZnlNgqmVsgBPWBZgIAUEsBAgAAFAACAAgAT1GOR+sQQKPMAwAAQw4AAB0AAAAAAAAAAQAAAAAAAAAAAHVuaXZlcnNhbC9jb21tb25fbWVzc2FnZXMubG5nUEsBAgAAFAACAAgAT1GORxZAy6FDAwAAYwwAACcAAAAAAAAAAQAAAAAABwQAAHVuaXZlcnNhbC9mbGFzaF9wdWJsaXNoaW5nX3NldHRpbmdzLnhtbFBLAQIAABQAAgAIAE9RjkdtAWJduAIAAFMKAAAhAAAAAAAAAAEAAAAAAI8HAAB1bml2ZXJzYWwvZmxhc2hfc2tpbl9zZXR0aW5ncy54bWxQSwECAAAUAAIACABPUY5HZnSy7xUDAAB0CwAAJgAAAAAAAAABAAAAAACGCgAAdW5pdmVyc2FsL2h0bWxfcHVibGlzaGluZ19zZXR0aW5ncy54bWxQSwECAAAUAAIACABPUY5HWFltBZIBAAAOBgAAHwAAAAAAAAABAAAAAADfDQAAdW5pdmVyc2FsL2h0bWxfc2tpbl9zZXR0aW5ncy5qc1BLAQIAABQAAgAIAE9Rjkca2uo7qgAAAB8BAAAaAAAAAAAAAAEAAAAAAK4PAAB1bml2ZXJzYWwvaTE4bl9wcmVzZXRzLnhtbFBLAQIAABQAAgAIAE9Rjke62H2lfAAAAIcAAAAcAAAAAAAAAAEAAAAAAJAQAAB1bml2ZXJzYWwvbG9jYWxfc2V0dGluZ3MueG1sUEsBAgAAFAACAAgAA3TLRM6CCTfsAgAAiAgAABQAAAAAAAAAAQAAAAAARhEAAHVuaXZlcnNhbC9wbGF5ZXIueG1sUEsBAgAAFAACAAgAT1GOR16rgamwBwAAqh0AACkAAAAAAAAAAQAAAAAAZBQAAHVuaXZlcnNhbC9za2luX2N1c3RvbWl6YXRpb25fc2V0dGluZ3MueG1sUEsBAgAAFAACAAgAuHmKR16OIlKLPwAA7qQAABcAAAAAAAAAAAAAAAAAWxwAAHVuaXZlcnNhbC91bml2ZXJzYWwucG5nUEsBAgAAFAACAAgAuHmKR5F1CYhMAAAAawAAABsAAAAAAAAAAQAAAAAAG1wAAHVuaXZlcnNhbC91bml2ZXJzYWwucG5nLnhtbFBLBQYAAAAACwALAEkDAACgXAAAAAA="/>
  <p:tag name="ISPRING_ULTRA_SCORM_COURSE_ID" val="F195CCC4-9F31-4FD1-9DB0-3B89284A2489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39"/>
  <p:tag name="ISPRING_RESOURCE_PATHS_HASH_2" val="8565ad4bd7d81eb4369f9f8cdc05e399b57ee"/>
  <p:tag name="ISPRING_RESOURCE_PATHS_HASH_PRESENTER" val="9fde3619626f5f5d6b8e46d244d9f6f5765834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宽屏</PresentationFormat>
  <Paragraphs>141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方正兰亭刊黑_GBK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201</cp:revision>
  <dcterms:created xsi:type="dcterms:W3CDTF">2015-10-27T06:10:00Z</dcterms:created>
  <dcterms:modified xsi:type="dcterms:W3CDTF">2021-01-05T22:43:56Z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