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467" r:id="rId2"/>
    <p:sldId id="388" r:id="rId3"/>
    <p:sldId id="335" r:id="rId4"/>
    <p:sldId id="389" r:id="rId5"/>
    <p:sldId id="460" r:id="rId6"/>
    <p:sldId id="426" r:id="rId7"/>
    <p:sldId id="392" r:id="rId8"/>
    <p:sldId id="427" r:id="rId9"/>
    <p:sldId id="428" r:id="rId10"/>
    <p:sldId id="391" r:id="rId11"/>
    <p:sldId id="429" r:id="rId12"/>
    <p:sldId id="434" r:id="rId13"/>
    <p:sldId id="393" r:id="rId14"/>
    <p:sldId id="435" r:id="rId15"/>
    <p:sldId id="440" r:id="rId16"/>
    <p:sldId id="447" r:id="rId17"/>
    <p:sldId id="413" r:id="rId18"/>
    <p:sldId id="441" r:id="rId19"/>
    <p:sldId id="405" r:id="rId20"/>
    <p:sldId id="408" r:id="rId21"/>
    <p:sldId id="403" r:id="rId22"/>
    <p:sldId id="420" r:id="rId23"/>
    <p:sldId id="424" r:id="rId24"/>
    <p:sldId id="436" r:id="rId25"/>
    <p:sldId id="459" r:id="rId26"/>
    <p:sldId id="444" r:id="rId27"/>
    <p:sldId id="465" r:id="rId28"/>
    <p:sldId id="409" r:id="rId29"/>
    <p:sldId id="454" r:id="rId30"/>
    <p:sldId id="401" r:id="rId31"/>
    <p:sldId id="456" r:id="rId32"/>
    <p:sldId id="445" r:id="rId33"/>
    <p:sldId id="443" r:id="rId34"/>
    <p:sldId id="437" r:id="rId35"/>
    <p:sldId id="452" r:id="rId36"/>
    <p:sldId id="453" r:id="rId37"/>
    <p:sldId id="457" r:id="rId38"/>
    <p:sldId id="458" r:id="rId39"/>
    <p:sldId id="455" r:id="rId40"/>
    <p:sldId id="396" r:id="rId41"/>
    <p:sldId id="399" r:id="rId42"/>
    <p:sldId id="400" r:id="rId43"/>
    <p:sldId id="406" r:id="rId44"/>
    <p:sldId id="404" r:id="rId45"/>
    <p:sldId id="463" r:id="rId46"/>
    <p:sldId id="448" r:id="rId47"/>
    <p:sldId id="385" r:id="rId48"/>
  </p:sldIdLst>
  <p:sldSz cx="12192000" cy="6858000"/>
  <p:notesSz cx="6858000" cy="9144000"/>
  <p:custDataLst>
    <p:tags r:id="rId50"/>
  </p:custDataLst>
  <p:defaultTextStyle>
    <a:defPPr>
      <a:defRPr lang="zh-CN"/>
    </a:defPPr>
    <a:lvl1pPr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indent="1905"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indent="1905"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indent="1905"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indent="1905"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orient="horz" pos="2205">
          <p15:clr>
            <a:srgbClr val="A4A3A4"/>
          </p15:clr>
        </p15:guide>
        <p15:guide id="3" orient="horz" pos="1774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pos="5836">
          <p15:clr>
            <a:srgbClr val="A4A3A4"/>
          </p15:clr>
        </p15:guide>
        <p15:guide id="6" pos="6788">
          <p15:clr>
            <a:srgbClr val="A4A3A4"/>
          </p15:clr>
        </p15:guide>
        <p15:guide id="7" pos="892">
          <p15:clr>
            <a:srgbClr val="A4A3A4"/>
          </p15:clr>
        </p15:guide>
        <p15:guide id="8" pos="3840">
          <p15:clr>
            <a:srgbClr val="A4A3A4"/>
          </p15:clr>
        </p15:guide>
        <p15:guide id="9" pos="3568">
          <p15:clr>
            <a:srgbClr val="A4A3A4"/>
          </p15:clr>
        </p15:guide>
        <p15:guide id="10" pos="4112">
          <p15:clr>
            <a:srgbClr val="A4A3A4"/>
          </p15:clr>
        </p15:guide>
        <p15:guide id="11" pos="2661">
          <p15:clr>
            <a:srgbClr val="A4A3A4"/>
          </p15:clr>
        </p15:guide>
        <p15:guide id="12" pos="4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0DC"/>
    <a:srgbClr val="C1D842"/>
    <a:srgbClr val="0092C3"/>
    <a:srgbClr val="43C5AD"/>
    <a:srgbClr val="F4CE3F"/>
    <a:srgbClr val="FFFFFF"/>
    <a:srgbClr val="E7E7E7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424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>
        <p:guide orient="horz" pos="3702"/>
        <p:guide orient="horz" pos="2205"/>
        <p:guide orient="horz" pos="1774"/>
        <p:guide orient="horz" pos="3929"/>
        <p:guide pos="5836"/>
        <p:guide pos="6788"/>
        <p:guide pos="892"/>
        <p:guide pos="3840"/>
        <p:guide pos="3568"/>
        <p:guide pos="4112"/>
        <p:guide pos="2661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2CF003A-42DB-4F9D-87FB-EEF65ADBF9A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94D1C30-2816-4506-8282-69440A91C94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313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313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13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7A11FB05-E890-46B6-8CC3-EB49D1F705A1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6E461978-BCD1-4DC6-8D15-243E9D9A8A92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FDBED0D6-C990-4457-ADE9-EE213C2801D0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BA88CE0E-2D2E-49CB-87EC-F6449E3EB00F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7E5A03F8-55DD-4FF9-97BC-2DF27FD5E55F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D5116CA2-7061-4D52-ABFF-39F5D88EB5A1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9D9E9AA6-930F-4456-AC05-8FA011161270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D7A107EE-4B9A-46DE-B0DB-29BE8DDB6247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C6E520D8-C31C-4CD5-8990-712E26E51C75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5C808F05-69B0-4275-A482-D5130A2BF3CB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0B0F0F5C-EBFA-4BE4-8B34-C633C5C55E01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EF9522C4-218B-4501-A04C-3E9669FC955C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BDDEC766-24CD-4EE1-A6DB-0522F33DA97E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0A7D6920-D756-4185-91EA-AA44754BAD51}" type="slidenum">
              <a:rPr lang="zh-CN" altLang="en-US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6E434CDB-4BF6-41AD-9E0D-0F7CB18F999A}" type="slidenum">
              <a:rPr lang="zh-CN" altLang="en-US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B53C637F-BBCB-499F-9DE6-4619CA535B92}" type="slidenum">
              <a:rPr lang="zh-CN" altLang="en-US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729B0535-6E65-48A3-8045-371E0FBE74F6}" type="slidenum">
              <a:rPr lang="zh-CN" altLang="en-US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86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8F885597-37CA-462A-A6B2-0B044CAE1BF6}" type="slidenum">
              <a:rPr lang="zh-CN" altLang="en-US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2EFA54CB-846C-4DF2-83B4-8877EFBECD20}" type="slidenum">
              <a:rPr lang="zh-CN" altLang="en-US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27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867D5633-494B-4F83-8C0D-5D309FDFD50B}" type="slidenum">
              <a:rPr lang="zh-CN" altLang="en-US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47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C57F1418-CEC2-4E13-8D1B-BA45086425CC}" type="slidenum">
              <a:rPr lang="zh-CN" altLang="en-US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68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D90BB30F-D634-4156-9771-4B049A931DBF}" type="slidenum">
              <a:rPr lang="zh-CN" altLang="en-US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9897D2D8-5E4B-4629-A89A-7D1058A8DFB3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88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60848238-26D9-4967-B502-B05EC53ACFFB}" type="slidenum">
              <a:rPr lang="zh-CN" altLang="en-US"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045BE848-6608-48CE-9E87-ED3FB122DD2D}" type="slidenum">
              <a:rPr lang="zh-CN" altLang="en-US"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8FC2E3D8-FE0B-4F3C-8FB9-77D9168EEC88}" type="slidenum">
              <a:rPr lang="zh-CN" altLang="en-US"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49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DE705FCC-9DD5-4612-9453-A694F61BBE6C}" type="slidenum">
              <a:rPr lang="zh-CN" altLang="en-US"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70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587E9D86-22CE-475B-9D0D-64998E2EF35A}" type="slidenum">
              <a:rPr lang="zh-CN" altLang="en-US"/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90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315E13CA-302C-406D-96A1-9CA2E4F44E37}" type="slidenum">
              <a:rPr lang="zh-CN" altLang="en-US"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11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345730DE-233E-45A3-8BDA-D7CDA214F527}" type="slidenum">
              <a:rPr lang="zh-CN" altLang="en-US"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31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2B8CF550-D84F-4F71-8975-823610390782}" type="slidenum">
              <a:rPr lang="zh-CN" altLang="en-US"/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52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CE82A118-FC8A-4E5B-83CE-E7736F1E8C1B}" type="slidenum">
              <a:rPr lang="zh-CN" altLang="en-US"/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72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C3825DED-E09B-4178-8F2A-F97DEDD06BF4}" type="slidenum">
              <a:rPr lang="zh-CN" altLang="en-US"/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F5D0C71B-D61F-4285-8393-640A2BD8CFC1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93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A2E95743-9D73-4BA1-9CA7-3138FC7816F2}" type="slidenum">
              <a:rPr lang="zh-CN" altLang="en-US"/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13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BC75F74A-6487-4683-B6AA-972A27FA9E64}" type="slidenum">
              <a:rPr lang="zh-CN" altLang="en-US"/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34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BEE51DF0-E8DE-4815-A27E-D837757C3F2A}" type="slidenum">
              <a:rPr lang="zh-CN" altLang="en-US"/>
              <a:t>42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54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877C15C8-4530-474D-B0F9-6321812056AB}" type="slidenum">
              <a:rPr lang="zh-CN" altLang="en-US"/>
              <a:t>43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75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75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4B995BD5-6CC7-4611-AD6B-8DB381FEC465}" type="slidenum">
              <a:rPr lang="zh-CN" altLang="en-US"/>
              <a:t>44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95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95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626C3B55-95EF-499C-B02B-B9B8C443022D}" type="slidenum">
              <a:rPr lang="zh-CN" altLang="en-US"/>
              <a:t>45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16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16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DE7317C1-5C1E-4018-8220-9B6CC51D3458}" type="slidenum">
              <a:rPr lang="zh-CN" altLang="en-US"/>
              <a:t>46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77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77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D49D1C47-72E0-48A7-9BB0-361E47C00DB5}" type="slidenum">
              <a:rPr lang="zh-CN" altLang="en-US"/>
              <a:t>47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A0500A5C-17B7-428F-AD57-54474B18A7CD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C30B8D07-C12C-4FEB-BFA3-2BF33EB3BFDA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19635E24-B7E9-4A40-8845-148FBE2011FD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78BCE1A4-ECDF-43F2-ADD9-A45BB48A8A10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</a:pPr>
            <a:fld id="{6390B8EB-4031-48F5-9807-9C5FA97C95E5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D9DC-CCF4-4F7A-A1D5-8219A0671E4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47B4-42E2-4215-BEEB-68E2EF3F90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2966-12D4-43D0-ACFC-0D8269AE8E7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1DAC-AAEE-4D9F-A284-122C1AE39B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C083-B20F-4B03-B60E-CC82CF1001C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2258-376D-4E6B-8F11-5101A1696A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4E57-6D52-49D7-9619-36AD2408130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103F-2B40-4C7D-8AAF-5280ED3748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4044C-340D-452F-8106-97C83D03D8E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B020-DA37-4391-BC14-584AB31BAD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E77B-B5C0-416D-867A-41A7C9557C9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9DA2-AAD1-4C8F-9753-8EBF56D15C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A953-9341-4F24-99F3-93BF7C70F9E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7A80E-3311-4F75-AE33-E1E5BFE6B3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4"/>
          <p:cNvSpPr/>
          <p:nvPr userDrawn="1"/>
        </p:nvSpPr>
        <p:spPr>
          <a:xfrm>
            <a:off x="11614150" y="6296025"/>
            <a:ext cx="577850" cy="576263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11714163" y="6464300"/>
            <a:ext cx="454025" cy="284163"/>
          </a:xfrm>
          <a:prstGeom prst="rect">
            <a:avLst/>
          </a:prstGeom>
          <a:noFill/>
        </p:spPr>
        <p:txBody>
          <a:bodyPr lIns="68558" tIns="34279" rIns="68558" bIns="34279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714B5293-0D62-4924-AA1A-B71E41608926}" type="slidenum">
              <a:rPr lang="zh-CN" altLang="en-US" sz="140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0B31-B0F5-483F-80EF-2E1354A7B9A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2DCC7-34B0-4DCB-97E9-BF091BE206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AE26-6CCD-4A77-BD54-0017362B3D0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2E1D-997B-41A8-8595-322A7A9926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7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9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4" tIns="45718" rIns="91434" bIns="45718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4" tIns="45718" rIns="91434" bIns="45718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E9EE29-376D-406F-B021-24434763A46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6B7DC-4BC3-4510-8064-416D1391C7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9pPr>
    </p:titleStyle>
    <p:bodyStyle>
      <a:lvl1pPr marL="227330" indent="-227330" algn="l" defTabSz="913130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4530" indent="-227330" algn="l" defTabSz="9131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1730" indent="-227330" algn="l" defTabSz="9131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598930" indent="-227330" algn="l" defTabSz="9131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6130" indent="-227330" algn="l" defTabSz="9131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8"/>
          <p:cNvSpPr>
            <a:spLocks noChangeArrowheads="1"/>
          </p:cNvSpPr>
          <p:nvPr/>
        </p:nvSpPr>
        <p:spPr bwMode="auto">
          <a:xfrm>
            <a:off x="3868738" y="3179763"/>
            <a:ext cx="4454525" cy="315912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商务汇报</a:t>
            </a:r>
            <a:r>
              <a:rPr lang="en-US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r>
              <a:rPr lang="en-US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/PPT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en-US" altLang="zh-CN" sz="1600" spc="1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37"/>
          <p:cNvSpPr>
            <a:spLocks noChangeArrowheads="1"/>
          </p:cNvSpPr>
          <p:nvPr/>
        </p:nvSpPr>
        <p:spPr bwMode="auto">
          <a:xfrm>
            <a:off x="2428875" y="2432050"/>
            <a:ext cx="7334250" cy="746125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简约</a:t>
            </a:r>
            <a:r>
              <a:rPr lang="zh-CN" altLang="en-US" sz="4400" b="1" dirty="0">
                <a:solidFill>
                  <a:srgbClr val="43C5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商务</a:t>
            </a:r>
            <a:r>
              <a:rPr lang="en-US" altLang="zh-CN" sz="4400" b="1" dirty="0">
                <a:solidFill>
                  <a:srgbClr val="43C5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4400" b="1" dirty="0">
                <a:solidFill>
                  <a:srgbClr val="43C5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企业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宣传</a:t>
            </a:r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模板</a:t>
            </a:r>
          </a:p>
        </p:txBody>
      </p:sp>
      <p:grpSp>
        <p:nvGrpSpPr>
          <p:cNvPr id="26" name="组合 25"/>
          <p:cNvGrpSpPr/>
          <p:nvPr/>
        </p:nvGrpSpPr>
        <p:grpSpPr bwMode="auto">
          <a:xfrm flipV="1">
            <a:off x="2136775" y="6792913"/>
            <a:ext cx="7918450" cy="65087"/>
            <a:chOff x="-3048000" y="6315157"/>
            <a:chExt cx="15240000" cy="542847"/>
          </a:xfrm>
        </p:grpSpPr>
        <p:sp>
          <p:nvSpPr>
            <p:cNvPr id="27" name="矩形 26"/>
            <p:cNvSpPr/>
            <p:nvPr/>
          </p:nvSpPr>
          <p:spPr>
            <a:xfrm>
              <a:off x="1222" y="6315157"/>
              <a:ext cx="3046168" cy="542847"/>
            </a:xfrm>
            <a:prstGeom prst="rect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047390" y="6315157"/>
              <a:ext cx="3049222" cy="542847"/>
            </a:xfrm>
            <a:prstGeom prst="rect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096612" y="6315157"/>
              <a:ext cx="3046166" cy="542847"/>
            </a:xfrm>
            <a:prstGeom prst="rect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9142778" y="6315157"/>
              <a:ext cx="3049222" cy="542847"/>
            </a:xfrm>
            <a:prstGeom prst="rect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-3048000" y="6315157"/>
              <a:ext cx="3049222" cy="542847"/>
            </a:xfrm>
            <a:prstGeom prst="rect">
              <a:avLst/>
            </a:prstGeom>
            <a:solidFill>
              <a:srgbClr val="F4C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87938" y="1177925"/>
            <a:ext cx="204152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7200">
                <a:solidFill>
                  <a:srgbClr val="43C5AD"/>
                </a:solidFill>
                <a:latin typeface="Impact" panose="020B0806030902050204" pitchFamily="34" charset="0"/>
              </a:rPr>
              <a:t>L</a:t>
            </a:r>
            <a:r>
              <a:rPr lang="en-US" altLang="zh-CN" sz="7200">
                <a:solidFill>
                  <a:srgbClr val="0092C3"/>
                </a:solidFill>
                <a:latin typeface="Impact" panose="020B0806030902050204" pitchFamily="34" charset="0"/>
              </a:rPr>
              <a:t>O</a:t>
            </a:r>
            <a:r>
              <a:rPr lang="en-US" altLang="zh-CN" sz="7200">
                <a:solidFill>
                  <a:srgbClr val="C1D842"/>
                </a:solidFill>
                <a:latin typeface="Impact" panose="020B0806030902050204" pitchFamily="34" charset="0"/>
              </a:rPr>
              <a:t>G</a:t>
            </a:r>
            <a:r>
              <a:rPr lang="en-US" altLang="zh-CN" sz="7200">
                <a:solidFill>
                  <a:srgbClr val="64A0DC"/>
                </a:solidFill>
                <a:latin typeface="Impact" panose="020B0806030902050204" pitchFamily="34" charset="0"/>
              </a:rPr>
              <a:t>O</a:t>
            </a:r>
            <a:endParaRPr lang="zh-CN" altLang="en-US" sz="7200">
              <a:solidFill>
                <a:srgbClr val="64A0DC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938" y="70580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4646613" y="4017963"/>
            <a:ext cx="2898775" cy="4603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86000"/>
                </a:schemeClr>
              </a:gs>
              <a:gs pos="54000">
                <a:schemeClr val="tx1">
                  <a:lumMod val="75000"/>
                  <a:lumOff val="25000"/>
                  <a:alpha val="55000"/>
                </a:schemeClr>
              </a:gs>
              <a:gs pos="91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5310188" y="4025900"/>
            <a:ext cx="1571625" cy="560388"/>
          </a:xfrm>
          <a:custGeom>
            <a:avLst/>
            <a:gdLst>
              <a:gd name="connsiteX0" fmla="*/ 0 w 1837968"/>
              <a:gd name="connsiteY0" fmla="*/ 0 h 656823"/>
              <a:gd name="connsiteX1" fmla="*/ 1837968 w 1837968"/>
              <a:gd name="connsiteY1" fmla="*/ 0 h 656823"/>
              <a:gd name="connsiteX2" fmla="*/ 1814927 w 1837968"/>
              <a:gd name="connsiteY2" fmla="*/ 62953 h 656823"/>
              <a:gd name="connsiteX3" fmla="*/ 918984 w 1837968"/>
              <a:gd name="connsiteY3" fmla="*/ 656823 h 656823"/>
              <a:gd name="connsiteX4" fmla="*/ 23041 w 1837968"/>
              <a:gd name="connsiteY4" fmla="*/ 62953 h 656823"/>
              <a:gd name="connsiteX5" fmla="*/ 0 w 1837968"/>
              <a:gd name="connsiteY5" fmla="*/ 0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7968" h="656823">
                <a:moveTo>
                  <a:pt x="0" y="0"/>
                </a:moveTo>
                <a:lnTo>
                  <a:pt x="1837968" y="0"/>
                </a:lnTo>
                <a:lnTo>
                  <a:pt x="1814927" y="62953"/>
                </a:lnTo>
                <a:cubicBezTo>
                  <a:pt x="1667315" y="411946"/>
                  <a:pt x="1321747" y="656823"/>
                  <a:pt x="918984" y="656823"/>
                </a:cubicBezTo>
                <a:cubicBezTo>
                  <a:pt x="516221" y="656823"/>
                  <a:pt x="170653" y="411946"/>
                  <a:pt x="23041" y="62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5703888" y="4075113"/>
            <a:ext cx="784225" cy="384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START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8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6" grpId="0"/>
      <p:bldP spid="17" grpId="0"/>
      <p:bldP spid="4" grpId="0"/>
      <p:bldP spid="5" grpId="0" animBg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箭头 2"/>
          <p:cNvSpPr/>
          <p:nvPr/>
        </p:nvSpPr>
        <p:spPr>
          <a:xfrm>
            <a:off x="1438275" y="3624263"/>
            <a:ext cx="9405938" cy="228600"/>
          </a:xfrm>
          <a:prstGeom prst="notchedRightArrow">
            <a:avLst/>
          </a:prstGeom>
          <a:solidFill>
            <a:srgbClr val="536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79963" y="3656013"/>
            <a:ext cx="166687" cy="1651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275513" y="3656013"/>
            <a:ext cx="166687" cy="1651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55188" y="3656013"/>
            <a:ext cx="166687" cy="1651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298700" y="3656013"/>
            <a:ext cx="166688" cy="1651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4379913" y="2416175"/>
            <a:ext cx="962025" cy="962025"/>
            <a:chOff x="4341368" y="2343128"/>
            <a:chExt cx="962021" cy="962021"/>
          </a:xfrm>
        </p:grpSpPr>
        <p:sp>
          <p:nvSpPr>
            <p:cNvPr id="4" name="泪滴形 3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799" name="文本框 38"/>
            <p:cNvSpPr txBox="1">
              <a:spLocks noChangeArrowheads="1"/>
            </p:cNvSpPr>
            <p:nvPr/>
          </p:nvSpPr>
          <p:spPr bwMode="auto">
            <a:xfrm>
              <a:off x="4412016" y="2624083"/>
              <a:ext cx="820724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20xx</a:t>
              </a:r>
              <a:endParaRPr lang="zh-CN" altLang="en-US" sz="2000" baseline="-3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1897063" y="2416175"/>
            <a:ext cx="962025" cy="962025"/>
            <a:chOff x="1784435" y="2343128"/>
            <a:chExt cx="962021" cy="962021"/>
          </a:xfrm>
        </p:grpSpPr>
        <p:sp>
          <p:nvSpPr>
            <p:cNvPr id="6" name="泪滴形 5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797" name="文本框 39"/>
            <p:cNvSpPr txBox="1">
              <a:spLocks noChangeArrowheads="1"/>
            </p:cNvSpPr>
            <p:nvPr/>
          </p:nvSpPr>
          <p:spPr bwMode="auto">
            <a:xfrm>
              <a:off x="1838580" y="2595809"/>
              <a:ext cx="853730" cy="4277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20xx</a:t>
              </a:r>
              <a:endParaRPr lang="zh-CN" altLang="en-US" sz="2000" baseline="-3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9358313" y="2416175"/>
            <a:ext cx="962025" cy="962025"/>
            <a:chOff x="9455232" y="2343128"/>
            <a:chExt cx="962021" cy="962021"/>
          </a:xfrm>
        </p:grpSpPr>
        <p:sp>
          <p:nvSpPr>
            <p:cNvPr id="8" name="泪滴形 7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rgbClr val="F4C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795" name="文本框 40"/>
            <p:cNvSpPr txBox="1">
              <a:spLocks noChangeArrowheads="1"/>
            </p:cNvSpPr>
            <p:nvPr/>
          </p:nvSpPr>
          <p:spPr bwMode="auto">
            <a:xfrm>
              <a:off x="9525883" y="2652355"/>
              <a:ext cx="820724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20xx</a:t>
              </a:r>
              <a:endParaRPr lang="zh-CN" altLang="en-US" sz="2000" baseline="-3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875463" y="2416175"/>
            <a:ext cx="962025" cy="962025"/>
            <a:chOff x="6898301" y="2343128"/>
            <a:chExt cx="962021" cy="962021"/>
          </a:xfrm>
        </p:grpSpPr>
        <p:sp>
          <p:nvSpPr>
            <p:cNvPr id="7" name="泪滴形 6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C1D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793" name="文本框 41"/>
            <p:cNvSpPr txBox="1">
              <a:spLocks noChangeArrowheads="1"/>
            </p:cNvSpPr>
            <p:nvPr/>
          </p:nvSpPr>
          <p:spPr bwMode="auto">
            <a:xfrm>
              <a:off x="6952446" y="2624083"/>
              <a:ext cx="853730" cy="4277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20xx</a:t>
              </a:r>
              <a:endParaRPr lang="zh-CN" altLang="en-US" sz="2000" baseline="-3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695450" y="4149725"/>
            <a:ext cx="1312863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1384300" y="4538663"/>
            <a:ext cx="1936750" cy="14922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4799013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发展历程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文本框 37"/>
          <p:cNvSpPr txBox="1"/>
          <p:nvPr/>
        </p:nvSpPr>
        <p:spPr>
          <a:xfrm>
            <a:off x="6705600" y="809625"/>
            <a:ext cx="2306638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History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4252913" y="617538"/>
            <a:ext cx="263525" cy="395287"/>
            <a:chOff x="5284519" y="1508166"/>
            <a:chExt cx="213756" cy="42751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1335088" y="1562100"/>
            <a:ext cx="9578975" cy="625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在此录入上述图表的综合描述说明，在此录入上述图表的综合描述说明。在此录入上述图表的描述说明，在此录入上述图表的描述说明，在此录入上述图表的综合描述说明，在此录入上述图表的综合描述说明。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4179888" y="4149725"/>
            <a:ext cx="1312862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3868738" y="4538663"/>
            <a:ext cx="1936750" cy="14922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8" name="矩形 47"/>
          <p:cNvSpPr/>
          <p:nvPr/>
        </p:nvSpPr>
        <p:spPr>
          <a:xfrm>
            <a:off x="6705600" y="4149725"/>
            <a:ext cx="1312863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6392863" y="4538663"/>
            <a:ext cx="1936750" cy="14922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0" name="矩形 49"/>
          <p:cNvSpPr/>
          <p:nvPr/>
        </p:nvSpPr>
        <p:spPr>
          <a:xfrm>
            <a:off x="9097963" y="4149725"/>
            <a:ext cx="1314450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8786813" y="4538663"/>
            <a:ext cx="1936750" cy="14922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51" grpId="0"/>
      <p:bldP spid="52" grpId="0"/>
      <p:bldP spid="36" grpId="0"/>
      <p:bldP spid="37" grpId="0"/>
      <p:bldP spid="45" grpId="0"/>
      <p:bldP spid="46" grpId="0"/>
      <p:bldP spid="47" grpId="0"/>
      <p:bldP spid="48" grpId="0"/>
      <p:bldP spid="49" grpId="0"/>
      <p:bldP spid="50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 bwMode="auto">
          <a:xfrm>
            <a:off x="1147763" y="1419225"/>
            <a:ext cx="4497387" cy="1822450"/>
            <a:chOff x="1147433" y="1419033"/>
            <a:chExt cx="4497420" cy="1823419"/>
          </a:xfrm>
        </p:grpSpPr>
        <p:sp>
          <p:nvSpPr>
            <p:cNvPr id="97" name="Rectangle 155"/>
            <p:cNvSpPr/>
            <p:nvPr/>
          </p:nvSpPr>
          <p:spPr>
            <a:xfrm flipH="1">
              <a:off x="1520498" y="1789118"/>
              <a:ext cx="4124355" cy="1453334"/>
            </a:xfrm>
            <a:prstGeom prst="rect">
              <a:avLst/>
            </a:prstGeom>
            <a:solidFill>
              <a:srgbClr val="0092C3"/>
            </a:solidFill>
            <a:ln>
              <a:noFill/>
            </a:ln>
            <a:effectLst>
              <a:outerShdw blurRad="177800" dist="635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grpSp>
          <p:nvGrpSpPr>
            <p:cNvPr id="34891" name="组合 27"/>
            <p:cNvGrpSpPr/>
            <p:nvPr/>
          </p:nvGrpSpPr>
          <p:grpSpPr bwMode="auto">
            <a:xfrm>
              <a:off x="1147433" y="1419033"/>
              <a:ext cx="851649" cy="851649"/>
              <a:chOff x="1147433" y="1419033"/>
              <a:chExt cx="851649" cy="851649"/>
            </a:xfrm>
          </p:grpSpPr>
          <p:sp>
            <p:nvSpPr>
              <p:cNvPr id="98" name="Oval 156"/>
              <p:cNvSpPr/>
              <p:nvPr/>
            </p:nvSpPr>
            <p:spPr>
              <a:xfrm flipH="1">
                <a:off x="1147433" y="1419033"/>
                <a:ext cx="850906" cy="851353"/>
              </a:xfrm>
              <a:prstGeom prst="ellipse">
                <a:avLst/>
              </a:prstGeom>
              <a:solidFill>
                <a:schemeClr val="bg1"/>
              </a:solidFill>
              <a:ln w="73025">
                <a:solidFill>
                  <a:srgbClr val="0092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102" name="Group 17"/>
              <p:cNvGrpSpPr/>
              <p:nvPr/>
            </p:nvGrpSpPr>
            <p:grpSpPr>
              <a:xfrm flipH="1">
                <a:off x="1324940" y="1593316"/>
                <a:ext cx="490537" cy="492125"/>
                <a:chOff x="9322440" y="3449638"/>
                <a:chExt cx="490537" cy="492125"/>
              </a:xfrm>
              <a:solidFill>
                <a:srgbClr val="358FCB"/>
              </a:solidFill>
            </p:grpSpPr>
            <p:sp>
              <p:nvSpPr>
                <p:cNvPr id="103" name="Freeform 5"/>
                <p:cNvSpPr>
                  <a:spLocks noEditPoints="1"/>
                </p:cNvSpPr>
                <p:nvPr/>
              </p:nvSpPr>
              <p:spPr bwMode="auto">
                <a:xfrm>
                  <a:off x="9322440" y="3449638"/>
                  <a:ext cx="490537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solidFill>
                  <a:srgbClr val="0092C3"/>
                </a:solidFill>
                <a:ln>
                  <a:noFill/>
                </a:ln>
              </p:spPr>
              <p:txBody>
                <a:bodyPr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  <a:ea typeface="+mn-ea"/>
                  </a:endParaRPr>
                </a:p>
              </p:txBody>
            </p:sp>
            <p:sp>
              <p:nvSpPr>
                <p:cNvPr id="104" name="Freeform 6"/>
                <p:cNvSpPr>
                  <a:spLocks noEditPoints="1"/>
                </p:cNvSpPr>
                <p:nvPr/>
              </p:nvSpPr>
              <p:spPr bwMode="auto">
                <a:xfrm>
                  <a:off x="9474200" y="3589338"/>
                  <a:ext cx="214312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  <a:ea typeface="+mn-ea"/>
                  </a:endParaRPr>
                </a:p>
              </p:txBody>
            </p:sp>
            <p:sp>
              <p:nvSpPr>
                <p:cNvPr id="105" name="Freeform 7"/>
                <p:cNvSpPr>
                  <a:spLocks noEditPoints="1"/>
                </p:cNvSpPr>
                <p:nvPr/>
              </p:nvSpPr>
              <p:spPr bwMode="auto">
                <a:xfrm>
                  <a:off x="9520238" y="3635376"/>
                  <a:ext cx="122237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087813" y="563563"/>
            <a:ext cx="2236787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企业大事记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文本框 37"/>
          <p:cNvSpPr txBox="1"/>
          <p:nvPr/>
        </p:nvSpPr>
        <p:spPr>
          <a:xfrm>
            <a:off x="6351588" y="809625"/>
            <a:ext cx="2944812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History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id-ID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imeline</a:t>
            </a:r>
            <a:endParaRPr lang="id-ID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3543300" y="617538"/>
            <a:ext cx="263525" cy="395287"/>
            <a:chOff x="5284519" y="1508166"/>
            <a:chExt cx="213756" cy="42751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16"/>
          <p:cNvSpPr/>
          <p:nvPr/>
        </p:nvSpPr>
        <p:spPr>
          <a:xfrm flipH="1" flipV="1">
            <a:off x="6043613" y="3275013"/>
            <a:ext cx="136525" cy="13652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8" name="Group 2"/>
          <p:cNvGrpSpPr/>
          <p:nvPr/>
        </p:nvGrpSpPr>
        <p:grpSpPr bwMode="auto">
          <a:xfrm flipH="1" flipV="1">
            <a:off x="6094413" y="3411538"/>
            <a:ext cx="34925" cy="1552575"/>
            <a:chOff x="6077893" y="1894350"/>
            <a:chExt cx="36214" cy="1552769"/>
          </a:xfrm>
        </p:grpSpPr>
        <p:cxnSp>
          <p:nvCxnSpPr>
            <p:cNvPr id="9" name="Straight Connector 14"/>
            <p:cNvCxnSpPr/>
            <p:nvPr/>
          </p:nvCxnSpPr>
          <p:spPr>
            <a:xfrm>
              <a:off x="6114107" y="1894350"/>
              <a:ext cx="0" cy="155276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/>
            <p:cNvCxnSpPr/>
            <p:nvPr/>
          </p:nvCxnSpPr>
          <p:spPr>
            <a:xfrm>
              <a:off x="6077893" y="1894350"/>
              <a:ext cx="0" cy="155276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/>
          <p:cNvGrpSpPr/>
          <p:nvPr/>
        </p:nvGrpSpPr>
        <p:grpSpPr bwMode="auto">
          <a:xfrm flipH="1" flipV="1">
            <a:off x="6094413" y="1903413"/>
            <a:ext cx="34925" cy="1371600"/>
            <a:chOff x="6077893" y="3583307"/>
            <a:chExt cx="36214" cy="1371599"/>
          </a:xfrm>
        </p:grpSpPr>
        <p:cxnSp>
          <p:nvCxnSpPr>
            <p:cNvPr id="12" name="Straight Connector 19"/>
            <p:cNvCxnSpPr/>
            <p:nvPr/>
          </p:nvCxnSpPr>
          <p:spPr>
            <a:xfrm>
              <a:off x="6114107" y="3583307"/>
              <a:ext cx="0" cy="137159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5"/>
            <p:cNvCxnSpPr/>
            <p:nvPr/>
          </p:nvCxnSpPr>
          <p:spPr>
            <a:xfrm>
              <a:off x="6077893" y="3583307"/>
              <a:ext cx="0" cy="137159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40"/>
          <p:cNvSpPr/>
          <p:nvPr/>
        </p:nvSpPr>
        <p:spPr>
          <a:xfrm flipH="1" flipV="1">
            <a:off x="6043613" y="4954588"/>
            <a:ext cx="136525" cy="13652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5" name="Oval 41"/>
          <p:cNvSpPr/>
          <p:nvPr/>
        </p:nvSpPr>
        <p:spPr>
          <a:xfrm flipH="1" flipV="1">
            <a:off x="6043613" y="1766888"/>
            <a:ext cx="136525" cy="13652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16" name="Group 1"/>
          <p:cNvGrpSpPr/>
          <p:nvPr/>
        </p:nvGrpSpPr>
        <p:grpSpPr bwMode="auto">
          <a:xfrm flipH="1" flipV="1">
            <a:off x="6094413" y="5091113"/>
            <a:ext cx="34925" cy="1766887"/>
            <a:chOff x="6077893" y="0"/>
            <a:chExt cx="36214" cy="1767391"/>
          </a:xfrm>
        </p:grpSpPr>
        <p:cxnSp>
          <p:nvCxnSpPr>
            <p:cNvPr id="17" name="Straight Connector 43"/>
            <p:cNvCxnSpPr/>
            <p:nvPr/>
          </p:nvCxnSpPr>
          <p:spPr>
            <a:xfrm>
              <a:off x="6114107" y="0"/>
              <a:ext cx="0" cy="1767391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1"/>
            <p:cNvCxnSpPr/>
            <p:nvPr/>
          </p:nvCxnSpPr>
          <p:spPr>
            <a:xfrm>
              <a:off x="6077893" y="0"/>
              <a:ext cx="0" cy="1767391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Isosceles Triangle 58"/>
          <p:cNvSpPr/>
          <p:nvPr/>
        </p:nvSpPr>
        <p:spPr>
          <a:xfrm rot="5400000" flipH="1" flipV="1">
            <a:off x="5903119" y="4960144"/>
            <a:ext cx="69850" cy="11588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0" name="Isosceles Triangle 59"/>
          <p:cNvSpPr/>
          <p:nvPr/>
        </p:nvSpPr>
        <p:spPr>
          <a:xfrm rot="16200000" flipV="1">
            <a:off x="6235700" y="3287713"/>
            <a:ext cx="68263" cy="11588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1" name="Isosceles Triangle 60"/>
          <p:cNvSpPr/>
          <p:nvPr/>
        </p:nvSpPr>
        <p:spPr>
          <a:xfrm rot="5400000" flipH="1" flipV="1">
            <a:off x="5903119" y="1780381"/>
            <a:ext cx="69850" cy="11588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9" name="TextBox 157"/>
          <p:cNvSpPr txBox="1">
            <a:spLocks noChangeArrowheads="1"/>
          </p:cNvSpPr>
          <p:nvPr/>
        </p:nvSpPr>
        <p:spPr bwMode="auto">
          <a:xfrm>
            <a:off x="4632325" y="1835150"/>
            <a:ext cx="9334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id-ID" altLang="zh-CN" sz="1600">
                <a:solidFill>
                  <a:schemeClr val="bg1"/>
                </a:solidFill>
                <a:latin typeface="Arial Black" panose="020B0A04020102020204" pitchFamily="34" charset="0"/>
              </a:rPr>
              <a:t>200</a:t>
            </a:r>
            <a:r>
              <a:rPr lang="en-US" altLang="zh-CN" sz="1600">
                <a:solidFill>
                  <a:schemeClr val="bg1"/>
                </a:solidFill>
                <a:latin typeface="Arial Black" panose="020B0A04020102020204" pitchFamily="34" charset="0"/>
              </a:rPr>
              <a:t>5.5</a:t>
            </a:r>
            <a:endParaRPr lang="id-ID" altLang="zh-CN" sz="1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1" name="TextBox 159"/>
          <p:cNvSpPr txBox="1">
            <a:spLocks noChangeArrowheads="1"/>
          </p:cNvSpPr>
          <p:nvPr/>
        </p:nvSpPr>
        <p:spPr bwMode="auto">
          <a:xfrm>
            <a:off x="1993900" y="1955800"/>
            <a:ext cx="1108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公司成立</a:t>
            </a:r>
            <a:endParaRPr lang="id-ID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50"/>
          <p:cNvSpPr txBox="1"/>
          <p:nvPr/>
        </p:nvSpPr>
        <p:spPr>
          <a:xfrm>
            <a:off x="4537075" y="3792538"/>
            <a:ext cx="10699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ea typeface="+mn-ea"/>
              </a:rPr>
              <a:t>200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ea typeface="+mn-ea"/>
              </a:rPr>
              <a:t>7.11</a:t>
            </a:r>
            <a:endParaRPr lang="id-ID" sz="16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113" name="矩形 47"/>
          <p:cNvSpPr>
            <a:spLocks noChangeArrowheads="1"/>
          </p:cNvSpPr>
          <p:nvPr/>
        </p:nvSpPr>
        <p:spPr bwMode="auto">
          <a:xfrm>
            <a:off x="1589088" y="2419350"/>
            <a:ext cx="4048125" cy="7016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8" name="TextBox 159"/>
          <p:cNvSpPr txBox="1"/>
          <p:nvPr/>
        </p:nvSpPr>
        <p:spPr>
          <a:xfrm>
            <a:off x="4038600" y="4044950"/>
            <a:ext cx="1568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id-ID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481138" y="5827713"/>
            <a:ext cx="4156075" cy="4984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22" name="椭圆 21"/>
          <p:cNvSpPr/>
          <p:nvPr/>
        </p:nvSpPr>
        <p:spPr>
          <a:xfrm>
            <a:off x="1692275" y="4471988"/>
            <a:ext cx="1212850" cy="1212850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 w="44450" cap="rnd">
            <a:solidFill>
              <a:srgbClr val="64A0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378325" y="4471988"/>
            <a:ext cx="1212850" cy="121285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44450" cap="rnd">
            <a:solidFill>
              <a:srgbClr val="64A0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035300" y="4471988"/>
            <a:ext cx="1212850" cy="1212850"/>
          </a:xfrm>
          <a:prstGeom prst="ellipse">
            <a:avLst/>
          </a:prstGeom>
          <a:blipFill>
            <a:blip r:embed="rId5" cstate="print"/>
            <a:srcRect/>
            <a:stretch>
              <a:fillRect/>
            </a:stretch>
          </a:blipFill>
          <a:ln w="44450" cap="rnd">
            <a:solidFill>
              <a:srgbClr val="64A0D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6" name="Freeform 5"/>
          <p:cNvSpPr/>
          <p:nvPr/>
        </p:nvSpPr>
        <p:spPr bwMode="auto">
          <a:xfrm>
            <a:off x="7373938" y="4256088"/>
            <a:ext cx="2736850" cy="777875"/>
          </a:xfrm>
          <a:custGeom>
            <a:avLst/>
            <a:gdLst>
              <a:gd name="T0" fmla="*/ 1166 w 2364"/>
              <a:gd name="T1" fmla="*/ 0 h 672"/>
              <a:gd name="T2" fmla="*/ 0 w 2364"/>
              <a:gd name="T3" fmla="*/ 246 h 672"/>
              <a:gd name="T4" fmla="*/ 1182 w 2364"/>
              <a:gd name="T5" fmla="*/ 672 h 672"/>
              <a:gd name="T6" fmla="*/ 2364 w 2364"/>
              <a:gd name="T7" fmla="*/ 246 h 672"/>
              <a:gd name="T8" fmla="*/ 1166 w 2364"/>
              <a:gd name="T9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4" h="672">
                <a:moveTo>
                  <a:pt x="1166" y="0"/>
                </a:moveTo>
                <a:lnTo>
                  <a:pt x="0" y="246"/>
                </a:lnTo>
                <a:lnTo>
                  <a:pt x="1182" y="672"/>
                </a:lnTo>
                <a:lnTo>
                  <a:pt x="2364" y="246"/>
                </a:lnTo>
                <a:lnTo>
                  <a:pt x="116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ea typeface="+mn-ea"/>
            </a:endParaRPr>
          </a:p>
        </p:txBody>
      </p:sp>
      <p:sp>
        <p:nvSpPr>
          <p:cNvPr id="117" name="Freeform 6"/>
          <p:cNvSpPr/>
          <p:nvPr/>
        </p:nvSpPr>
        <p:spPr bwMode="auto">
          <a:xfrm>
            <a:off x="7742238" y="3497263"/>
            <a:ext cx="2001837" cy="763587"/>
          </a:xfrm>
          <a:custGeom>
            <a:avLst/>
            <a:gdLst>
              <a:gd name="T0" fmla="*/ 864 w 1729"/>
              <a:gd name="T1" fmla="*/ 0 h 660"/>
              <a:gd name="T2" fmla="*/ 0 w 1729"/>
              <a:gd name="T3" fmla="*/ 351 h 660"/>
              <a:gd name="T4" fmla="*/ 864 w 1729"/>
              <a:gd name="T5" fmla="*/ 660 h 660"/>
              <a:gd name="T6" fmla="*/ 1729 w 1729"/>
              <a:gd name="T7" fmla="*/ 351 h 660"/>
              <a:gd name="T8" fmla="*/ 864 w 1729"/>
              <a:gd name="T9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9" h="660">
                <a:moveTo>
                  <a:pt x="864" y="0"/>
                </a:moveTo>
                <a:lnTo>
                  <a:pt x="0" y="351"/>
                </a:lnTo>
                <a:lnTo>
                  <a:pt x="864" y="660"/>
                </a:lnTo>
                <a:lnTo>
                  <a:pt x="1729" y="351"/>
                </a:lnTo>
                <a:lnTo>
                  <a:pt x="86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ea typeface="+mn-ea"/>
            </a:endParaRPr>
          </a:p>
        </p:txBody>
      </p:sp>
      <p:sp>
        <p:nvSpPr>
          <p:cNvPr id="118" name="Freeform 7"/>
          <p:cNvSpPr/>
          <p:nvPr/>
        </p:nvSpPr>
        <p:spPr bwMode="auto">
          <a:xfrm>
            <a:off x="8742363" y="2147888"/>
            <a:ext cx="957262" cy="2016125"/>
          </a:xfrm>
          <a:custGeom>
            <a:avLst/>
            <a:gdLst>
              <a:gd name="T0" fmla="*/ 0 w 827"/>
              <a:gd name="T1" fmla="*/ 0 h 1741"/>
              <a:gd name="T2" fmla="*/ 0 w 827"/>
              <a:gd name="T3" fmla="*/ 2015497 h 1741"/>
              <a:gd name="T4" fmla="*/ 957390 w 827"/>
              <a:gd name="T5" fmla="*/ 1672828 h 1741"/>
              <a:gd name="T6" fmla="*/ 0 w 827"/>
              <a:gd name="T7" fmla="*/ 0 h 1741"/>
              <a:gd name="T8" fmla="*/ 0 60000 65536"/>
              <a:gd name="T9" fmla="*/ 0 60000 65536"/>
              <a:gd name="T10" fmla="*/ 0 60000 65536"/>
              <a:gd name="T11" fmla="*/ 0 60000 65536"/>
              <a:gd name="T12" fmla="*/ 0 w 827"/>
              <a:gd name="T13" fmla="*/ 0 h 1741"/>
              <a:gd name="T14" fmla="*/ 827 w 827"/>
              <a:gd name="T15" fmla="*/ 1741 h 17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7" h="1741">
                <a:moveTo>
                  <a:pt x="0" y="0"/>
                </a:moveTo>
                <a:lnTo>
                  <a:pt x="0" y="1741"/>
                </a:lnTo>
                <a:lnTo>
                  <a:pt x="827" y="1445"/>
                </a:lnTo>
                <a:lnTo>
                  <a:pt x="0" y="0"/>
                </a:lnTo>
                <a:close/>
              </a:path>
            </a:pathLst>
          </a:custGeom>
          <a:solidFill>
            <a:srgbClr val="39B9A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" name="Freeform 8"/>
          <p:cNvSpPr/>
          <p:nvPr/>
        </p:nvSpPr>
        <p:spPr bwMode="auto">
          <a:xfrm>
            <a:off x="7785100" y="2147888"/>
            <a:ext cx="957263" cy="2016125"/>
          </a:xfrm>
          <a:custGeom>
            <a:avLst/>
            <a:gdLst>
              <a:gd name="T0" fmla="*/ 957390 w 827"/>
              <a:gd name="T1" fmla="*/ 2015497 h 1741"/>
              <a:gd name="T2" fmla="*/ 957390 w 827"/>
              <a:gd name="T3" fmla="*/ 0 h 1741"/>
              <a:gd name="T4" fmla="*/ 0 w 827"/>
              <a:gd name="T5" fmla="*/ 1672828 h 1741"/>
              <a:gd name="T6" fmla="*/ 957390 w 827"/>
              <a:gd name="T7" fmla="*/ 2015497 h 1741"/>
              <a:gd name="T8" fmla="*/ 0 60000 65536"/>
              <a:gd name="T9" fmla="*/ 0 60000 65536"/>
              <a:gd name="T10" fmla="*/ 0 60000 65536"/>
              <a:gd name="T11" fmla="*/ 0 60000 65536"/>
              <a:gd name="T12" fmla="*/ 0 w 827"/>
              <a:gd name="T13" fmla="*/ 0 h 1741"/>
              <a:gd name="T14" fmla="*/ 827 w 827"/>
              <a:gd name="T15" fmla="*/ 1741 h 17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7" h="1741">
                <a:moveTo>
                  <a:pt x="827" y="1741"/>
                </a:moveTo>
                <a:lnTo>
                  <a:pt x="827" y="0"/>
                </a:lnTo>
                <a:lnTo>
                  <a:pt x="0" y="1445"/>
                </a:lnTo>
                <a:lnTo>
                  <a:pt x="827" y="1741"/>
                </a:lnTo>
                <a:close/>
              </a:path>
            </a:pathLst>
          </a:custGeom>
          <a:solidFill>
            <a:srgbClr val="43C5AD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0" name="Freeform 9"/>
          <p:cNvSpPr/>
          <p:nvPr/>
        </p:nvSpPr>
        <p:spPr bwMode="auto">
          <a:xfrm>
            <a:off x="8742363" y="4540250"/>
            <a:ext cx="1736725" cy="1262063"/>
          </a:xfrm>
          <a:custGeom>
            <a:avLst/>
            <a:gdLst>
              <a:gd name="T0" fmla="*/ 0 w 1500"/>
              <a:gd name="T1" fmla="*/ 493166 h 1090"/>
              <a:gd name="T2" fmla="*/ 0 w 1500"/>
              <a:gd name="T3" fmla="*/ 1261857 h 1090"/>
              <a:gd name="T4" fmla="*/ 1736500 w 1500"/>
              <a:gd name="T5" fmla="*/ 637874 h 1090"/>
              <a:gd name="T6" fmla="*/ 1368362 w 1500"/>
              <a:gd name="T7" fmla="*/ 0 h 1090"/>
              <a:gd name="T8" fmla="*/ 0 w 1500"/>
              <a:gd name="T9" fmla="*/ 493166 h 1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0"/>
              <a:gd name="T16" fmla="*/ 0 h 1090"/>
              <a:gd name="T17" fmla="*/ 1500 w 1500"/>
              <a:gd name="T18" fmla="*/ 1090 h 10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0" h="1090">
                <a:moveTo>
                  <a:pt x="0" y="426"/>
                </a:moveTo>
                <a:lnTo>
                  <a:pt x="0" y="1090"/>
                </a:lnTo>
                <a:lnTo>
                  <a:pt x="1500" y="551"/>
                </a:lnTo>
                <a:lnTo>
                  <a:pt x="1182" y="0"/>
                </a:lnTo>
                <a:lnTo>
                  <a:pt x="0" y="426"/>
                </a:lnTo>
                <a:close/>
              </a:path>
            </a:pathLst>
          </a:custGeom>
          <a:solidFill>
            <a:srgbClr val="BABABA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1" name="Freeform 10"/>
          <p:cNvSpPr/>
          <p:nvPr/>
        </p:nvSpPr>
        <p:spPr bwMode="auto">
          <a:xfrm>
            <a:off x="7007225" y="4540250"/>
            <a:ext cx="1735138" cy="1262063"/>
          </a:xfrm>
          <a:custGeom>
            <a:avLst/>
            <a:gdLst>
              <a:gd name="T0" fmla="*/ 0 w 1499"/>
              <a:gd name="T1" fmla="*/ 637874 h 1090"/>
              <a:gd name="T2" fmla="*/ 1735342 w 1499"/>
              <a:gd name="T3" fmla="*/ 1261857 h 1090"/>
              <a:gd name="T4" fmla="*/ 1735342 w 1499"/>
              <a:gd name="T5" fmla="*/ 493166 h 1090"/>
              <a:gd name="T6" fmla="*/ 366980 w 1499"/>
              <a:gd name="T7" fmla="*/ 0 h 1090"/>
              <a:gd name="T8" fmla="*/ 0 w 1499"/>
              <a:gd name="T9" fmla="*/ 637874 h 10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9"/>
              <a:gd name="T16" fmla="*/ 0 h 1090"/>
              <a:gd name="T17" fmla="*/ 1499 w 1499"/>
              <a:gd name="T18" fmla="*/ 1090 h 10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9" h="1090">
                <a:moveTo>
                  <a:pt x="0" y="551"/>
                </a:moveTo>
                <a:lnTo>
                  <a:pt x="1499" y="1090"/>
                </a:lnTo>
                <a:lnTo>
                  <a:pt x="1499" y="426"/>
                </a:lnTo>
                <a:lnTo>
                  <a:pt x="317" y="0"/>
                </a:lnTo>
                <a:lnTo>
                  <a:pt x="0" y="55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" name="Freeform 11"/>
          <p:cNvSpPr/>
          <p:nvPr/>
        </p:nvSpPr>
        <p:spPr bwMode="auto">
          <a:xfrm>
            <a:off x="8742363" y="3903663"/>
            <a:ext cx="1325562" cy="1035050"/>
          </a:xfrm>
          <a:custGeom>
            <a:avLst/>
            <a:gdLst>
              <a:gd name="T0" fmla="*/ 865 w 1145"/>
              <a:gd name="T1" fmla="*/ 0 h 894"/>
              <a:gd name="T2" fmla="*/ 0 w 1145"/>
              <a:gd name="T3" fmla="*/ 309 h 894"/>
              <a:gd name="T4" fmla="*/ 0 w 1145"/>
              <a:gd name="T5" fmla="*/ 894 h 894"/>
              <a:gd name="T6" fmla="*/ 1145 w 1145"/>
              <a:gd name="T7" fmla="*/ 484 h 894"/>
              <a:gd name="T8" fmla="*/ 865 w 1145"/>
              <a:gd name="T9" fmla="*/ 0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894">
                <a:moveTo>
                  <a:pt x="865" y="0"/>
                </a:moveTo>
                <a:lnTo>
                  <a:pt x="0" y="309"/>
                </a:lnTo>
                <a:lnTo>
                  <a:pt x="0" y="894"/>
                </a:lnTo>
                <a:lnTo>
                  <a:pt x="1145" y="484"/>
                </a:lnTo>
                <a:lnTo>
                  <a:pt x="86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ea typeface="+mn-ea"/>
            </a:endParaRPr>
          </a:p>
        </p:txBody>
      </p:sp>
      <p:sp>
        <p:nvSpPr>
          <p:cNvPr id="123" name="Freeform 12"/>
          <p:cNvSpPr/>
          <p:nvPr/>
        </p:nvSpPr>
        <p:spPr bwMode="auto">
          <a:xfrm>
            <a:off x="7418388" y="3903663"/>
            <a:ext cx="1323975" cy="1035050"/>
          </a:xfrm>
          <a:custGeom>
            <a:avLst/>
            <a:gdLst>
              <a:gd name="T0" fmla="*/ 0 w 1144"/>
              <a:gd name="T1" fmla="*/ 560311 h 894"/>
              <a:gd name="T2" fmla="*/ 1324371 w 1144"/>
              <a:gd name="T3" fmla="*/ 1034954 h 894"/>
              <a:gd name="T4" fmla="*/ 1324371 w 1144"/>
              <a:gd name="T5" fmla="*/ 357719 h 894"/>
              <a:gd name="T6" fmla="*/ 324147 w 1144"/>
              <a:gd name="T7" fmla="*/ 0 h 894"/>
              <a:gd name="T8" fmla="*/ 0 w 1144"/>
              <a:gd name="T9" fmla="*/ 560311 h 8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4"/>
              <a:gd name="T16" fmla="*/ 0 h 894"/>
              <a:gd name="T17" fmla="*/ 1144 w 1144"/>
              <a:gd name="T18" fmla="*/ 894 h 8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4" h="894">
                <a:moveTo>
                  <a:pt x="0" y="484"/>
                </a:moveTo>
                <a:lnTo>
                  <a:pt x="1144" y="894"/>
                </a:lnTo>
                <a:lnTo>
                  <a:pt x="1144" y="309"/>
                </a:lnTo>
                <a:lnTo>
                  <a:pt x="280" y="0"/>
                </a:lnTo>
                <a:lnTo>
                  <a:pt x="0" y="484"/>
                </a:lnTo>
                <a:close/>
              </a:path>
            </a:pathLst>
          </a:custGeom>
          <a:solidFill>
            <a:srgbClr val="C7C7C7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4" name="Group 68"/>
          <p:cNvGrpSpPr/>
          <p:nvPr/>
        </p:nvGrpSpPr>
        <p:grpSpPr>
          <a:xfrm rot="20251316">
            <a:off x="9371781" y="4946108"/>
            <a:ext cx="361288" cy="361287"/>
            <a:chOff x="4033838" y="4086226"/>
            <a:chExt cx="881063" cy="881062"/>
          </a:xfrm>
          <a:noFill/>
        </p:grpSpPr>
        <p:sp>
          <p:nvSpPr>
            <p:cNvPr id="125" name="Freeform 36"/>
            <p:cNvSpPr/>
            <p:nvPr/>
          </p:nvSpPr>
          <p:spPr bwMode="auto">
            <a:xfrm>
              <a:off x="4033838" y="4086226"/>
              <a:ext cx="881063" cy="728663"/>
            </a:xfrm>
            <a:custGeom>
              <a:avLst/>
              <a:gdLst>
                <a:gd name="T0" fmla="*/ 186 w 232"/>
                <a:gd name="T1" fmla="*/ 192 h 192"/>
                <a:gd name="T2" fmla="*/ 216 w 232"/>
                <a:gd name="T3" fmla="*/ 192 h 192"/>
                <a:gd name="T4" fmla="*/ 232 w 232"/>
                <a:gd name="T5" fmla="*/ 176 h 192"/>
                <a:gd name="T6" fmla="*/ 232 w 232"/>
                <a:gd name="T7" fmla="*/ 141 h 192"/>
                <a:gd name="T8" fmla="*/ 216 w 232"/>
                <a:gd name="T9" fmla="*/ 120 h 192"/>
                <a:gd name="T10" fmla="*/ 216 w 232"/>
                <a:gd name="T11" fmla="*/ 32 h 192"/>
                <a:gd name="T12" fmla="*/ 188 w 232"/>
                <a:gd name="T13" fmla="*/ 0 h 192"/>
                <a:gd name="T14" fmla="*/ 48 w 232"/>
                <a:gd name="T15" fmla="*/ 0 h 192"/>
                <a:gd name="T16" fmla="*/ 16 w 232"/>
                <a:gd name="T17" fmla="*/ 32 h 192"/>
                <a:gd name="T18" fmla="*/ 16 w 232"/>
                <a:gd name="T19" fmla="*/ 120 h 192"/>
                <a:gd name="T20" fmla="*/ 0 w 232"/>
                <a:gd name="T21" fmla="*/ 141 h 192"/>
                <a:gd name="T22" fmla="*/ 0 w 232"/>
                <a:gd name="T23" fmla="*/ 176 h 192"/>
                <a:gd name="T24" fmla="*/ 16 w 232"/>
                <a:gd name="T25" fmla="*/ 192 h 192"/>
                <a:gd name="T26" fmla="*/ 45 w 232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92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  <p:sp>
          <p:nvSpPr>
            <p:cNvPr id="126" name="Freeform 37"/>
            <p:cNvSpPr/>
            <p:nvPr/>
          </p:nvSpPr>
          <p:spPr bwMode="auto">
            <a:xfrm>
              <a:off x="4110038" y="4694238"/>
              <a:ext cx="728663" cy="273050"/>
            </a:xfrm>
            <a:custGeom>
              <a:avLst/>
              <a:gdLst>
                <a:gd name="T0" fmla="*/ 192 w 192"/>
                <a:gd name="T1" fmla="*/ 72 h 72"/>
                <a:gd name="T2" fmla="*/ 0 w 192"/>
                <a:gd name="T3" fmla="*/ 72 h 72"/>
                <a:gd name="T4" fmla="*/ 32 w 192"/>
                <a:gd name="T5" fmla="*/ 0 h 72"/>
                <a:gd name="T6" fmla="*/ 160 w 192"/>
                <a:gd name="T7" fmla="*/ 0 h 72"/>
                <a:gd name="T8" fmla="*/ 192 w 19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  <p:sp>
          <p:nvSpPr>
            <p:cNvPr id="127" name="Oval 38"/>
            <p:cNvSpPr>
              <a:spLocks noChangeArrowheads="1"/>
            </p:cNvSpPr>
            <p:nvPr/>
          </p:nvSpPr>
          <p:spPr bwMode="auto">
            <a:xfrm>
              <a:off x="4352925" y="4176713"/>
              <a:ext cx="242888" cy="244475"/>
            </a:xfrm>
            <a:prstGeom prst="ellipse">
              <a:avLst/>
            </a:pr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  <p:sp>
          <p:nvSpPr>
            <p:cNvPr id="128" name="Oval 39"/>
            <p:cNvSpPr>
              <a:spLocks noChangeArrowheads="1"/>
            </p:cNvSpPr>
            <p:nvPr/>
          </p:nvSpPr>
          <p:spPr bwMode="auto">
            <a:xfrm>
              <a:off x="4216400" y="4405313"/>
              <a:ext cx="30163" cy="30163"/>
            </a:xfrm>
            <a:prstGeom prst="ellipse">
              <a:avLst/>
            </a:pr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4672013" y="4176713"/>
              <a:ext cx="90488" cy="92075"/>
            </a:xfrm>
            <a:prstGeom prst="rect">
              <a:avLst/>
            </a:pr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  <p:sp>
          <p:nvSpPr>
            <p:cNvPr id="130" name="Line 41"/>
            <p:cNvSpPr>
              <a:spLocks noChangeShapeType="1"/>
            </p:cNvSpPr>
            <p:nvPr/>
          </p:nvSpPr>
          <p:spPr bwMode="auto">
            <a:xfrm flipV="1">
              <a:off x="4429125" y="4086226"/>
              <a:ext cx="0" cy="98425"/>
            </a:xfrm>
            <a:prstGeom prst="line">
              <a:avLst/>
            </a:pr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  <p:sp>
          <p:nvSpPr>
            <p:cNvPr id="131" name="Line 42"/>
            <p:cNvSpPr>
              <a:spLocks noChangeShapeType="1"/>
            </p:cNvSpPr>
            <p:nvPr/>
          </p:nvSpPr>
          <p:spPr bwMode="auto">
            <a:xfrm flipV="1">
              <a:off x="4519613" y="4086226"/>
              <a:ext cx="0" cy="98425"/>
            </a:xfrm>
            <a:prstGeom prst="line">
              <a:avLst/>
            </a:pr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  <p:sp>
          <p:nvSpPr>
            <p:cNvPr id="132" name="Line 43"/>
            <p:cNvSpPr>
              <a:spLocks noChangeShapeType="1"/>
            </p:cNvSpPr>
            <p:nvPr/>
          </p:nvSpPr>
          <p:spPr bwMode="auto">
            <a:xfrm flipV="1">
              <a:off x="4429125" y="4413251"/>
              <a:ext cx="0" cy="128588"/>
            </a:xfrm>
            <a:prstGeom prst="line">
              <a:avLst/>
            </a:pr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  <p:sp>
          <p:nvSpPr>
            <p:cNvPr id="133" name="Line 44"/>
            <p:cNvSpPr>
              <a:spLocks noChangeShapeType="1"/>
            </p:cNvSpPr>
            <p:nvPr/>
          </p:nvSpPr>
          <p:spPr bwMode="auto">
            <a:xfrm flipV="1">
              <a:off x="4519613" y="4413251"/>
              <a:ext cx="0" cy="128588"/>
            </a:xfrm>
            <a:prstGeom prst="line">
              <a:avLst/>
            </a:pr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  <p:sp>
          <p:nvSpPr>
            <p:cNvPr id="134" name="Line 45"/>
            <p:cNvSpPr>
              <a:spLocks noChangeShapeType="1"/>
            </p:cNvSpPr>
            <p:nvPr/>
          </p:nvSpPr>
          <p:spPr bwMode="auto">
            <a:xfrm>
              <a:off x="4094163" y="4541838"/>
              <a:ext cx="760413" cy="0"/>
            </a:xfrm>
            <a:prstGeom prst="line">
              <a:avLst/>
            </a:pr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  <p:sp>
          <p:nvSpPr>
            <p:cNvPr id="135" name="Line 46"/>
            <p:cNvSpPr>
              <a:spLocks noChangeShapeType="1"/>
            </p:cNvSpPr>
            <p:nvPr/>
          </p:nvSpPr>
          <p:spPr bwMode="auto">
            <a:xfrm>
              <a:off x="4033838" y="4621213"/>
              <a:ext cx="881063" cy="0"/>
            </a:xfrm>
            <a:prstGeom prst="line">
              <a:avLst/>
            </a:pr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  <p:sp>
          <p:nvSpPr>
            <p:cNvPr id="136" name="Line 47"/>
            <p:cNvSpPr>
              <a:spLocks noChangeShapeType="1"/>
            </p:cNvSpPr>
            <p:nvPr/>
          </p:nvSpPr>
          <p:spPr bwMode="auto">
            <a:xfrm>
              <a:off x="4079875" y="4694238"/>
              <a:ext cx="788988" cy="0"/>
            </a:xfrm>
            <a:prstGeom prst="line">
              <a:avLst/>
            </a:pr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  <p:sp>
          <p:nvSpPr>
            <p:cNvPr id="137" name="Line 48"/>
            <p:cNvSpPr>
              <a:spLocks noChangeShapeType="1"/>
            </p:cNvSpPr>
            <p:nvPr/>
          </p:nvSpPr>
          <p:spPr bwMode="auto">
            <a:xfrm>
              <a:off x="4159250" y="4906963"/>
              <a:ext cx="627063" cy="0"/>
            </a:xfrm>
            <a:prstGeom prst="line">
              <a:avLst/>
            </a:pr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00">
                <a:latin typeface="+mn-lt"/>
                <a:ea typeface="+mn-ea"/>
              </a:endParaRPr>
            </a:p>
          </p:txBody>
        </p:sp>
      </p:grpSp>
      <p:grpSp>
        <p:nvGrpSpPr>
          <p:cNvPr id="138" name="Group 109"/>
          <p:cNvGrpSpPr/>
          <p:nvPr/>
        </p:nvGrpSpPr>
        <p:grpSpPr bwMode="auto">
          <a:xfrm rot="-1155146">
            <a:off x="9161463" y="4217988"/>
            <a:ext cx="341312" cy="341312"/>
            <a:chOff x="3263900" y="4037013"/>
            <a:chExt cx="879475" cy="879475"/>
          </a:xfrm>
        </p:grpSpPr>
        <p:sp>
          <p:nvSpPr>
            <p:cNvPr id="34869" name="Rectangle 20"/>
            <p:cNvSpPr>
              <a:spLocks noChangeArrowheads="1"/>
            </p:cNvSpPr>
            <p:nvPr/>
          </p:nvSpPr>
          <p:spPr bwMode="auto">
            <a:xfrm>
              <a:off x="3263900" y="4037013"/>
              <a:ext cx="879475" cy="879475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id-ID" altLang="zh-CN" sz="2400">
                <a:latin typeface="Calibri" panose="020F0502020204030204" pitchFamily="34" charset="0"/>
              </a:endParaRPr>
            </a:p>
          </p:txBody>
        </p:sp>
        <p:sp>
          <p:nvSpPr>
            <p:cNvPr id="34870" name="Line 21"/>
            <p:cNvSpPr>
              <a:spLocks noChangeShapeType="1"/>
            </p:cNvSpPr>
            <p:nvPr/>
          </p:nvSpPr>
          <p:spPr bwMode="auto">
            <a:xfrm flipV="1">
              <a:off x="3719513" y="4310063"/>
              <a:ext cx="0" cy="26193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4871" name="Line 22"/>
            <p:cNvSpPr>
              <a:spLocks noChangeShapeType="1"/>
            </p:cNvSpPr>
            <p:nvPr/>
          </p:nvSpPr>
          <p:spPr bwMode="auto">
            <a:xfrm flipV="1">
              <a:off x="3900488" y="4492626"/>
              <a:ext cx="0" cy="7937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4872" name="Line 23"/>
            <p:cNvSpPr>
              <a:spLocks noChangeShapeType="1"/>
            </p:cNvSpPr>
            <p:nvPr/>
          </p:nvSpPr>
          <p:spPr bwMode="auto">
            <a:xfrm flipV="1">
              <a:off x="3506788" y="4149726"/>
              <a:ext cx="0" cy="2206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4873" name="Line 24"/>
            <p:cNvSpPr>
              <a:spLocks noChangeShapeType="1"/>
            </p:cNvSpPr>
            <p:nvPr/>
          </p:nvSpPr>
          <p:spPr bwMode="auto">
            <a:xfrm flipV="1">
              <a:off x="3506788" y="4430713"/>
              <a:ext cx="0" cy="14128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4874" name="Line 25"/>
            <p:cNvSpPr>
              <a:spLocks noChangeShapeType="1"/>
            </p:cNvSpPr>
            <p:nvPr/>
          </p:nvSpPr>
          <p:spPr bwMode="auto">
            <a:xfrm flipV="1">
              <a:off x="3900488" y="4149726"/>
              <a:ext cx="0" cy="28098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4875" name="Line 26"/>
            <p:cNvSpPr>
              <a:spLocks noChangeShapeType="1"/>
            </p:cNvSpPr>
            <p:nvPr/>
          </p:nvSpPr>
          <p:spPr bwMode="auto">
            <a:xfrm flipV="1">
              <a:off x="3719513" y="4149726"/>
              <a:ext cx="0" cy="984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4876" name="Rectangle 27"/>
            <p:cNvSpPr>
              <a:spLocks noChangeArrowheads="1"/>
            </p:cNvSpPr>
            <p:nvPr/>
          </p:nvSpPr>
          <p:spPr bwMode="auto">
            <a:xfrm>
              <a:off x="3840163" y="4430713"/>
              <a:ext cx="122238" cy="61913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id-ID" altLang="zh-CN" sz="2400">
                <a:latin typeface="Calibri" panose="020F0502020204030204" pitchFamily="34" charset="0"/>
              </a:endParaRPr>
            </a:p>
          </p:txBody>
        </p:sp>
        <p:sp>
          <p:nvSpPr>
            <p:cNvPr id="34877" name="Rectangle 28"/>
            <p:cNvSpPr>
              <a:spLocks noChangeArrowheads="1"/>
            </p:cNvSpPr>
            <p:nvPr/>
          </p:nvSpPr>
          <p:spPr bwMode="auto">
            <a:xfrm>
              <a:off x="3657600" y="4248151"/>
              <a:ext cx="122238" cy="61913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id-ID" altLang="zh-CN" sz="2400">
                <a:latin typeface="Calibri" panose="020F0502020204030204" pitchFamily="34" charset="0"/>
              </a:endParaRPr>
            </a:p>
          </p:txBody>
        </p:sp>
        <p:sp>
          <p:nvSpPr>
            <p:cNvPr id="34878" name="Rectangle 29"/>
            <p:cNvSpPr>
              <a:spLocks noChangeArrowheads="1"/>
            </p:cNvSpPr>
            <p:nvPr/>
          </p:nvSpPr>
          <p:spPr bwMode="auto">
            <a:xfrm>
              <a:off x="3444875" y="4370388"/>
              <a:ext cx="122238" cy="60325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id-ID" altLang="zh-CN" sz="2400">
                <a:latin typeface="Calibri" panose="020F0502020204030204" pitchFamily="34" charset="0"/>
              </a:endParaRPr>
            </a:p>
          </p:txBody>
        </p:sp>
        <p:sp>
          <p:nvSpPr>
            <p:cNvPr id="34879" name="Oval 30"/>
            <p:cNvSpPr>
              <a:spLocks noChangeArrowheads="1"/>
            </p:cNvSpPr>
            <p:nvPr/>
          </p:nvSpPr>
          <p:spPr bwMode="auto">
            <a:xfrm>
              <a:off x="3840163" y="4673601"/>
              <a:ext cx="122238" cy="122238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id-ID" altLang="zh-CN" sz="2400">
                <a:latin typeface="Calibri" panose="020F0502020204030204" pitchFamily="34" charset="0"/>
              </a:endParaRPr>
            </a:p>
          </p:txBody>
        </p:sp>
        <p:sp>
          <p:nvSpPr>
            <p:cNvPr id="34880" name="Oval 31"/>
            <p:cNvSpPr>
              <a:spLocks noChangeArrowheads="1"/>
            </p:cNvSpPr>
            <p:nvPr/>
          </p:nvSpPr>
          <p:spPr bwMode="auto">
            <a:xfrm>
              <a:off x="3657600" y="4673601"/>
              <a:ext cx="122238" cy="122238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id-ID" altLang="zh-CN" sz="2400">
                <a:latin typeface="Calibri" panose="020F0502020204030204" pitchFamily="34" charset="0"/>
              </a:endParaRPr>
            </a:p>
          </p:txBody>
        </p:sp>
        <p:sp>
          <p:nvSpPr>
            <p:cNvPr id="34881" name="Oval 32"/>
            <p:cNvSpPr>
              <a:spLocks noChangeArrowheads="1"/>
            </p:cNvSpPr>
            <p:nvPr/>
          </p:nvSpPr>
          <p:spPr bwMode="auto">
            <a:xfrm>
              <a:off x="3444875" y="4673601"/>
              <a:ext cx="122238" cy="122238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id-ID" altLang="zh-CN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152" name="Group 123"/>
          <p:cNvGrpSpPr/>
          <p:nvPr/>
        </p:nvGrpSpPr>
        <p:grpSpPr bwMode="auto">
          <a:xfrm rot="-1267563">
            <a:off x="8945563" y="3492500"/>
            <a:ext cx="352425" cy="344488"/>
            <a:chOff x="1614488" y="3721100"/>
            <a:chExt cx="879475" cy="863601"/>
          </a:xfrm>
        </p:grpSpPr>
        <p:sp>
          <p:nvSpPr>
            <p:cNvPr id="34862" name="Freeform 10"/>
            <p:cNvSpPr/>
            <p:nvPr/>
          </p:nvSpPr>
          <p:spPr bwMode="auto">
            <a:xfrm>
              <a:off x="1887538" y="3721100"/>
              <a:ext cx="393700" cy="166688"/>
            </a:xfrm>
            <a:custGeom>
              <a:avLst/>
              <a:gdLst>
                <a:gd name="T0" fmla="*/ 0 w 248"/>
                <a:gd name="T1" fmla="*/ 166688 h 105"/>
                <a:gd name="T2" fmla="*/ 196850 w 248"/>
                <a:gd name="T3" fmla="*/ 0 h 105"/>
                <a:gd name="T4" fmla="*/ 393700 w 248"/>
                <a:gd name="T5" fmla="*/ 166688 h 105"/>
                <a:gd name="T6" fmla="*/ 0 60000 65536"/>
                <a:gd name="T7" fmla="*/ 0 60000 65536"/>
                <a:gd name="T8" fmla="*/ 0 60000 65536"/>
                <a:gd name="T9" fmla="*/ 0 w 248"/>
                <a:gd name="T10" fmla="*/ 0 h 105"/>
                <a:gd name="T11" fmla="*/ 248 w 248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105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4863" name="Rectangle 11"/>
            <p:cNvSpPr>
              <a:spLocks noChangeArrowheads="1"/>
            </p:cNvSpPr>
            <p:nvPr/>
          </p:nvSpPr>
          <p:spPr bwMode="auto">
            <a:xfrm>
              <a:off x="1614488" y="3887788"/>
              <a:ext cx="879475" cy="69691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</a:ln>
          </p:spPr>
          <p:txBody>
            <a:bodyPr lIns="121920" tIns="60960" rIns="121920" bIns="60960"/>
            <a:lstStyle/>
            <a:p>
              <a:endParaRPr lang="id-ID" altLang="zh-CN" sz="2400">
                <a:latin typeface="Calibri" panose="020F0502020204030204" pitchFamily="34" charset="0"/>
              </a:endParaRPr>
            </a:p>
          </p:txBody>
        </p:sp>
        <p:sp>
          <p:nvSpPr>
            <p:cNvPr id="34864" name="Rectangle 12"/>
            <p:cNvSpPr>
              <a:spLocks noChangeArrowheads="1"/>
            </p:cNvSpPr>
            <p:nvPr/>
          </p:nvSpPr>
          <p:spPr bwMode="auto">
            <a:xfrm>
              <a:off x="1704976" y="3978275"/>
              <a:ext cx="698500" cy="515938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</a:ln>
          </p:spPr>
          <p:txBody>
            <a:bodyPr lIns="121920" tIns="60960" rIns="121920" bIns="60960"/>
            <a:lstStyle/>
            <a:p>
              <a:endParaRPr lang="id-ID" altLang="zh-CN" sz="2400">
                <a:latin typeface="Calibri" panose="020F0502020204030204" pitchFamily="34" charset="0"/>
              </a:endParaRPr>
            </a:p>
          </p:txBody>
        </p:sp>
        <p:sp>
          <p:nvSpPr>
            <p:cNvPr id="34865" name="Freeform 13"/>
            <p:cNvSpPr/>
            <p:nvPr/>
          </p:nvSpPr>
          <p:spPr bwMode="auto">
            <a:xfrm>
              <a:off x="1765301" y="4076700"/>
              <a:ext cx="349250" cy="417513"/>
            </a:xfrm>
            <a:custGeom>
              <a:avLst/>
              <a:gdLst>
                <a:gd name="T0" fmla="*/ 349250 w 92"/>
                <a:gd name="T1" fmla="*/ 417513 h 110"/>
                <a:gd name="T2" fmla="*/ 174625 w 92"/>
                <a:gd name="T3" fmla="*/ 0 h 110"/>
                <a:gd name="T4" fmla="*/ 0 w 92"/>
                <a:gd name="T5" fmla="*/ 417513 h 110"/>
                <a:gd name="T6" fmla="*/ 0 60000 65536"/>
                <a:gd name="T7" fmla="*/ 0 60000 65536"/>
                <a:gd name="T8" fmla="*/ 0 60000 65536"/>
                <a:gd name="T9" fmla="*/ 0 w 92"/>
                <a:gd name="T10" fmla="*/ 0 h 110"/>
                <a:gd name="T11" fmla="*/ 92 w 92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10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4866" name="Line 14"/>
            <p:cNvSpPr>
              <a:spLocks noChangeShapeType="1"/>
            </p:cNvSpPr>
            <p:nvPr/>
          </p:nvSpPr>
          <p:spPr bwMode="auto">
            <a:xfrm>
              <a:off x="1849438" y="4373563"/>
              <a:ext cx="18256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4867" name="Freeform 15"/>
            <p:cNvSpPr/>
            <p:nvPr/>
          </p:nvSpPr>
          <p:spPr bwMode="auto">
            <a:xfrm>
              <a:off x="2220913" y="4376738"/>
              <a:ext cx="92075" cy="117475"/>
            </a:xfrm>
            <a:custGeom>
              <a:avLst/>
              <a:gdLst>
                <a:gd name="T0" fmla="*/ 0 w 58"/>
                <a:gd name="T1" fmla="*/ 117475 h 74"/>
                <a:gd name="T2" fmla="*/ 0 w 58"/>
                <a:gd name="T3" fmla="*/ 0 h 74"/>
                <a:gd name="T4" fmla="*/ 92075 w 58"/>
                <a:gd name="T5" fmla="*/ 0 h 74"/>
                <a:gd name="T6" fmla="*/ 92075 w 58"/>
                <a:gd name="T7" fmla="*/ 117475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74"/>
                <a:gd name="T14" fmla="*/ 58 w 5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74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4868" name="Freeform 16"/>
            <p:cNvSpPr/>
            <p:nvPr/>
          </p:nvSpPr>
          <p:spPr bwMode="auto">
            <a:xfrm>
              <a:off x="2312988" y="4251325"/>
              <a:ext cx="90488" cy="125413"/>
            </a:xfrm>
            <a:custGeom>
              <a:avLst/>
              <a:gdLst>
                <a:gd name="T0" fmla="*/ 0 w 57"/>
                <a:gd name="T1" fmla="*/ 125413 h 79"/>
                <a:gd name="T2" fmla="*/ 0 w 57"/>
                <a:gd name="T3" fmla="*/ 0 h 79"/>
                <a:gd name="T4" fmla="*/ 90488 w 57"/>
                <a:gd name="T5" fmla="*/ 0 h 79"/>
                <a:gd name="T6" fmla="*/ 0 60000 65536"/>
                <a:gd name="T7" fmla="*/ 0 60000 65536"/>
                <a:gd name="T8" fmla="*/ 0 60000 65536"/>
                <a:gd name="T9" fmla="*/ 0 w 57"/>
                <a:gd name="T10" fmla="*/ 0 h 79"/>
                <a:gd name="T11" fmla="*/ 57 w 57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79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170" name="TextBox 149"/>
          <p:cNvSpPr txBox="1">
            <a:spLocks noChangeArrowheads="1"/>
          </p:cNvSpPr>
          <p:nvPr/>
        </p:nvSpPr>
        <p:spPr bwMode="auto">
          <a:xfrm>
            <a:off x="6610350" y="3208338"/>
            <a:ext cx="9334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id-ID" altLang="zh-CN" sz="1600">
                <a:solidFill>
                  <a:srgbClr val="A6A6A6"/>
                </a:solidFill>
                <a:latin typeface="Arial Black" panose="020B0A04020102020204" pitchFamily="34" charset="0"/>
              </a:rPr>
              <a:t>200</a:t>
            </a:r>
            <a:r>
              <a:rPr lang="en-US" altLang="zh-CN" sz="1600">
                <a:solidFill>
                  <a:srgbClr val="A6A6A6"/>
                </a:solidFill>
                <a:latin typeface="Arial Black" panose="020B0A04020102020204" pitchFamily="34" charset="0"/>
              </a:rPr>
              <a:t>7.5</a:t>
            </a:r>
            <a:endParaRPr lang="id-ID" altLang="zh-CN" sz="1600">
              <a:solidFill>
                <a:srgbClr val="A6A6A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3" name="Straight Connector 140"/>
          <p:cNvCxnSpPr/>
          <p:nvPr/>
        </p:nvCxnSpPr>
        <p:spPr>
          <a:xfrm flipH="1">
            <a:off x="6564313" y="2914650"/>
            <a:ext cx="17145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43"/>
          <p:cNvCxnSpPr/>
          <p:nvPr/>
        </p:nvCxnSpPr>
        <p:spPr>
          <a:xfrm flipH="1">
            <a:off x="9896475" y="4089400"/>
            <a:ext cx="17462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46"/>
          <p:cNvCxnSpPr/>
          <p:nvPr/>
        </p:nvCxnSpPr>
        <p:spPr>
          <a:xfrm flipH="1" flipV="1">
            <a:off x="11642725" y="2998788"/>
            <a:ext cx="0" cy="105886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60"/>
          <p:cNvCxnSpPr/>
          <p:nvPr/>
        </p:nvCxnSpPr>
        <p:spPr>
          <a:xfrm flipH="1">
            <a:off x="7596188" y="6615113"/>
            <a:ext cx="252253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63"/>
          <p:cNvCxnSpPr/>
          <p:nvPr/>
        </p:nvCxnSpPr>
        <p:spPr>
          <a:xfrm flipH="1" flipV="1">
            <a:off x="10118725" y="5354638"/>
            <a:ext cx="0" cy="12668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59"/>
          <p:cNvSpPr txBox="1"/>
          <p:nvPr/>
        </p:nvSpPr>
        <p:spPr>
          <a:xfrm>
            <a:off x="6591300" y="1860550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id-ID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矩形 47"/>
          <p:cNvSpPr>
            <a:spLocks noChangeArrowheads="1"/>
          </p:cNvSpPr>
          <p:nvPr/>
        </p:nvSpPr>
        <p:spPr bwMode="auto">
          <a:xfrm>
            <a:off x="6591300" y="2224088"/>
            <a:ext cx="1833563" cy="64611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77" name="TextBox 159"/>
          <p:cNvSpPr txBox="1"/>
          <p:nvPr/>
        </p:nvSpPr>
        <p:spPr>
          <a:xfrm>
            <a:off x="9894888" y="2987675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id-ID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矩形 47"/>
          <p:cNvSpPr>
            <a:spLocks noChangeArrowheads="1"/>
          </p:cNvSpPr>
          <p:nvPr/>
        </p:nvSpPr>
        <p:spPr bwMode="auto">
          <a:xfrm>
            <a:off x="9894888" y="3351213"/>
            <a:ext cx="1833562" cy="64611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79" name="TextBox 159"/>
          <p:cNvSpPr txBox="1"/>
          <p:nvPr/>
        </p:nvSpPr>
        <p:spPr>
          <a:xfrm>
            <a:off x="8913813" y="5727700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id-ID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矩形 47"/>
          <p:cNvSpPr>
            <a:spLocks noChangeArrowheads="1"/>
          </p:cNvSpPr>
          <p:nvPr/>
        </p:nvSpPr>
        <p:spPr bwMode="auto">
          <a:xfrm>
            <a:off x="7434263" y="6091238"/>
            <a:ext cx="2587625" cy="46196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20" grpId="0" animBg="1"/>
      <p:bldP spid="21" grpId="0" animBg="1"/>
      <p:bldP spid="99" grpId="0"/>
      <p:bldP spid="101" grpId="0"/>
      <p:bldP spid="109" grpId="0"/>
      <p:bldP spid="113" grpId="0"/>
      <p:bldP spid="38" grpId="0"/>
      <p:bldP spid="39" grpId="0"/>
      <p:bldP spid="22" grpId="0" animBg="1"/>
      <p:bldP spid="41" grpId="0" animBg="1"/>
      <p:bldP spid="42" grpId="0" animBg="1"/>
      <p:bldP spid="118" grpId="0" animBg="1"/>
      <p:bldP spid="119" grpId="0" animBg="1"/>
      <p:bldP spid="120" grpId="0" animBg="1"/>
      <p:bldP spid="121" grpId="0" animBg="1"/>
      <p:bldP spid="123" grpId="0" animBg="1"/>
      <p:bldP spid="170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6570663" y="1439863"/>
            <a:ext cx="3940175" cy="2967037"/>
            <a:chOff x="6569880" y="1439257"/>
            <a:chExt cx="3941516" cy="2968086"/>
          </a:xfrm>
        </p:grpSpPr>
        <p:grpSp>
          <p:nvGrpSpPr>
            <p:cNvPr id="38942" name="组合 2"/>
            <p:cNvGrpSpPr/>
            <p:nvPr/>
          </p:nvGrpSpPr>
          <p:grpSpPr bwMode="auto">
            <a:xfrm>
              <a:off x="6569880" y="1439257"/>
              <a:ext cx="3941516" cy="2968086"/>
              <a:chOff x="6569880" y="1439257"/>
              <a:chExt cx="3941516" cy="2968086"/>
            </a:xfrm>
          </p:grpSpPr>
          <p:sp>
            <p:nvSpPr>
              <p:cNvPr id="24" name="Rectangle 49"/>
              <p:cNvSpPr/>
              <p:nvPr/>
            </p:nvSpPr>
            <p:spPr>
              <a:xfrm flipH="1">
                <a:off x="6569880" y="1809275"/>
                <a:ext cx="3539741" cy="2598068"/>
              </a:xfrm>
              <a:prstGeom prst="rect">
                <a:avLst/>
              </a:prstGeom>
              <a:solidFill>
                <a:srgbClr val="0092C3"/>
              </a:solidFill>
              <a:ln>
                <a:noFill/>
              </a:ln>
              <a:effectLst>
                <a:outerShdw blurRad="177800" dist="63500" dir="8100000" algn="tr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26" name="Oval 57"/>
              <p:cNvSpPr/>
              <p:nvPr/>
            </p:nvSpPr>
            <p:spPr>
              <a:xfrm flipH="1">
                <a:off x="9660206" y="1439257"/>
                <a:ext cx="851190" cy="851201"/>
              </a:xfrm>
              <a:prstGeom prst="ellipse">
                <a:avLst/>
              </a:prstGeom>
              <a:solidFill>
                <a:schemeClr val="bg1"/>
              </a:solidFill>
              <a:ln w="73025">
                <a:solidFill>
                  <a:srgbClr val="0092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</p:grpSp>
        <p:grpSp>
          <p:nvGrpSpPr>
            <p:cNvPr id="27" name="Group 56"/>
            <p:cNvGrpSpPr/>
            <p:nvPr/>
          </p:nvGrpSpPr>
          <p:grpSpPr>
            <a:xfrm>
              <a:off x="9920233" y="1676149"/>
              <a:ext cx="403138" cy="377863"/>
              <a:chOff x="10280549" y="2492063"/>
              <a:chExt cx="506412" cy="474662"/>
            </a:xfrm>
            <a:solidFill>
              <a:srgbClr val="0092C3"/>
            </a:solidFill>
          </p:grpSpPr>
          <p:sp>
            <p:nvSpPr>
              <p:cNvPr id="28" name="Oval 5"/>
              <p:cNvSpPr>
                <a:spLocks noChangeArrowheads="1"/>
              </p:cNvSpPr>
              <p:nvPr/>
            </p:nvSpPr>
            <p:spPr bwMode="auto">
              <a:xfrm>
                <a:off x="10526611" y="27524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29" name="Freeform 6"/>
              <p:cNvSpPr>
                <a:spLocks noEditPoints="1"/>
              </p:cNvSpPr>
              <p:nvPr/>
            </p:nvSpPr>
            <p:spPr bwMode="auto">
              <a:xfrm>
                <a:off x="10280549" y="2492063"/>
                <a:ext cx="506412" cy="474662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0" name="TextBox 44"/>
          <p:cNvSpPr txBox="1"/>
          <p:nvPr/>
        </p:nvSpPr>
        <p:spPr>
          <a:xfrm>
            <a:off x="5695950" y="5030788"/>
            <a:ext cx="8001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r">
              <a:defRPr sz="160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2015</a:t>
            </a:r>
          </a:p>
        </p:txBody>
      </p:sp>
      <p:sp>
        <p:nvSpPr>
          <p:cNvPr id="8" name="Oval 16"/>
          <p:cNvSpPr/>
          <p:nvPr/>
        </p:nvSpPr>
        <p:spPr>
          <a:xfrm flipH="1" flipV="1">
            <a:off x="6043613" y="3060700"/>
            <a:ext cx="136525" cy="13652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9" name="Group 1"/>
          <p:cNvGrpSpPr/>
          <p:nvPr/>
        </p:nvGrpSpPr>
        <p:grpSpPr bwMode="auto">
          <a:xfrm flipH="1" flipV="1">
            <a:off x="6094413" y="3197225"/>
            <a:ext cx="34925" cy="1552575"/>
            <a:chOff x="6077893" y="2108487"/>
            <a:chExt cx="36214" cy="1552769"/>
          </a:xfrm>
        </p:grpSpPr>
        <p:cxnSp>
          <p:nvCxnSpPr>
            <p:cNvPr id="10" name="Straight Connector 14"/>
            <p:cNvCxnSpPr/>
            <p:nvPr/>
          </p:nvCxnSpPr>
          <p:spPr>
            <a:xfrm>
              <a:off x="6114107" y="2108487"/>
              <a:ext cx="0" cy="155276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4"/>
            <p:cNvCxnSpPr/>
            <p:nvPr/>
          </p:nvCxnSpPr>
          <p:spPr>
            <a:xfrm>
              <a:off x="6077893" y="2108487"/>
              <a:ext cx="0" cy="155276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"/>
          <p:cNvGrpSpPr/>
          <p:nvPr/>
        </p:nvGrpSpPr>
        <p:grpSpPr bwMode="auto">
          <a:xfrm flipH="1" flipV="1">
            <a:off x="6094413" y="1689100"/>
            <a:ext cx="34925" cy="1371600"/>
            <a:chOff x="6077893" y="3797444"/>
            <a:chExt cx="36214" cy="1371599"/>
          </a:xfrm>
        </p:grpSpPr>
        <p:cxnSp>
          <p:nvCxnSpPr>
            <p:cNvPr id="13" name="Straight Connector 19"/>
            <p:cNvCxnSpPr/>
            <p:nvPr/>
          </p:nvCxnSpPr>
          <p:spPr>
            <a:xfrm>
              <a:off x="6114107" y="3797444"/>
              <a:ext cx="0" cy="137159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5"/>
            <p:cNvCxnSpPr/>
            <p:nvPr/>
          </p:nvCxnSpPr>
          <p:spPr>
            <a:xfrm>
              <a:off x="6077893" y="3797444"/>
              <a:ext cx="0" cy="137159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8" name="Group 3"/>
          <p:cNvGrpSpPr/>
          <p:nvPr/>
        </p:nvGrpSpPr>
        <p:grpSpPr bwMode="auto">
          <a:xfrm flipH="1" flipV="1">
            <a:off x="6094413" y="0"/>
            <a:ext cx="34925" cy="1552575"/>
            <a:chOff x="6077893" y="5305231"/>
            <a:chExt cx="36214" cy="1552769"/>
          </a:xfrm>
        </p:grpSpPr>
        <p:cxnSp>
          <p:nvCxnSpPr>
            <p:cNvPr id="16" name="Straight Connector 21"/>
            <p:cNvCxnSpPr/>
            <p:nvPr/>
          </p:nvCxnSpPr>
          <p:spPr>
            <a:xfrm>
              <a:off x="6114107" y="5305231"/>
              <a:ext cx="0" cy="155276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6"/>
            <p:cNvCxnSpPr/>
            <p:nvPr/>
          </p:nvCxnSpPr>
          <p:spPr>
            <a:xfrm>
              <a:off x="6077893" y="5305231"/>
              <a:ext cx="0" cy="1552769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40"/>
          <p:cNvSpPr/>
          <p:nvPr/>
        </p:nvSpPr>
        <p:spPr>
          <a:xfrm flipH="1" flipV="1">
            <a:off x="6043613" y="4740275"/>
            <a:ext cx="136525" cy="13652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9" name="Oval 41"/>
          <p:cNvSpPr/>
          <p:nvPr/>
        </p:nvSpPr>
        <p:spPr>
          <a:xfrm flipH="1" flipV="1">
            <a:off x="6043613" y="1552575"/>
            <a:ext cx="136525" cy="136525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3" name="Isosceles Triangle 48"/>
          <p:cNvSpPr/>
          <p:nvPr/>
        </p:nvSpPr>
        <p:spPr>
          <a:xfrm rot="16200000" flipV="1">
            <a:off x="6247607" y="3071019"/>
            <a:ext cx="69850" cy="11588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2" name="Isosceles Triangle 69"/>
          <p:cNvSpPr/>
          <p:nvPr/>
        </p:nvSpPr>
        <p:spPr>
          <a:xfrm rot="5400000" flipH="1" flipV="1">
            <a:off x="5903912" y="1563688"/>
            <a:ext cx="68263" cy="11588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636713" y="571500"/>
            <a:ext cx="4030662" cy="3567113"/>
            <a:chOff x="1636327" y="571566"/>
            <a:chExt cx="4030905" cy="3567758"/>
          </a:xfrm>
        </p:grpSpPr>
        <p:sp>
          <p:nvSpPr>
            <p:cNvPr id="33" name="Rectangle 70"/>
            <p:cNvSpPr/>
            <p:nvPr/>
          </p:nvSpPr>
          <p:spPr>
            <a:xfrm flipH="1">
              <a:off x="2025287" y="955810"/>
              <a:ext cx="3641945" cy="3183514"/>
            </a:xfrm>
            <a:prstGeom prst="rect">
              <a:avLst/>
            </a:prstGeom>
            <a:solidFill>
              <a:srgbClr val="64A0DC"/>
            </a:solidFill>
            <a:ln>
              <a:noFill/>
            </a:ln>
            <a:effectLst>
              <a:outerShdw blurRad="177800" dist="635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grpSp>
          <p:nvGrpSpPr>
            <p:cNvPr id="38933" name="组合 56"/>
            <p:cNvGrpSpPr/>
            <p:nvPr/>
          </p:nvGrpSpPr>
          <p:grpSpPr bwMode="auto">
            <a:xfrm>
              <a:off x="1636327" y="571566"/>
              <a:ext cx="851649" cy="851649"/>
              <a:chOff x="1636327" y="571566"/>
              <a:chExt cx="851649" cy="851649"/>
            </a:xfrm>
          </p:grpSpPr>
          <p:sp>
            <p:nvSpPr>
              <p:cNvPr id="34" name="Oval 71"/>
              <p:cNvSpPr/>
              <p:nvPr/>
            </p:nvSpPr>
            <p:spPr>
              <a:xfrm flipH="1">
                <a:off x="1636327" y="571566"/>
                <a:ext cx="850951" cy="851054"/>
              </a:xfrm>
              <a:prstGeom prst="ellipse">
                <a:avLst/>
              </a:prstGeom>
              <a:solidFill>
                <a:schemeClr val="bg1"/>
              </a:solidFill>
              <a:ln w="73025">
                <a:solidFill>
                  <a:srgbClr val="64A0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grpSp>
            <p:nvGrpSpPr>
              <p:cNvPr id="35" name="Group 78"/>
              <p:cNvGrpSpPr/>
              <p:nvPr/>
            </p:nvGrpSpPr>
            <p:grpSpPr>
              <a:xfrm>
                <a:off x="1880829" y="808304"/>
                <a:ext cx="385031" cy="410257"/>
                <a:chOff x="6350" y="4763"/>
                <a:chExt cx="460375" cy="490537"/>
              </a:xfrm>
              <a:solidFill>
                <a:srgbClr val="64A0DC"/>
              </a:solidFill>
            </p:grpSpPr>
            <p:sp>
              <p:nvSpPr>
                <p:cNvPr id="36" name="Freeform 10"/>
                <p:cNvSpPr>
                  <a:spLocks noEditPoints="1"/>
                </p:cNvSpPr>
                <p:nvPr/>
              </p:nvSpPr>
              <p:spPr bwMode="auto">
                <a:xfrm>
                  <a:off x="6350" y="4763"/>
                  <a:ext cx="460375" cy="490537"/>
                </a:xfrm>
                <a:custGeom>
                  <a:avLst/>
                  <a:gdLst>
                    <a:gd name="T0" fmla="*/ 104 w 120"/>
                    <a:gd name="T1" fmla="*/ 0 h 128"/>
                    <a:gd name="T2" fmla="*/ 16 w 120"/>
                    <a:gd name="T3" fmla="*/ 0 h 128"/>
                    <a:gd name="T4" fmla="*/ 0 w 120"/>
                    <a:gd name="T5" fmla="*/ 16 h 128"/>
                    <a:gd name="T6" fmla="*/ 0 w 120"/>
                    <a:gd name="T7" fmla="*/ 112 h 128"/>
                    <a:gd name="T8" fmla="*/ 16 w 120"/>
                    <a:gd name="T9" fmla="*/ 128 h 128"/>
                    <a:gd name="T10" fmla="*/ 104 w 120"/>
                    <a:gd name="T11" fmla="*/ 128 h 128"/>
                    <a:gd name="T12" fmla="*/ 120 w 120"/>
                    <a:gd name="T13" fmla="*/ 112 h 128"/>
                    <a:gd name="T14" fmla="*/ 120 w 120"/>
                    <a:gd name="T15" fmla="*/ 16 h 128"/>
                    <a:gd name="T16" fmla="*/ 104 w 120"/>
                    <a:gd name="T17" fmla="*/ 0 h 128"/>
                    <a:gd name="T18" fmla="*/ 112 w 120"/>
                    <a:gd name="T19" fmla="*/ 112 h 128"/>
                    <a:gd name="T20" fmla="*/ 104 w 120"/>
                    <a:gd name="T21" fmla="*/ 120 h 128"/>
                    <a:gd name="T22" fmla="*/ 16 w 120"/>
                    <a:gd name="T23" fmla="*/ 120 h 128"/>
                    <a:gd name="T24" fmla="*/ 8 w 120"/>
                    <a:gd name="T25" fmla="*/ 112 h 128"/>
                    <a:gd name="T26" fmla="*/ 8 w 120"/>
                    <a:gd name="T27" fmla="*/ 16 h 128"/>
                    <a:gd name="T28" fmla="*/ 16 w 120"/>
                    <a:gd name="T29" fmla="*/ 8 h 128"/>
                    <a:gd name="T30" fmla="*/ 104 w 120"/>
                    <a:gd name="T31" fmla="*/ 8 h 128"/>
                    <a:gd name="T32" fmla="*/ 112 w 120"/>
                    <a:gd name="T33" fmla="*/ 16 h 128"/>
                    <a:gd name="T34" fmla="*/ 112 w 120"/>
                    <a:gd name="T35" fmla="*/ 11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0" h="128">
                      <a:moveTo>
                        <a:pt x="10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04" y="128"/>
                        <a:pt x="104" y="128"/>
                        <a:pt x="104" y="128"/>
                      </a:cubicBezTo>
                      <a:cubicBezTo>
                        <a:pt x="113" y="128"/>
                        <a:pt x="120" y="121"/>
                        <a:pt x="120" y="112"/>
                      </a:cubicBezTo>
                      <a:cubicBezTo>
                        <a:pt x="120" y="16"/>
                        <a:pt x="120" y="16"/>
                        <a:pt x="120" y="16"/>
                      </a:cubicBezTo>
                      <a:cubicBezTo>
                        <a:pt x="120" y="7"/>
                        <a:pt x="113" y="0"/>
                        <a:pt x="104" y="0"/>
                      </a:cubicBezTo>
                      <a:close/>
                      <a:moveTo>
                        <a:pt x="112" y="112"/>
                      </a:moveTo>
                      <a:cubicBezTo>
                        <a:pt x="112" y="116"/>
                        <a:pt x="108" y="120"/>
                        <a:pt x="104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8" y="8"/>
                        <a:pt x="112" y="12"/>
                        <a:pt x="112" y="16"/>
                      </a:cubicBezTo>
                      <a:lnTo>
                        <a:pt x="112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Freeform 11"/>
                <p:cNvSpPr>
                  <a:spLocks noEditPoints="1"/>
                </p:cNvSpPr>
                <p:nvPr/>
              </p:nvSpPr>
              <p:spPr bwMode="auto">
                <a:xfrm>
                  <a:off x="68263" y="66675"/>
                  <a:ext cx="338138" cy="306387"/>
                </a:xfrm>
                <a:custGeom>
                  <a:avLst/>
                  <a:gdLst>
                    <a:gd name="T0" fmla="*/ 84 w 88"/>
                    <a:gd name="T1" fmla="*/ 0 h 80"/>
                    <a:gd name="T2" fmla="*/ 4 w 88"/>
                    <a:gd name="T3" fmla="*/ 0 h 80"/>
                    <a:gd name="T4" fmla="*/ 0 w 88"/>
                    <a:gd name="T5" fmla="*/ 4 h 80"/>
                    <a:gd name="T6" fmla="*/ 0 w 88"/>
                    <a:gd name="T7" fmla="*/ 76 h 80"/>
                    <a:gd name="T8" fmla="*/ 4 w 88"/>
                    <a:gd name="T9" fmla="*/ 80 h 80"/>
                    <a:gd name="T10" fmla="*/ 84 w 88"/>
                    <a:gd name="T11" fmla="*/ 80 h 80"/>
                    <a:gd name="T12" fmla="*/ 88 w 88"/>
                    <a:gd name="T13" fmla="*/ 76 h 80"/>
                    <a:gd name="T14" fmla="*/ 88 w 88"/>
                    <a:gd name="T15" fmla="*/ 4 h 80"/>
                    <a:gd name="T16" fmla="*/ 84 w 88"/>
                    <a:gd name="T17" fmla="*/ 0 h 80"/>
                    <a:gd name="T18" fmla="*/ 84 w 88"/>
                    <a:gd name="T19" fmla="*/ 4 h 80"/>
                    <a:gd name="T20" fmla="*/ 84 w 88"/>
                    <a:gd name="T21" fmla="*/ 59 h 80"/>
                    <a:gd name="T22" fmla="*/ 71 w 88"/>
                    <a:gd name="T23" fmla="*/ 45 h 80"/>
                    <a:gd name="T24" fmla="*/ 68 w 88"/>
                    <a:gd name="T25" fmla="*/ 44 h 80"/>
                    <a:gd name="T26" fmla="*/ 65 w 88"/>
                    <a:gd name="T27" fmla="*/ 45 h 80"/>
                    <a:gd name="T28" fmla="*/ 55 w 88"/>
                    <a:gd name="T29" fmla="*/ 57 h 80"/>
                    <a:gd name="T30" fmla="*/ 23 w 88"/>
                    <a:gd name="T31" fmla="*/ 21 h 80"/>
                    <a:gd name="T32" fmla="*/ 20 w 88"/>
                    <a:gd name="T33" fmla="*/ 20 h 80"/>
                    <a:gd name="T34" fmla="*/ 17 w 88"/>
                    <a:gd name="T35" fmla="*/ 21 h 80"/>
                    <a:gd name="T36" fmla="*/ 4 w 88"/>
                    <a:gd name="T37" fmla="*/ 36 h 80"/>
                    <a:gd name="T38" fmla="*/ 4 w 88"/>
                    <a:gd name="T39" fmla="*/ 4 h 80"/>
                    <a:gd name="T40" fmla="*/ 84 w 88"/>
                    <a:gd name="T41" fmla="*/ 4 h 80"/>
                    <a:gd name="T42" fmla="*/ 4 w 88"/>
                    <a:gd name="T43" fmla="*/ 42 h 80"/>
                    <a:gd name="T44" fmla="*/ 20 w 88"/>
                    <a:gd name="T45" fmla="*/ 24 h 80"/>
                    <a:gd name="T46" fmla="*/ 52 w 88"/>
                    <a:gd name="T47" fmla="*/ 61 h 80"/>
                    <a:gd name="T48" fmla="*/ 55 w 88"/>
                    <a:gd name="T49" fmla="*/ 63 h 80"/>
                    <a:gd name="T50" fmla="*/ 66 w 88"/>
                    <a:gd name="T51" fmla="*/ 76 h 80"/>
                    <a:gd name="T52" fmla="*/ 4 w 88"/>
                    <a:gd name="T53" fmla="*/ 76 h 80"/>
                    <a:gd name="T54" fmla="*/ 4 w 88"/>
                    <a:gd name="T55" fmla="*/ 42 h 80"/>
                    <a:gd name="T56" fmla="*/ 71 w 88"/>
                    <a:gd name="T57" fmla="*/ 76 h 80"/>
                    <a:gd name="T58" fmla="*/ 57 w 88"/>
                    <a:gd name="T59" fmla="*/ 60 h 80"/>
                    <a:gd name="T60" fmla="*/ 68 w 88"/>
                    <a:gd name="T61" fmla="*/ 48 h 80"/>
                    <a:gd name="T62" fmla="*/ 84 w 88"/>
                    <a:gd name="T63" fmla="*/ 66 h 80"/>
                    <a:gd name="T64" fmla="*/ 84 w 88"/>
                    <a:gd name="T65" fmla="*/ 76 h 80"/>
                    <a:gd name="T66" fmla="*/ 71 w 88"/>
                    <a:gd name="T67" fmla="*/ 76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8" h="80">
                      <a:moveTo>
                        <a:pt x="8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2" y="80"/>
                        <a:pt x="4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6" y="80"/>
                        <a:pt x="88" y="78"/>
                        <a:pt x="88" y="76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2"/>
                        <a:pt x="86" y="0"/>
                        <a:pt x="84" y="0"/>
                      </a:cubicBezTo>
                      <a:close/>
                      <a:moveTo>
                        <a:pt x="84" y="4"/>
                      </a:move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0" y="44"/>
                        <a:pt x="69" y="44"/>
                        <a:pt x="68" y="44"/>
                      </a:cubicBezTo>
                      <a:cubicBezTo>
                        <a:pt x="67" y="44"/>
                        <a:pt x="66" y="44"/>
                        <a:pt x="65" y="45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0"/>
                        <a:pt x="21" y="20"/>
                        <a:pt x="20" y="20"/>
                      </a:cubicBezTo>
                      <a:cubicBezTo>
                        <a:pt x="19" y="20"/>
                        <a:pt x="18" y="20"/>
                        <a:pt x="17" y="21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84" y="4"/>
                      </a:lnTo>
                      <a:close/>
                      <a:moveTo>
                        <a:pt x="4" y="42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66" y="76"/>
                        <a:pt x="66" y="76"/>
                        <a:pt x="66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lnTo>
                        <a:pt x="4" y="42"/>
                      </a:lnTo>
                      <a:close/>
                      <a:moveTo>
                        <a:pt x="71" y="76"/>
                      </a:move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76"/>
                        <a:pt x="84" y="76"/>
                        <a:pt x="84" y="76"/>
                      </a:cubicBezTo>
                      <a:lnTo>
                        <a:pt x="71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  <a:ea typeface="+mn-ea"/>
                  </a:endParaRPr>
                </a:p>
              </p:txBody>
            </p:sp>
            <p:sp>
              <p:nvSpPr>
                <p:cNvPr id="38" name="Freeform 12"/>
                <p:cNvSpPr>
                  <a:spLocks noEditPoints="1"/>
                </p:cNvSpPr>
                <p:nvPr/>
              </p:nvSpPr>
              <p:spPr bwMode="auto">
                <a:xfrm>
                  <a:off x="252413" y="112713"/>
                  <a:ext cx="92075" cy="92075"/>
                </a:xfrm>
                <a:custGeom>
                  <a:avLst/>
                  <a:gdLst>
                    <a:gd name="T0" fmla="*/ 12 w 24"/>
                    <a:gd name="T1" fmla="*/ 24 h 24"/>
                    <a:gd name="T2" fmla="*/ 24 w 24"/>
                    <a:gd name="T3" fmla="*/ 12 h 24"/>
                    <a:gd name="T4" fmla="*/ 12 w 24"/>
                    <a:gd name="T5" fmla="*/ 0 h 24"/>
                    <a:gd name="T6" fmla="*/ 0 w 24"/>
                    <a:gd name="T7" fmla="*/ 12 h 24"/>
                    <a:gd name="T8" fmla="*/ 12 w 24"/>
                    <a:gd name="T9" fmla="*/ 24 h 24"/>
                    <a:gd name="T10" fmla="*/ 12 w 24"/>
                    <a:gd name="T11" fmla="*/ 4 h 24"/>
                    <a:gd name="T12" fmla="*/ 20 w 24"/>
                    <a:gd name="T13" fmla="*/ 12 h 24"/>
                    <a:gd name="T14" fmla="*/ 12 w 24"/>
                    <a:gd name="T15" fmla="*/ 20 h 24"/>
                    <a:gd name="T16" fmla="*/ 4 w 24"/>
                    <a:gd name="T17" fmla="*/ 12 h 24"/>
                    <a:gd name="T18" fmla="*/ 12 w 24"/>
                    <a:gd name="T19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12" y="24"/>
                      </a:moveTo>
                      <a:cubicBezTo>
                        <a:pt x="19" y="24"/>
                        <a:pt x="24" y="19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lose/>
                      <a:moveTo>
                        <a:pt x="12" y="4"/>
                      </a:moveTo>
                      <a:cubicBezTo>
                        <a:pt x="16" y="4"/>
                        <a:pt x="20" y="8"/>
                        <a:pt x="20" y="12"/>
                      </a:cubicBezTo>
                      <a:cubicBezTo>
                        <a:pt x="20" y="16"/>
                        <a:pt x="16" y="20"/>
                        <a:pt x="12" y="20"/>
                      </a:cubicBezTo>
                      <a:cubicBezTo>
                        <a:pt x="8" y="20"/>
                        <a:pt x="4" y="16"/>
                        <a:pt x="4" y="12"/>
                      </a:cubicBezTo>
                      <a:cubicBezTo>
                        <a:pt x="4" y="8"/>
                        <a:pt x="8" y="4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39" name="TextBox 79"/>
          <p:cNvSpPr txBox="1">
            <a:spLocks noChangeArrowheads="1"/>
          </p:cNvSpPr>
          <p:nvPr/>
        </p:nvSpPr>
        <p:spPr bwMode="auto">
          <a:xfrm>
            <a:off x="4635500" y="1028700"/>
            <a:ext cx="93503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/>
            <a:r>
              <a:rPr lang="id-ID" altLang="zh-CN" sz="1600">
                <a:solidFill>
                  <a:schemeClr val="bg1"/>
                </a:solidFill>
                <a:latin typeface="Arial Black" panose="020B0A04020102020204" pitchFamily="34" charset="0"/>
              </a:rPr>
              <a:t>201</a:t>
            </a:r>
            <a:r>
              <a:rPr lang="en-US" altLang="zh-CN" sz="1600">
                <a:solidFill>
                  <a:schemeClr val="bg1"/>
                </a:solidFill>
                <a:latin typeface="Arial Black" panose="020B0A04020102020204" pitchFamily="34" charset="0"/>
              </a:rPr>
              <a:t>2.9</a:t>
            </a:r>
            <a:endParaRPr lang="id-ID" altLang="zh-CN" sz="1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157413" y="2078038"/>
            <a:ext cx="3378200" cy="1925637"/>
          </a:xfrm>
          <a:prstGeom prst="rect">
            <a:avLst/>
          </a:prstGeom>
          <a:blipFill>
            <a:blip r:embed="rId3" cstate="print"/>
            <a:srcRect/>
            <a:stretch>
              <a:fillRect r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TextBox 159"/>
          <p:cNvSpPr txBox="1">
            <a:spLocks noChangeArrowheads="1"/>
          </p:cNvSpPr>
          <p:nvPr/>
        </p:nvSpPr>
        <p:spPr bwMode="auto">
          <a:xfrm>
            <a:off x="2447925" y="1182688"/>
            <a:ext cx="157003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id-ID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2103438" y="1543050"/>
            <a:ext cx="3486150" cy="4619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在此录入上述图表的描述说明，在此录入图表的描述说明，在此录入上述图表的描述说明。</a:t>
            </a:r>
          </a:p>
        </p:txBody>
      </p: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6680200" y="1897063"/>
            <a:ext cx="933450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id-ID" altLang="zh-CN" sz="1600">
                <a:solidFill>
                  <a:schemeClr val="bg1"/>
                </a:solidFill>
                <a:latin typeface="Arial Black" panose="020B0A04020102020204" pitchFamily="34" charset="0"/>
              </a:rPr>
              <a:t>201</a:t>
            </a:r>
            <a:r>
              <a:rPr lang="en-US" altLang="zh-CN" sz="1600">
                <a:solidFill>
                  <a:schemeClr val="bg1"/>
                </a:solidFill>
                <a:latin typeface="Arial Black" panose="020B0A04020102020204" pitchFamily="34" charset="0"/>
              </a:rPr>
              <a:t>4.2</a:t>
            </a:r>
            <a:endParaRPr lang="id-ID" altLang="zh-CN" sz="1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TextBox 159"/>
          <p:cNvSpPr txBox="1">
            <a:spLocks noChangeArrowheads="1"/>
          </p:cNvSpPr>
          <p:nvPr/>
        </p:nvSpPr>
        <p:spPr bwMode="auto">
          <a:xfrm>
            <a:off x="8097838" y="2071688"/>
            <a:ext cx="1570037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  <a:endParaRPr lang="id-ID" altLang="zh-CN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6719888" y="2506663"/>
            <a:ext cx="3240087" cy="17176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在此录入上述图表的综合描述说明，在此录入上述图表的综合描述说明，在此录入上述图表的综合描述说明，在此录入上述图表的描述说明，在此录入上述图表的描述说明。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12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1416050" y="5419725"/>
            <a:ext cx="9359900" cy="8032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新纪元，新起点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8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  <p:bldP spid="8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32" grpId="0" animBg="1"/>
      <p:bldP spid="39" grpId="0"/>
      <p:bldP spid="44" grpId="0" animBg="1"/>
      <p:bldP spid="45" grpId="0"/>
      <p:bldP spid="46" grpId="0"/>
      <p:bldP spid="25" grpId="0"/>
      <p:bldP spid="49" grpId="0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113" y="2291214"/>
            <a:ext cx="954405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5949059" y="4807509"/>
            <a:ext cx="282095" cy="442445"/>
            <a:chOff x="1397666" y="1419622"/>
            <a:chExt cx="474034" cy="743490"/>
          </a:xfrm>
          <a:solidFill>
            <a:srgbClr val="64A0DC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9" name="组合 8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1" name="同心圆 1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/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5521325" y="3261157"/>
            <a:ext cx="1137564" cy="1314301"/>
            <a:chOff x="1282655" y="3043919"/>
            <a:chExt cx="1037898" cy="1314301"/>
          </a:xfrm>
          <a:solidFill>
            <a:srgbClr val="64A0D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  <p:sp>
          <p:nvSpPr>
            <p:cNvPr id="16" name="直角三角形 15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  <p:sp>
        <p:nvSpPr>
          <p:cNvPr id="18" name="矩形 17"/>
          <p:cNvSpPr/>
          <p:nvPr/>
        </p:nvSpPr>
        <p:spPr>
          <a:xfrm>
            <a:off x="5588000" y="3346450"/>
            <a:ext cx="1004888" cy="33813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5534025" y="3667125"/>
            <a:ext cx="1125538" cy="75723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9402284" y="5043009"/>
            <a:ext cx="282095" cy="442445"/>
            <a:chOff x="1397666" y="1419622"/>
            <a:chExt cx="474034" cy="743490"/>
          </a:xfrm>
          <a:solidFill>
            <a:srgbClr val="C1D84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1" name="组合 2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3" name="同心圆 2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  <p:grpSp>
        <p:nvGrpSpPr>
          <p:cNvPr id="50" name="组合 49"/>
          <p:cNvGrpSpPr/>
          <p:nvPr/>
        </p:nvGrpSpPr>
        <p:grpSpPr>
          <a:xfrm flipV="1">
            <a:off x="8960900" y="3492361"/>
            <a:ext cx="1137564" cy="1314301"/>
            <a:chOff x="1282655" y="3043919"/>
            <a:chExt cx="1037898" cy="1314301"/>
          </a:xfrm>
          <a:solidFill>
            <a:srgbClr val="C1D84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矩形 50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  <p:sp>
          <p:nvSpPr>
            <p:cNvPr id="52" name="直角三角形 5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9026525" y="3578225"/>
            <a:ext cx="10064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974138" y="3898900"/>
            <a:ext cx="1123950" cy="757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297736" y="4338495"/>
            <a:ext cx="282095" cy="442445"/>
            <a:chOff x="1397666" y="1419622"/>
            <a:chExt cx="474034" cy="743490"/>
          </a:xfrm>
          <a:solidFill>
            <a:srgbClr val="0092C3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56" name="组合 5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58" name="同心圆 5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/>
              </a:p>
            </p:txBody>
          </p:sp>
        </p:grpSp>
        <p:sp>
          <p:nvSpPr>
            <p:cNvPr id="57" name="椭圆 5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  <p:grpSp>
        <p:nvGrpSpPr>
          <p:cNvPr id="60" name="组合 59"/>
          <p:cNvGrpSpPr/>
          <p:nvPr/>
        </p:nvGrpSpPr>
        <p:grpSpPr>
          <a:xfrm flipV="1">
            <a:off x="2869999" y="2792143"/>
            <a:ext cx="1137564" cy="1314301"/>
            <a:chOff x="1282655" y="3043919"/>
            <a:chExt cx="1037898" cy="1314301"/>
          </a:xfrm>
          <a:solidFill>
            <a:srgbClr val="0092C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矩形 60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  <p:sp>
          <p:nvSpPr>
            <p:cNvPr id="62" name="直角三角形 6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  <p:sp>
        <p:nvSpPr>
          <p:cNvPr id="63" name="矩形 62"/>
          <p:cNvSpPr/>
          <p:nvPr/>
        </p:nvSpPr>
        <p:spPr>
          <a:xfrm>
            <a:off x="2936875" y="2878138"/>
            <a:ext cx="1004888" cy="33813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2882900" y="3198813"/>
            <a:ext cx="1123950" cy="757237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7738387" y="3624999"/>
            <a:ext cx="282095" cy="442445"/>
            <a:chOff x="1397666" y="1419622"/>
            <a:chExt cx="474034" cy="743490"/>
          </a:xfrm>
          <a:solidFill>
            <a:srgbClr val="43C5AD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6" name="组合 6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68" name="同心圆 6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等腰三角形 6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/>
              </a:p>
            </p:txBody>
          </p:sp>
        </p:grpSp>
        <p:sp>
          <p:nvSpPr>
            <p:cNvPr id="67" name="椭圆 6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  <p:grpSp>
        <p:nvGrpSpPr>
          <p:cNvPr id="70" name="组合 69"/>
          <p:cNvGrpSpPr/>
          <p:nvPr/>
        </p:nvGrpSpPr>
        <p:grpSpPr>
          <a:xfrm flipV="1">
            <a:off x="7310650" y="2078647"/>
            <a:ext cx="1137564" cy="1314301"/>
            <a:chOff x="1282655" y="3043919"/>
            <a:chExt cx="1037898" cy="1314301"/>
          </a:xfrm>
          <a:solidFill>
            <a:srgbClr val="43C5A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矩形 70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  <p:sp>
          <p:nvSpPr>
            <p:cNvPr id="72" name="直角三角形 7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7377113" y="2163763"/>
            <a:ext cx="1004887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7323138" y="2484438"/>
            <a:ext cx="1125537" cy="757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352550" y="1403350"/>
            <a:ext cx="9523413" cy="625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4803775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业务分布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5" name="文本框 37"/>
          <p:cNvSpPr txBox="1"/>
          <p:nvPr/>
        </p:nvSpPr>
        <p:spPr>
          <a:xfrm>
            <a:off x="6689725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Distribution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2" name="组合 81"/>
          <p:cNvGrpSpPr/>
          <p:nvPr/>
        </p:nvGrpSpPr>
        <p:grpSpPr bwMode="auto">
          <a:xfrm>
            <a:off x="4257675" y="617538"/>
            <a:ext cx="263525" cy="395287"/>
            <a:chOff x="5284519" y="1508166"/>
            <a:chExt cx="213756" cy="427512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3" grpId="0"/>
      <p:bldP spid="54" grpId="0"/>
      <p:bldP spid="63" grpId="0"/>
      <p:bldP spid="64" grpId="0"/>
      <p:bldP spid="73" grpId="0"/>
      <p:bldP spid="74" grpId="0"/>
      <p:bldP spid="77" grpId="0"/>
      <p:bldP spid="49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243388" y="1628775"/>
            <a:ext cx="3705225" cy="3705225"/>
            <a:chOff x="4243021" y="1628042"/>
            <a:chExt cx="3705958" cy="3705958"/>
          </a:xfrm>
        </p:grpSpPr>
        <p:sp>
          <p:nvSpPr>
            <p:cNvPr id="30" name="椭圆 29"/>
            <p:cNvSpPr/>
            <p:nvPr/>
          </p:nvSpPr>
          <p:spPr>
            <a:xfrm>
              <a:off x="4243021" y="1628042"/>
              <a:ext cx="3705958" cy="3705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  <p:sp>
          <p:nvSpPr>
            <p:cNvPr id="45070" name="Freeform 168"/>
            <p:cNvSpPr>
              <a:spLocks noChangeAspect="1" noEditPoints="1"/>
            </p:cNvSpPr>
            <p:nvPr/>
          </p:nvSpPr>
          <p:spPr bwMode="auto">
            <a:xfrm>
              <a:off x="5663963" y="2056431"/>
              <a:ext cx="864074" cy="787238"/>
            </a:xfrm>
            <a:custGeom>
              <a:avLst/>
              <a:gdLst>
                <a:gd name="T0" fmla="*/ 36769 w 94"/>
                <a:gd name="T1" fmla="*/ 184661 h 81"/>
                <a:gd name="T2" fmla="*/ 422845 w 94"/>
                <a:gd name="T3" fmla="*/ 184661 h 81"/>
                <a:gd name="T4" fmla="*/ 459614 w 94"/>
                <a:gd name="T5" fmla="*/ 155504 h 81"/>
                <a:gd name="T6" fmla="*/ 671036 w 94"/>
                <a:gd name="T7" fmla="*/ 0 h 81"/>
                <a:gd name="T8" fmla="*/ 671036 w 94"/>
                <a:gd name="T9" fmla="*/ 320727 h 81"/>
                <a:gd name="T10" fmla="*/ 671036 w 94"/>
                <a:gd name="T11" fmla="*/ 641453 h 81"/>
                <a:gd name="T12" fmla="*/ 459614 w 94"/>
                <a:gd name="T13" fmla="*/ 476230 h 81"/>
                <a:gd name="T14" fmla="*/ 422845 w 94"/>
                <a:gd name="T15" fmla="*/ 456792 h 81"/>
                <a:gd name="T16" fmla="*/ 303345 w 94"/>
                <a:gd name="T17" fmla="*/ 456792 h 81"/>
                <a:gd name="T18" fmla="*/ 367691 w 94"/>
                <a:gd name="T19" fmla="*/ 680329 h 81"/>
                <a:gd name="T20" fmla="*/ 413652 w 94"/>
                <a:gd name="T21" fmla="*/ 680329 h 81"/>
                <a:gd name="T22" fmla="*/ 413652 w 94"/>
                <a:gd name="T23" fmla="*/ 787238 h 81"/>
                <a:gd name="T24" fmla="*/ 395268 w 94"/>
                <a:gd name="T25" fmla="*/ 787238 h 81"/>
                <a:gd name="T26" fmla="*/ 193038 w 94"/>
                <a:gd name="T27" fmla="*/ 787238 h 81"/>
                <a:gd name="T28" fmla="*/ 101115 w 94"/>
                <a:gd name="T29" fmla="*/ 456792 h 81"/>
                <a:gd name="T30" fmla="*/ 36769 w 94"/>
                <a:gd name="T31" fmla="*/ 456792 h 81"/>
                <a:gd name="T32" fmla="*/ 36769 w 94"/>
                <a:gd name="T33" fmla="*/ 184661 h 81"/>
                <a:gd name="T34" fmla="*/ 799728 w 94"/>
                <a:gd name="T35" fmla="*/ 223537 h 81"/>
                <a:gd name="T36" fmla="*/ 864074 w 94"/>
                <a:gd name="T37" fmla="*/ 320727 h 81"/>
                <a:gd name="T38" fmla="*/ 799728 w 94"/>
                <a:gd name="T39" fmla="*/ 417916 h 81"/>
                <a:gd name="T40" fmla="*/ 799728 w 94"/>
                <a:gd name="T41" fmla="*/ 641453 h 81"/>
                <a:gd name="T42" fmla="*/ 716998 w 94"/>
                <a:gd name="T43" fmla="*/ 641453 h 81"/>
                <a:gd name="T44" fmla="*/ 716998 w 94"/>
                <a:gd name="T45" fmla="*/ 0 h 81"/>
                <a:gd name="T46" fmla="*/ 799728 w 94"/>
                <a:gd name="T47" fmla="*/ 0 h 81"/>
                <a:gd name="T48" fmla="*/ 799728 w 94"/>
                <a:gd name="T49" fmla="*/ 223537 h 81"/>
                <a:gd name="T50" fmla="*/ 422845 w 94"/>
                <a:gd name="T51" fmla="*/ 476230 h 81"/>
                <a:gd name="T52" fmla="*/ 340114 w 94"/>
                <a:gd name="T53" fmla="*/ 476230 h 81"/>
                <a:gd name="T54" fmla="*/ 367691 w 94"/>
                <a:gd name="T55" fmla="*/ 592858 h 81"/>
                <a:gd name="T56" fmla="*/ 395268 w 94"/>
                <a:gd name="T57" fmla="*/ 592858 h 81"/>
                <a:gd name="T58" fmla="*/ 395268 w 94"/>
                <a:gd name="T59" fmla="*/ 553982 h 81"/>
                <a:gd name="T60" fmla="*/ 422845 w 94"/>
                <a:gd name="T61" fmla="*/ 476230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64A0D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 flipV="1">
            <a:off x="4565650" y="4327525"/>
            <a:ext cx="3060700" cy="36513"/>
            <a:chOff x="-3048000" y="6315157"/>
            <a:chExt cx="15240000" cy="542847"/>
          </a:xfrm>
        </p:grpSpPr>
        <p:sp>
          <p:nvSpPr>
            <p:cNvPr id="16" name="矩形 15"/>
            <p:cNvSpPr/>
            <p:nvPr/>
          </p:nvSpPr>
          <p:spPr>
            <a:xfrm>
              <a:off x="3162" y="6315157"/>
              <a:ext cx="3043260" cy="542847"/>
            </a:xfrm>
            <a:prstGeom prst="rect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46422" y="6315157"/>
              <a:ext cx="3051162" cy="542847"/>
            </a:xfrm>
            <a:prstGeom prst="rect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097583" y="6315157"/>
              <a:ext cx="3043255" cy="542847"/>
            </a:xfrm>
            <a:prstGeom prst="rect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140838" y="6315157"/>
              <a:ext cx="3051162" cy="542847"/>
            </a:xfrm>
            <a:prstGeom prst="rect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-3048000" y="6315157"/>
              <a:ext cx="3051162" cy="542847"/>
            </a:xfrm>
            <a:prstGeom prst="rect">
              <a:avLst/>
            </a:prstGeom>
            <a:solidFill>
              <a:srgbClr val="F4C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08513" y="2954338"/>
            <a:ext cx="2974975" cy="460375"/>
          </a:xfrm>
          <a:prstGeom prst="rect">
            <a:avLst/>
          </a:prstGeom>
          <a:noFill/>
        </p:spPr>
        <p:txBody>
          <a:bodyPr lIns="91434" tIns="45718" rIns="91434" bIns="45718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02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4189413" y="3359150"/>
            <a:ext cx="3813175" cy="923925"/>
          </a:xfrm>
          <a:prstGeom prst="rect">
            <a:avLst/>
          </a:prstGeom>
          <a:noFill/>
          <a:ln>
            <a:noFill/>
          </a:ln>
        </p:spPr>
        <p:txBody>
          <a:bodyPr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企业文化</a:t>
            </a:r>
          </a:p>
        </p:txBody>
      </p:sp>
      <p:sp>
        <p:nvSpPr>
          <p:cNvPr id="21" name="矩形 51"/>
          <p:cNvSpPr>
            <a:spLocks noChangeArrowheads="1"/>
          </p:cNvSpPr>
          <p:nvPr/>
        </p:nvSpPr>
        <p:spPr bwMode="auto">
          <a:xfrm>
            <a:off x="4416425" y="4430713"/>
            <a:ext cx="3382963" cy="461962"/>
          </a:xfrm>
          <a:prstGeom prst="rect">
            <a:avLst/>
          </a:prstGeom>
          <a:noFill/>
          <a:ln>
            <a:noFill/>
          </a:ln>
        </p:spPr>
        <p:txBody>
          <a:bodyPr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300" dirty="0">
                <a:solidFill>
                  <a:schemeClr val="bg1">
                    <a:lumMod val="50000"/>
                  </a:schemeClr>
                </a:solidFill>
                <a:latin typeface="AvantGarde LT Book" panose="02000603030000020004" pitchFamily="2" charset="0"/>
                <a:cs typeface="Arial" panose="020B0604020202020204" pitchFamily="34" charset="0"/>
              </a:rPr>
              <a:t>Corporate Culture</a:t>
            </a:r>
            <a:endParaRPr lang="zh-CN" altLang="en-US" sz="2300" dirty="0">
              <a:solidFill>
                <a:schemeClr val="bg1">
                  <a:lumMod val="50000"/>
                </a:schemeClr>
              </a:solidFill>
              <a:latin typeface="AvantGarde LT Book" panose="0200060303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4764088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公司文化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文本框 37"/>
          <p:cNvSpPr txBox="1">
            <a:spLocks noChangeArrowheads="1"/>
          </p:cNvSpPr>
          <p:nvPr/>
        </p:nvSpPr>
        <p:spPr bwMode="auto">
          <a:xfrm>
            <a:off x="6704013" y="809625"/>
            <a:ext cx="230663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cs typeface="Arial" panose="020B0604020202020204" pitchFamily="34" charset="0"/>
              </a:rPr>
              <a:t>Company Culture</a:t>
            </a:r>
            <a:endParaRPr lang="zh-CN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217988" y="617538"/>
            <a:ext cx="263525" cy="395287"/>
            <a:chOff x="5284519" y="1508166"/>
            <a:chExt cx="213756" cy="42751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 bwMode="auto">
          <a:xfrm>
            <a:off x="1377950" y="1709738"/>
            <a:ext cx="3678238" cy="438150"/>
            <a:chOff x="179512" y="2794116"/>
            <a:chExt cx="3240360" cy="328796"/>
          </a:xfrm>
        </p:grpSpPr>
        <p:sp>
          <p:nvSpPr>
            <p:cNvPr id="15" name="矩形 14"/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6" name="文本框 11"/>
            <p:cNvSpPr txBox="1"/>
            <p:nvPr/>
          </p:nvSpPr>
          <p:spPr>
            <a:xfrm>
              <a:off x="250837" y="2794116"/>
              <a:ext cx="1604096" cy="3228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   </a:t>
              </a:r>
              <a:r>
                <a: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以人为本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1333500" y="2217738"/>
            <a:ext cx="3878263" cy="8286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1377950" y="3373438"/>
            <a:ext cx="3678238" cy="438150"/>
            <a:chOff x="179512" y="2794116"/>
            <a:chExt cx="3240360" cy="328796"/>
          </a:xfrm>
        </p:grpSpPr>
        <p:sp>
          <p:nvSpPr>
            <p:cNvPr id="20" name="矩形 19"/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21" name="文本框 11"/>
            <p:cNvSpPr txBox="1"/>
            <p:nvPr/>
          </p:nvSpPr>
          <p:spPr>
            <a:xfrm>
              <a:off x="250837" y="2794116"/>
              <a:ext cx="1604096" cy="3228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  </a:t>
              </a:r>
              <a:r>
                <a: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勇于创新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333500" y="3881438"/>
            <a:ext cx="3878263" cy="56848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1377950" y="4775200"/>
            <a:ext cx="3678238" cy="438150"/>
            <a:chOff x="179512" y="2794116"/>
            <a:chExt cx="3240360" cy="328796"/>
          </a:xfrm>
        </p:grpSpPr>
        <p:sp>
          <p:nvSpPr>
            <p:cNvPr id="24" name="矩形 23"/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rgbClr val="C1D8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25" name="文本框 11"/>
            <p:cNvSpPr txBox="1"/>
            <p:nvPr/>
          </p:nvSpPr>
          <p:spPr>
            <a:xfrm>
              <a:off x="250837" y="2794116"/>
              <a:ext cx="1604096" cy="3228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   </a:t>
              </a:r>
              <a:r>
                <a: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360487" y="5298031"/>
            <a:ext cx="3878263" cy="8286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1703388"/>
            <a:ext cx="5426075" cy="43926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22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89488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品牌价值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文本框 37"/>
          <p:cNvSpPr txBox="1">
            <a:spLocks noChangeArrowheads="1"/>
          </p:cNvSpPr>
          <p:nvPr/>
        </p:nvSpPr>
        <p:spPr bwMode="auto">
          <a:xfrm>
            <a:off x="6729413" y="809625"/>
            <a:ext cx="23082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cs typeface="Arial" panose="020B0604020202020204" pitchFamily="34" charset="0"/>
              </a:rPr>
              <a:t>The Brand</a:t>
            </a:r>
            <a:endParaRPr lang="zh-CN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244975" y="617538"/>
            <a:ext cx="261938" cy="395287"/>
            <a:chOff x="5284519" y="1508166"/>
            <a:chExt cx="213756" cy="42751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3"/>
          <p:cNvSpPr/>
          <p:nvPr/>
        </p:nvSpPr>
        <p:spPr>
          <a:xfrm>
            <a:off x="3865563" y="2133600"/>
            <a:ext cx="4470400" cy="1284288"/>
          </a:xfrm>
          <a:prstGeom prst="rect">
            <a:avLst/>
          </a:prstGeom>
          <a:solidFill>
            <a:srgbClr val="64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9" name="Rectangle 4"/>
          <p:cNvSpPr/>
          <p:nvPr/>
        </p:nvSpPr>
        <p:spPr>
          <a:xfrm>
            <a:off x="3865563" y="3556000"/>
            <a:ext cx="4470400" cy="1284288"/>
          </a:xfrm>
          <a:prstGeom prst="rect">
            <a:avLst/>
          </a:prstGeom>
          <a:solidFill>
            <a:srgbClr val="C1D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0" name="Rectangle 5"/>
          <p:cNvSpPr/>
          <p:nvPr/>
        </p:nvSpPr>
        <p:spPr>
          <a:xfrm>
            <a:off x="3865563" y="4999038"/>
            <a:ext cx="4470400" cy="1284287"/>
          </a:xfrm>
          <a:prstGeom prst="rect">
            <a:avLst/>
          </a:prstGeom>
          <a:solidFill>
            <a:srgbClr val="F4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grpSp>
        <p:nvGrpSpPr>
          <p:cNvPr id="14" name="Group 9"/>
          <p:cNvGrpSpPr/>
          <p:nvPr/>
        </p:nvGrpSpPr>
        <p:grpSpPr>
          <a:xfrm>
            <a:off x="7143423" y="3915620"/>
            <a:ext cx="863364" cy="640205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15" name="Freeform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>
            <a:off x="4255068" y="5285441"/>
            <a:ext cx="725843" cy="711971"/>
            <a:chOff x="2905125" y="4002088"/>
            <a:chExt cx="249238" cy="244475"/>
          </a:xfrm>
          <a:solidFill>
            <a:schemeClr val="bg1"/>
          </a:solidFill>
        </p:grpSpPr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2905125" y="4002088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  <p:sp>
          <p:nvSpPr>
            <p:cNvPr id="19" name="Oval 51"/>
            <p:cNvSpPr>
              <a:spLocks noChangeArrowheads="1"/>
            </p:cNvSpPr>
            <p:nvPr/>
          </p:nvSpPr>
          <p:spPr bwMode="auto">
            <a:xfrm>
              <a:off x="3005138" y="4102100"/>
              <a:ext cx="49213" cy="47625"/>
            </a:xfrm>
            <a:prstGeom prst="ellipse">
              <a:avLst/>
            </a:pr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</p:grpSp>
      <p:grpSp>
        <p:nvGrpSpPr>
          <p:cNvPr id="20" name="Group 15"/>
          <p:cNvGrpSpPr/>
          <p:nvPr/>
        </p:nvGrpSpPr>
        <p:grpSpPr>
          <a:xfrm>
            <a:off x="4217360" y="2467187"/>
            <a:ext cx="862640" cy="637088"/>
            <a:chOff x="3052763" y="2647950"/>
            <a:chExt cx="346075" cy="255588"/>
          </a:xfrm>
          <a:solidFill>
            <a:schemeClr val="bg1"/>
          </a:solidFill>
        </p:grpSpPr>
        <p:sp>
          <p:nvSpPr>
            <p:cNvPr id="21" name="Freeform 108"/>
            <p:cNvSpPr/>
            <p:nvPr/>
          </p:nvSpPr>
          <p:spPr bwMode="auto">
            <a:xfrm>
              <a:off x="3175000" y="2825750"/>
              <a:ext cx="100013" cy="77788"/>
            </a:xfrm>
            <a:custGeom>
              <a:avLst/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  <p:sp>
          <p:nvSpPr>
            <p:cNvPr id="22" name="Freeform 109"/>
            <p:cNvSpPr/>
            <p:nvPr/>
          </p:nvSpPr>
          <p:spPr bwMode="auto">
            <a:xfrm>
              <a:off x="3109913" y="2736850"/>
              <a:ext cx="230188" cy="101600"/>
            </a:xfrm>
            <a:custGeom>
              <a:avLst/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  <p:sp>
          <p:nvSpPr>
            <p:cNvPr id="23" name="Freeform 110"/>
            <p:cNvSpPr/>
            <p:nvPr/>
          </p:nvSpPr>
          <p:spPr bwMode="auto">
            <a:xfrm>
              <a:off x="3052763" y="2647950"/>
              <a:ext cx="346075" cy="134938"/>
            </a:xfrm>
            <a:custGeom>
              <a:avLst/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9350375" y="2921000"/>
            <a:ext cx="1106488" cy="1106488"/>
            <a:chOff x="9347515" y="2921594"/>
            <a:chExt cx="1106281" cy="1106281"/>
          </a:xfrm>
        </p:grpSpPr>
        <p:sp>
          <p:nvSpPr>
            <p:cNvPr id="25" name="Oval 20"/>
            <p:cNvSpPr/>
            <p:nvPr/>
          </p:nvSpPr>
          <p:spPr>
            <a:xfrm>
              <a:off x="9347515" y="2921594"/>
              <a:ext cx="1106281" cy="1106281"/>
            </a:xfrm>
            <a:prstGeom prst="ellipse">
              <a:avLst/>
            </a:prstGeom>
            <a:noFill/>
            <a:ln w="12700">
              <a:solidFill>
                <a:srgbClr val="64A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9677520" y="3159972"/>
              <a:ext cx="446271" cy="582632"/>
              <a:chOff x="9896690" y="3140691"/>
              <a:chExt cx="425020" cy="554888"/>
            </a:xfrm>
            <a:solidFill>
              <a:srgbClr val="64A0DC"/>
            </a:solidFill>
          </p:grpSpPr>
          <p:sp>
            <p:nvSpPr>
              <p:cNvPr id="33" name="Freeform 37"/>
              <p:cNvSpPr>
                <a:spLocks noEditPoints="1"/>
              </p:cNvSpPr>
              <p:nvPr/>
            </p:nvSpPr>
            <p:spPr bwMode="auto">
              <a:xfrm>
                <a:off x="9896690" y="3140691"/>
                <a:ext cx="425020" cy="554888"/>
              </a:xfrm>
              <a:custGeom>
                <a:avLst/>
                <a:gdLst>
                  <a:gd name="T0" fmla="*/ 103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4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5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5 w 109"/>
                  <a:gd name="T23" fmla="*/ 142 h 142"/>
                  <a:gd name="T24" fmla="*/ 103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3 w 109"/>
                  <a:gd name="T31" fmla="*/ 68 h 142"/>
                  <a:gd name="T32" fmla="*/ 66 w 109"/>
                  <a:gd name="T33" fmla="*/ 124 h 142"/>
                  <a:gd name="T34" fmla="*/ 54 w 109"/>
                  <a:gd name="T35" fmla="*/ 136 h 142"/>
                  <a:gd name="T36" fmla="*/ 42 w 109"/>
                  <a:gd name="T37" fmla="*/ 124 h 142"/>
                  <a:gd name="T38" fmla="*/ 42 w 109"/>
                  <a:gd name="T39" fmla="*/ 102 h 142"/>
                  <a:gd name="T40" fmla="*/ 54 w 109"/>
                  <a:gd name="T41" fmla="*/ 91 h 142"/>
                  <a:gd name="T42" fmla="*/ 66 w 109"/>
                  <a:gd name="T43" fmla="*/ 102 h 142"/>
                  <a:gd name="T44" fmla="*/ 66 w 109"/>
                  <a:gd name="T45" fmla="*/ 124 h 142"/>
                  <a:gd name="T46" fmla="*/ 76 w 109"/>
                  <a:gd name="T47" fmla="*/ 68 h 142"/>
                  <a:gd name="T48" fmla="*/ 32 w 109"/>
                  <a:gd name="T49" fmla="*/ 68 h 142"/>
                  <a:gd name="T50" fmla="*/ 32 w 109"/>
                  <a:gd name="T51" fmla="*/ 44 h 142"/>
                  <a:gd name="T52" fmla="*/ 39 w 109"/>
                  <a:gd name="T53" fmla="*/ 27 h 142"/>
                  <a:gd name="T54" fmla="*/ 54 w 109"/>
                  <a:gd name="T55" fmla="*/ 20 h 142"/>
                  <a:gd name="T56" fmla="*/ 70 w 109"/>
                  <a:gd name="T57" fmla="*/ 27 h 142"/>
                  <a:gd name="T58" fmla="*/ 76 w 109"/>
                  <a:gd name="T59" fmla="*/ 44 h 142"/>
                  <a:gd name="T60" fmla="*/ 76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34" name="Freeform 38"/>
              <p:cNvSpPr/>
              <p:nvPr/>
            </p:nvSpPr>
            <p:spPr bwMode="auto">
              <a:xfrm>
                <a:off x="10080866" y="3518487"/>
                <a:ext cx="56669" cy="125146"/>
              </a:xfrm>
              <a:custGeom>
                <a:avLst/>
                <a:gdLst>
                  <a:gd name="T0" fmla="*/ 7 w 14"/>
                  <a:gd name="T1" fmla="*/ 0 h 32"/>
                  <a:gd name="T2" fmla="*/ 0 w 14"/>
                  <a:gd name="T3" fmla="*/ 7 h 32"/>
                  <a:gd name="T4" fmla="*/ 0 w 14"/>
                  <a:gd name="T5" fmla="*/ 25 h 32"/>
                  <a:gd name="T6" fmla="*/ 7 w 14"/>
                  <a:gd name="T7" fmla="*/ 32 h 32"/>
                  <a:gd name="T8" fmla="*/ 14 w 14"/>
                  <a:gd name="T9" fmla="*/ 25 h 32"/>
                  <a:gd name="T10" fmla="*/ 14 w 14"/>
                  <a:gd name="T11" fmla="*/ 7 h 32"/>
                  <a:gd name="T12" fmla="*/ 7 w 14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1352550" y="1428750"/>
            <a:ext cx="9523413" cy="6524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1722438" y="2921000"/>
            <a:ext cx="1106487" cy="1106488"/>
            <a:chOff x="1529661" y="2921594"/>
            <a:chExt cx="1106281" cy="1106281"/>
          </a:xfrm>
        </p:grpSpPr>
        <p:sp>
          <p:nvSpPr>
            <p:cNvPr id="27" name="Oval 25"/>
            <p:cNvSpPr/>
            <p:nvPr/>
          </p:nvSpPr>
          <p:spPr>
            <a:xfrm>
              <a:off x="1529661" y="2921594"/>
              <a:ext cx="1106281" cy="1106281"/>
            </a:xfrm>
            <a:prstGeom prst="ellipse">
              <a:avLst/>
            </a:prstGeom>
            <a:noFill/>
            <a:ln w="12700">
              <a:solidFill>
                <a:srgbClr val="43C5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  <p:sp>
          <p:nvSpPr>
            <p:cNvPr id="40" name="任意多边形 39"/>
            <p:cNvSpPr/>
            <p:nvPr/>
          </p:nvSpPr>
          <p:spPr bwMode="auto">
            <a:xfrm>
              <a:off x="1758218" y="3159674"/>
              <a:ext cx="649166" cy="630120"/>
            </a:xfrm>
            <a:custGeom>
              <a:avLst/>
              <a:gdLst>
                <a:gd name="connsiteX0" fmla="*/ 355975 w 703391"/>
                <a:gd name="connsiteY0" fmla="*/ 151108 h 682375"/>
                <a:gd name="connsiteX1" fmla="*/ 595644 w 703391"/>
                <a:gd name="connsiteY1" fmla="*/ 373898 h 682375"/>
                <a:gd name="connsiteX2" fmla="*/ 595644 w 703391"/>
                <a:gd name="connsiteY2" fmla="*/ 656669 h 682375"/>
                <a:gd name="connsiteX3" fmla="*/ 587085 w 703391"/>
                <a:gd name="connsiteY3" fmla="*/ 682375 h 682375"/>
                <a:gd name="connsiteX4" fmla="*/ 561406 w 703391"/>
                <a:gd name="connsiteY4" fmla="*/ 682375 h 682375"/>
                <a:gd name="connsiteX5" fmla="*/ 433011 w 703391"/>
                <a:gd name="connsiteY5" fmla="*/ 682375 h 682375"/>
                <a:gd name="connsiteX6" fmla="*/ 424452 w 703391"/>
                <a:gd name="connsiteY6" fmla="*/ 682375 h 682375"/>
                <a:gd name="connsiteX7" fmla="*/ 415892 w 703391"/>
                <a:gd name="connsiteY7" fmla="*/ 673806 h 682375"/>
                <a:gd name="connsiteX8" fmla="*/ 415892 w 703391"/>
                <a:gd name="connsiteY8" fmla="*/ 536705 h 682375"/>
                <a:gd name="connsiteX9" fmla="*/ 287498 w 703391"/>
                <a:gd name="connsiteY9" fmla="*/ 536705 h 682375"/>
                <a:gd name="connsiteX10" fmla="*/ 287498 w 703391"/>
                <a:gd name="connsiteY10" fmla="*/ 673806 h 682375"/>
                <a:gd name="connsiteX11" fmla="*/ 287498 w 703391"/>
                <a:gd name="connsiteY11" fmla="*/ 682375 h 682375"/>
                <a:gd name="connsiteX12" fmla="*/ 270379 w 703391"/>
                <a:gd name="connsiteY12" fmla="*/ 682375 h 682375"/>
                <a:gd name="connsiteX13" fmla="*/ 141985 w 703391"/>
                <a:gd name="connsiteY13" fmla="*/ 682375 h 682375"/>
                <a:gd name="connsiteX14" fmla="*/ 124865 w 703391"/>
                <a:gd name="connsiteY14" fmla="*/ 682375 h 682375"/>
                <a:gd name="connsiteX15" fmla="*/ 107746 w 703391"/>
                <a:gd name="connsiteY15" fmla="*/ 656669 h 682375"/>
                <a:gd name="connsiteX16" fmla="*/ 107746 w 703391"/>
                <a:gd name="connsiteY16" fmla="*/ 373898 h 682375"/>
                <a:gd name="connsiteX17" fmla="*/ 351696 w 703391"/>
                <a:gd name="connsiteY17" fmla="*/ 0 h 682375"/>
                <a:gd name="connsiteX18" fmla="*/ 381718 w 703391"/>
                <a:gd name="connsiteY18" fmla="*/ 12890 h 682375"/>
                <a:gd name="connsiteX19" fmla="*/ 501810 w 703391"/>
                <a:gd name="connsiteY19" fmla="*/ 124605 h 682375"/>
                <a:gd name="connsiteX20" fmla="*/ 501810 w 703391"/>
                <a:gd name="connsiteY20" fmla="*/ 30077 h 682375"/>
                <a:gd name="connsiteX21" fmla="*/ 518965 w 703391"/>
                <a:gd name="connsiteY21" fmla="*/ 12890 h 682375"/>
                <a:gd name="connsiteX22" fmla="*/ 561855 w 703391"/>
                <a:gd name="connsiteY22" fmla="*/ 12890 h 682375"/>
                <a:gd name="connsiteX23" fmla="*/ 579011 w 703391"/>
                <a:gd name="connsiteY23" fmla="*/ 30077 h 682375"/>
                <a:gd name="connsiteX24" fmla="*/ 579011 w 703391"/>
                <a:gd name="connsiteY24" fmla="*/ 193352 h 682375"/>
                <a:gd name="connsiteX25" fmla="*/ 690524 w 703391"/>
                <a:gd name="connsiteY25" fmla="*/ 296474 h 682375"/>
                <a:gd name="connsiteX26" fmla="*/ 690524 w 703391"/>
                <a:gd name="connsiteY26" fmla="*/ 365221 h 682375"/>
                <a:gd name="connsiteX27" fmla="*/ 630479 w 703391"/>
                <a:gd name="connsiteY27" fmla="*/ 365221 h 682375"/>
                <a:gd name="connsiteX28" fmla="*/ 355985 w 703391"/>
                <a:gd name="connsiteY28" fmla="*/ 107418 h 682375"/>
                <a:gd name="connsiteX29" fmla="*/ 81490 w 703391"/>
                <a:gd name="connsiteY29" fmla="*/ 365221 h 682375"/>
                <a:gd name="connsiteX30" fmla="*/ 47179 w 703391"/>
                <a:gd name="connsiteY30" fmla="*/ 373815 h 682375"/>
                <a:gd name="connsiteX31" fmla="*/ 12867 w 703391"/>
                <a:gd name="connsiteY31" fmla="*/ 365221 h 682375"/>
                <a:gd name="connsiteX32" fmla="*/ 12867 w 703391"/>
                <a:gd name="connsiteY32" fmla="*/ 296474 h 682375"/>
                <a:gd name="connsiteX33" fmla="*/ 321673 w 703391"/>
                <a:gd name="connsiteY33" fmla="*/ 12890 h 682375"/>
                <a:gd name="connsiteX34" fmla="*/ 351696 w 703391"/>
                <a:gd name="connsiteY34" fmla="*/ 0 h 68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3391" h="682375">
                  <a:moveTo>
                    <a:pt x="355975" y="151108"/>
                  </a:moveTo>
                  <a:cubicBezTo>
                    <a:pt x="355975" y="151108"/>
                    <a:pt x="355975" y="151108"/>
                    <a:pt x="595644" y="373898"/>
                  </a:cubicBezTo>
                  <a:cubicBezTo>
                    <a:pt x="595644" y="373898"/>
                    <a:pt x="595644" y="373898"/>
                    <a:pt x="595644" y="656669"/>
                  </a:cubicBezTo>
                  <a:cubicBezTo>
                    <a:pt x="595644" y="673806"/>
                    <a:pt x="587085" y="682375"/>
                    <a:pt x="587085" y="682375"/>
                  </a:cubicBezTo>
                  <a:cubicBezTo>
                    <a:pt x="578525" y="682375"/>
                    <a:pt x="569965" y="682375"/>
                    <a:pt x="561406" y="682375"/>
                  </a:cubicBezTo>
                  <a:cubicBezTo>
                    <a:pt x="561406" y="682375"/>
                    <a:pt x="561406" y="682375"/>
                    <a:pt x="433011" y="682375"/>
                  </a:cubicBezTo>
                  <a:cubicBezTo>
                    <a:pt x="433011" y="682375"/>
                    <a:pt x="424452" y="682375"/>
                    <a:pt x="424452" y="682375"/>
                  </a:cubicBezTo>
                  <a:cubicBezTo>
                    <a:pt x="424452" y="682375"/>
                    <a:pt x="415892" y="673806"/>
                    <a:pt x="415892" y="673806"/>
                  </a:cubicBezTo>
                  <a:cubicBezTo>
                    <a:pt x="415892" y="673806"/>
                    <a:pt x="415892" y="673806"/>
                    <a:pt x="415892" y="536705"/>
                  </a:cubicBezTo>
                  <a:cubicBezTo>
                    <a:pt x="415892" y="536705"/>
                    <a:pt x="415892" y="536705"/>
                    <a:pt x="287498" y="536705"/>
                  </a:cubicBezTo>
                  <a:cubicBezTo>
                    <a:pt x="287498" y="536705"/>
                    <a:pt x="287498" y="536705"/>
                    <a:pt x="287498" y="673806"/>
                  </a:cubicBezTo>
                  <a:cubicBezTo>
                    <a:pt x="287498" y="673806"/>
                    <a:pt x="287498" y="682375"/>
                    <a:pt x="287498" y="682375"/>
                  </a:cubicBezTo>
                  <a:cubicBezTo>
                    <a:pt x="278938" y="682375"/>
                    <a:pt x="278938" y="682375"/>
                    <a:pt x="270379" y="682375"/>
                  </a:cubicBezTo>
                  <a:cubicBezTo>
                    <a:pt x="270379" y="682375"/>
                    <a:pt x="270379" y="682375"/>
                    <a:pt x="141985" y="682375"/>
                  </a:cubicBezTo>
                  <a:cubicBezTo>
                    <a:pt x="133425" y="682375"/>
                    <a:pt x="133425" y="682375"/>
                    <a:pt x="124865" y="682375"/>
                  </a:cubicBezTo>
                  <a:cubicBezTo>
                    <a:pt x="116306" y="682375"/>
                    <a:pt x="107746" y="673806"/>
                    <a:pt x="107746" y="656669"/>
                  </a:cubicBezTo>
                  <a:cubicBezTo>
                    <a:pt x="107746" y="656669"/>
                    <a:pt x="107746" y="656669"/>
                    <a:pt x="107746" y="373898"/>
                  </a:cubicBezTo>
                  <a:close/>
                  <a:moveTo>
                    <a:pt x="351696" y="0"/>
                  </a:moveTo>
                  <a:cubicBezTo>
                    <a:pt x="362418" y="0"/>
                    <a:pt x="373140" y="4296"/>
                    <a:pt x="381718" y="12890"/>
                  </a:cubicBezTo>
                  <a:cubicBezTo>
                    <a:pt x="381718" y="12890"/>
                    <a:pt x="381718" y="12890"/>
                    <a:pt x="501810" y="124605"/>
                  </a:cubicBezTo>
                  <a:cubicBezTo>
                    <a:pt x="501810" y="124605"/>
                    <a:pt x="501810" y="124605"/>
                    <a:pt x="501810" y="30077"/>
                  </a:cubicBezTo>
                  <a:cubicBezTo>
                    <a:pt x="501810" y="21483"/>
                    <a:pt x="510388" y="12890"/>
                    <a:pt x="518965" y="12890"/>
                  </a:cubicBezTo>
                  <a:cubicBezTo>
                    <a:pt x="518965" y="12890"/>
                    <a:pt x="518965" y="12890"/>
                    <a:pt x="561855" y="12890"/>
                  </a:cubicBezTo>
                  <a:cubicBezTo>
                    <a:pt x="570433" y="12890"/>
                    <a:pt x="579011" y="21483"/>
                    <a:pt x="579011" y="30077"/>
                  </a:cubicBezTo>
                  <a:cubicBezTo>
                    <a:pt x="579011" y="30077"/>
                    <a:pt x="579011" y="30077"/>
                    <a:pt x="579011" y="193352"/>
                  </a:cubicBezTo>
                  <a:cubicBezTo>
                    <a:pt x="579011" y="193352"/>
                    <a:pt x="579011" y="193352"/>
                    <a:pt x="690524" y="296474"/>
                  </a:cubicBezTo>
                  <a:cubicBezTo>
                    <a:pt x="707680" y="313661"/>
                    <a:pt x="707680" y="339441"/>
                    <a:pt x="690524" y="365221"/>
                  </a:cubicBezTo>
                  <a:cubicBezTo>
                    <a:pt x="681946" y="382408"/>
                    <a:pt x="647635" y="382408"/>
                    <a:pt x="630479" y="365221"/>
                  </a:cubicBezTo>
                  <a:cubicBezTo>
                    <a:pt x="630479" y="365221"/>
                    <a:pt x="630479" y="365221"/>
                    <a:pt x="355985" y="107418"/>
                  </a:cubicBezTo>
                  <a:cubicBezTo>
                    <a:pt x="355985" y="107418"/>
                    <a:pt x="355985" y="107418"/>
                    <a:pt x="81490" y="365221"/>
                  </a:cubicBezTo>
                  <a:cubicBezTo>
                    <a:pt x="72912" y="373815"/>
                    <a:pt x="55757" y="373815"/>
                    <a:pt x="47179" y="373815"/>
                  </a:cubicBezTo>
                  <a:cubicBezTo>
                    <a:pt x="38601" y="373815"/>
                    <a:pt x="21445" y="373815"/>
                    <a:pt x="12867" y="365221"/>
                  </a:cubicBezTo>
                  <a:cubicBezTo>
                    <a:pt x="-4289" y="339441"/>
                    <a:pt x="-4289" y="313661"/>
                    <a:pt x="12867" y="296474"/>
                  </a:cubicBezTo>
                  <a:cubicBezTo>
                    <a:pt x="12867" y="296474"/>
                    <a:pt x="12867" y="296474"/>
                    <a:pt x="321673" y="12890"/>
                  </a:cubicBezTo>
                  <a:cubicBezTo>
                    <a:pt x="330251" y="4296"/>
                    <a:pt x="340973" y="0"/>
                    <a:pt x="351696" y="0"/>
                  </a:cubicBezTo>
                  <a:close/>
                </a:path>
              </a:pathLst>
            </a:cu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</p:grp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1519238" y="4183063"/>
            <a:ext cx="1552575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rgbClr val="43C5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309688" y="4603750"/>
            <a:ext cx="1971675" cy="8683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9126538" y="4183063"/>
            <a:ext cx="1552575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916988" y="4603750"/>
            <a:ext cx="1971675" cy="8683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5160963" y="2176463"/>
            <a:ext cx="1552575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5160963" y="2597150"/>
            <a:ext cx="3068637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5160963" y="5053013"/>
            <a:ext cx="1552575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5160963" y="5473700"/>
            <a:ext cx="3068637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4046538" y="3621088"/>
            <a:ext cx="1552575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4046538" y="4041775"/>
            <a:ext cx="3068637" cy="75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 animBg="1"/>
      <p:bldP spid="10" grpId="0" animBg="1"/>
      <p:bldP spid="35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7943850" y="1636713"/>
            <a:ext cx="2665413" cy="2668587"/>
            <a:chOff x="0" y="0"/>
            <a:chExt cx="2059137" cy="2059137"/>
          </a:xfrm>
        </p:grpSpPr>
        <p:sp>
          <p:nvSpPr>
            <p:cNvPr id="51231" name="椭圆 41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4CE3F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232" name="椭圆 42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2700">
              <a:solidFill>
                <a:srgbClr val="F4CE3F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Group 8"/>
          <p:cNvGrpSpPr/>
          <p:nvPr/>
        </p:nvGrpSpPr>
        <p:grpSpPr bwMode="auto">
          <a:xfrm>
            <a:off x="9782175" y="3424238"/>
            <a:ext cx="989013" cy="990600"/>
            <a:chOff x="0" y="0"/>
            <a:chExt cx="763788" cy="763788"/>
          </a:xfrm>
        </p:grpSpPr>
        <p:sp>
          <p:nvSpPr>
            <p:cNvPr id="51228" name="椭圆 43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椭圆 44"/>
            <p:cNvSpPr>
              <a:spLocks noChangeArrowheads="1"/>
            </p:cNvSpPr>
            <p:nvPr/>
          </p:nvSpPr>
          <p:spPr bwMode="auto">
            <a:xfrm>
              <a:off x="83367" y="83233"/>
              <a:ext cx="597054" cy="597321"/>
            </a:xfrm>
            <a:prstGeom prst="ellipse">
              <a:avLst/>
            </a:prstGeom>
            <a:solidFill>
              <a:srgbClr val="F4CE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51230" name="Picture 8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2"/>
          <p:cNvGrpSpPr/>
          <p:nvPr/>
        </p:nvGrpSpPr>
        <p:grpSpPr bwMode="auto">
          <a:xfrm>
            <a:off x="1498600" y="1636713"/>
            <a:ext cx="2665413" cy="2668587"/>
            <a:chOff x="0" y="0"/>
            <a:chExt cx="2059137" cy="2059137"/>
          </a:xfrm>
        </p:grpSpPr>
        <p:sp>
          <p:nvSpPr>
            <p:cNvPr id="51226" name="椭圆 4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1D842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227" name="椭圆 10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2700">
              <a:solidFill>
                <a:srgbClr val="C1D842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3336925" y="3424238"/>
            <a:ext cx="989013" cy="990600"/>
            <a:chOff x="0" y="0"/>
            <a:chExt cx="763788" cy="763788"/>
          </a:xfrm>
        </p:grpSpPr>
        <p:sp>
          <p:nvSpPr>
            <p:cNvPr id="51223" name="椭圆 12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6"/>
            <p:cNvSpPr>
              <a:spLocks noChangeArrowheads="1"/>
            </p:cNvSpPr>
            <p:nvPr/>
          </p:nvSpPr>
          <p:spPr bwMode="auto">
            <a:xfrm>
              <a:off x="83367" y="83233"/>
              <a:ext cx="597054" cy="597321"/>
            </a:xfrm>
            <a:prstGeom prst="ellipse">
              <a:avLst/>
            </a:prstGeom>
            <a:solidFill>
              <a:srgbClr val="C1D84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51225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9"/>
          <p:cNvGrpSpPr/>
          <p:nvPr/>
        </p:nvGrpSpPr>
        <p:grpSpPr bwMode="auto">
          <a:xfrm>
            <a:off x="4721225" y="1636713"/>
            <a:ext cx="2667000" cy="2668587"/>
            <a:chOff x="0" y="0"/>
            <a:chExt cx="2059137" cy="2059137"/>
          </a:xfrm>
        </p:grpSpPr>
        <p:sp>
          <p:nvSpPr>
            <p:cNvPr id="51221" name="椭圆 36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43C5AD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222" name="椭圆 37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2700">
              <a:solidFill>
                <a:srgbClr val="43C5AD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Group 22"/>
          <p:cNvGrpSpPr/>
          <p:nvPr/>
        </p:nvGrpSpPr>
        <p:grpSpPr bwMode="auto">
          <a:xfrm>
            <a:off x="6557963" y="3424238"/>
            <a:ext cx="992187" cy="990600"/>
            <a:chOff x="0" y="0"/>
            <a:chExt cx="763788" cy="763788"/>
          </a:xfrm>
        </p:grpSpPr>
        <p:sp>
          <p:nvSpPr>
            <p:cNvPr id="51218" name="椭圆 38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椭圆 39"/>
            <p:cNvSpPr>
              <a:spLocks noChangeArrowheads="1"/>
            </p:cNvSpPr>
            <p:nvPr/>
          </p:nvSpPr>
          <p:spPr bwMode="auto">
            <a:xfrm>
              <a:off x="83100" y="83233"/>
              <a:ext cx="597588" cy="597321"/>
            </a:xfrm>
            <a:prstGeom prst="ellipse">
              <a:avLst/>
            </a:prstGeom>
            <a:solidFill>
              <a:srgbClr val="43C5AD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51220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矩形 50"/>
          <p:cNvSpPr>
            <a:spLocks noChangeArrowheads="1"/>
          </p:cNvSpPr>
          <p:nvPr/>
        </p:nvSpPr>
        <p:spPr bwMode="auto">
          <a:xfrm>
            <a:off x="1358900" y="4568825"/>
            <a:ext cx="3009900" cy="430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专注专业 </a:t>
            </a:r>
          </a:p>
        </p:txBody>
      </p:sp>
      <p:sp>
        <p:nvSpPr>
          <p:cNvPr id="24" name="矩形 17"/>
          <p:cNvSpPr>
            <a:spLocks noChangeArrowheads="1"/>
          </p:cNvSpPr>
          <p:nvPr/>
        </p:nvSpPr>
        <p:spPr bwMode="auto">
          <a:xfrm>
            <a:off x="1498600" y="5003800"/>
            <a:ext cx="2646363" cy="32893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述图片的综合分析说明。</a:t>
            </a:r>
          </a:p>
        </p:txBody>
      </p:sp>
      <p:sp>
        <p:nvSpPr>
          <p:cNvPr id="25" name="矩形 59"/>
          <p:cNvSpPr>
            <a:spLocks noChangeArrowheads="1"/>
          </p:cNvSpPr>
          <p:nvPr/>
        </p:nvSpPr>
        <p:spPr bwMode="auto">
          <a:xfrm>
            <a:off x="4591050" y="4568825"/>
            <a:ext cx="3009900" cy="430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精诚协作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62"/>
          <p:cNvSpPr>
            <a:spLocks noChangeArrowheads="1"/>
          </p:cNvSpPr>
          <p:nvPr/>
        </p:nvSpPr>
        <p:spPr bwMode="auto">
          <a:xfrm>
            <a:off x="7823200" y="4568825"/>
            <a:ext cx="3009900" cy="430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开放成长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4689475" y="5003800"/>
            <a:ext cx="2646363" cy="1127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35" name="矩形 17"/>
          <p:cNvSpPr>
            <a:spLocks noChangeArrowheads="1"/>
          </p:cNvSpPr>
          <p:nvPr/>
        </p:nvSpPr>
        <p:spPr bwMode="auto">
          <a:xfrm>
            <a:off x="7962900" y="5003800"/>
            <a:ext cx="2646363" cy="1127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4764088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企业理念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文本框 37"/>
          <p:cNvSpPr txBox="1">
            <a:spLocks noChangeArrowheads="1"/>
          </p:cNvSpPr>
          <p:nvPr/>
        </p:nvSpPr>
        <p:spPr bwMode="auto">
          <a:xfrm>
            <a:off x="6704013" y="809625"/>
            <a:ext cx="230663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cs typeface="Arial" panose="020B0604020202020204" pitchFamily="34" charset="0"/>
              </a:rPr>
              <a:t>Company Philosophy</a:t>
            </a:r>
            <a:endParaRPr lang="zh-CN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4217988" y="617538"/>
            <a:ext cx="263525" cy="395287"/>
            <a:chOff x="5284519" y="1508166"/>
            <a:chExt cx="213756" cy="42751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4764088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服务理念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文本框 37"/>
          <p:cNvSpPr txBox="1">
            <a:spLocks noChangeArrowheads="1"/>
          </p:cNvSpPr>
          <p:nvPr/>
        </p:nvSpPr>
        <p:spPr bwMode="auto">
          <a:xfrm>
            <a:off x="6704013" y="809625"/>
            <a:ext cx="230663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cs typeface="Arial" panose="020B0604020202020204" pitchFamily="34" charset="0"/>
              </a:rPr>
              <a:t>Service concept</a:t>
            </a:r>
            <a:endParaRPr lang="zh-CN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4217988" y="617538"/>
            <a:ext cx="263525" cy="395287"/>
            <a:chOff x="5284519" y="1508166"/>
            <a:chExt cx="213756" cy="42751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空心弧 40"/>
          <p:cNvSpPr/>
          <p:nvPr/>
        </p:nvSpPr>
        <p:spPr>
          <a:xfrm rot="5400000">
            <a:off x="862013" y="1930400"/>
            <a:ext cx="4090988" cy="4090987"/>
          </a:xfrm>
          <a:prstGeom prst="blockArc">
            <a:avLst>
              <a:gd name="adj1" fmla="val 1080000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689350" y="1992313"/>
            <a:ext cx="512763" cy="512762"/>
          </a:xfrm>
          <a:prstGeom prst="ellipse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552950" y="3078163"/>
            <a:ext cx="512763" cy="512762"/>
          </a:xfrm>
          <a:prstGeom prst="ellipse">
            <a:avLst/>
          </a:prstGeom>
          <a:solidFill>
            <a:srgbClr val="43C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564063" y="4346575"/>
            <a:ext cx="512762" cy="512763"/>
          </a:xfrm>
          <a:prstGeom prst="ellipse">
            <a:avLst/>
          </a:prstGeom>
          <a:solidFill>
            <a:srgbClr val="64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694113" y="5462588"/>
            <a:ext cx="512762" cy="512762"/>
          </a:xfrm>
          <a:prstGeom prst="ellipse">
            <a:avLst/>
          </a:prstGeom>
          <a:solidFill>
            <a:srgbClr val="C2D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 bwMode="auto">
          <a:xfrm>
            <a:off x="4198938" y="1768475"/>
            <a:ext cx="2392362" cy="955675"/>
            <a:chOff x="4340951" y="1564822"/>
            <a:chExt cx="2390955" cy="956128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4340951" y="2046063"/>
              <a:ext cx="1440602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5775207" y="1564822"/>
              <a:ext cx="956699" cy="956128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3283" name="组合 54"/>
            <p:cNvGrpSpPr>
              <a:grpSpLocks noChangeAspect="1"/>
            </p:cNvGrpSpPr>
            <p:nvPr/>
          </p:nvGrpSpPr>
          <p:grpSpPr bwMode="auto">
            <a:xfrm>
              <a:off x="6044150" y="1775120"/>
              <a:ext cx="419385" cy="504000"/>
              <a:chOff x="5072479" y="2378340"/>
              <a:chExt cx="239649" cy="288000"/>
            </a:xfrm>
          </p:grpSpPr>
          <p:sp>
            <p:nvSpPr>
              <p:cNvPr id="56" name="Freeform 846"/>
              <p:cNvSpPr/>
              <p:nvPr/>
            </p:nvSpPr>
            <p:spPr bwMode="auto">
              <a:xfrm>
                <a:off x="5072921" y="2432424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47"/>
              <p:cNvSpPr/>
              <p:nvPr/>
            </p:nvSpPr>
            <p:spPr bwMode="auto">
              <a:xfrm>
                <a:off x="5167209" y="2377970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 bwMode="auto">
          <a:xfrm>
            <a:off x="4206875" y="5240338"/>
            <a:ext cx="2384425" cy="955675"/>
            <a:chOff x="4348253" y="4975681"/>
            <a:chExt cx="2383653" cy="956128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4348253" y="5453744"/>
              <a:ext cx="1439397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59"/>
            <p:cNvSpPr/>
            <p:nvPr/>
          </p:nvSpPr>
          <p:spPr>
            <a:xfrm>
              <a:off x="5776540" y="4975681"/>
              <a:ext cx="955366" cy="956128"/>
            </a:xfrm>
            <a:prstGeom prst="ellipse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110"/>
            <p:cNvSpPr>
              <a:spLocks noChangeAspect="1" noEditPoints="1"/>
            </p:cNvSpPr>
            <p:nvPr/>
          </p:nvSpPr>
          <p:spPr bwMode="auto">
            <a:xfrm>
              <a:off x="6046328" y="5239331"/>
              <a:ext cx="447530" cy="397063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 bwMode="auto">
          <a:xfrm>
            <a:off x="5053013" y="2857500"/>
            <a:ext cx="3363912" cy="955675"/>
            <a:chOff x="5471876" y="2623003"/>
            <a:chExt cx="3364602" cy="956128"/>
          </a:xfrm>
        </p:grpSpPr>
        <p:cxnSp>
          <p:nvCxnSpPr>
            <p:cNvPr id="63" name="直接连接符 62"/>
            <p:cNvCxnSpPr>
              <a:stCxn id="43" idx="6"/>
              <a:endCxn id="64" idx="2"/>
            </p:cNvCxnSpPr>
            <p:nvPr/>
          </p:nvCxnSpPr>
          <p:spPr>
            <a:xfrm>
              <a:off x="5471876" y="3101068"/>
              <a:ext cx="2408731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/>
            <p:cNvSpPr/>
            <p:nvPr/>
          </p:nvSpPr>
          <p:spPr>
            <a:xfrm>
              <a:off x="7880607" y="2623003"/>
              <a:ext cx="955871" cy="956128"/>
            </a:xfrm>
            <a:prstGeom prst="ellipse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168"/>
            <p:cNvSpPr>
              <a:spLocks noChangeAspect="1" noEditPoints="1"/>
            </p:cNvSpPr>
            <p:nvPr/>
          </p:nvSpPr>
          <p:spPr bwMode="auto">
            <a:xfrm>
              <a:off x="8126720" y="2902535"/>
              <a:ext cx="463645" cy="397063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 bwMode="auto">
          <a:xfrm>
            <a:off x="5065713" y="4124325"/>
            <a:ext cx="3351212" cy="955675"/>
            <a:chOff x="5484757" y="3890281"/>
            <a:chExt cx="3351721" cy="956128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5484757" y="4384228"/>
              <a:ext cx="2372085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椭圆 67"/>
            <p:cNvSpPr/>
            <p:nvPr/>
          </p:nvSpPr>
          <p:spPr>
            <a:xfrm>
              <a:off x="7880658" y="3890281"/>
              <a:ext cx="955820" cy="956128"/>
            </a:xfrm>
            <a:prstGeom prst="ellipse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03"/>
            <p:cNvSpPr>
              <a:spLocks noChangeAspect="1" noEditPoints="1"/>
            </p:cNvSpPr>
            <p:nvPr/>
          </p:nvSpPr>
          <p:spPr bwMode="auto">
            <a:xfrm>
              <a:off x="8168039" y="4153931"/>
              <a:ext cx="412813" cy="397063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6642100" y="1644650"/>
            <a:ext cx="2492375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务实创新的服务精神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6645275" y="2011363"/>
            <a:ext cx="3043238" cy="78740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</p:txBody>
      </p:sp>
      <p:sp>
        <p:nvSpPr>
          <p:cNvPr id="74" name="矩形 73"/>
          <p:cNvSpPr/>
          <p:nvPr/>
        </p:nvSpPr>
        <p:spPr>
          <a:xfrm>
            <a:off x="6642100" y="5194300"/>
            <a:ext cx="2492375" cy="40163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洞察敏锐的服务意识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6645275" y="5562600"/>
            <a:ext cx="3043238" cy="78740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在此录入图表的描述说明，在此录入上述图表的描述说明，在此录入上述图表的描述说明。</a:t>
            </a:r>
          </a:p>
        </p:txBody>
      </p:sp>
      <p:sp>
        <p:nvSpPr>
          <p:cNvPr id="76" name="矩形 75"/>
          <p:cNvSpPr/>
          <p:nvPr/>
        </p:nvSpPr>
        <p:spPr>
          <a:xfrm>
            <a:off x="8477250" y="2746375"/>
            <a:ext cx="2492375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谦虚谨慎的服务态度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8480425" y="3113088"/>
            <a:ext cx="2549525" cy="566737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</a:p>
        </p:txBody>
      </p:sp>
      <p:sp>
        <p:nvSpPr>
          <p:cNvPr id="78" name="矩形 77"/>
          <p:cNvSpPr/>
          <p:nvPr/>
        </p:nvSpPr>
        <p:spPr>
          <a:xfrm>
            <a:off x="8477250" y="4051300"/>
            <a:ext cx="2492375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专业优质的服务团队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8480425" y="4418013"/>
            <a:ext cx="2549525" cy="566737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</a:p>
        </p:txBody>
      </p:sp>
      <p:grpSp>
        <p:nvGrpSpPr>
          <p:cNvPr id="80" name="组合 79"/>
          <p:cNvGrpSpPr/>
          <p:nvPr/>
        </p:nvGrpSpPr>
        <p:grpSpPr bwMode="auto">
          <a:xfrm>
            <a:off x="1338263" y="2392363"/>
            <a:ext cx="3160712" cy="3160712"/>
            <a:chOff x="1103084" y="2155824"/>
            <a:chExt cx="3176815" cy="3176815"/>
          </a:xfrm>
        </p:grpSpPr>
        <p:sp>
          <p:nvSpPr>
            <p:cNvPr id="81" name="椭圆 80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>
              <a:blip r:embed="rId3" cstate="print"/>
              <a:stretch>
                <a:fillRect l="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2" grpId="0" animBg="1"/>
      <p:bldP spid="43" grpId="0" animBg="1"/>
      <p:bldP spid="44" grpId="0" animBg="1"/>
      <p:bldP spid="45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肘形连接符 1"/>
          <p:cNvCxnSpPr/>
          <p:nvPr/>
        </p:nvCxnSpPr>
        <p:spPr>
          <a:xfrm flipH="1" flipV="1">
            <a:off x="6376988" y="1873250"/>
            <a:ext cx="3768725" cy="546100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肘形连接符 2"/>
          <p:cNvCxnSpPr/>
          <p:nvPr/>
        </p:nvCxnSpPr>
        <p:spPr>
          <a:xfrm flipH="1">
            <a:off x="6376988" y="5300663"/>
            <a:ext cx="3768725" cy="546100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/>
          <p:cNvCxnSpPr/>
          <p:nvPr/>
        </p:nvCxnSpPr>
        <p:spPr>
          <a:xfrm flipV="1">
            <a:off x="2127250" y="1873250"/>
            <a:ext cx="3635375" cy="546100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 4"/>
          <p:cNvCxnSpPr/>
          <p:nvPr/>
        </p:nvCxnSpPr>
        <p:spPr>
          <a:xfrm>
            <a:off x="2127250" y="5300663"/>
            <a:ext cx="3635375" cy="546100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886075" y="4941888"/>
            <a:ext cx="2876550" cy="704850"/>
          </a:xfrm>
          <a:prstGeom prst="rect">
            <a:avLst/>
          </a:prstGeom>
        </p:spPr>
        <p:txBody>
          <a:bodyPr/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79725" y="5868988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430338" y="3937000"/>
            <a:ext cx="1344612" cy="1346200"/>
            <a:chOff x="1854558" y="3854906"/>
            <a:chExt cx="1403797" cy="1403797"/>
          </a:xfrm>
        </p:grpSpPr>
        <p:sp>
          <p:nvSpPr>
            <p:cNvPr id="9" name="椭圆 8"/>
            <p:cNvSpPr/>
            <p:nvPr/>
          </p:nvSpPr>
          <p:spPr>
            <a:xfrm>
              <a:off x="1854558" y="3854906"/>
              <a:ext cx="1403797" cy="1403797"/>
            </a:xfrm>
            <a:prstGeom prst="ellipse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340694" y="4217787"/>
              <a:ext cx="392888" cy="661931"/>
              <a:chOff x="6982613" y="4660429"/>
              <a:chExt cx="292099" cy="492124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6982613" y="4660429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006425" y="4706468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17"/>
              <p:cNvSpPr/>
              <p:nvPr/>
            </p:nvSpPr>
            <p:spPr bwMode="auto">
              <a:xfrm>
                <a:off x="7046112" y="4827118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6450013" y="4926013"/>
            <a:ext cx="2865437" cy="704850"/>
          </a:xfrm>
          <a:prstGeom prst="rect">
            <a:avLst/>
          </a:prstGeom>
        </p:spPr>
        <p:txBody>
          <a:bodyPr/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007350" y="5868988"/>
            <a:ext cx="1209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得失管理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886075" y="1939925"/>
            <a:ext cx="2876550" cy="1008063"/>
          </a:xfrm>
          <a:prstGeom prst="rect">
            <a:avLst/>
          </a:prstGeom>
        </p:spPr>
        <p:txBody>
          <a:bodyPr/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92425" y="1463675"/>
            <a:ext cx="1209675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50013" y="1939925"/>
            <a:ext cx="2865437" cy="1163638"/>
          </a:xfrm>
          <a:prstGeom prst="rect">
            <a:avLst/>
          </a:prstGeom>
        </p:spPr>
        <p:txBody>
          <a:bodyPr/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  <a:p>
            <a:pPr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20050" y="1463675"/>
            <a:ext cx="1209675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9429750" y="3937000"/>
            <a:ext cx="1346200" cy="1346200"/>
            <a:chOff x="8886420" y="3854906"/>
            <a:chExt cx="1403797" cy="1403797"/>
          </a:xfrm>
        </p:grpSpPr>
        <p:sp>
          <p:nvSpPr>
            <p:cNvPr id="21" name="椭圆 20"/>
            <p:cNvSpPr/>
            <p:nvPr/>
          </p:nvSpPr>
          <p:spPr>
            <a:xfrm>
              <a:off x="8886420" y="3854906"/>
              <a:ext cx="1403797" cy="1403797"/>
            </a:xfrm>
            <a:prstGeom prst="ellipse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9366492" y="4217444"/>
              <a:ext cx="471796" cy="667134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1430338" y="2435225"/>
            <a:ext cx="1344612" cy="1344613"/>
            <a:chOff x="1854558" y="1736117"/>
            <a:chExt cx="1403797" cy="1403797"/>
          </a:xfrm>
        </p:grpSpPr>
        <p:sp>
          <p:nvSpPr>
            <p:cNvPr id="24" name="椭圆 23"/>
            <p:cNvSpPr/>
            <p:nvPr/>
          </p:nvSpPr>
          <p:spPr>
            <a:xfrm>
              <a:off x="1854558" y="1736117"/>
              <a:ext cx="1403797" cy="1403797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5322" name="组合 24"/>
            <p:cNvGrpSpPr/>
            <p:nvPr/>
          </p:nvGrpSpPr>
          <p:grpSpPr bwMode="auto">
            <a:xfrm>
              <a:off x="2137516" y="2060331"/>
              <a:ext cx="799244" cy="731504"/>
              <a:chOff x="2158354" y="2417495"/>
              <a:chExt cx="550987" cy="504288"/>
            </a:xfrm>
          </p:grpSpPr>
          <p:sp>
            <p:nvSpPr>
              <p:cNvPr id="26" name="Freeform 26"/>
              <p:cNvSpPr>
                <a:spLocks noEditPoints="1"/>
              </p:cNvSpPr>
              <p:nvPr/>
            </p:nvSpPr>
            <p:spPr bwMode="auto">
              <a:xfrm>
                <a:off x="2158666" y="2417930"/>
                <a:ext cx="357625" cy="358767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>
                <a:off x="2454593" y="2665868"/>
                <a:ext cx="254793" cy="255936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 bwMode="auto">
          <a:xfrm>
            <a:off x="9429750" y="2435225"/>
            <a:ext cx="1346200" cy="1344613"/>
            <a:chOff x="8886420" y="1736117"/>
            <a:chExt cx="1403797" cy="1403797"/>
          </a:xfrm>
        </p:grpSpPr>
        <p:sp>
          <p:nvSpPr>
            <p:cNvPr id="29" name="椭圆 28"/>
            <p:cNvSpPr/>
            <p:nvPr/>
          </p:nvSpPr>
          <p:spPr>
            <a:xfrm>
              <a:off x="8886420" y="1736117"/>
              <a:ext cx="1403797" cy="1403797"/>
            </a:xfrm>
            <a:prstGeom prst="ellipse">
              <a:avLst/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41"/>
            <p:cNvSpPr>
              <a:spLocks noEditPoints="1"/>
            </p:cNvSpPr>
            <p:nvPr/>
          </p:nvSpPr>
          <p:spPr bwMode="auto">
            <a:xfrm>
              <a:off x="9250613" y="2120628"/>
              <a:ext cx="662168" cy="532018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3467100" y="3421063"/>
            <a:ext cx="5257800" cy="822912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</a:t>
            </a: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4525963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管理理念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文本框 37"/>
          <p:cNvSpPr txBox="1">
            <a:spLocks noChangeArrowheads="1"/>
          </p:cNvSpPr>
          <p:nvPr/>
        </p:nvSpPr>
        <p:spPr bwMode="auto">
          <a:xfrm>
            <a:off x="6484938" y="809625"/>
            <a:ext cx="230663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cs typeface="Arial" panose="020B0604020202020204" pitchFamily="34" charset="0"/>
              </a:rPr>
              <a:t>Management Concept</a:t>
            </a:r>
            <a:endParaRPr lang="zh-CN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 bwMode="auto">
          <a:xfrm>
            <a:off x="3979863" y="617538"/>
            <a:ext cx="263525" cy="395287"/>
            <a:chOff x="5284519" y="1508166"/>
            <a:chExt cx="213756" cy="42751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55688" y="4438650"/>
            <a:ext cx="10080625" cy="174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" name="TextBox 64"/>
          <p:cNvSpPr txBox="1"/>
          <p:nvPr/>
        </p:nvSpPr>
        <p:spPr>
          <a:xfrm>
            <a:off x="1254125" y="4957763"/>
            <a:ext cx="1108075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</a:rPr>
              <a:t>PART 01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vantGarde LT Book" panose="02000603030000020004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About Us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vantGarde LT Book" panose="02000603030000020004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9" name="TextBox 65"/>
          <p:cNvSpPr txBox="1"/>
          <p:nvPr/>
        </p:nvSpPr>
        <p:spPr>
          <a:xfrm>
            <a:off x="2949575" y="4957763"/>
            <a:ext cx="2005013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PART 02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</a:t>
            </a:r>
            <a:endParaRPr lang="en-US" altLang="zh-CN" sz="180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vantGarde LT Book" panose="02000603030000020004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Corporate Culture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vantGarde LT Book" panose="02000603030000020004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0" name="TextBox 66"/>
          <p:cNvSpPr txBox="1"/>
          <p:nvPr/>
        </p:nvSpPr>
        <p:spPr>
          <a:xfrm>
            <a:off x="5111750" y="4957763"/>
            <a:ext cx="1957388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PART 03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产品和服务</a:t>
            </a:r>
            <a:endParaRPr lang="en-US" altLang="zh-CN" sz="180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vantGarde LT Book" panose="02000603030000020004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Product &amp; Service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vantGarde LT Book" panose="02000603030000020004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7" name="TextBox 67"/>
          <p:cNvSpPr txBox="1"/>
          <p:nvPr/>
        </p:nvSpPr>
        <p:spPr>
          <a:xfrm>
            <a:off x="7540625" y="4957763"/>
            <a:ext cx="1398588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PART 04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展望未来</a:t>
            </a:r>
            <a:endParaRPr lang="en-US" altLang="zh-CN" sz="180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vantGarde LT Book" panose="02000603030000020004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Look Ahead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vantGarde LT Book" panose="02000603030000020004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7775"/>
            <a:ext cx="12192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流程图: 手动输入 10"/>
          <p:cNvSpPr/>
          <p:nvPr/>
        </p:nvSpPr>
        <p:spPr>
          <a:xfrm rot="16200000">
            <a:off x="8385969" y="-913606"/>
            <a:ext cx="1644650" cy="5967412"/>
          </a:xfrm>
          <a:prstGeom prst="flowChartManualInput">
            <a:avLst/>
          </a:prstGeom>
          <a:gradFill flip="none" rotWithShape="0">
            <a:gsLst>
              <a:gs pos="0">
                <a:srgbClr val="F7F7F7">
                  <a:alpha val="85000"/>
                </a:srgbClr>
              </a:gs>
              <a:gs pos="100000">
                <a:srgbClr val="E4E4E4">
                  <a:alpha val="8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" name="TextBox 59"/>
          <p:cNvSpPr txBox="1">
            <a:spLocks noChangeArrowheads="1"/>
          </p:cNvSpPr>
          <p:nvPr/>
        </p:nvSpPr>
        <p:spPr bwMode="auto">
          <a:xfrm flipH="1">
            <a:off x="7969250" y="1754188"/>
            <a:ext cx="331311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7853363" y="1739900"/>
            <a:ext cx="35464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11399838" y="1739900"/>
            <a:ext cx="0" cy="67151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H="1">
            <a:off x="7853363" y="2411413"/>
            <a:ext cx="35464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 flipV="1">
            <a:off x="7853363" y="1739900"/>
            <a:ext cx="0" cy="67151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 bwMode="auto">
          <a:xfrm>
            <a:off x="5703888" y="4054475"/>
            <a:ext cx="784225" cy="784225"/>
            <a:chOff x="6657253" y="4059135"/>
            <a:chExt cx="784512" cy="784512"/>
          </a:xfrm>
        </p:grpSpPr>
        <p:sp>
          <p:nvSpPr>
            <p:cNvPr id="137" name="椭圆 136"/>
            <p:cNvSpPr/>
            <p:nvPr/>
          </p:nvSpPr>
          <p:spPr>
            <a:xfrm>
              <a:off x="6657253" y="4059135"/>
              <a:ext cx="784512" cy="784512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  <p:sp>
          <p:nvSpPr>
            <p:cNvPr id="16412" name="Freeform 129"/>
            <p:cNvSpPr>
              <a:spLocks noChangeAspect="1" noEditPoints="1"/>
            </p:cNvSpPr>
            <p:nvPr/>
          </p:nvSpPr>
          <p:spPr bwMode="auto">
            <a:xfrm>
              <a:off x="6792499" y="4194381"/>
              <a:ext cx="514020" cy="514020"/>
            </a:xfrm>
            <a:custGeom>
              <a:avLst/>
              <a:gdLst>
                <a:gd name="T0" fmla="*/ 254360 w 97"/>
                <a:gd name="T1" fmla="*/ 0 h 97"/>
                <a:gd name="T2" fmla="*/ 264959 w 97"/>
                <a:gd name="T3" fmla="*/ 0 h 97"/>
                <a:gd name="T4" fmla="*/ 280856 w 97"/>
                <a:gd name="T5" fmla="*/ 143078 h 97"/>
                <a:gd name="T6" fmla="*/ 259660 w 97"/>
                <a:gd name="T7" fmla="*/ 174873 h 97"/>
                <a:gd name="T8" fmla="*/ 259660 w 97"/>
                <a:gd name="T9" fmla="*/ 180172 h 97"/>
                <a:gd name="T10" fmla="*/ 196070 w 97"/>
                <a:gd name="T11" fmla="*/ 211967 h 97"/>
                <a:gd name="T12" fmla="*/ 121881 w 97"/>
                <a:gd name="T13" fmla="*/ 243762 h 97"/>
                <a:gd name="T14" fmla="*/ 95385 w 97"/>
                <a:gd name="T15" fmla="*/ 227865 h 97"/>
                <a:gd name="T16" fmla="*/ 68889 w 97"/>
                <a:gd name="T17" fmla="*/ 238463 h 97"/>
                <a:gd name="T18" fmla="*/ 5299 w 97"/>
                <a:gd name="T19" fmla="*/ 201369 h 97"/>
                <a:gd name="T20" fmla="*/ 254360 w 97"/>
                <a:gd name="T21" fmla="*/ 0 h 97"/>
                <a:gd name="T22" fmla="*/ 302053 w 97"/>
                <a:gd name="T23" fmla="*/ 5299 h 97"/>
                <a:gd name="T24" fmla="*/ 429233 w 97"/>
                <a:gd name="T25" fmla="*/ 63590 h 97"/>
                <a:gd name="T26" fmla="*/ 323250 w 97"/>
                <a:gd name="T27" fmla="*/ 143078 h 97"/>
                <a:gd name="T28" fmla="*/ 317950 w 97"/>
                <a:gd name="T29" fmla="*/ 137779 h 97"/>
                <a:gd name="T30" fmla="*/ 302053 w 97"/>
                <a:gd name="T31" fmla="*/ 5299 h 97"/>
                <a:gd name="T32" fmla="*/ 455729 w 97"/>
                <a:gd name="T33" fmla="*/ 90086 h 97"/>
                <a:gd name="T34" fmla="*/ 344446 w 97"/>
                <a:gd name="T35" fmla="*/ 174873 h 97"/>
                <a:gd name="T36" fmla="*/ 344446 w 97"/>
                <a:gd name="T37" fmla="*/ 174873 h 97"/>
                <a:gd name="T38" fmla="*/ 312651 w 97"/>
                <a:gd name="T39" fmla="*/ 211967 h 97"/>
                <a:gd name="T40" fmla="*/ 312651 w 97"/>
                <a:gd name="T41" fmla="*/ 238463 h 97"/>
                <a:gd name="T42" fmla="*/ 302053 w 97"/>
                <a:gd name="T43" fmla="*/ 333848 h 97"/>
                <a:gd name="T44" fmla="*/ 317950 w 97"/>
                <a:gd name="T45" fmla="*/ 360344 h 97"/>
                <a:gd name="T46" fmla="*/ 471627 w 97"/>
                <a:gd name="T47" fmla="*/ 397438 h 97"/>
                <a:gd name="T48" fmla="*/ 514020 w 97"/>
                <a:gd name="T49" fmla="*/ 254360 h 97"/>
                <a:gd name="T50" fmla="*/ 455729 w 97"/>
                <a:gd name="T51" fmla="*/ 90086 h 97"/>
                <a:gd name="T52" fmla="*/ 450430 w 97"/>
                <a:gd name="T53" fmla="*/ 429233 h 97"/>
                <a:gd name="T54" fmla="*/ 259660 w 97"/>
                <a:gd name="T55" fmla="*/ 514020 h 97"/>
                <a:gd name="T56" fmla="*/ 286155 w 97"/>
                <a:gd name="T57" fmla="*/ 408037 h 97"/>
                <a:gd name="T58" fmla="*/ 307352 w 97"/>
                <a:gd name="T59" fmla="*/ 392139 h 97"/>
                <a:gd name="T60" fmla="*/ 450430 w 97"/>
                <a:gd name="T61" fmla="*/ 429233 h 97"/>
                <a:gd name="T62" fmla="*/ 222565 w 97"/>
                <a:gd name="T63" fmla="*/ 514020 h 97"/>
                <a:gd name="T64" fmla="*/ 5299 w 97"/>
                <a:gd name="T65" fmla="*/ 317950 h 97"/>
                <a:gd name="T66" fmla="*/ 63590 w 97"/>
                <a:gd name="T67" fmla="*/ 302053 h 97"/>
                <a:gd name="T68" fmla="*/ 95385 w 97"/>
                <a:gd name="T69" fmla="*/ 312651 h 97"/>
                <a:gd name="T70" fmla="*/ 111283 w 97"/>
                <a:gd name="T71" fmla="*/ 307352 h 97"/>
                <a:gd name="T72" fmla="*/ 238463 w 97"/>
                <a:gd name="T73" fmla="*/ 370942 h 97"/>
                <a:gd name="T74" fmla="*/ 254360 w 97"/>
                <a:gd name="T75" fmla="*/ 397438 h 97"/>
                <a:gd name="T76" fmla="*/ 222565 w 97"/>
                <a:gd name="T77" fmla="*/ 514020 h 97"/>
                <a:gd name="T78" fmla="*/ 0 w 97"/>
                <a:gd name="T79" fmla="*/ 280856 h 97"/>
                <a:gd name="T80" fmla="*/ 42393 w 97"/>
                <a:gd name="T81" fmla="*/ 270258 h 97"/>
                <a:gd name="T82" fmla="*/ 0 w 97"/>
                <a:gd name="T83" fmla="*/ 238463 h 97"/>
                <a:gd name="T84" fmla="*/ 0 w 97"/>
                <a:gd name="T85" fmla="*/ 254360 h 97"/>
                <a:gd name="T86" fmla="*/ 0 w 97"/>
                <a:gd name="T87" fmla="*/ 280856 h 97"/>
                <a:gd name="T88" fmla="*/ 275557 w 97"/>
                <a:gd name="T89" fmla="*/ 211967 h 97"/>
                <a:gd name="T90" fmla="*/ 211967 w 97"/>
                <a:gd name="T91" fmla="*/ 243762 h 97"/>
                <a:gd name="T92" fmla="*/ 132479 w 97"/>
                <a:gd name="T93" fmla="*/ 275557 h 97"/>
                <a:gd name="T94" fmla="*/ 132479 w 97"/>
                <a:gd name="T95" fmla="*/ 275557 h 97"/>
                <a:gd name="T96" fmla="*/ 254360 w 97"/>
                <a:gd name="T97" fmla="*/ 333848 h 97"/>
                <a:gd name="T98" fmla="*/ 264959 w 97"/>
                <a:gd name="T99" fmla="*/ 328549 h 97"/>
                <a:gd name="T100" fmla="*/ 275557 w 97"/>
                <a:gd name="T101" fmla="*/ 233164 h 97"/>
                <a:gd name="T102" fmla="*/ 275557 w 97"/>
                <a:gd name="T103" fmla="*/ 211967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rgbClr val="43C5AD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7847013" y="4054475"/>
            <a:ext cx="785812" cy="784225"/>
            <a:chOff x="8373600" y="4059135"/>
            <a:chExt cx="784512" cy="784512"/>
          </a:xfrm>
        </p:grpSpPr>
        <p:sp>
          <p:nvSpPr>
            <p:cNvPr id="129" name="椭圆 128"/>
            <p:cNvSpPr/>
            <p:nvPr/>
          </p:nvSpPr>
          <p:spPr>
            <a:xfrm>
              <a:off x="8373600" y="4059135"/>
              <a:ext cx="784512" cy="784512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  <p:sp>
          <p:nvSpPr>
            <p:cNvPr id="16410" name="任意多边形 93"/>
            <p:cNvSpPr/>
            <p:nvPr/>
          </p:nvSpPr>
          <p:spPr bwMode="auto">
            <a:xfrm>
              <a:off x="8479174" y="4233753"/>
              <a:ext cx="550505" cy="412416"/>
            </a:xfrm>
            <a:custGeom>
              <a:avLst/>
              <a:gdLst/>
              <a:ahLst/>
              <a:cxnLst/>
              <a:rect l="0" t="0" r="r" b="b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rgbClr val="C1D8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559175" y="4054475"/>
            <a:ext cx="785813" cy="784225"/>
            <a:chOff x="4748722" y="3273459"/>
            <a:chExt cx="784512" cy="784512"/>
          </a:xfrm>
        </p:grpSpPr>
        <p:sp>
          <p:nvSpPr>
            <p:cNvPr id="97" name="椭圆 96"/>
            <p:cNvSpPr/>
            <p:nvPr/>
          </p:nvSpPr>
          <p:spPr>
            <a:xfrm>
              <a:off x="4748722" y="3273459"/>
              <a:ext cx="784512" cy="784512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  <p:sp>
          <p:nvSpPr>
            <p:cNvPr id="16408" name="Freeform 168"/>
            <p:cNvSpPr>
              <a:spLocks noChangeAspect="1" noEditPoints="1"/>
            </p:cNvSpPr>
            <p:nvPr/>
          </p:nvSpPr>
          <p:spPr bwMode="auto">
            <a:xfrm>
              <a:off x="4893871" y="3440582"/>
              <a:ext cx="494214" cy="450267"/>
            </a:xfrm>
            <a:custGeom>
              <a:avLst/>
              <a:gdLst>
                <a:gd name="T0" fmla="*/ 21030 w 94"/>
                <a:gd name="T1" fmla="*/ 105618 h 81"/>
                <a:gd name="T2" fmla="*/ 241849 w 94"/>
                <a:gd name="T3" fmla="*/ 105618 h 81"/>
                <a:gd name="T4" fmla="*/ 262880 w 94"/>
                <a:gd name="T5" fmla="*/ 88942 h 81"/>
                <a:gd name="T6" fmla="*/ 383805 w 94"/>
                <a:gd name="T7" fmla="*/ 0 h 81"/>
                <a:gd name="T8" fmla="*/ 383805 w 94"/>
                <a:gd name="T9" fmla="*/ 183442 h 81"/>
                <a:gd name="T10" fmla="*/ 383805 w 94"/>
                <a:gd name="T11" fmla="*/ 366884 h 81"/>
                <a:gd name="T12" fmla="*/ 262880 w 94"/>
                <a:gd name="T13" fmla="*/ 272384 h 81"/>
                <a:gd name="T14" fmla="*/ 241849 w 94"/>
                <a:gd name="T15" fmla="*/ 261266 h 81"/>
                <a:gd name="T16" fmla="*/ 173501 w 94"/>
                <a:gd name="T17" fmla="*/ 261266 h 81"/>
                <a:gd name="T18" fmla="*/ 210304 w 94"/>
                <a:gd name="T19" fmla="*/ 389120 h 81"/>
                <a:gd name="T20" fmla="*/ 236592 w 94"/>
                <a:gd name="T21" fmla="*/ 389120 h 81"/>
                <a:gd name="T22" fmla="*/ 236592 w 94"/>
                <a:gd name="T23" fmla="*/ 450267 h 81"/>
                <a:gd name="T24" fmla="*/ 226077 w 94"/>
                <a:gd name="T25" fmla="*/ 450267 h 81"/>
                <a:gd name="T26" fmla="*/ 110410 w 94"/>
                <a:gd name="T27" fmla="*/ 450267 h 81"/>
                <a:gd name="T28" fmla="*/ 57834 w 94"/>
                <a:gd name="T29" fmla="*/ 261266 h 81"/>
                <a:gd name="T30" fmla="*/ 21030 w 94"/>
                <a:gd name="T31" fmla="*/ 261266 h 81"/>
                <a:gd name="T32" fmla="*/ 21030 w 94"/>
                <a:gd name="T33" fmla="*/ 105618 h 81"/>
                <a:gd name="T34" fmla="*/ 457411 w 94"/>
                <a:gd name="T35" fmla="*/ 127854 h 81"/>
                <a:gd name="T36" fmla="*/ 494214 w 94"/>
                <a:gd name="T37" fmla="*/ 183442 h 81"/>
                <a:gd name="T38" fmla="*/ 457411 w 94"/>
                <a:gd name="T39" fmla="*/ 239031 h 81"/>
                <a:gd name="T40" fmla="*/ 457411 w 94"/>
                <a:gd name="T41" fmla="*/ 366884 h 81"/>
                <a:gd name="T42" fmla="*/ 410092 w 94"/>
                <a:gd name="T43" fmla="*/ 366884 h 81"/>
                <a:gd name="T44" fmla="*/ 410092 w 94"/>
                <a:gd name="T45" fmla="*/ 0 h 81"/>
                <a:gd name="T46" fmla="*/ 457411 w 94"/>
                <a:gd name="T47" fmla="*/ 0 h 81"/>
                <a:gd name="T48" fmla="*/ 457411 w 94"/>
                <a:gd name="T49" fmla="*/ 127854 h 81"/>
                <a:gd name="T50" fmla="*/ 241849 w 94"/>
                <a:gd name="T51" fmla="*/ 272384 h 81"/>
                <a:gd name="T52" fmla="*/ 194531 w 94"/>
                <a:gd name="T53" fmla="*/ 272384 h 81"/>
                <a:gd name="T54" fmla="*/ 210304 w 94"/>
                <a:gd name="T55" fmla="*/ 339090 h 81"/>
                <a:gd name="T56" fmla="*/ 226077 w 94"/>
                <a:gd name="T57" fmla="*/ 339090 h 81"/>
                <a:gd name="T58" fmla="*/ 226077 w 94"/>
                <a:gd name="T59" fmla="*/ 316855 h 81"/>
                <a:gd name="T60" fmla="*/ 241849 w 94"/>
                <a:gd name="T61" fmla="*/ 272384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64A0D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416050" y="4054475"/>
            <a:ext cx="784225" cy="784225"/>
            <a:chOff x="1184369" y="3379780"/>
            <a:chExt cx="784512" cy="784512"/>
          </a:xfrm>
        </p:grpSpPr>
        <p:sp>
          <p:nvSpPr>
            <p:cNvPr id="102" name="椭圆 101"/>
            <p:cNvSpPr/>
            <p:nvPr/>
          </p:nvSpPr>
          <p:spPr>
            <a:xfrm>
              <a:off x="1184369" y="3379780"/>
              <a:ext cx="784512" cy="784512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  <p:sp>
          <p:nvSpPr>
            <p:cNvPr id="100" name="任意多边形 99"/>
            <p:cNvSpPr/>
            <p:nvPr/>
          </p:nvSpPr>
          <p:spPr bwMode="auto">
            <a:xfrm>
              <a:off x="1317768" y="3508415"/>
              <a:ext cx="517714" cy="503421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9991725" y="4054475"/>
            <a:ext cx="784225" cy="784225"/>
            <a:chOff x="10240963" y="4059135"/>
            <a:chExt cx="784512" cy="784512"/>
          </a:xfrm>
        </p:grpSpPr>
        <p:sp>
          <p:nvSpPr>
            <p:cNvPr id="101" name="椭圆 100"/>
            <p:cNvSpPr/>
            <p:nvPr/>
          </p:nvSpPr>
          <p:spPr>
            <a:xfrm>
              <a:off x="10240963" y="4059135"/>
              <a:ext cx="784512" cy="784512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  <p:sp>
          <p:nvSpPr>
            <p:cNvPr id="16404" name="Freeform 228"/>
            <p:cNvSpPr>
              <a:spLocks noEditPoints="1"/>
            </p:cNvSpPr>
            <p:nvPr/>
          </p:nvSpPr>
          <p:spPr bwMode="auto">
            <a:xfrm>
              <a:off x="10460517" y="4222524"/>
              <a:ext cx="345405" cy="457735"/>
            </a:xfrm>
            <a:custGeom>
              <a:avLst/>
              <a:gdLst>
                <a:gd name="T0" fmla="*/ 252411 w 52"/>
                <a:gd name="T1" fmla="*/ 351593 h 69"/>
                <a:gd name="T2" fmla="*/ 212557 w 52"/>
                <a:gd name="T3" fmla="*/ 338326 h 69"/>
                <a:gd name="T4" fmla="*/ 212557 w 52"/>
                <a:gd name="T5" fmla="*/ 338326 h 69"/>
                <a:gd name="T6" fmla="*/ 179345 w 52"/>
                <a:gd name="T7" fmla="*/ 325058 h 69"/>
                <a:gd name="T8" fmla="*/ 99636 w 52"/>
                <a:gd name="T9" fmla="*/ 192381 h 69"/>
                <a:gd name="T10" fmla="*/ 106278 w 52"/>
                <a:gd name="T11" fmla="*/ 152578 h 69"/>
                <a:gd name="T12" fmla="*/ 106278 w 52"/>
                <a:gd name="T13" fmla="*/ 152578 h 69"/>
                <a:gd name="T14" fmla="*/ 119563 w 52"/>
                <a:gd name="T15" fmla="*/ 112775 h 69"/>
                <a:gd name="T16" fmla="*/ 73066 w 52"/>
                <a:gd name="T17" fmla="*/ 39803 h 69"/>
                <a:gd name="T18" fmla="*/ 46497 w 52"/>
                <a:gd name="T19" fmla="*/ 39803 h 69"/>
                <a:gd name="T20" fmla="*/ 6642 w 52"/>
                <a:gd name="T21" fmla="*/ 92874 h 69"/>
                <a:gd name="T22" fmla="*/ 0 w 52"/>
                <a:gd name="T23" fmla="*/ 139311 h 69"/>
                <a:gd name="T24" fmla="*/ 73066 w 52"/>
                <a:gd name="T25" fmla="*/ 298523 h 69"/>
                <a:gd name="T26" fmla="*/ 172703 w 52"/>
                <a:gd name="T27" fmla="*/ 437833 h 69"/>
                <a:gd name="T28" fmla="*/ 212557 w 52"/>
                <a:gd name="T29" fmla="*/ 451101 h 69"/>
                <a:gd name="T30" fmla="*/ 278981 w 52"/>
                <a:gd name="T31" fmla="*/ 451101 h 69"/>
                <a:gd name="T32" fmla="*/ 292266 w 52"/>
                <a:gd name="T33" fmla="*/ 424566 h 69"/>
                <a:gd name="T34" fmla="*/ 252411 w 52"/>
                <a:gd name="T35" fmla="*/ 351593 h 69"/>
                <a:gd name="T36" fmla="*/ 345405 w 52"/>
                <a:gd name="T37" fmla="*/ 411298 h 69"/>
                <a:gd name="T38" fmla="*/ 292266 w 52"/>
                <a:gd name="T39" fmla="*/ 325058 h 69"/>
                <a:gd name="T40" fmla="*/ 278981 w 52"/>
                <a:gd name="T41" fmla="*/ 318424 h 69"/>
                <a:gd name="T42" fmla="*/ 265696 w 52"/>
                <a:gd name="T43" fmla="*/ 318424 h 69"/>
                <a:gd name="T44" fmla="*/ 259054 w 52"/>
                <a:gd name="T45" fmla="*/ 338326 h 69"/>
                <a:gd name="T46" fmla="*/ 312193 w 52"/>
                <a:gd name="T47" fmla="*/ 424566 h 69"/>
                <a:gd name="T48" fmla="*/ 332120 w 52"/>
                <a:gd name="T49" fmla="*/ 431200 h 69"/>
                <a:gd name="T50" fmla="*/ 338763 w 52"/>
                <a:gd name="T51" fmla="*/ 424566 h 69"/>
                <a:gd name="T52" fmla="*/ 345405 w 52"/>
                <a:gd name="T53" fmla="*/ 411298 h 69"/>
                <a:gd name="T54" fmla="*/ 132848 w 52"/>
                <a:gd name="T55" fmla="*/ 112775 h 69"/>
                <a:gd name="T56" fmla="*/ 152775 w 52"/>
                <a:gd name="T57" fmla="*/ 119409 h 69"/>
                <a:gd name="T58" fmla="*/ 159418 w 52"/>
                <a:gd name="T59" fmla="*/ 112775 h 69"/>
                <a:gd name="T60" fmla="*/ 166060 w 52"/>
                <a:gd name="T61" fmla="*/ 92874 h 69"/>
                <a:gd name="T62" fmla="*/ 112921 w 52"/>
                <a:gd name="T63" fmla="*/ 6634 h 69"/>
                <a:gd name="T64" fmla="*/ 99636 w 52"/>
                <a:gd name="T65" fmla="*/ 0 h 69"/>
                <a:gd name="T66" fmla="*/ 86351 w 52"/>
                <a:gd name="T67" fmla="*/ 6634 h 69"/>
                <a:gd name="T68" fmla="*/ 86351 w 52"/>
                <a:gd name="T69" fmla="*/ 26535 h 69"/>
                <a:gd name="T70" fmla="*/ 132848 w 52"/>
                <a:gd name="T71" fmla="*/ 112775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9"/>
                <a:gd name="T110" fmla="*/ 52 w 5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9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rgbClr val="F4CE3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8" name="TextBox 67"/>
          <p:cNvSpPr txBox="1"/>
          <p:nvPr/>
        </p:nvSpPr>
        <p:spPr>
          <a:xfrm>
            <a:off x="9737725" y="4957763"/>
            <a:ext cx="1292225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PART 05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  <a:endParaRPr lang="en-US" altLang="zh-CN" sz="180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vantGarde LT Book" panose="02000603030000020004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Contact Us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vantGarde LT Book" panose="02000603030000020004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4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3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1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8" grpId="0"/>
      <p:bldP spid="109" grpId="0"/>
      <p:bldP spid="110" grpId="0"/>
      <p:bldP spid="127" grpId="0"/>
      <p:bldP spid="11" grpId="0" animBg="1"/>
      <p:bldP spid="107" grpId="0"/>
      <p:bldP spid="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797425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工作方式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文本框 37"/>
          <p:cNvSpPr txBox="1"/>
          <p:nvPr/>
        </p:nvSpPr>
        <p:spPr>
          <a:xfrm>
            <a:off x="6761163" y="809625"/>
            <a:ext cx="2306637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Function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251325" y="617538"/>
            <a:ext cx="263525" cy="395287"/>
            <a:chOff x="5284519" y="1508166"/>
            <a:chExt cx="213756" cy="42751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2"/>
          <p:cNvSpPr/>
          <p:nvPr/>
        </p:nvSpPr>
        <p:spPr>
          <a:xfrm>
            <a:off x="6096000" y="1503363"/>
            <a:ext cx="4883150" cy="2333625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ectangle 3"/>
          <p:cNvSpPr/>
          <p:nvPr/>
        </p:nvSpPr>
        <p:spPr>
          <a:xfrm>
            <a:off x="1219200" y="1503363"/>
            <a:ext cx="4876800" cy="2336800"/>
          </a:xfrm>
          <a:prstGeom prst="rect">
            <a:avLst/>
          </a:prstGeom>
          <a:solidFill>
            <a:srgbClr val="0092C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4"/>
          <p:cNvSpPr/>
          <p:nvPr/>
        </p:nvSpPr>
        <p:spPr>
          <a:xfrm>
            <a:off x="1679575" y="4016375"/>
            <a:ext cx="955675" cy="960438"/>
          </a:xfrm>
          <a:prstGeom prst="ellipse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60" name="Oval 12"/>
          <p:cNvSpPr/>
          <p:nvPr/>
        </p:nvSpPr>
        <p:spPr>
          <a:xfrm>
            <a:off x="4319588" y="4016375"/>
            <a:ext cx="957262" cy="960438"/>
          </a:xfrm>
          <a:prstGeom prst="ellipse">
            <a:avLst/>
          </a:prstGeom>
          <a:solidFill>
            <a:srgbClr val="43C5A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62" name="Oval 14"/>
          <p:cNvSpPr/>
          <p:nvPr/>
        </p:nvSpPr>
        <p:spPr>
          <a:xfrm>
            <a:off x="6959600" y="4016375"/>
            <a:ext cx="955675" cy="960438"/>
          </a:xfrm>
          <a:prstGeom prst="ellipse">
            <a:avLst/>
          </a:prstGeom>
          <a:solidFill>
            <a:srgbClr val="64A0D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sp>
        <p:nvSpPr>
          <p:cNvPr id="64" name="Oval 16"/>
          <p:cNvSpPr/>
          <p:nvPr/>
        </p:nvSpPr>
        <p:spPr>
          <a:xfrm>
            <a:off x="9598025" y="4016375"/>
            <a:ext cx="955675" cy="960438"/>
          </a:xfrm>
          <a:prstGeom prst="ellipse">
            <a:avLst/>
          </a:prstGeom>
          <a:solidFill>
            <a:srgbClr val="C2DA3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735">
              <a:solidFill>
                <a:schemeClr val="bg1"/>
              </a:solidFill>
            </a:endParaRPr>
          </a:p>
        </p:txBody>
      </p:sp>
      <p:grpSp>
        <p:nvGrpSpPr>
          <p:cNvPr id="68" name="Group 20"/>
          <p:cNvGrpSpPr/>
          <p:nvPr/>
        </p:nvGrpSpPr>
        <p:grpSpPr>
          <a:xfrm>
            <a:off x="1903149" y="4224376"/>
            <a:ext cx="535763" cy="539089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69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0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71" name="Group 23"/>
          <p:cNvGrpSpPr/>
          <p:nvPr/>
        </p:nvGrpSpPr>
        <p:grpSpPr>
          <a:xfrm>
            <a:off x="4582694" y="4282611"/>
            <a:ext cx="519123" cy="452568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72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3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4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5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6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7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8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9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0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1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2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83" name="Group 35"/>
          <p:cNvGrpSpPr/>
          <p:nvPr/>
        </p:nvGrpSpPr>
        <p:grpSpPr>
          <a:xfrm>
            <a:off x="9821513" y="4236620"/>
            <a:ext cx="505812" cy="502485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84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5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6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7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8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9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0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1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2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3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4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5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6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7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8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9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0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1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02" name="Group 54"/>
          <p:cNvGrpSpPr/>
          <p:nvPr/>
        </p:nvGrpSpPr>
        <p:grpSpPr>
          <a:xfrm>
            <a:off x="7242806" y="4284943"/>
            <a:ext cx="399325" cy="519123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103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4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4446588" y="1885950"/>
            <a:ext cx="1314450" cy="43021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1563688" y="2338388"/>
            <a:ext cx="4197350" cy="112712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1381125" y="5091113"/>
            <a:ext cx="1552575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47"/>
          <p:cNvSpPr>
            <a:spLocks noChangeArrowheads="1"/>
          </p:cNvSpPr>
          <p:nvPr/>
        </p:nvSpPr>
        <p:spPr bwMode="auto">
          <a:xfrm>
            <a:off x="1171575" y="5511800"/>
            <a:ext cx="1971675" cy="8683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4021138" y="5091113"/>
            <a:ext cx="1550987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rgbClr val="43C5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47"/>
          <p:cNvSpPr>
            <a:spLocks noChangeArrowheads="1"/>
          </p:cNvSpPr>
          <p:nvPr/>
        </p:nvSpPr>
        <p:spPr bwMode="auto">
          <a:xfrm>
            <a:off x="3811588" y="5511800"/>
            <a:ext cx="1970087" cy="8683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11" name="矩形 110"/>
          <p:cNvSpPr>
            <a:spLocks noChangeArrowheads="1"/>
          </p:cNvSpPr>
          <p:nvPr/>
        </p:nvSpPr>
        <p:spPr bwMode="auto">
          <a:xfrm>
            <a:off x="9299575" y="5091113"/>
            <a:ext cx="1552575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rgbClr val="C2DA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rgbClr val="C2DA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47"/>
          <p:cNvSpPr>
            <a:spLocks noChangeArrowheads="1"/>
          </p:cNvSpPr>
          <p:nvPr/>
        </p:nvSpPr>
        <p:spPr bwMode="auto">
          <a:xfrm>
            <a:off x="9090025" y="5511800"/>
            <a:ext cx="1971675" cy="8683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6659563" y="5091113"/>
            <a:ext cx="1552575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rgbClr val="64A0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rgbClr val="64A0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47"/>
          <p:cNvSpPr>
            <a:spLocks noChangeArrowheads="1"/>
          </p:cNvSpPr>
          <p:nvPr/>
        </p:nvSpPr>
        <p:spPr bwMode="auto">
          <a:xfrm>
            <a:off x="6450013" y="5511800"/>
            <a:ext cx="1971675" cy="8683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6" grpId="0" animBg="1"/>
      <p:bldP spid="57" grpId="0" animBg="1"/>
      <p:bldP spid="58" grpId="0" animBg="1"/>
      <p:bldP spid="60" grpId="0" animBg="1"/>
      <p:bldP spid="62" grpId="0" animBg="1"/>
      <p:bldP spid="64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3506788" y="2433638"/>
            <a:ext cx="6534150" cy="1008062"/>
            <a:chOff x="3506394" y="2434165"/>
            <a:chExt cx="6535007" cy="1008202"/>
          </a:xfrm>
        </p:grpSpPr>
        <p:cxnSp>
          <p:nvCxnSpPr>
            <p:cNvPr id="152" name="肘形连接符 151"/>
            <p:cNvCxnSpPr>
              <a:stCxn id="136" idx="6"/>
              <a:endCxn id="52" idx="2"/>
            </p:cNvCxnSpPr>
            <p:nvPr/>
          </p:nvCxnSpPr>
          <p:spPr>
            <a:xfrm>
              <a:off x="4262143" y="2812042"/>
              <a:ext cx="5779258" cy="630325"/>
            </a:xfrm>
            <a:prstGeom prst="bentConnector3">
              <a:avLst>
                <a:gd name="adj1" fmla="val 46221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椭圆 135"/>
            <p:cNvSpPr/>
            <p:nvPr/>
          </p:nvSpPr>
          <p:spPr>
            <a:xfrm>
              <a:off x="3506394" y="2434165"/>
              <a:ext cx="755749" cy="755755"/>
            </a:xfrm>
            <a:prstGeom prst="ellipse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9430" name="组合 125"/>
            <p:cNvGrpSpPr/>
            <p:nvPr/>
          </p:nvGrpSpPr>
          <p:grpSpPr bwMode="auto">
            <a:xfrm>
              <a:off x="3659394" y="2570928"/>
              <a:ext cx="450000" cy="434596"/>
              <a:chOff x="5512720" y="2152017"/>
              <a:chExt cx="583915" cy="496874"/>
            </a:xfrm>
          </p:grpSpPr>
          <p:sp>
            <p:nvSpPr>
              <p:cNvPr id="127" name="Freeform 159"/>
              <p:cNvSpPr/>
              <p:nvPr/>
            </p:nvSpPr>
            <p:spPr bwMode="auto">
              <a:xfrm>
                <a:off x="5573773" y="2246159"/>
                <a:ext cx="461483" cy="402983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+mn-lt"/>
                  <a:ea typeface="+mn-ea"/>
                </a:endParaRPr>
              </a:p>
            </p:txBody>
          </p:sp>
          <p:sp>
            <p:nvSpPr>
              <p:cNvPr id="128" name="Freeform 160"/>
              <p:cNvSpPr/>
              <p:nvPr/>
            </p:nvSpPr>
            <p:spPr bwMode="auto">
              <a:xfrm>
                <a:off x="5511967" y="2151767"/>
                <a:ext cx="585095" cy="225090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 bwMode="auto">
          <a:xfrm>
            <a:off x="3506788" y="4310063"/>
            <a:ext cx="4067175" cy="755650"/>
            <a:chOff x="3506394" y="4309617"/>
            <a:chExt cx="4066973" cy="756000"/>
          </a:xfrm>
        </p:grpSpPr>
        <p:cxnSp>
          <p:nvCxnSpPr>
            <p:cNvPr id="161" name="肘形连接符 160"/>
            <p:cNvCxnSpPr>
              <a:stCxn id="141" idx="6"/>
              <a:endCxn id="54" idx="2"/>
            </p:cNvCxnSpPr>
            <p:nvPr/>
          </p:nvCxnSpPr>
          <p:spPr>
            <a:xfrm>
              <a:off x="4262006" y="4687617"/>
              <a:ext cx="3311361" cy="37641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椭圆 140"/>
            <p:cNvSpPr/>
            <p:nvPr/>
          </p:nvSpPr>
          <p:spPr>
            <a:xfrm>
              <a:off x="3506394" y="4309617"/>
              <a:ext cx="755612" cy="756000"/>
            </a:xfrm>
            <a:prstGeom prst="ellipse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9" name="Freeform 277"/>
            <p:cNvSpPr>
              <a:spLocks noEditPoints="1"/>
            </p:cNvSpPr>
            <p:nvPr/>
          </p:nvSpPr>
          <p:spPr bwMode="auto">
            <a:xfrm>
              <a:off x="3696885" y="4431911"/>
              <a:ext cx="384156" cy="455824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506788" y="3371850"/>
            <a:ext cx="5300662" cy="1052513"/>
            <a:chOff x="3506394" y="3371891"/>
            <a:chExt cx="5300991" cy="1051895"/>
          </a:xfrm>
        </p:grpSpPr>
        <p:cxnSp>
          <p:nvCxnSpPr>
            <p:cNvPr id="155" name="肘形连接符 154"/>
            <p:cNvCxnSpPr>
              <a:stCxn id="140" idx="6"/>
              <a:endCxn id="53" idx="2"/>
            </p:cNvCxnSpPr>
            <p:nvPr/>
          </p:nvCxnSpPr>
          <p:spPr>
            <a:xfrm>
              <a:off x="4262091" y="3749494"/>
              <a:ext cx="4545294" cy="67429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椭圆 139"/>
            <p:cNvSpPr/>
            <p:nvPr/>
          </p:nvSpPr>
          <p:spPr>
            <a:xfrm>
              <a:off x="3506394" y="3371891"/>
              <a:ext cx="755697" cy="756793"/>
            </a:xfrm>
            <a:prstGeom prst="ellipse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32" name="Group 92"/>
            <p:cNvGrpSpPr/>
            <p:nvPr/>
          </p:nvGrpSpPr>
          <p:grpSpPr>
            <a:xfrm>
              <a:off x="3659830" y="3607479"/>
              <a:ext cx="474528" cy="295582"/>
              <a:chOff x="5172076" y="1943683"/>
              <a:chExt cx="471488" cy="293688"/>
            </a:xfrm>
            <a:solidFill>
              <a:schemeClr val="bg1"/>
            </a:solidFill>
          </p:grpSpPr>
          <p:sp>
            <p:nvSpPr>
              <p:cNvPr id="133" name="Freeform 8"/>
              <p:cNvSpPr>
                <a:spLocks noEditPoints="1"/>
              </p:cNvSpPr>
              <p:nvPr/>
            </p:nvSpPr>
            <p:spPr bwMode="auto">
              <a:xfrm>
                <a:off x="5172076" y="1943683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34" name="Rectangle 9"/>
              <p:cNvSpPr>
                <a:spLocks noChangeArrowheads="1"/>
              </p:cNvSpPr>
              <p:nvPr/>
            </p:nvSpPr>
            <p:spPr bwMode="auto">
              <a:xfrm>
                <a:off x="5235576" y="2007182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35" name="Rectangle 10"/>
              <p:cNvSpPr>
                <a:spLocks noChangeArrowheads="1"/>
              </p:cNvSpPr>
              <p:nvPr/>
            </p:nvSpPr>
            <p:spPr bwMode="auto">
              <a:xfrm>
                <a:off x="5341938" y="2007182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 bwMode="auto">
          <a:xfrm>
            <a:off x="3506788" y="5246688"/>
            <a:ext cx="2454275" cy="757237"/>
            <a:chOff x="3506394" y="5247344"/>
            <a:chExt cx="2455131" cy="756000"/>
          </a:xfrm>
        </p:grpSpPr>
        <p:cxnSp>
          <p:nvCxnSpPr>
            <p:cNvPr id="69" name="直接连接符 68"/>
            <p:cNvCxnSpPr/>
            <p:nvPr/>
          </p:nvCxnSpPr>
          <p:spPr>
            <a:xfrm flipH="1">
              <a:off x="3919288" y="5626136"/>
              <a:ext cx="204223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椭圆 85"/>
            <p:cNvSpPr/>
            <p:nvPr/>
          </p:nvSpPr>
          <p:spPr>
            <a:xfrm>
              <a:off x="3506394" y="5247344"/>
              <a:ext cx="755914" cy="756000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0" name="Group 9"/>
            <p:cNvGrpSpPr/>
            <p:nvPr/>
          </p:nvGrpSpPr>
          <p:grpSpPr>
            <a:xfrm>
              <a:off x="3631370" y="5445692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51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7" name="任意多边形 56"/>
          <p:cNvSpPr/>
          <p:nvPr/>
        </p:nvSpPr>
        <p:spPr>
          <a:xfrm>
            <a:off x="9594850" y="2262188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C2D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8361363" y="4038600"/>
            <a:ext cx="1181100" cy="1922463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64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>
            <a:off x="7126288" y="4799013"/>
            <a:ext cx="1181100" cy="1162050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43C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>
            <a:off x="5137150" y="5337175"/>
            <a:ext cx="1936750" cy="623888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0040938" y="3298825"/>
            <a:ext cx="288925" cy="287338"/>
          </a:xfrm>
          <a:prstGeom prst="ellipse">
            <a:avLst/>
          </a:prstGeom>
          <a:solidFill>
            <a:srgbClr val="C2D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807450" y="4279900"/>
            <a:ext cx="287338" cy="287338"/>
          </a:xfrm>
          <a:prstGeom prst="ellipse">
            <a:avLst/>
          </a:prstGeom>
          <a:solidFill>
            <a:srgbClr val="64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7573963" y="4919663"/>
            <a:ext cx="287337" cy="287337"/>
          </a:xfrm>
          <a:prstGeom prst="ellipse">
            <a:avLst/>
          </a:prstGeom>
          <a:solidFill>
            <a:srgbClr val="43C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961063" y="5486400"/>
            <a:ext cx="288925" cy="288925"/>
          </a:xfrm>
          <a:prstGeom prst="ellipse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3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105" name="直接连接符 104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矩形 47"/>
          <p:cNvSpPr>
            <a:spLocks noChangeArrowheads="1"/>
          </p:cNvSpPr>
          <p:nvPr/>
        </p:nvSpPr>
        <p:spPr bwMode="auto">
          <a:xfrm>
            <a:off x="1303338" y="1474788"/>
            <a:ext cx="9605962" cy="625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</a:t>
            </a:r>
          </a:p>
        </p:txBody>
      </p:sp>
      <p:sp>
        <p:nvSpPr>
          <p:cNvPr id="94" name="矩形 93"/>
          <p:cNvSpPr/>
          <p:nvPr/>
        </p:nvSpPr>
        <p:spPr>
          <a:xfrm>
            <a:off x="2171700" y="2489200"/>
            <a:ext cx="1209675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1363663" y="2881313"/>
            <a:ext cx="2017712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171700" y="3417888"/>
            <a:ext cx="1209675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63663" y="3808413"/>
            <a:ext cx="2017712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71700" y="4362450"/>
            <a:ext cx="1209675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363663" y="4754563"/>
            <a:ext cx="2017712" cy="292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171700" y="5287963"/>
            <a:ext cx="1209675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363663" y="5678488"/>
            <a:ext cx="2017712" cy="293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9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102" grpId="0"/>
      <p:bldP spid="103" grpId="0"/>
      <p:bldP spid="120" grpId="0"/>
      <p:bldP spid="94" grpId="0"/>
      <p:bldP spid="166" grpId="0"/>
      <p:bldP spid="42" grpId="0"/>
      <p:bldP spid="43" grpId="0"/>
      <p:bldP spid="45" grpId="0"/>
      <p:bldP spid="46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368425" y="5205413"/>
            <a:ext cx="9475788" cy="93186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43" name="任意多边形 42"/>
          <p:cNvSpPr/>
          <p:nvPr/>
        </p:nvSpPr>
        <p:spPr>
          <a:xfrm>
            <a:off x="2017713" y="3406775"/>
            <a:ext cx="8156575" cy="1679575"/>
          </a:xfrm>
          <a:custGeom>
            <a:avLst/>
            <a:gdLst>
              <a:gd name="connsiteX0" fmla="*/ 6319584 w 19135506"/>
              <a:gd name="connsiteY0" fmla="*/ 0 h 3938179"/>
              <a:gd name="connsiteX1" fmla="*/ 6354329 w 19135506"/>
              <a:gd name="connsiteY1" fmla="*/ 0 h 3938179"/>
              <a:gd name="connsiteX2" fmla="*/ 6354329 w 19135506"/>
              <a:gd name="connsiteY2" fmla="*/ 316483 h 3938179"/>
              <a:gd name="connsiteX3" fmla="*/ 6369961 w 19135506"/>
              <a:gd name="connsiteY3" fmla="*/ 316483 h 3938179"/>
              <a:gd name="connsiteX4" fmla="*/ 6369961 w 19135506"/>
              <a:gd name="connsiteY4" fmla="*/ 339400 h 3938179"/>
              <a:gd name="connsiteX5" fmla="*/ 6385783 w 19135506"/>
              <a:gd name="connsiteY5" fmla="*/ 339400 h 3938179"/>
              <a:gd name="connsiteX6" fmla="*/ 6385783 w 19135506"/>
              <a:gd name="connsiteY6" fmla="*/ 355114 h 3938179"/>
              <a:gd name="connsiteX7" fmla="*/ 6401890 w 19135506"/>
              <a:gd name="connsiteY7" fmla="*/ 355114 h 3938179"/>
              <a:gd name="connsiteX8" fmla="*/ 6401890 w 19135506"/>
              <a:gd name="connsiteY8" fmla="*/ 384400 h 3938179"/>
              <a:gd name="connsiteX9" fmla="*/ 6432022 w 19135506"/>
              <a:gd name="connsiteY9" fmla="*/ 384400 h 3938179"/>
              <a:gd name="connsiteX10" fmla="*/ 6432022 w 19135506"/>
              <a:gd name="connsiteY10" fmla="*/ 410662 h 3938179"/>
              <a:gd name="connsiteX11" fmla="*/ 6460211 w 19135506"/>
              <a:gd name="connsiteY11" fmla="*/ 410662 h 3938179"/>
              <a:gd name="connsiteX12" fmla="*/ 6460211 w 19135506"/>
              <a:gd name="connsiteY12" fmla="*/ 648473 h 3938179"/>
              <a:gd name="connsiteX13" fmla="*/ 6515492 w 19135506"/>
              <a:gd name="connsiteY13" fmla="*/ 648473 h 3938179"/>
              <a:gd name="connsiteX14" fmla="*/ 6515492 w 19135506"/>
              <a:gd name="connsiteY14" fmla="*/ 667492 h 3938179"/>
              <a:gd name="connsiteX15" fmla="*/ 6534331 w 19135506"/>
              <a:gd name="connsiteY15" fmla="*/ 667492 h 3938179"/>
              <a:gd name="connsiteX16" fmla="*/ 6534331 w 19135506"/>
              <a:gd name="connsiteY16" fmla="*/ 818313 h 3938179"/>
              <a:gd name="connsiteX17" fmla="*/ 6564496 w 19135506"/>
              <a:gd name="connsiteY17" fmla="*/ 818313 h 3938179"/>
              <a:gd name="connsiteX18" fmla="*/ 6564496 w 19135506"/>
              <a:gd name="connsiteY18" fmla="*/ 1099760 h 3938179"/>
              <a:gd name="connsiteX19" fmla="*/ 6589473 w 19135506"/>
              <a:gd name="connsiteY19" fmla="*/ 1099760 h 3938179"/>
              <a:gd name="connsiteX20" fmla="*/ 6589473 w 19135506"/>
              <a:gd name="connsiteY20" fmla="*/ 1065371 h 3938179"/>
              <a:gd name="connsiteX21" fmla="*/ 6622386 w 19135506"/>
              <a:gd name="connsiteY21" fmla="*/ 1065371 h 3938179"/>
              <a:gd name="connsiteX22" fmla="*/ 6622386 w 19135506"/>
              <a:gd name="connsiteY22" fmla="*/ 1033136 h 3938179"/>
              <a:gd name="connsiteX23" fmla="*/ 6654607 w 19135506"/>
              <a:gd name="connsiteY23" fmla="*/ 1033136 h 3938179"/>
              <a:gd name="connsiteX24" fmla="*/ 6654607 w 19135506"/>
              <a:gd name="connsiteY24" fmla="*/ 998898 h 3938179"/>
              <a:gd name="connsiteX25" fmla="*/ 6680488 w 19135506"/>
              <a:gd name="connsiteY25" fmla="*/ 998898 h 3938179"/>
              <a:gd name="connsiteX26" fmla="*/ 6680488 w 19135506"/>
              <a:gd name="connsiteY26" fmla="*/ 977694 h 3938179"/>
              <a:gd name="connsiteX27" fmla="*/ 6701683 w 19135506"/>
              <a:gd name="connsiteY27" fmla="*/ 977694 h 3938179"/>
              <a:gd name="connsiteX28" fmla="*/ 6701683 w 19135506"/>
              <a:gd name="connsiteY28" fmla="*/ 927363 h 3938179"/>
              <a:gd name="connsiteX29" fmla="*/ 6718882 w 19135506"/>
              <a:gd name="connsiteY29" fmla="*/ 927363 h 3938179"/>
              <a:gd name="connsiteX30" fmla="*/ 6718882 w 19135506"/>
              <a:gd name="connsiteY30" fmla="*/ 739185 h 3938179"/>
              <a:gd name="connsiteX31" fmla="*/ 6757099 w 19135506"/>
              <a:gd name="connsiteY31" fmla="*/ 739185 h 3938179"/>
              <a:gd name="connsiteX32" fmla="*/ 6757099 w 19135506"/>
              <a:gd name="connsiteY32" fmla="*/ 927363 h 3938179"/>
              <a:gd name="connsiteX33" fmla="*/ 6764219 w 19135506"/>
              <a:gd name="connsiteY33" fmla="*/ 927363 h 3938179"/>
              <a:gd name="connsiteX34" fmla="*/ 6764219 w 19135506"/>
              <a:gd name="connsiteY34" fmla="*/ 977694 h 3938179"/>
              <a:gd name="connsiteX35" fmla="*/ 6791055 w 19135506"/>
              <a:gd name="connsiteY35" fmla="*/ 977694 h 3938179"/>
              <a:gd name="connsiteX36" fmla="*/ 6791055 w 19135506"/>
              <a:gd name="connsiteY36" fmla="*/ 1025880 h 3938179"/>
              <a:gd name="connsiteX37" fmla="*/ 6806253 w 19135506"/>
              <a:gd name="connsiteY37" fmla="*/ 1025880 h 3938179"/>
              <a:gd name="connsiteX38" fmla="*/ 6806253 w 19135506"/>
              <a:gd name="connsiteY38" fmla="*/ 1049254 h 3938179"/>
              <a:gd name="connsiteX39" fmla="*/ 6819501 w 19135506"/>
              <a:gd name="connsiteY39" fmla="*/ 1049254 h 3938179"/>
              <a:gd name="connsiteX40" fmla="*/ 6819501 w 19135506"/>
              <a:gd name="connsiteY40" fmla="*/ 1092459 h 3938179"/>
              <a:gd name="connsiteX41" fmla="*/ 6839583 w 19135506"/>
              <a:gd name="connsiteY41" fmla="*/ 1092459 h 3938179"/>
              <a:gd name="connsiteX42" fmla="*/ 6839583 w 19135506"/>
              <a:gd name="connsiteY42" fmla="*/ 1126848 h 3938179"/>
              <a:gd name="connsiteX43" fmla="*/ 6859609 w 19135506"/>
              <a:gd name="connsiteY43" fmla="*/ 1126848 h 3938179"/>
              <a:gd name="connsiteX44" fmla="*/ 6859609 w 19135506"/>
              <a:gd name="connsiteY44" fmla="*/ 1163504 h 3938179"/>
              <a:gd name="connsiteX45" fmla="*/ 6870111 w 19135506"/>
              <a:gd name="connsiteY45" fmla="*/ 1163504 h 3938179"/>
              <a:gd name="connsiteX46" fmla="*/ 6870111 w 19135506"/>
              <a:gd name="connsiteY46" fmla="*/ 1193472 h 3938179"/>
              <a:gd name="connsiteX47" fmla="*/ 6886710 w 19135506"/>
              <a:gd name="connsiteY47" fmla="*/ 1193472 h 3938179"/>
              <a:gd name="connsiteX48" fmla="*/ 6886710 w 19135506"/>
              <a:gd name="connsiteY48" fmla="*/ 1241070 h 3938179"/>
              <a:gd name="connsiteX49" fmla="*/ 6916818 w 19135506"/>
              <a:gd name="connsiteY49" fmla="*/ 1241070 h 3938179"/>
              <a:gd name="connsiteX50" fmla="*/ 6916818 w 19135506"/>
              <a:gd name="connsiteY50" fmla="*/ 1288668 h 3938179"/>
              <a:gd name="connsiteX51" fmla="*/ 6960129 w 19135506"/>
              <a:gd name="connsiteY51" fmla="*/ 1288668 h 3938179"/>
              <a:gd name="connsiteX52" fmla="*/ 6960129 w 19135506"/>
              <a:gd name="connsiteY52" fmla="*/ 1886191 h 3938179"/>
              <a:gd name="connsiteX53" fmla="*/ 6989671 w 19135506"/>
              <a:gd name="connsiteY53" fmla="*/ 1886191 h 3938179"/>
              <a:gd name="connsiteX54" fmla="*/ 6989671 w 19135506"/>
              <a:gd name="connsiteY54" fmla="*/ 1920580 h 3938179"/>
              <a:gd name="connsiteX55" fmla="*/ 7012253 w 19135506"/>
              <a:gd name="connsiteY55" fmla="*/ 1920580 h 3938179"/>
              <a:gd name="connsiteX56" fmla="*/ 7012253 w 19135506"/>
              <a:gd name="connsiteY56" fmla="*/ 1981768 h 3938179"/>
              <a:gd name="connsiteX57" fmla="*/ 7029883 w 19135506"/>
              <a:gd name="connsiteY57" fmla="*/ 1981768 h 3938179"/>
              <a:gd name="connsiteX58" fmla="*/ 7029883 w 19135506"/>
              <a:gd name="connsiteY58" fmla="*/ 2075133 h 3938179"/>
              <a:gd name="connsiteX59" fmla="*/ 7046855 w 19135506"/>
              <a:gd name="connsiteY59" fmla="*/ 2075133 h 3938179"/>
              <a:gd name="connsiteX60" fmla="*/ 7046855 w 19135506"/>
              <a:gd name="connsiteY60" fmla="*/ 2513674 h 3938179"/>
              <a:gd name="connsiteX61" fmla="*/ 7097072 w 19135506"/>
              <a:gd name="connsiteY61" fmla="*/ 2513674 h 3938179"/>
              <a:gd name="connsiteX62" fmla="*/ 7097072 w 19135506"/>
              <a:gd name="connsiteY62" fmla="*/ 2455847 h 3938179"/>
              <a:gd name="connsiteX63" fmla="*/ 7123518 w 19135506"/>
              <a:gd name="connsiteY63" fmla="*/ 2455847 h 3938179"/>
              <a:gd name="connsiteX64" fmla="*/ 7123518 w 19135506"/>
              <a:gd name="connsiteY64" fmla="*/ 2387208 h 3938179"/>
              <a:gd name="connsiteX65" fmla="*/ 7152441 w 19135506"/>
              <a:gd name="connsiteY65" fmla="*/ 2387208 h 3938179"/>
              <a:gd name="connsiteX66" fmla="*/ 7152441 w 19135506"/>
              <a:gd name="connsiteY66" fmla="*/ 2313179 h 3938179"/>
              <a:gd name="connsiteX67" fmla="*/ 7169286 w 19135506"/>
              <a:gd name="connsiteY67" fmla="*/ 2313179 h 3938179"/>
              <a:gd name="connsiteX68" fmla="*/ 7169286 w 19135506"/>
              <a:gd name="connsiteY68" fmla="*/ 2283792 h 3938179"/>
              <a:gd name="connsiteX69" fmla="*/ 7186283 w 19135506"/>
              <a:gd name="connsiteY69" fmla="*/ 2283792 h 3938179"/>
              <a:gd name="connsiteX70" fmla="*/ 7186283 w 19135506"/>
              <a:gd name="connsiteY70" fmla="*/ 2251411 h 3938179"/>
              <a:gd name="connsiteX71" fmla="*/ 7203653 w 19135506"/>
              <a:gd name="connsiteY71" fmla="*/ 2251411 h 3938179"/>
              <a:gd name="connsiteX72" fmla="*/ 7203653 w 19135506"/>
              <a:gd name="connsiteY72" fmla="*/ 2283792 h 3938179"/>
              <a:gd name="connsiteX73" fmla="*/ 7220650 w 19135506"/>
              <a:gd name="connsiteY73" fmla="*/ 2283792 h 3938179"/>
              <a:gd name="connsiteX74" fmla="*/ 7220650 w 19135506"/>
              <a:gd name="connsiteY74" fmla="*/ 2313179 h 3938179"/>
              <a:gd name="connsiteX75" fmla="*/ 7235034 w 19135506"/>
              <a:gd name="connsiteY75" fmla="*/ 2313179 h 3938179"/>
              <a:gd name="connsiteX76" fmla="*/ 7235034 w 19135506"/>
              <a:gd name="connsiteY76" fmla="*/ 2345559 h 3938179"/>
              <a:gd name="connsiteX77" fmla="*/ 7267664 w 19135506"/>
              <a:gd name="connsiteY77" fmla="*/ 2345559 h 3938179"/>
              <a:gd name="connsiteX78" fmla="*/ 7267664 w 19135506"/>
              <a:gd name="connsiteY78" fmla="*/ 2407034 h 3938179"/>
              <a:gd name="connsiteX79" fmla="*/ 7301127 w 19135506"/>
              <a:gd name="connsiteY79" fmla="*/ 2407034 h 3938179"/>
              <a:gd name="connsiteX80" fmla="*/ 7301127 w 19135506"/>
              <a:gd name="connsiteY80" fmla="*/ 2467288 h 3938179"/>
              <a:gd name="connsiteX81" fmla="*/ 7330066 w 19135506"/>
              <a:gd name="connsiteY81" fmla="*/ 2467288 h 3938179"/>
              <a:gd name="connsiteX82" fmla="*/ 7330066 w 19135506"/>
              <a:gd name="connsiteY82" fmla="*/ 2525471 h 3938179"/>
              <a:gd name="connsiteX83" fmla="*/ 7366102 w 19135506"/>
              <a:gd name="connsiteY83" fmla="*/ 2525471 h 3938179"/>
              <a:gd name="connsiteX84" fmla="*/ 7366102 w 19135506"/>
              <a:gd name="connsiteY84" fmla="*/ 2577376 h 3938179"/>
              <a:gd name="connsiteX85" fmla="*/ 7395646 w 19135506"/>
              <a:gd name="connsiteY85" fmla="*/ 2577376 h 3938179"/>
              <a:gd name="connsiteX86" fmla="*/ 7395646 w 19135506"/>
              <a:gd name="connsiteY86" fmla="*/ 2671388 h 3938179"/>
              <a:gd name="connsiteX87" fmla="*/ 7464760 w 19135506"/>
              <a:gd name="connsiteY87" fmla="*/ 2671388 h 3938179"/>
              <a:gd name="connsiteX88" fmla="*/ 7464760 w 19135506"/>
              <a:gd name="connsiteY88" fmla="*/ 2810898 h 3938179"/>
              <a:gd name="connsiteX89" fmla="*/ 7485849 w 19135506"/>
              <a:gd name="connsiteY89" fmla="*/ 2810898 h 3938179"/>
              <a:gd name="connsiteX90" fmla="*/ 7485849 w 19135506"/>
              <a:gd name="connsiteY90" fmla="*/ 2829917 h 3938179"/>
              <a:gd name="connsiteX91" fmla="*/ 7683404 w 19135506"/>
              <a:gd name="connsiteY91" fmla="*/ 2829917 h 3938179"/>
              <a:gd name="connsiteX92" fmla="*/ 7683404 w 19135506"/>
              <a:gd name="connsiteY92" fmla="*/ 2787266 h 3938179"/>
              <a:gd name="connsiteX93" fmla="*/ 7728750 w 19135506"/>
              <a:gd name="connsiteY93" fmla="*/ 2787266 h 3938179"/>
              <a:gd name="connsiteX94" fmla="*/ 7728750 w 19135506"/>
              <a:gd name="connsiteY94" fmla="*/ 2297834 h 3938179"/>
              <a:gd name="connsiteX95" fmla="*/ 7959101 w 19135506"/>
              <a:gd name="connsiteY95" fmla="*/ 2297834 h 3938179"/>
              <a:gd name="connsiteX96" fmla="*/ 7959101 w 19135506"/>
              <a:gd name="connsiteY96" fmla="*/ 2268896 h 3938179"/>
              <a:gd name="connsiteX97" fmla="*/ 7971553 w 19135506"/>
              <a:gd name="connsiteY97" fmla="*/ 2268896 h 3938179"/>
              <a:gd name="connsiteX98" fmla="*/ 7971553 w 19135506"/>
              <a:gd name="connsiteY98" fmla="*/ 2230947 h 3938179"/>
              <a:gd name="connsiteX99" fmla="*/ 8007769 w 19135506"/>
              <a:gd name="connsiteY99" fmla="*/ 2230947 h 3938179"/>
              <a:gd name="connsiteX100" fmla="*/ 8007769 w 19135506"/>
              <a:gd name="connsiteY100" fmla="*/ 2184280 h 3938179"/>
              <a:gd name="connsiteX101" fmla="*/ 8468472 w 19135506"/>
              <a:gd name="connsiteY101" fmla="*/ 2184280 h 3938179"/>
              <a:gd name="connsiteX102" fmla="*/ 8468472 w 19135506"/>
              <a:gd name="connsiteY102" fmla="*/ 2197978 h 3938179"/>
              <a:gd name="connsiteX103" fmla="*/ 8509244 w 19135506"/>
              <a:gd name="connsiteY103" fmla="*/ 2197978 h 3938179"/>
              <a:gd name="connsiteX104" fmla="*/ 8509244 w 19135506"/>
              <a:gd name="connsiteY104" fmla="*/ 2216997 h 3938179"/>
              <a:gd name="connsiteX105" fmla="*/ 8530734 w 19135506"/>
              <a:gd name="connsiteY105" fmla="*/ 2216997 h 3938179"/>
              <a:gd name="connsiteX106" fmla="*/ 8530734 w 19135506"/>
              <a:gd name="connsiteY106" fmla="*/ 2243731 h 3938179"/>
              <a:gd name="connsiteX107" fmla="*/ 8559315 w 19135506"/>
              <a:gd name="connsiteY107" fmla="*/ 2243731 h 3938179"/>
              <a:gd name="connsiteX108" fmla="*/ 8559315 w 19135506"/>
              <a:gd name="connsiteY108" fmla="*/ 2353512 h 3938179"/>
              <a:gd name="connsiteX109" fmla="*/ 8698824 w 19135506"/>
              <a:gd name="connsiteY109" fmla="*/ 2353512 h 3938179"/>
              <a:gd name="connsiteX110" fmla="*/ 8698824 w 19135506"/>
              <a:gd name="connsiteY110" fmla="*/ 2268897 h 3938179"/>
              <a:gd name="connsiteX111" fmla="*/ 8814000 w 19135506"/>
              <a:gd name="connsiteY111" fmla="*/ 2268897 h 3938179"/>
              <a:gd name="connsiteX112" fmla="*/ 8814000 w 19135506"/>
              <a:gd name="connsiteY112" fmla="*/ 2119653 h 3938179"/>
              <a:gd name="connsiteX113" fmla="*/ 9026510 w 19135506"/>
              <a:gd name="connsiteY113" fmla="*/ 2119653 h 3938179"/>
              <a:gd name="connsiteX114" fmla="*/ 9026510 w 19135506"/>
              <a:gd name="connsiteY114" fmla="*/ 2268897 h 3938179"/>
              <a:gd name="connsiteX115" fmla="*/ 9026510 w 19135506"/>
              <a:gd name="connsiteY115" fmla="*/ 2297835 h 3938179"/>
              <a:gd name="connsiteX116" fmla="*/ 9108806 w 19135506"/>
              <a:gd name="connsiteY116" fmla="*/ 2297835 h 3938179"/>
              <a:gd name="connsiteX117" fmla="*/ 9108806 w 19135506"/>
              <a:gd name="connsiteY117" fmla="*/ 2437606 h 3938179"/>
              <a:gd name="connsiteX118" fmla="*/ 9141686 w 19135506"/>
              <a:gd name="connsiteY118" fmla="*/ 2437606 h 3938179"/>
              <a:gd name="connsiteX119" fmla="*/ 9141686 w 19135506"/>
              <a:gd name="connsiteY119" fmla="*/ 2577377 h 3938179"/>
              <a:gd name="connsiteX120" fmla="*/ 9173913 w 19135506"/>
              <a:gd name="connsiteY120" fmla="*/ 2577377 h 3938179"/>
              <a:gd name="connsiteX121" fmla="*/ 9173913 w 19135506"/>
              <a:gd name="connsiteY121" fmla="*/ 2655211 h 3938179"/>
              <a:gd name="connsiteX122" fmla="*/ 9226037 w 19135506"/>
              <a:gd name="connsiteY122" fmla="*/ 2655211 h 3938179"/>
              <a:gd name="connsiteX123" fmla="*/ 9226037 w 19135506"/>
              <a:gd name="connsiteY123" fmla="*/ 2623327 h 3938179"/>
              <a:gd name="connsiteX124" fmla="*/ 9244019 w 19135506"/>
              <a:gd name="connsiteY124" fmla="*/ 2623327 h 3938179"/>
              <a:gd name="connsiteX125" fmla="*/ 9244019 w 19135506"/>
              <a:gd name="connsiteY125" fmla="*/ 2593935 h 3938179"/>
              <a:gd name="connsiteX126" fmla="*/ 9259890 w 19135506"/>
              <a:gd name="connsiteY126" fmla="*/ 2593935 h 3938179"/>
              <a:gd name="connsiteX127" fmla="*/ 9259890 w 19135506"/>
              <a:gd name="connsiteY127" fmla="*/ 2573651 h 3938179"/>
              <a:gd name="connsiteX128" fmla="*/ 9316232 w 19135506"/>
              <a:gd name="connsiteY128" fmla="*/ 2573651 h 3938179"/>
              <a:gd name="connsiteX129" fmla="*/ 9316232 w 19135506"/>
              <a:gd name="connsiteY129" fmla="*/ 2539103 h 3938179"/>
              <a:gd name="connsiteX130" fmla="*/ 9438547 w 19135506"/>
              <a:gd name="connsiteY130" fmla="*/ 2539103 h 3938179"/>
              <a:gd name="connsiteX131" fmla="*/ 9438547 w 19135506"/>
              <a:gd name="connsiteY131" fmla="*/ 2573651 h 3938179"/>
              <a:gd name="connsiteX132" fmla="*/ 9462881 w 19135506"/>
              <a:gd name="connsiteY132" fmla="*/ 2573651 h 3938179"/>
              <a:gd name="connsiteX133" fmla="*/ 9462881 w 19135506"/>
              <a:gd name="connsiteY133" fmla="*/ 2593598 h 3938179"/>
              <a:gd name="connsiteX134" fmla="*/ 9504779 w 19135506"/>
              <a:gd name="connsiteY134" fmla="*/ 2593598 h 3938179"/>
              <a:gd name="connsiteX135" fmla="*/ 9504779 w 19135506"/>
              <a:gd name="connsiteY135" fmla="*/ 2579547 h 3938179"/>
              <a:gd name="connsiteX136" fmla="*/ 9535775 w 19135506"/>
              <a:gd name="connsiteY136" fmla="*/ 2579547 h 3938179"/>
              <a:gd name="connsiteX137" fmla="*/ 9535775 w 19135506"/>
              <a:gd name="connsiteY137" fmla="*/ 2548438 h 3938179"/>
              <a:gd name="connsiteX138" fmla="*/ 9769854 w 19135506"/>
              <a:gd name="connsiteY138" fmla="*/ 2548438 h 3938179"/>
              <a:gd name="connsiteX139" fmla="*/ 9769854 w 19135506"/>
              <a:gd name="connsiteY139" fmla="*/ 2610542 h 3938179"/>
              <a:gd name="connsiteX140" fmla="*/ 9947684 w 19135506"/>
              <a:gd name="connsiteY140" fmla="*/ 2610542 h 3938179"/>
              <a:gd name="connsiteX141" fmla="*/ 9947684 w 19135506"/>
              <a:gd name="connsiteY141" fmla="*/ 2736611 h 3938179"/>
              <a:gd name="connsiteX142" fmla="*/ 10000832 w 19135506"/>
              <a:gd name="connsiteY142" fmla="*/ 2736611 h 3938179"/>
              <a:gd name="connsiteX143" fmla="*/ 10000832 w 19135506"/>
              <a:gd name="connsiteY143" fmla="*/ 2388321 h 3938179"/>
              <a:gd name="connsiteX144" fmla="*/ 10034600 w 19135506"/>
              <a:gd name="connsiteY144" fmla="*/ 2388321 h 3938179"/>
              <a:gd name="connsiteX145" fmla="*/ 10034600 w 19135506"/>
              <a:gd name="connsiteY145" fmla="*/ 2356755 h 3938179"/>
              <a:gd name="connsiteX146" fmla="*/ 10050084 w 19135506"/>
              <a:gd name="connsiteY146" fmla="*/ 2356755 h 3938179"/>
              <a:gd name="connsiteX147" fmla="*/ 10050084 w 19135506"/>
              <a:gd name="connsiteY147" fmla="*/ 2315516 h 3938179"/>
              <a:gd name="connsiteX148" fmla="*/ 10067327 w 19135506"/>
              <a:gd name="connsiteY148" fmla="*/ 2315516 h 3938179"/>
              <a:gd name="connsiteX149" fmla="*/ 10067327 w 19135506"/>
              <a:gd name="connsiteY149" fmla="*/ 2040937 h 3938179"/>
              <a:gd name="connsiteX150" fmla="*/ 10082395 w 19135506"/>
              <a:gd name="connsiteY150" fmla="*/ 2040937 h 3938179"/>
              <a:gd name="connsiteX151" fmla="*/ 10082395 w 19135506"/>
              <a:gd name="connsiteY151" fmla="*/ 2027316 h 3938179"/>
              <a:gd name="connsiteX152" fmla="*/ 10112025 w 19135506"/>
              <a:gd name="connsiteY152" fmla="*/ 2027316 h 3938179"/>
              <a:gd name="connsiteX153" fmla="*/ 10112025 w 19135506"/>
              <a:gd name="connsiteY153" fmla="*/ 1791012 h 3938179"/>
              <a:gd name="connsiteX154" fmla="*/ 10153717 w 19135506"/>
              <a:gd name="connsiteY154" fmla="*/ 1791012 h 3938179"/>
              <a:gd name="connsiteX155" fmla="*/ 10153717 w 19135506"/>
              <a:gd name="connsiteY155" fmla="*/ 2027316 h 3938179"/>
              <a:gd name="connsiteX156" fmla="*/ 10171076 w 19135506"/>
              <a:gd name="connsiteY156" fmla="*/ 2027316 h 3938179"/>
              <a:gd name="connsiteX157" fmla="*/ 10171076 w 19135506"/>
              <a:gd name="connsiteY157" fmla="*/ 2040937 h 3938179"/>
              <a:gd name="connsiteX158" fmla="*/ 10183415 w 19135506"/>
              <a:gd name="connsiteY158" fmla="*/ 2040937 h 3938179"/>
              <a:gd name="connsiteX159" fmla="*/ 10183415 w 19135506"/>
              <a:gd name="connsiteY159" fmla="*/ 2238405 h 3938179"/>
              <a:gd name="connsiteX160" fmla="*/ 10214311 w 19135506"/>
              <a:gd name="connsiteY160" fmla="*/ 2238405 h 3938179"/>
              <a:gd name="connsiteX161" fmla="*/ 10214311 w 19135506"/>
              <a:gd name="connsiteY161" fmla="*/ 2278506 h 3938179"/>
              <a:gd name="connsiteX162" fmla="*/ 10242721 w 19135506"/>
              <a:gd name="connsiteY162" fmla="*/ 2278506 h 3938179"/>
              <a:gd name="connsiteX163" fmla="*/ 10242721 w 19135506"/>
              <a:gd name="connsiteY163" fmla="*/ 2315516 h 3938179"/>
              <a:gd name="connsiteX164" fmla="*/ 10245675 w 19135506"/>
              <a:gd name="connsiteY164" fmla="*/ 2315516 h 3938179"/>
              <a:gd name="connsiteX165" fmla="*/ 10245675 w 19135506"/>
              <a:gd name="connsiteY165" fmla="*/ 2321757 h 3938179"/>
              <a:gd name="connsiteX166" fmla="*/ 10260855 w 19135506"/>
              <a:gd name="connsiteY166" fmla="*/ 2321757 h 3938179"/>
              <a:gd name="connsiteX167" fmla="*/ 10260855 w 19135506"/>
              <a:gd name="connsiteY167" fmla="*/ 2351382 h 3938179"/>
              <a:gd name="connsiteX168" fmla="*/ 10283960 w 19135506"/>
              <a:gd name="connsiteY168" fmla="*/ 2351382 h 3938179"/>
              <a:gd name="connsiteX169" fmla="*/ 10283960 w 19135506"/>
              <a:gd name="connsiteY169" fmla="*/ 2554305 h 3938179"/>
              <a:gd name="connsiteX170" fmla="*/ 10295558 w 19135506"/>
              <a:gd name="connsiteY170" fmla="*/ 2554305 h 3938179"/>
              <a:gd name="connsiteX171" fmla="*/ 10295558 w 19135506"/>
              <a:gd name="connsiteY171" fmla="*/ 2571391 h 3938179"/>
              <a:gd name="connsiteX172" fmla="*/ 10444133 w 19135506"/>
              <a:gd name="connsiteY172" fmla="*/ 2571391 h 3938179"/>
              <a:gd name="connsiteX173" fmla="*/ 10444133 w 19135506"/>
              <a:gd name="connsiteY173" fmla="*/ 2607108 h 3938179"/>
              <a:gd name="connsiteX174" fmla="*/ 10509734 w 19135506"/>
              <a:gd name="connsiteY174" fmla="*/ 2607108 h 3938179"/>
              <a:gd name="connsiteX175" fmla="*/ 10509734 w 19135506"/>
              <a:gd name="connsiteY175" fmla="*/ 2637020 h 3938179"/>
              <a:gd name="connsiteX176" fmla="*/ 10532929 w 19135506"/>
              <a:gd name="connsiteY176" fmla="*/ 2637020 h 3938179"/>
              <a:gd name="connsiteX177" fmla="*/ 10532929 w 19135506"/>
              <a:gd name="connsiteY177" fmla="*/ 2672886 h 3938179"/>
              <a:gd name="connsiteX178" fmla="*/ 10617532 w 19135506"/>
              <a:gd name="connsiteY178" fmla="*/ 2672886 h 3938179"/>
              <a:gd name="connsiteX179" fmla="*/ 10617532 w 19135506"/>
              <a:gd name="connsiteY179" fmla="*/ 2632774 h 3938179"/>
              <a:gd name="connsiteX180" fmla="*/ 10643128 w 19135506"/>
              <a:gd name="connsiteY180" fmla="*/ 2632774 h 3938179"/>
              <a:gd name="connsiteX181" fmla="*/ 10643128 w 19135506"/>
              <a:gd name="connsiteY181" fmla="*/ 2552816 h 3938179"/>
              <a:gd name="connsiteX182" fmla="*/ 10667686 w 19135506"/>
              <a:gd name="connsiteY182" fmla="*/ 2552816 h 3938179"/>
              <a:gd name="connsiteX183" fmla="*/ 10667686 w 19135506"/>
              <a:gd name="connsiteY183" fmla="*/ 2442411 h 3938179"/>
              <a:gd name="connsiteX184" fmla="*/ 10737430 w 19135506"/>
              <a:gd name="connsiteY184" fmla="*/ 2442411 h 3938179"/>
              <a:gd name="connsiteX185" fmla="*/ 10737430 w 19135506"/>
              <a:gd name="connsiteY185" fmla="*/ 2289074 h 3938179"/>
              <a:gd name="connsiteX186" fmla="*/ 10767088 w 19135506"/>
              <a:gd name="connsiteY186" fmla="*/ 2289074 h 3938179"/>
              <a:gd name="connsiteX187" fmla="*/ 10767088 w 19135506"/>
              <a:gd name="connsiteY187" fmla="*/ 2254766 h 3938179"/>
              <a:gd name="connsiteX188" fmla="*/ 10790857 w 19135506"/>
              <a:gd name="connsiteY188" fmla="*/ 2254766 h 3938179"/>
              <a:gd name="connsiteX189" fmla="*/ 10790857 w 19135506"/>
              <a:gd name="connsiteY189" fmla="*/ 2133566 h 3938179"/>
              <a:gd name="connsiteX190" fmla="*/ 10821011 w 19135506"/>
              <a:gd name="connsiteY190" fmla="*/ 2133566 h 3938179"/>
              <a:gd name="connsiteX191" fmla="*/ 10821011 w 19135506"/>
              <a:gd name="connsiteY191" fmla="*/ 2025610 h 3938179"/>
              <a:gd name="connsiteX192" fmla="*/ 10855220 w 19135506"/>
              <a:gd name="connsiteY192" fmla="*/ 2025610 h 3938179"/>
              <a:gd name="connsiteX193" fmla="*/ 10855220 w 19135506"/>
              <a:gd name="connsiteY193" fmla="*/ 1940783 h 3938179"/>
              <a:gd name="connsiteX194" fmla="*/ 10898250 w 19135506"/>
              <a:gd name="connsiteY194" fmla="*/ 1940783 h 3938179"/>
              <a:gd name="connsiteX195" fmla="*/ 10898250 w 19135506"/>
              <a:gd name="connsiteY195" fmla="*/ 1839684 h 3938179"/>
              <a:gd name="connsiteX196" fmla="*/ 11256137 w 19135506"/>
              <a:gd name="connsiteY196" fmla="*/ 1839684 h 3938179"/>
              <a:gd name="connsiteX197" fmla="*/ 11256137 w 19135506"/>
              <a:gd name="connsiteY197" fmla="*/ 1940992 h 3938179"/>
              <a:gd name="connsiteX198" fmla="*/ 11288268 w 19135506"/>
              <a:gd name="connsiteY198" fmla="*/ 1940992 h 3938179"/>
              <a:gd name="connsiteX199" fmla="*/ 11288268 w 19135506"/>
              <a:gd name="connsiteY199" fmla="*/ 2001263 h 3938179"/>
              <a:gd name="connsiteX200" fmla="*/ 11310880 w 19135506"/>
              <a:gd name="connsiteY200" fmla="*/ 2001263 h 3938179"/>
              <a:gd name="connsiteX201" fmla="*/ 11310880 w 19135506"/>
              <a:gd name="connsiteY201" fmla="*/ 2107633 h 3938179"/>
              <a:gd name="connsiteX202" fmla="*/ 11345465 w 19135506"/>
              <a:gd name="connsiteY202" fmla="*/ 2107633 h 3938179"/>
              <a:gd name="connsiteX203" fmla="*/ 11345465 w 19135506"/>
              <a:gd name="connsiteY203" fmla="*/ 2282390 h 3938179"/>
              <a:gd name="connsiteX204" fmla="*/ 11376523 w 19135506"/>
              <a:gd name="connsiteY204" fmla="*/ 2282390 h 3938179"/>
              <a:gd name="connsiteX205" fmla="*/ 11376523 w 19135506"/>
              <a:gd name="connsiteY205" fmla="*/ 2401984 h 3938179"/>
              <a:gd name="connsiteX206" fmla="*/ 11399203 w 19135506"/>
              <a:gd name="connsiteY206" fmla="*/ 2401984 h 3938179"/>
              <a:gd name="connsiteX207" fmla="*/ 11399203 w 19135506"/>
              <a:gd name="connsiteY207" fmla="*/ 2533507 h 3938179"/>
              <a:gd name="connsiteX208" fmla="*/ 11423397 w 19135506"/>
              <a:gd name="connsiteY208" fmla="*/ 2533507 h 3938179"/>
              <a:gd name="connsiteX209" fmla="*/ 11423397 w 19135506"/>
              <a:gd name="connsiteY209" fmla="*/ 2564451 h 3938179"/>
              <a:gd name="connsiteX210" fmla="*/ 11447590 w 19135506"/>
              <a:gd name="connsiteY210" fmla="*/ 2564451 h 3938179"/>
              <a:gd name="connsiteX211" fmla="*/ 11447590 w 19135506"/>
              <a:gd name="connsiteY211" fmla="*/ 2510229 h 3938179"/>
              <a:gd name="connsiteX212" fmla="*/ 11483303 w 19135506"/>
              <a:gd name="connsiteY212" fmla="*/ 2510229 h 3938179"/>
              <a:gd name="connsiteX213" fmla="*/ 11483303 w 19135506"/>
              <a:gd name="connsiteY213" fmla="*/ 2458114 h 3938179"/>
              <a:gd name="connsiteX214" fmla="*/ 11506653 w 19135506"/>
              <a:gd name="connsiteY214" fmla="*/ 2458114 h 3938179"/>
              <a:gd name="connsiteX215" fmla="*/ 11506653 w 19135506"/>
              <a:gd name="connsiteY215" fmla="*/ 2233760 h 3938179"/>
              <a:gd name="connsiteX216" fmla="*/ 11537922 w 19135506"/>
              <a:gd name="connsiteY216" fmla="*/ 2233760 h 3938179"/>
              <a:gd name="connsiteX217" fmla="*/ 11537922 w 19135506"/>
              <a:gd name="connsiteY217" fmla="*/ 2458114 h 3938179"/>
              <a:gd name="connsiteX218" fmla="*/ 11561273 w 19135506"/>
              <a:gd name="connsiteY218" fmla="*/ 2458114 h 3938179"/>
              <a:gd name="connsiteX219" fmla="*/ 11561273 w 19135506"/>
              <a:gd name="connsiteY219" fmla="*/ 2510229 h 3938179"/>
              <a:gd name="connsiteX220" fmla="*/ 11596986 w 19135506"/>
              <a:gd name="connsiteY220" fmla="*/ 2510229 h 3938179"/>
              <a:gd name="connsiteX221" fmla="*/ 11596986 w 19135506"/>
              <a:gd name="connsiteY221" fmla="*/ 2554405 h 3938179"/>
              <a:gd name="connsiteX222" fmla="*/ 11626796 w 19135506"/>
              <a:gd name="connsiteY222" fmla="*/ 2554405 h 3938179"/>
              <a:gd name="connsiteX223" fmla="*/ 11626796 w 19135506"/>
              <a:gd name="connsiteY223" fmla="*/ 2591693 h 3938179"/>
              <a:gd name="connsiteX224" fmla="*/ 11656050 w 19135506"/>
              <a:gd name="connsiteY224" fmla="*/ 2591693 h 3938179"/>
              <a:gd name="connsiteX225" fmla="*/ 11656050 w 19135506"/>
              <a:gd name="connsiteY225" fmla="*/ 2900381 h 3938179"/>
              <a:gd name="connsiteX226" fmla="*/ 11707155 w 19135506"/>
              <a:gd name="connsiteY226" fmla="*/ 2900381 h 3938179"/>
              <a:gd name="connsiteX227" fmla="*/ 11707155 w 19135506"/>
              <a:gd name="connsiteY227" fmla="*/ 2572489 h 3938179"/>
              <a:gd name="connsiteX228" fmla="*/ 11729414 w 19135506"/>
              <a:gd name="connsiteY228" fmla="*/ 2572489 h 3938179"/>
              <a:gd name="connsiteX229" fmla="*/ 11729414 w 19135506"/>
              <a:gd name="connsiteY229" fmla="*/ 1346803 h 3938179"/>
              <a:gd name="connsiteX230" fmla="*/ 11762517 w 19135506"/>
              <a:gd name="connsiteY230" fmla="*/ 1346803 h 3938179"/>
              <a:gd name="connsiteX231" fmla="*/ 11762517 w 19135506"/>
              <a:gd name="connsiteY231" fmla="*/ 1228203 h 3938179"/>
              <a:gd name="connsiteX232" fmla="*/ 11788935 w 19135506"/>
              <a:gd name="connsiteY232" fmla="*/ 1228203 h 3938179"/>
              <a:gd name="connsiteX233" fmla="*/ 11788935 w 19135506"/>
              <a:gd name="connsiteY233" fmla="*/ 1190159 h 3938179"/>
              <a:gd name="connsiteX234" fmla="*/ 11800933 w 19135506"/>
              <a:gd name="connsiteY234" fmla="*/ 1190159 h 3938179"/>
              <a:gd name="connsiteX235" fmla="*/ 11800933 w 19135506"/>
              <a:gd name="connsiteY235" fmla="*/ 1181592 h 3938179"/>
              <a:gd name="connsiteX236" fmla="*/ 12000670 w 19135506"/>
              <a:gd name="connsiteY236" fmla="*/ 1181592 h 3938179"/>
              <a:gd name="connsiteX237" fmla="*/ 12000670 w 19135506"/>
              <a:gd name="connsiteY237" fmla="*/ 1190159 h 3938179"/>
              <a:gd name="connsiteX238" fmla="*/ 12000670 w 19135506"/>
              <a:gd name="connsiteY238" fmla="*/ 1228203 h 3938179"/>
              <a:gd name="connsiteX239" fmla="*/ 12012668 w 19135506"/>
              <a:gd name="connsiteY239" fmla="*/ 1228203 h 3938179"/>
              <a:gd name="connsiteX240" fmla="*/ 12012668 w 19135506"/>
              <a:gd name="connsiteY240" fmla="*/ 1346803 h 3938179"/>
              <a:gd name="connsiteX241" fmla="*/ 12044125 w 19135506"/>
              <a:gd name="connsiteY241" fmla="*/ 1346803 h 3938179"/>
              <a:gd name="connsiteX242" fmla="*/ 12044125 w 19135506"/>
              <a:gd name="connsiteY242" fmla="*/ 2131891 h 3938179"/>
              <a:gd name="connsiteX243" fmla="*/ 12051301 w 19135506"/>
              <a:gd name="connsiteY243" fmla="*/ 2131891 h 3938179"/>
              <a:gd name="connsiteX244" fmla="*/ 12051301 w 19135506"/>
              <a:gd name="connsiteY244" fmla="*/ 2160131 h 3938179"/>
              <a:gd name="connsiteX245" fmla="*/ 12067779 w 19135506"/>
              <a:gd name="connsiteY245" fmla="*/ 2160131 h 3938179"/>
              <a:gd name="connsiteX246" fmla="*/ 12067779 w 19135506"/>
              <a:gd name="connsiteY246" fmla="*/ 2150364 h 3938179"/>
              <a:gd name="connsiteX247" fmla="*/ 12086252 w 19135506"/>
              <a:gd name="connsiteY247" fmla="*/ 2131891 h 3938179"/>
              <a:gd name="connsiteX248" fmla="*/ 12213966 w 19135506"/>
              <a:gd name="connsiteY248" fmla="*/ 2131891 h 3938179"/>
              <a:gd name="connsiteX249" fmla="*/ 12232439 w 19135506"/>
              <a:gd name="connsiteY249" fmla="*/ 2150364 h 3938179"/>
              <a:gd name="connsiteX250" fmla="*/ 12232439 w 19135506"/>
              <a:gd name="connsiteY250" fmla="*/ 2160131 h 3938179"/>
              <a:gd name="connsiteX251" fmla="*/ 12268355 w 19135506"/>
              <a:gd name="connsiteY251" fmla="*/ 2160131 h 3938179"/>
              <a:gd name="connsiteX252" fmla="*/ 12268355 w 19135506"/>
              <a:gd name="connsiteY252" fmla="*/ 2196980 h 3938179"/>
              <a:gd name="connsiteX253" fmla="*/ 12290198 w 19135506"/>
              <a:gd name="connsiteY253" fmla="*/ 2196980 h 3938179"/>
              <a:gd name="connsiteX254" fmla="*/ 12290199 w 19135506"/>
              <a:gd name="connsiteY254" fmla="*/ 2196980 h 3938179"/>
              <a:gd name="connsiteX255" fmla="*/ 12290199 w 19135506"/>
              <a:gd name="connsiteY255" fmla="*/ 2225219 h 3938179"/>
              <a:gd name="connsiteX256" fmla="*/ 12333389 w 19135506"/>
              <a:gd name="connsiteY256" fmla="*/ 2225219 h 3938179"/>
              <a:gd name="connsiteX257" fmla="*/ 12333389 w 19135506"/>
              <a:gd name="connsiteY257" fmla="*/ 2481795 h 3938179"/>
              <a:gd name="connsiteX258" fmla="*/ 12441243 w 19135506"/>
              <a:gd name="connsiteY258" fmla="*/ 2481795 h 3938179"/>
              <a:gd name="connsiteX259" fmla="*/ 12441243 w 19135506"/>
              <a:gd name="connsiteY259" fmla="*/ 2453494 h 3938179"/>
              <a:gd name="connsiteX260" fmla="*/ 12482965 w 19135506"/>
              <a:gd name="connsiteY260" fmla="*/ 2453494 h 3938179"/>
              <a:gd name="connsiteX261" fmla="*/ 12482965 w 19135506"/>
              <a:gd name="connsiteY261" fmla="*/ 2135997 h 3938179"/>
              <a:gd name="connsiteX262" fmla="*/ 12503282 w 19135506"/>
              <a:gd name="connsiteY262" fmla="*/ 2135997 h 3938179"/>
              <a:gd name="connsiteX263" fmla="*/ 12503282 w 19135506"/>
              <a:gd name="connsiteY263" fmla="*/ 2099529 h 3938179"/>
              <a:gd name="connsiteX264" fmla="*/ 12533260 w 19135506"/>
              <a:gd name="connsiteY264" fmla="*/ 2099529 h 3938179"/>
              <a:gd name="connsiteX265" fmla="*/ 12533260 w 19135506"/>
              <a:gd name="connsiteY265" fmla="*/ 2063063 h 3938179"/>
              <a:gd name="connsiteX266" fmla="*/ 12682979 w 19135506"/>
              <a:gd name="connsiteY266" fmla="*/ 2063063 h 3938179"/>
              <a:gd name="connsiteX267" fmla="*/ 12682979 w 19135506"/>
              <a:gd name="connsiteY267" fmla="*/ 2099529 h 3938179"/>
              <a:gd name="connsiteX268" fmla="*/ 12756769 w 19135506"/>
              <a:gd name="connsiteY268" fmla="*/ 2099529 h 3938179"/>
              <a:gd name="connsiteX269" fmla="*/ 12756769 w 19135506"/>
              <a:gd name="connsiteY269" fmla="*/ 2420686 h 3938179"/>
              <a:gd name="connsiteX270" fmla="*/ 12791146 w 19135506"/>
              <a:gd name="connsiteY270" fmla="*/ 2420686 h 3938179"/>
              <a:gd name="connsiteX271" fmla="*/ 12791146 w 19135506"/>
              <a:gd name="connsiteY271" fmla="*/ 2225219 h 3938179"/>
              <a:gd name="connsiteX272" fmla="*/ 12832556 w 19135506"/>
              <a:gd name="connsiteY272" fmla="*/ 2225219 h 3938179"/>
              <a:gd name="connsiteX273" fmla="*/ 12832556 w 19135506"/>
              <a:gd name="connsiteY273" fmla="*/ 2131890 h 3938179"/>
              <a:gd name="connsiteX274" fmla="*/ 12862851 w 19135506"/>
              <a:gd name="connsiteY274" fmla="*/ 2131890 h 3938179"/>
              <a:gd name="connsiteX275" fmla="*/ 12862851 w 19135506"/>
              <a:gd name="connsiteY275" fmla="*/ 2099529 h 3938179"/>
              <a:gd name="connsiteX276" fmla="*/ 12880771 w 19135506"/>
              <a:gd name="connsiteY276" fmla="*/ 2099529 h 3938179"/>
              <a:gd name="connsiteX277" fmla="*/ 12880771 w 19135506"/>
              <a:gd name="connsiteY277" fmla="*/ 2063063 h 3938179"/>
              <a:gd name="connsiteX278" fmla="*/ 13012571 w 19135506"/>
              <a:gd name="connsiteY278" fmla="*/ 2063063 h 3938179"/>
              <a:gd name="connsiteX279" fmla="*/ 13012571 w 19135506"/>
              <a:gd name="connsiteY279" fmla="*/ 2099529 h 3938179"/>
              <a:gd name="connsiteX280" fmla="*/ 13044870 w 19135506"/>
              <a:gd name="connsiteY280" fmla="*/ 2099529 h 3938179"/>
              <a:gd name="connsiteX281" fmla="*/ 13044870 w 19135506"/>
              <a:gd name="connsiteY281" fmla="*/ 2131891 h 3938179"/>
              <a:gd name="connsiteX282" fmla="*/ 13070899 w 19135506"/>
              <a:gd name="connsiteY282" fmla="*/ 2131891 h 3938179"/>
              <a:gd name="connsiteX283" fmla="*/ 13070899 w 19135506"/>
              <a:gd name="connsiteY283" fmla="*/ 2233829 h 3938179"/>
              <a:gd name="connsiteX284" fmla="*/ 13122652 w 19135506"/>
              <a:gd name="connsiteY284" fmla="*/ 2233829 h 3938179"/>
              <a:gd name="connsiteX285" fmla="*/ 13122652 w 19135506"/>
              <a:gd name="connsiteY285" fmla="*/ 2261239 h 3938179"/>
              <a:gd name="connsiteX286" fmla="*/ 13134961 w 19135506"/>
              <a:gd name="connsiteY286" fmla="*/ 2261239 h 3938179"/>
              <a:gd name="connsiteX287" fmla="*/ 13134961 w 19135506"/>
              <a:gd name="connsiteY287" fmla="*/ 2322279 h 3938179"/>
              <a:gd name="connsiteX288" fmla="*/ 13296300 w 19135506"/>
              <a:gd name="connsiteY288" fmla="*/ 2322279 h 3938179"/>
              <a:gd name="connsiteX289" fmla="*/ 13296300 w 19135506"/>
              <a:gd name="connsiteY289" fmla="*/ 2322278 h 3938179"/>
              <a:gd name="connsiteX290" fmla="*/ 13296299 w 19135506"/>
              <a:gd name="connsiteY290" fmla="*/ 2322278 h 3938179"/>
              <a:gd name="connsiteX291" fmla="*/ 13296299 w 19135506"/>
              <a:gd name="connsiteY291" fmla="*/ 2186441 h 3938179"/>
              <a:gd name="connsiteX292" fmla="*/ 13296299 w 19135506"/>
              <a:gd name="connsiteY292" fmla="*/ 1319571 h 3938179"/>
              <a:gd name="connsiteX293" fmla="*/ 13296299 w 19135506"/>
              <a:gd name="connsiteY293" fmla="*/ 1189176 h 3938179"/>
              <a:gd name="connsiteX294" fmla="*/ 13329212 w 19135506"/>
              <a:gd name="connsiteY294" fmla="*/ 1189176 h 3938179"/>
              <a:gd name="connsiteX295" fmla="*/ 13329212 w 19135506"/>
              <a:gd name="connsiteY295" fmla="*/ 944714 h 3938179"/>
              <a:gd name="connsiteX296" fmla="*/ 13365590 w 19135506"/>
              <a:gd name="connsiteY296" fmla="*/ 944714 h 3938179"/>
              <a:gd name="connsiteX297" fmla="*/ 13365590 w 19135506"/>
              <a:gd name="connsiteY297" fmla="*/ 817109 h 3938179"/>
              <a:gd name="connsiteX298" fmla="*/ 13393460 w 19135506"/>
              <a:gd name="connsiteY298" fmla="*/ 817109 h 3938179"/>
              <a:gd name="connsiteX299" fmla="*/ 13393460 w 19135506"/>
              <a:gd name="connsiteY299" fmla="*/ 593980 h 3938179"/>
              <a:gd name="connsiteX300" fmla="*/ 13420895 w 19135506"/>
              <a:gd name="connsiteY300" fmla="*/ 593980 h 3938179"/>
              <a:gd name="connsiteX301" fmla="*/ 13420895 w 19135506"/>
              <a:gd name="connsiteY301" fmla="*/ 561289 h 3938179"/>
              <a:gd name="connsiteX302" fmla="*/ 13448435 w 19135506"/>
              <a:gd name="connsiteY302" fmla="*/ 561289 h 3938179"/>
              <a:gd name="connsiteX303" fmla="*/ 13448435 w 19135506"/>
              <a:gd name="connsiteY303" fmla="*/ 534615 h 3938179"/>
              <a:gd name="connsiteX304" fmla="*/ 13466637 w 19135506"/>
              <a:gd name="connsiteY304" fmla="*/ 534615 h 3938179"/>
              <a:gd name="connsiteX305" fmla="*/ 13466637 w 19135506"/>
              <a:gd name="connsiteY305" fmla="*/ 495809 h 3938179"/>
              <a:gd name="connsiteX306" fmla="*/ 13475295 w 19135506"/>
              <a:gd name="connsiteY306" fmla="*/ 495809 h 3938179"/>
              <a:gd name="connsiteX307" fmla="*/ 13475295 w 19135506"/>
              <a:gd name="connsiteY307" fmla="*/ 271203 h 3938179"/>
              <a:gd name="connsiteX308" fmla="*/ 13506564 w 19135506"/>
              <a:gd name="connsiteY308" fmla="*/ 271203 h 3938179"/>
              <a:gd name="connsiteX309" fmla="*/ 13506564 w 19135506"/>
              <a:gd name="connsiteY309" fmla="*/ 495809 h 3938179"/>
              <a:gd name="connsiteX310" fmla="*/ 13515221 w 19135506"/>
              <a:gd name="connsiteY310" fmla="*/ 495809 h 3938179"/>
              <a:gd name="connsiteX311" fmla="*/ 13515221 w 19135506"/>
              <a:gd name="connsiteY311" fmla="*/ 534615 h 3938179"/>
              <a:gd name="connsiteX312" fmla="*/ 13539326 w 19135506"/>
              <a:gd name="connsiteY312" fmla="*/ 534615 h 3938179"/>
              <a:gd name="connsiteX313" fmla="*/ 13539326 w 19135506"/>
              <a:gd name="connsiteY313" fmla="*/ 569950 h 3938179"/>
              <a:gd name="connsiteX314" fmla="*/ 13552866 w 19135506"/>
              <a:gd name="connsiteY314" fmla="*/ 569950 h 3938179"/>
              <a:gd name="connsiteX315" fmla="*/ 13552866 w 19135506"/>
              <a:gd name="connsiteY315" fmla="*/ 587873 h 3938179"/>
              <a:gd name="connsiteX316" fmla="*/ 13578649 w 19135506"/>
              <a:gd name="connsiteY316" fmla="*/ 587873 h 3938179"/>
              <a:gd name="connsiteX317" fmla="*/ 13578649 w 19135506"/>
              <a:gd name="connsiteY317" fmla="*/ 785894 h 3938179"/>
              <a:gd name="connsiteX318" fmla="*/ 13615266 w 19135506"/>
              <a:gd name="connsiteY318" fmla="*/ 785894 h 3938179"/>
              <a:gd name="connsiteX319" fmla="*/ 13615266 w 19135506"/>
              <a:gd name="connsiteY319" fmla="*/ 817109 h 3938179"/>
              <a:gd name="connsiteX320" fmla="*/ 13639910 w 19135506"/>
              <a:gd name="connsiteY320" fmla="*/ 817109 h 3938179"/>
              <a:gd name="connsiteX321" fmla="*/ 13639910 w 19135506"/>
              <a:gd name="connsiteY321" fmla="*/ 944714 h 3938179"/>
              <a:gd name="connsiteX322" fmla="*/ 13670647 w 19135506"/>
              <a:gd name="connsiteY322" fmla="*/ 944714 h 3938179"/>
              <a:gd name="connsiteX323" fmla="*/ 13670647 w 19135506"/>
              <a:gd name="connsiteY323" fmla="*/ 1169319 h 3938179"/>
              <a:gd name="connsiteX324" fmla="*/ 13709971 w 19135506"/>
              <a:gd name="connsiteY324" fmla="*/ 1169319 h 3938179"/>
              <a:gd name="connsiteX325" fmla="*/ 13709971 w 19135506"/>
              <a:gd name="connsiteY325" fmla="*/ 1138685 h 3938179"/>
              <a:gd name="connsiteX326" fmla="*/ 13729030 w 19135506"/>
              <a:gd name="connsiteY326" fmla="*/ 1138685 h 3938179"/>
              <a:gd name="connsiteX327" fmla="*/ 13729030 w 19135506"/>
              <a:gd name="connsiteY327" fmla="*/ 1109885 h 3938179"/>
              <a:gd name="connsiteX328" fmla="*/ 13746547 w 19135506"/>
              <a:gd name="connsiteY328" fmla="*/ 1109885 h 3938179"/>
              <a:gd name="connsiteX329" fmla="*/ 13746547 w 19135506"/>
              <a:gd name="connsiteY329" fmla="*/ 1068399 h 3938179"/>
              <a:gd name="connsiteX330" fmla="*/ 13775370 w 19135506"/>
              <a:gd name="connsiteY330" fmla="*/ 1068399 h 3938179"/>
              <a:gd name="connsiteX331" fmla="*/ 13775370 w 19135506"/>
              <a:gd name="connsiteY331" fmla="*/ 1035897 h 3938179"/>
              <a:gd name="connsiteX332" fmla="*/ 13793371 w 19135506"/>
              <a:gd name="connsiteY332" fmla="*/ 1035897 h 3938179"/>
              <a:gd name="connsiteX333" fmla="*/ 13793371 w 19135506"/>
              <a:gd name="connsiteY333" fmla="*/ 881475 h 3938179"/>
              <a:gd name="connsiteX334" fmla="*/ 13824640 w 19135506"/>
              <a:gd name="connsiteY334" fmla="*/ 881475 h 3938179"/>
              <a:gd name="connsiteX335" fmla="*/ 13824640 w 19135506"/>
              <a:gd name="connsiteY335" fmla="*/ 1035897 h 3938179"/>
              <a:gd name="connsiteX336" fmla="*/ 13833485 w 19135506"/>
              <a:gd name="connsiteY336" fmla="*/ 1035897 h 3938179"/>
              <a:gd name="connsiteX337" fmla="*/ 13833485 w 19135506"/>
              <a:gd name="connsiteY337" fmla="*/ 1053836 h 3938179"/>
              <a:gd name="connsiteX338" fmla="*/ 13849881 w 19135506"/>
              <a:gd name="connsiteY338" fmla="*/ 1053836 h 3938179"/>
              <a:gd name="connsiteX339" fmla="*/ 13849881 w 19135506"/>
              <a:gd name="connsiteY339" fmla="*/ 1068399 h 3938179"/>
              <a:gd name="connsiteX340" fmla="*/ 13854302 w 19135506"/>
              <a:gd name="connsiteY340" fmla="*/ 1068399 h 3938179"/>
              <a:gd name="connsiteX341" fmla="*/ 13854302 w 19135506"/>
              <a:gd name="connsiteY341" fmla="*/ 1128787 h 3938179"/>
              <a:gd name="connsiteX342" fmla="*/ 13887828 w 19135506"/>
              <a:gd name="connsiteY342" fmla="*/ 1128787 h 3938179"/>
              <a:gd name="connsiteX343" fmla="*/ 13887828 w 19135506"/>
              <a:gd name="connsiteY343" fmla="*/ 1193780 h 3938179"/>
              <a:gd name="connsiteX344" fmla="*/ 13920012 w 19135506"/>
              <a:gd name="connsiteY344" fmla="*/ 1193780 h 3938179"/>
              <a:gd name="connsiteX345" fmla="*/ 13920012 w 19135506"/>
              <a:gd name="connsiteY345" fmla="*/ 1257940 h 3938179"/>
              <a:gd name="connsiteX346" fmla="*/ 13951850 w 19135506"/>
              <a:gd name="connsiteY346" fmla="*/ 1257940 h 3938179"/>
              <a:gd name="connsiteX347" fmla="*/ 13951850 w 19135506"/>
              <a:gd name="connsiteY347" fmla="*/ 1319571 h 3938179"/>
              <a:gd name="connsiteX348" fmla="*/ 13985625 w 19135506"/>
              <a:gd name="connsiteY348" fmla="*/ 1319571 h 3938179"/>
              <a:gd name="connsiteX349" fmla="*/ 13985625 w 19135506"/>
              <a:gd name="connsiteY349" fmla="*/ 1450990 h 3938179"/>
              <a:gd name="connsiteX350" fmla="*/ 14001689 w 19135506"/>
              <a:gd name="connsiteY350" fmla="*/ 1450990 h 3938179"/>
              <a:gd name="connsiteX351" fmla="*/ 14001689 w 19135506"/>
              <a:gd name="connsiteY351" fmla="*/ 1823645 h 3938179"/>
              <a:gd name="connsiteX352" fmla="*/ 14047894 w 19135506"/>
              <a:gd name="connsiteY352" fmla="*/ 1823645 h 3938179"/>
              <a:gd name="connsiteX353" fmla="*/ 14047894 w 19135506"/>
              <a:gd name="connsiteY353" fmla="*/ 1957793 h 3938179"/>
              <a:gd name="connsiteX354" fmla="*/ 14069863 w 19135506"/>
              <a:gd name="connsiteY354" fmla="*/ 1957793 h 3938179"/>
              <a:gd name="connsiteX355" fmla="*/ 14069863 w 19135506"/>
              <a:gd name="connsiteY355" fmla="*/ 2285796 h 3938179"/>
              <a:gd name="connsiteX356" fmla="*/ 14097737 w 19135506"/>
              <a:gd name="connsiteY356" fmla="*/ 2285796 h 3938179"/>
              <a:gd name="connsiteX357" fmla="*/ 14097737 w 19135506"/>
              <a:gd name="connsiteY357" fmla="*/ 2298955 h 3938179"/>
              <a:gd name="connsiteX358" fmla="*/ 14123580 w 19135506"/>
              <a:gd name="connsiteY358" fmla="*/ 2298955 h 3938179"/>
              <a:gd name="connsiteX359" fmla="*/ 14123580 w 19135506"/>
              <a:gd name="connsiteY359" fmla="*/ 2233829 h 3938179"/>
              <a:gd name="connsiteX360" fmla="*/ 14149076 w 19135506"/>
              <a:gd name="connsiteY360" fmla="*/ 2233829 h 3938179"/>
              <a:gd name="connsiteX361" fmla="*/ 14149076 w 19135506"/>
              <a:gd name="connsiteY361" fmla="*/ 2158090 h 3938179"/>
              <a:gd name="connsiteX362" fmla="*/ 14162436 w 19135506"/>
              <a:gd name="connsiteY362" fmla="*/ 2158090 h 3938179"/>
              <a:gd name="connsiteX363" fmla="*/ 14162436 w 19135506"/>
              <a:gd name="connsiteY363" fmla="*/ 2135951 h 3938179"/>
              <a:gd name="connsiteX364" fmla="*/ 14223273 w 19135506"/>
              <a:gd name="connsiteY364" fmla="*/ 2135951 h 3938179"/>
              <a:gd name="connsiteX365" fmla="*/ 14223273 w 19135506"/>
              <a:gd name="connsiteY365" fmla="*/ 2148595 h 3938179"/>
              <a:gd name="connsiteX366" fmla="*/ 14234272 w 19135506"/>
              <a:gd name="connsiteY366" fmla="*/ 2148595 h 3938179"/>
              <a:gd name="connsiteX367" fmla="*/ 14234272 w 19135506"/>
              <a:gd name="connsiteY367" fmla="*/ 2190653 h 3938179"/>
              <a:gd name="connsiteX368" fmla="*/ 14253692 w 19135506"/>
              <a:gd name="connsiteY368" fmla="*/ 2190653 h 3938179"/>
              <a:gd name="connsiteX369" fmla="*/ 14253692 w 19135506"/>
              <a:gd name="connsiteY369" fmla="*/ 2206714 h 3938179"/>
              <a:gd name="connsiteX370" fmla="*/ 14264690 w 19135506"/>
              <a:gd name="connsiteY370" fmla="*/ 2206714 h 3938179"/>
              <a:gd name="connsiteX371" fmla="*/ 14264690 w 19135506"/>
              <a:gd name="connsiteY371" fmla="*/ 2259290 h 3938179"/>
              <a:gd name="connsiteX372" fmla="*/ 14289500 w 19135506"/>
              <a:gd name="connsiteY372" fmla="*/ 2259290 h 3938179"/>
              <a:gd name="connsiteX373" fmla="*/ 14289500 w 19135506"/>
              <a:gd name="connsiteY373" fmla="*/ 2311866 h 3938179"/>
              <a:gd name="connsiteX374" fmla="*/ 14310844 w 19135506"/>
              <a:gd name="connsiteY374" fmla="*/ 2311866 h 3938179"/>
              <a:gd name="connsiteX375" fmla="*/ 14310844 w 19135506"/>
              <a:gd name="connsiteY375" fmla="*/ 2335432 h 3938179"/>
              <a:gd name="connsiteX376" fmla="*/ 14326150 w 19135506"/>
              <a:gd name="connsiteY376" fmla="*/ 2335432 h 3938179"/>
              <a:gd name="connsiteX377" fmla="*/ 14326150 w 19135506"/>
              <a:gd name="connsiteY377" fmla="*/ 2362074 h 3938179"/>
              <a:gd name="connsiteX378" fmla="*/ 14355564 w 19135506"/>
              <a:gd name="connsiteY378" fmla="*/ 2362074 h 3938179"/>
              <a:gd name="connsiteX379" fmla="*/ 14355564 w 19135506"/>
              <a:gd name="connsiteY379" fmla="*/ 2420686 h 3938179"/>
              <a:gd name="connsiteX380" fmla="*/ 14399093 w 19135506"/>
              <a:gd name="connsiteY380" fmla="*/ 2420686 h 3938179"/>
              <a:gd name="connsiteX381" fmla="*/ 14399093 w 19135506"/>
              <a:gd name="connsiteY381" fmla="*/ 2447684 h 3938179"/>
              <a:gd name="connsiteX382" fmla="*/ 14451959 w 19135506"/>
              <a:gd name="connsiteY382" fmla="*/ 2447684 h 3938179"/>
              <a:gd name="connsiteX383" fmla="*/ 14451959 w 19135506"/>
              <a:gd name="connsiteY383" fmla="*/ 2577032 h 3938179"/>
              <a:gd name="connsiteX384" fmla="*/ 14593471 w 19135506"/>
              <a:gd name="connsiteY384" fmla="*/ 2577032 h 3938179"/>
              <a:gd name="connsiteX385" fmla="*/ 14593471 w 19135506"/>
              <a:gd name="connsiteY385" fmla="*/ 2549622 h 3938179"/>
              <a:gd name="connsiteX386" fmla="*/ 14623330 w 19135506"/>
              <a:gd name="connsiteY386" fmla="*/ 2549622 h 3938179"/>
              <a:gd name="connsiteX387" fmla="*/ 14623330 w 19135506"/>
              <a:gd name="connsiteY387" fmla="*/ 2135951 h 3938179"/>
              <a:gd name="connsiteX388" fmla="*/ 14810599 w 19135506"/>
              <a:gd name="connsiteY388" fmla="*/ 2135951 h 3938179"/>
              <a:gd name="connsiteX389" fmla="*/ 14810599 w 19135506"/>
              <a:gd name="connsiteY389" fmla="*/ 2099529 h 3938179"/>
              <a:gd name="connsiteX390" fmla="*/ 14838474 w 19135506"/>
              <a:gd name="connsiteY390" fmla="*/ 2099529 h 3938179"/>
              <a:gd name="connsiteX391" fmla="*/ 14838474 w 19135506"/>
              <a:gd name="connsiteY391" fmla="*/ 2042564 h 3938179"/>
              <a:gd name="connsiteX392" fmla="*/ 15168129 w 19135506"/>
              <a:gd name="connsiteY392" fmla="*/ 2042564 h 3938179"/>
              <a:gd name="connsiteX393" fmla="*/ 15168129 w 19135506"/>
              <a:gd name="connsiteY393" fmla="*/ 2063063 h 3938179"/>
              <a:gd name="connsiteX394" fmla="*/ 15169161 w 19135506"/>
              <a:gd name="connsiteY394" fmla="*/ 2063063 h 3938179"/>
              <a:gd name="connsiteX395" fmla="*/ 15169161 w 19135506"/>
              <a:gd name="connsiteY395" fmla="*/ 2067055 h 3938179"/>
              <a:gd name="connsiteX396" fmla="*/ 15296875 w 19135506"/>
              <a:gd name="connsiteY396" fmla="*/ 2067055 h 3938179"/>
              <a:gd name="connsiteX397" fmla="*/ 15296875 w 19135506"/>
              <a:gd name="connsiteY397" fmla="*/ 2196980 h 3938179"/>
              <a:gd name="connsiteX398" fmla="*/ 15403186 w 19135506"/>
              <a:gd name="connsiteY398" fmla="*/ 2196980 h 3938179"/>
              <a:gd name="connsiteX399" fmla="*/ 15403186 w 19135506"/>
              <a:gd name="connsiteY399" fmla="*/ 2107150 h 3938179"/>
              <a:gd name="connsiteX400" fmla="*/ 15508410 w 19135506"/>
              <a:gd name="connsiteY400" fmla="*/ 2107150 h 3938179"/>
              <a:gd name="connsiteX401" fmla="*/ 15508410 w 19135506"/>
              <a:gd name="connsiteY401" fmla="*/ 2005912 h 3938179"/>
              <a:gd name="connsiteX402" fmla="*/ 15680887 w 19135506"/>
              <a:gd name="connsiteY402" fmla="*/ 2005912 h 3938179"/>
              <a:gd name="connsiteX403" fmla="*/ 15680887 w 19135506"/>
              <a:gd name="connsiteY403" fmla="*/ 2157911 h 3938179"/>
              <a:gd name="connsiteX404" fmla="*/ 15741212 w 19135506"/>
              <a:gd name="connsiteY404" fmla="*/ 2157911 h 3938179"/>
              <a:gd name="connsiteX405" fmla="*/ 15741212 w 19135506"/>
              <a:gd name="connsiteY405" fmla="*/ 2255205 h 3938179"/>
              <a:gd name="connsiteX406" fmla="*/ 15767126 w 19135506"/>
              <a:gd name="connsiteY406" fmla="*/ 2255205 h 3938179"/>
              <a:gd name="connsiteX407" fmla="*/ 15767126 w 19135506"/>
              <a:gd name="connsiteY407" fmla="*/ 2378856 h 3938179"/>
              <a:gd name="connsiteX408" fmla="*/ 15801925 w 19135506"/>
              <a:gd name="connsiteY408" fmla="*/ 2378856 h 3938179"/>
              <a:gd name="connsiteX409" fmla="*/ 15801925 w 19135506"/>
              <a:gd name="connsiteY409" fmla="*/ 2452879 h 3938179"/>
              <a:gd name="connsiteX410" fmla="*/ 15845361 w 19135506"/>
              <a:gd name="connsiteY410" fmla="*/ 2452879 h 3938179"/>
              <a:gd name="connsiteX411" fmla="*/ 15845361 w 19135506"/>
              <a:gd name="connsiteY411" fmla="*/ 2390375 h 3938179"/>
              <a:gd name="connsiteX412" fmla="*/ 15900641 w 19135506"/>
              <a:gd name="connsiteY412" fmla="*/ 2390375 h 3938179"/>
              <a:gd name="connsiteX413" fmla="*/ 15900641 w 19135506"/>
              <a:gd name="connsiteY413" fmla="*/ 2362074 h 3938179"/>
              <a:gd name="connsiteX414" fmla="*/ 15997268 w 19135506"/>
              <a:gd name="connsiteY414" fmla="*/ 2362074 h 3938179"/>
              <a:gd name="connsiteX415" fmla="*/ 15997268 w 19135506"/>
              <a:gd name="connsiteY415" fmla="*/ 2390375 h 3938179"/>
              <a:gd name="connsiteX416" fmla="*/ 16094542 w 19135506"/>
              <a:gd name="connsiteY416" fmla="*/ 2390375 h 3938179"/>
              <a:gd name="connsiteX417" fmla="*/ 16094542 w 19135506"/>
              <a:gd name="connsiteY417" fmla="*/ 2362567 h 3938179"/>
              <a:gd name="connsiteX418" fmla="*/ 16274841 w 19135506"/>
              <a:gd name="connsiteY418" fmla="*/ 2362567 h 3938179"/>
              <a:gd name="connsiteX419" fmla="*/ 16274841 w 19135506"/>
              <a:gd name="connsiteY419" fmla="*/ 2420686 h 3938179"/>
              <a:gd name="connsiteX420" fmla="*/ 16426167 w 19135506"/>
              <a:gd name="connsiteY420" fmla="*/ 2420686 h 3938179"/>
              <a:gd name="connsiteX421" fmla="*/ 16426167 w 19135506"/>
              <a:gd name="connsiteY421" fmla="*/ 2512772 h 3938179"/>
              <a:gd name="connsiteX422" fmla="*/ 16467941 w 19135506"/>
              <a:gd name="connsiteY422" fmla="*/ 2512772 h 3938179"/>
              <a:gd name="connsiteX423" fmla="*/ 16467941 w 19135506"/>
              <a:gd name="connsiteY423" fmla="*/ 2214043 h 3938179"/>
              <a:gd name="connsiteX424" fmla="*/ 16497013 w 19135506"/>
              <a:gd name="connsiteY424" fmla="*/ 2214043 h 3938179"/>
              <a:gd name="connsiteX425" fmla="*/ 16497013 w 19135506"/>
              <a:gd name="connsiteY425" fmla="*/ 2163063 h 3938179"/>
              <a:gd name="connsiteX426" fmla="*/ 16531341 w 19135506"/>
              <a:gd name="connsiteY426" fmla="*/ 2163063 h 3938179"/>
              <a:gd name="connsiteX427" fmla="*/ 16531341 w 19135506"/>
              <a:gd name="connsiteY427" fmla="*/ 2108423 h 3938179"/>
              <a:gd name="connsiteX428" fmla="*/ 16538739 w 19135506"/>
              <a:gd name="connsiteY428" fmla="*/ 2108423 h 3938179"/>
              <a:gd name="connsiteX429" fmla="*/ 16538739 w 19135506"/>
              <a:gd name="connsiteY429" fmla="*/ 1940776 h 3938179"/>
              <a:gd name="connsiteX430" fmla="*/ 16562071 w 19135506"/>
              <a:gd name="connsiteY430" fmla="*/ 1940776 h 3938179"/>
              <a:gd name="connsiteX431" fmla="*/ 16562071 w 19135506"/>
              <a:gd name="connsiteY431" fmla="*/ 1726586 h 3938179"/>
              <a:gd name="connsiteX432" fmla="*/ 16596813 w 19135506"/>
              <a:gd name="connsiteY432" fmla="*/ 1726586 h 3938179"/>
              <a:gd name="connsiteX433" fmla="*/ 16596813 w 19135506"/>
              <a:gd name="connsiteY433" fmla="*/ 1940776 h 3938179"/>
              <a:gd name="connsiteX434" fmla="*/ 16619933 w 19135506"/>
              <a:gd name="connsiteY434" fmla="*/ 1940776 h 3938179"/>
              <a:gd name="connsiteX435" fmla="*/ 16619933 w 19135506"/>
              <a:gd name="connsiteY435" fmla="*/ 2108423 h 3938179"/>
              <a:gd name="connsiteX436" fmla="*/ 16638649 w 19135506"/>
              <a:gd name="connsiteY436" fmla="*/ 2108423 h 3938179"/>
              <a:gd name="connsiteX437" fmla="*/ 16638649 w 19135506"/>
              <a:gd name="connsiteY437" fmla="*/ 2142288 h 3938179"/>
              <a:gd name="connsiteX438" fmla="*/ 16673501 w 19135506"/>
              <a:gd name="connsiteY438" fmla="*/ 2142288 h 3938179"/>
              <a:gd name="connsiteX439" fmla="*/ 16673501 w 19135506"/>
              <a:gd name="connsiteY439" fmla="*/ 2198969 h 3938179"/>
              <a:gd name="connsiteX440" fmla="*/ 16710799 w 19135506"/>
              <a:gd name="connsiteY440" fmla="*/ 2198969 h 3938179"/>
              <a:gd name="connsiteX441" fmla="*/ 16710799 w 19135506"/>
              <a:gd name="connsiteY441" fmla="*/ 2387387 h 3938179"/>
              <a:gd name="connsiteX442" fmla="*/ 16907577 w 19135506"/>
              <a:gd name="connsiteY442" fmla="*/ 2387387 h 3938179"/>
              <a:gd name="connsiteX443" fmla="*/ 16907577 w 19135506"/>
              <a:gd name="connsiteY443" fmla="*/ 2439567 h 3938179"/>
              <a:gd name="connsiteX444" fmla="*/ 16934833 w 19135506"/>
              <a:gd name="connsiteY444" fmla="*/ 2439567 h 3938179"/>
              <a:gd name="connsiteX445" fmla="*/ 16934833 w 19135506"/>
              <a:gd name="connsiteY445" fmla="*/ 2481795 h 3938179"/>
              <a:gd name="connsiteX446" fmla="*/ 16961625 w 19135506"/>
              <a:gd name="connsiteY446" fmla="*/ 2481795 h 3938179"/>
              <a:gd name="connsiteX447" fmla="*/ 16961625 w 19135506"/>
              <a:gd name="connsiteY447" fmla="*/ 2681624 h 3938179"/>
              <a:gd name="connsiteX448" fmla="*/ 17084389 w 19135506"/>
              <a:gd name="connsiteY448" fmla="*/ 2681624 h 3938179"/>
              <a:gd name="connsiteX449" fmla="*/ 17084389 w 19135506"/>
              <a:gd name="connsiteY449" fmla="*/ 2719727 h 3938179"/>
              <a:gd name="connsiteX450" fmla="*/ 17116981 w 19135506"/>
              <a:gd name="connsiteY450" fmla="*/ 2719727 h 3938179"/>
              <a:gd name="connsiteX451" fmla="*/ 17116981 w 19135506"/>
              <a:gd name="connsiteY451" fmla="*/ 2757829 h 3938179"/>
              <a:gd name="connsiteX452" fmla="*/ 17149049 w 19135506"/>
              <a:gd name="connsiteY452" fmla="*/ 2757829 h 3938179"/>
              <a:gd name="connsiteX453" fmla="*/ 17149049 w 19135506"/>
              <a:gd name="connsiteY453" fmla="*/ 2887784 h 3938179"/>
              <a:gd name="connsiteX454" fmla="*/ 17216297 w 19135506"/>
              <a:gd name="connsiteY454" fmla="*/ 2887784 h 3938179"/>
              <a:gd name="connsiteX455" fmla="*/ 17216297 w 19135506"/>
              <a:gd name="connsiteY455" fmla="*/ 2946317 h 3938179"/>
              <a:gd name="connsiteX456" fmla="*/ 17243553 w 19135506"/>
              <a:gd name="connsiteY456" fmla="*/ 2946317 h 3938179"/>
              <a:gd name="connsiteX457" fmla="*/ 17243553 w 19135506"/>
              <a:gd name="connsiteY457" fmla="*/ 2979016 h 3938179"/>
              <a:gd name="connsiteX458" fmla="*/ 17307961 w 19135506"/>
              <a:gd name="connsiteY458" fmla="*/ 2979016 h 3938179"/>
              <a:gd name="connsiteX459" fmla="*/ 17307961 w 19135506"/>
              <a:gd name="connsiteY459" fmla="*/ 3016490 h 3938179"/>
              <a:gd name="connsiteX460" fmla="*/ 17370453 w 19135506"/>
              <a:gd name="connsiteY460" fmla="*/ 3016490 h 3938179"/>
              <a:gd name="connsiteX461" fmla="*/ 17370453 w 19135506"/>
              <a:gd name="connsiteY461" fmla="*/ 3039645 h 3938179"/>
              <a:gd name="connsiteX462" fmla="*/ 17439137 w 19135506"/>
              <a:gd name="connsiteY462" fmla="*/ 3039645 h 3938179"/>
              <a:gd name="connsiteX463" fmla="*/ 17439137 w 19135506"/>
              <a:gd name="connsiteY463" fmla="*/ 3011405 h 3938179"/>
              <a:gd name="connsiteX464" fmla="*/ 17471137 w 19135506"/>
              <a:gd name="connsiteY464" fmla="*/ 3011405 h 3938179"/>
              <a:gd name="connsiteX465" fmla="*/ 17471137 w 19135506"/>
              <a:gd name="connsiteY465" fmla="*/ 2975736 h 3938179"/>
              <a:gd name="connsiteX466" fmla="*/ 17492165 w 19135506"/>
              <a:gd name="connsiteY466" fmla="*/ 2971484 h 3938179"/>
              <a:gd name="connsiteX467" fmla="*/ 17513545 w 19135506"/>
              <a:gd name="connsiteY467" fmla="*/ 2957044 h 3938179"/>
              <a:gd name="connsiteX468" fmla="*/ 17517013 w 19135506"/>
              <a:gd name="connsiteY468" fmla="*/ 2948661 h 3938179"/>
              <a:gd name="connsiteX469" fmla="*/ 17526561 w 19135506"/>
              <a:gd name="connsiteY469" fmla="*/ 2948661 h 3938179"/>
              <a:gd name="connsiteX470" fmla="*/ 17552789 w 19135506"/>
              <a:gd name="connsiteY470" fmla="*/ 2980567 h 3938179"/>
              <a:gd name="connsiteX471" fmla="*/ 17597501 w 19135506"/>
              <a:gd name="connsiteY471" fmla="*/ 2994246 h 3938179"/>
              <a:gd name="connsiteX472" fmla="*/ 17642209 w 19135506"/>
              <a:gd name="connsiteY472" fmla="*/ 2980567 h 3938179"/>
              <a:gd name="connsiteX473" fmla="*/ 17668441 w 19135506"/>
              <a:gd name="connsiteY473" fmla="*/ 2948661 h 3938179"/>
              <a:gd name="connsiteX474" fmla="*/ 17680657 w 19135506"/>
              <a:gd name="connsiteY474" fmla="*/ 2948661 h 3938179"/>
              <a:gd name="connsiteX475" fmla="*/ 17688229 w 19135506"/>
              <a:gd name="connsiteY475" fmla="*/ 2966962 h 3938179"/>
              <a:gd name="connsiteX476" fmla="*/ 17735793 w 19135506"/>
              <a:gd name="connsiteY476" fmla="*/ 2986696 h 3938179"/>
              <a:gd name="connsiteX477" fmla="*/ 17783361 w 19135506"/>
              <a:gd name="connsiteY477" fmla="*/ 2966962 h 3938179"/>
              <a:gd name="connsiteX478" fmla="*/ 17790929 w 19135506"/>
              <a:gd name="connsiteY478" fmla="*/ 2948661 h 3938179"/>
              <a:gd name="connsiteX479" fmla="*/ 17806333 w 19135506"/>
              <a:gd name="connsiteY479" fmla="*/ 2948661 h 3938179"/>
              <a:gd name="connsiteX480" fmla="*/ 17813297 w 19135506"/>
              <a:gd name="connsiteY480" fmla="*/ 2965499 h 3938179"/>
              <a:gd name="connsiteX481" fmla="*/ 17860861 w 19135506"/>
              <a:gd name="connsiteY481" fmla="*/ 2985234 h 3938179"/>
              <a:gd name="connsiteX482" fmla="*/ 17908429 w 19135506"/>
              <a:gd name="connsiteY482" fmla="*/ 2965499 h 3938179"/>
              <a:gd name="connsiteX483" fmla="*/ 17915389 w 19135506"/>
              <a:gd name="connsiteY483" fmla="*/ 2948661 h 3938179"/>
              <a:gd name="connsiteX484" fmla="*/ 17931053 w 19135506"/>
              <a:gd name="connsiteY484" fmla="*/ 2948661 h 3938179"/>
              <a:gd name="connsiteX485" fmla="*/ 17937413 w 19135506"/>
              <a:gd name="connsiteY485" fmla="*/ 2964037 h 3938179"/>
              <a:gd name="connsiteX486" fmla="*/ 17984981 w 19135506"/>
              <a:gd name="connsiteY486" fmla="*/ 2983771 h 3938179"/>
              <a:gd name="connsiteX487" fmla="*/ 18006217 w 19135506"/>
              <a:gd name="connsiteY487" fmla="*/ 2979477 h 3938179"/>
              <a:gd name="connsiteX488" fmla="*/ 18006217 w 19135506"/>
              <a:gd name="connsiteY488" fmla="*/ 2634032 h 3938179"/>
              <a:gd name="connsiteX489" fmla="*/ 18413098 w 19135506"/>
              <a:gd name="connsiteY489" fmla="*/ 2634032 h 3938179"/>
              <a:gd name="connsiteX490" fmla="*/ 18413098 w 19135506"/>
              <a:gd name="connsiteY490" fmla="*/ 2580075 h 3938179"/>
              <a:gd name="connsiteX491" fmla="*/ 18439046 w 19135506"/>
              <a:gd name="connsiteY491" fmla="*/ 2580075 h 3938179"/>
              <a:gd name="connsiteX492" fmla="*/ 18439046 w 19135506"/>
              <a:gd name="connsiteY492" fmla="*/ 2516569 h 3938179"/>
              <a:gd name="connsiteX493" fmla="*/ 18467662 w 19135506"/>
              <a:gd name="connsiteY493" fmla="*/ 2516569 h 3938179"/>
              <a:gd name="connsiteX494" fmla="*/ 18467662 w 19135506"/>
              <a:gd name="connsiteY494" fmla="*/ 2416066 h 3938179"/>
              <a:gd name="connsiteX495" fmla="*/ 18485034 w 19135506"/>
              <a:gd name="connsiteY495" fmla="*/ 2398694 h 3938179"/>
              <a:gd name="connsiteX496" fmla="*/ 18502406 w 19135506"/>
              <a:gd name="connsiteY496" fmla="*/ 2416066 h 3938179"/>
              <a:gd name="connsiteX497" fmla="*/ 18502406 w 19135506"/>
              <a:gd name="connsiteY497" fmla="*/ 2516569 h 3938179"/>
              <a:gd name="connsiteX498" fmla="*/ 18506094 w 19135506"/>
              <a:gd name="connsiteY498" fmla="*/ 2516569 h 3938179"/>
              <a:gd name="connsiteX499" fmla="*/ 18506094 w 19135506"/>
              <a:gd name="connsiteY499" fmla="*/ 2580075 h 3938179"/>
              <a:gd name="connsiteX500" fmla="*/ 18637050 w 19135506"/>
              <a:gd name="connsiteY500" fmla="*/ 2580075 h 3938179"/>
              <a:gd name="connsiteX501" fmla="*/ 18637050 w 19135506"/>
              <a:gd name="connsiteY501" fmla="*/ 2695613 h 3938179"/>
              <a:gd name="connsiteX502" fmla="*/ 18718558 w 19135506"/>
              <a:gd name="connsiteY502" fmla="*/ 2695613 h 3938179"/>
              <a:gd name="connsiteX503" fmla="*/ 18718558 w 19135506"/>
              <a:gd name="connsiteY503" fmla="*/ 2726404 h 3938179"/>
              <a:gd name="connsiteX504" fmla="*/ 18745930 w 19135506"/>
              <a:gd name="connsiteY504" fmla="*/ 2726404 h 3938179"/>
              <a:gd name="connsiteX505" fmla="*/ 18745930 w 19135506"/>
              <a:gd name="connsiteY505" fmla="*/ 2757194 h 3938179"/>
              <a:gd name="connsiteX506" fmla="*/ 18780006 w 19135506"/>
              <a:gd name="connsiteY506" fmla="*/ 2757194 h 3938179"/>
              <a:gd name="connsiteX507" fmla="*/ 18780006 w 19135506"/>
              <a:gd name="connsiteY507" fmla="*/ 2913955 h 3938179"/>
              <a:gd name="connsiteX508" fmla="*/ 18814130 w 19135506"/>
              <a:gd name="connsiteY508" fmla="*/ 2913955 h 3938179"/>
              <a:gd name="connsiteX509" fmla="*/ 18814130 w 19135506"/>
              <a:gd name="connsiteY509" fmla="*/ 3102723 h 3938179"/>
              <a:gd name="connsiteX510" fmla="*/ 18837178 w 19135506"/>
              <a:gd name="connsiteY510" fmla="*/ 3102723 h 3938179"/>
              <a:gd name="connsiteX511" fmla="*/ 18837178 w 19135506"/>
              <a:gd name="connsiteY511" fmla="*/ 3139699 h 3938179"/>
              <a:gd name="connsiteX512" fmla="*/ 18869246 w 19135506"/>
              <a:gd name="connsiteY512" fmla="*/ 3139699 h 3938179"/>
              <a:gd name="connsiteX513" fmla="*/ 18869246 w 19135506"/>
              <a:gd name="connsiteY513" fmla="*/ 3174630 h 3938179"/>
              <a:gd name="connsiteX514" fmla="*/ 18889698 w 19135506"/>
              <a:gd name="connsiteY514" fmla="*/ 3174630 h 3938179"/>
              <a:gd name="connsiteX515" fmla="*/ 18889698 w 19135506"/>
              <a:gd name="connsiteY515" fmla="*/ 3203980 h 3938179"/>
              <a:gd name="connsiteX516" fmla="*/ 18940662 w 19135506"/>
              <a:gd name="connsiteY516" fmla="*/ 3203980 h 3938179"/>
              <a:gd name="connsiteX517" fmla="*/ 18940662 w 19135506"/>
              <a:gd name="connsiteY517" fmla="*/ 3180257 h 3938179"/>
              <a:gd name="connsiteX518" fmla="*/ 18976382 w 19135506"/>
              <a:gd name="connsiteY518" fmla="*/ 3180257 h 3938179"/>
              <a:gd name="connsiteX519" fmla="*/ 18976382 w 19135506"/>
              <a:gd name="connsiteY519" fmla="*/ 3145861 h 3938179"/>
              <a:gd name="connsiteX520" fmla="*/ 18993366 w 19135506"/>
              <a:gd name="connsiteY520" fmla="*/ 3145861 h 3938179"/>
              <a:gd name="connsiteX521" fmla="*/ 18993366 w 19135506"/>
              <a:gd name="connsiteY521" fmla="*/ 2810499 h 3938179"/>
              <a:gd name="connsiteX522" fmla="*/ 19037486 w 19135506"/>
              <a:gd name="connsiteY522" fmla="*/ 2810499 h 3938179"/>
              <a:gd name="connsiteX523" fmla="*/ 19037486 w 19135506"/>
              <a:gd name="connsiteY523" fmla="*/ 3068586 h 3938179"/>
              <a:gd name="connsiteX524" fmla="*/ 19072026 w 19135506"/>
              <a:gd name="connsiteY524" fmla="*/ 3068586 h 3938179"/>
              <a:gd name="connsiteX525" fmla="*/ 19072026 w 19135506"/>
              <a:gd name="connsiteY525" fmla="*/ 3139955 h 3938179"/>
              <a:gd name="connsiteX526" fmla="*/ 19103246 w 19135506"/>
              <a:gd name="connsiteY526" fmla="*/ 3139955 h 3938179"/>
              <a:gd name="connsiteX527" fmla="*/ 19103246 w 19135506"/>
              <a:gd name="connsiteY527" fmla="*/ 3180099 h 3938179"/>
              <a:gd name="connsiteX528" fmla="*/ 19135506 w 19135506"/>
              <a:gd name="connsiteY528" fmla="*/ 3180099 h 3938179"/>
              <a:gd name="connsiteX529" fmla="*/ 19135506 w 19135506"/>
              <a:gd name="connsiteY529" fmla="*/ 3938179 h 3938179"/>
              <a:gd name="connsiteX530" fmla="*/ 19103246 w 19135506"/>
              <a:gd name="connsiteY530" fmla="*/ 3938179 h 3938179"/>
              <a:gd name="connsiteX531" fmla="*/ 19072026 w 19135506"/>
              <a:gd name="connsiteY531" fmla="*/ 3938179 h 3938179"/>
              <a:gd name="connsiteX532" fmla="*/ 19070366 w 19135506"/>
              <a:gd name="connsiteY532" fmla="*/ 3938179 h 3938179"/>
              <a:gd name="connsiteX533" fmla="*/ 19037486 w 19135506"/>
              <a:gd name="connsiteY533" fmla="*/ 3938179 h 3938179"/>
              <a:gd name="connsiteX534" fmla="*/ 19037310 w 19135506"/>
              <a:gd name="connsiteY534" fmla="*/ 3938179 h 3938179"/>
              <a:gd name="connsiteX535" fmla="*/ 19005226 w 19135506"/>
              <a:gd name="connsiteY535" fmla="*/ 3938179 h 3938179"/>
              <a:gd name="connsiteX536" fmla="*/ 65742 w 19135506"/>
              <a:gd name="connsiteY536" fmla="*/ 3938179 h 3938179"/>
              <a:gd name="connsiteX537" fmla="*/ 32064 w 19135506"/>
              <a:gd name="connsiteY537" fmla="*/ 3938179 h 3938179"/>
              <a:gd name="connsiteX538" fmla="*/ 0 w 19135506"/>
              <a:gd name="connsiteY538" fmla="*/ 3938179 h 3938179"/>
              <a:gd name="connsiteX539" fmla="*/ 0 w 19135506"/>
              <a:gd name="connsiteY539" fmla="*/ 3559767 h 3938179"/>
              <a:gd name="connsiteX540" fmla="*/ 19928 w 19135506"/>
              <a:gd name="connsiteY540" fmla="*/ 3559767 h 3938179"/>
              <a:gd name="connsiteX541" fmla="*/ 19928 w 19135506"/>
              <a:gd name="connsiteY541" fmla="*/ 3519310 h 3938179"/>
              <a:gd name="connsiteX542" fmla="*/ 32064 w 19135506"/>
              <a:gd name="connsiteY542" fmla="*/ 3519310 h 3938179"/>
              <a:gd name="connsiteX543" fmla="*/ 32064 w 19135506"/>
              <a:gd name="connsiteY543" fmla="*/ 3495802 h 3938179"/>
              <a:gd name="connsiteX544" fmla="*/ 86352 w 19135506"/>
              <a:gd name="connsiteY544" fmla="*/ 3495802 h 3938179"/>
              <a:gd name="connsiteX545" fmla="*/ 86352 w 19135506"/>
              <a:gd name="connsiteY545" fmla="*/ 3644125 h 3938179"/>
              <a:gd name="connsiteX546" fmla="*/ 218966 w 19135506"/>
              <a:gd name="connsiteY546" fmla="*/ 3644125 h 3938179"/>
              <a:gd name="connsiteX547" fmla="*/ 218966 w 19135506"/>
              <a:gd name="connsiteY547" fmla="*/ 3682161 h 3938179"/>
              <a:gd name="connsiteX548" fmla="*/ 270070 w 19135506"/>
              <a:gd name="connsiteY548" fmla="*/ 3682161 h 3938179"/>
              <a:gd name="connsiteX549" fmla="*/ 270070 w 19135506"/>
              <a:gd name="connsiteY549" fmla="*/ 3663142 h 3938179"/>
              <a:gd name="connsiteX550" fmla="*/ 298378 w 19135506"/>
              <a:gd name="connsiteY550" fmla="*/ 3663142 h 3938179"/>
              <a:gd name="connsiteX551" fmla="*/ 298378 w 19135506"/>
              <a:gd name="connsiteY551" fmla="*/ 3336569 h 3938179"/>
              <a:gd name="connsiteX552" fmla="*/ 472924 w 19135506"/>
              <a:gd name="connsiteY552" fmla="*/ 3336569 h 3938179"/>
              <a:gd name="connsiteX553" fmla="*/ 472924 w 19135506"/>
              <a:gd name="connsiteY553" fmla="*/ 3237704 h 3938179"/>
              <a:gd name="connsiteX554" fmla="*/ 509278 w 19135506"/>
              <a:gd name="connsiteY554" fmla="*/ 3237704 h 3938179"/>
              <a:gd name="connsiteX555" fmla="*/ 509278 w 19135506"/>
              <a:gd name="connsiteY555" fmla="*/ 3195575 h 3938179"/>
              <a:gd name="connsiteX556" fmla="*/ 703392 w 19135506"/>
              <a:gd name="connsiteY556" fmla="*/ 3195575 h 3938179"/>
              <a:gd name="connsiteX557" fmla="*/ 703392 w 19135506"/>
              <a:gd name="connsiteY557" fmla="*/ 3237704 h 3938179"/>
              <a:gd name="connsiteX558" fmla="*/ 767858 w 19135506"/>
              <a:gd name="connsiteY558" fmla="*/ 3237704 h 3938179"/>
              <a:gd name="connsiteX559" fmla="*/ 767858 w 19135506"/>
              <a:gd name="connsiteY559" fmla="*/ 3377495 h 3938179"/>
              <a:gd name="connsiteX560" fmla="*/ 897392 w 19135506"/>
              <a:gd name="connsiteY560" fmla="*/ 3377495 h 3938179"/>
              <a:gd name="connsiteX561" fmla="*/ 897392 w 19135506"/>
              <a:gd name="connsiteY561" fmla="*/ 2990139 h 3938179"/>
              <a:gd name="connsiteX562" fmla="*/ 1027946 w 19135506"/>
              <a:gd name="connsiteY562" fmla="*/ 2990139 h 3938179"/>
              <a:gd name="connsiteX563" fmla="*/ 1027946 w 19135506"/>
              <a:gd name="connsiteY563" fmla="*/ 3575576 h 3938179"/>
              <a:gd name="connsiteX564" fmla="*/ 1095466 w 19135506"/>
              <a:gd name="connsiteY564" fmla="*/ 3575576 h 3938179"/>
              <a:gd name="connsiteX565" fmla="*/ 1095466 w 19135506"/>
              <a:gd name="connsiteY565" fmla="*/ 3611282 h 3938179"/>
              <a:gd name="connsiteX566" fmla="*/ 1125004 w 19135506"/>
              <a:gd name="connsiteY566" fmla="*/ 3611282 h 3938179"/>
              <a:gd name="connsiteX567" fmla="*/ 1125004 w 19135506"/>
              <a:gd name="connsiteY567" fmla="*/ 3644124 h 3938179"/>
              <a:gd name="connsiteX568" fmla="*/ 1147590 w 19135506"/>
              <a:gd name="connsiteY568" fmla="*/ 3644124 h 3938179"/>
              <a:gd name="connsiteX569" fmla="*/ 1147590 w 19135506"/>
              <a:gd name="connsiteY569" fmla="*/ 3701489 h 3938179"/>
              <a:gd name="connsiteX570" fmla="*/ 1290688 w 19135506"/>
              <a:gd name="connsiteY570" fmla="*/ 3701489 h 3938179"/>
              <a:gd name="connsiteX571" fmla="*/ 1290688 w 19135506"/>
              <a:gd name="connsiteY571" fmla="*/ 3731691 h 3938179"/>
              <a:gd name="connsiteX572" fmla="*/ 1321558 w 19135506"/>
              <a:gd name="connsiteY572" fmla="*/ 3731691 h 3938179"/>
              <a:gd name="connsiteX573" fmla="*/ 1321558 w 19135506"/>
              <a:gd name="connsiteY573" fmla="*/ 3599445 h 3938179"/>
              <a:gd name="connsiteX574" fmla="*/ 1394134 w 19135506"/>
              <a:gd name="connsiteY574" fmla="*/ 3599445 h 3938179"/>
              <a:gd name="connsiteX575" fmla="*/ 1394134 w 19135506"/>
              <a:gd name="connsiteY575" fmla="*/ 3397510 h 3938179"/>
              <a:gd name="connsiteX576" fmla="*/ 1448694 w 19135506"/>
              <a:gd name="connsiteY576" fmla="*/ 3397510 h 3938179"/>
              <a:gd name="connsiteX577" fmla="*/ 1448694 w 19135506"/>
              <a:gd name="connsiteY577" fmla="*/ 3225098 h 3938179"/>
              <a:gd name="connsiteX578" fmla="*/ 1548610 w 19135506"/>
              <a:gd name="connsiteY578" fmla="*/ 3225098 h 3938179"/>
              <a:gd name="connsiteX579" fmla="*/ 1548610 w 19135506"/>
              <a:gd name="connsiteY579" fmla="*/ 3170941 h 3938179"/>
              <a:gd name="connsiteX580" fmla="*/ 1630479 w 19135506"/>
              <a:gd name="connsiteY580" fmla="*/ 3170941 h 3938179"/>
              <a:gd name="connsiteX581" fmla="*/ 1630479 w 19135506"/>
              <a:gd name="connsiteY581" fmla="*/ 2936559 h 3938179"/>
              <a:gd name="connsiteX582" fmla="*/ 1648479 w 19135506"/>
              <a:gd name="connsiteY582" fmla="*/ 2918559 h 3938179"/>
              <a:gd name="connsiteX583" fmla="*/ 1666480 w 19135506"/>
              <a:gd name="connsiteY583" fmla="*/ 2936559 h 3938179"/>
              <a:gd name="connsiteX584" fmla="*/ 1666480 w 19135506"/>
              <a:gd name="connsiteY584" fmla="*/ 3170941 h 3938179"/>
              <a:gd name="connsiteX585" fmla="*/ 1740672 w 19135506"/>
              <a:gd name="connsiteY585" fmla="*/ 3170941 h 3938179"/>
              <a:gd name="connsiteX586" fmla="*/ 1740672 w 19135506"/>
              <a:gd name="connsiteY586" fmla="*/ 3225098 h 3938179"/>
              <a:gd name="connsiteX587" fmla="*/ 1851694 w 19135506"/>
              <a:gd name="connsiteY587" fmla="*/ 3225098 h 3938179"/>
              <a:gd name="connsiteX588" fmla="*/ 1851694 w 19135506"/>
              <a:gd name="connsiteY588" fmla="*/ 3386903 h 3938179"/>
              <a:gd name="connsiteX589" fmla="*/ 1906488 w 19135506"/>
              <a:gd name="connsiteY589" fmla="*/ 3386903 h 3938179"/>
              <a:gd name="connsiteX590" fmla="*/ 1906488 w 19135506"/>
              <a:gd name="connsiteY590" fmla="*/ 3633086 h 3938179"/>
              <a:gd name="connsiteX591" fmla="*/ 2073761 w 19135506"/>
              <a:gd name="connsiteY591" fmla="*/ 3633086 h 3938179"/>
              <a:gd name="connsiteX592" fmla="*/ 2073761 w 19135506"/>
              <a:gd name="connsiteY592" fmla="*/ 3386903 h 3938179"/>
              <a:gd name="connsiteX593" fmla="*/ 2161096 w 19135506"/>
              <a:gd name="connsiteY593" fmla="*/ 3386903 h 3938179"/>
              <a:gd name="connsiteX594" fmla="*/ 2161096 w 19135506"/>
              <a:gd name="connsiteY594" fmla="*/ 2979754 h 3938179"/>
              <a:gd name="connsiteX595" fmla="*/ 2198366 w 19135506"/>
              <a:gd name="connsiteY595" fmla="*/ 2979754 h 3938179"/>
              <a:gd name="connsiteX596" fmla="*/ 2198366 w 19135506"/>
              <a:gd name="connsiteY596" fmla="*/ 2947993 h 3938179"/>
              <a:gd name="connsiteX597" fmla="*/ 2233244 w 19135506"/>
              <a:gd name="connsiteY597" fmla="*/ 2947993 h 3938179"/>
              <a:gd name="connsiteX598" fmla="*/ 2233244 w 19135506"/>
              <a:gd name="connsiteY598" fmla="*/ 2918697 h 3938179"/>
              <a:gd name="connsiteX599" fmla="*/ 2268122 w 19135506"/>
              <a:gd name="connsiteY599" fmla="*/ 2918697 h 3938179"/>
              <a:gd name="connsiteX600" fmla="*/ 2268122 w 19135506"/>
              <a:gd name="connsiteY600" fmla="*/ 2886270 h 3938179"/>
              <a:gd name="connsiteX601" fmla="*/ 2296248 w 19135506"/>
              <a:gd name="connsiteY601" fmla="*/ 2886270 h 3938179"/>
              <a:gd name="connsiteX602" fmla="*/ 2296248 w 19135506"/>
              <a:gd name="connsiteY602" fmla="*/ 2858057 h 3938179"/>
              <a:gd name="connsiteX603" fmla="*/ 2328937 w 19135506"/>
              <a:gd name="connsiteY603" fmla="*/ 2858057 h 3938179"/>
              <a:gd name="connsiteX604" fmla="*/ 2328937 w 19135506"/>
              <a:gd name="connsiteY604" fmla="*/ 2817595 h 3938179"/>
              <a:gd name="connsiteX605" fmla="*/ 2596325 w 19135506"/>
              <a:gd name="connsiteY605" fmla="*/ 2817595 h 3938179"/>
              <a:gd name="connsiteX606" fmla="*/ 2596325 w 19135506"/>
              <a:gd name="connsiteY606" fmla="*/ 3352789 h 3938179"/>
              <a:gd name="connsiteX607" fmla="*/ 2680818 w 19135506"/>
              <a:gd name="connsiteY607" fmla="*/ 3352789 h 3938179"/>
              <a:gd name="connsiteX608" fmla="*/ 2680818 w 19135506"/>
              <a:gd name="connsiteY608" fmla="*/ 3189832 h 3938179"/>
              <a:gd name="connsiteX609" fmla="*/ 2738489 w 19135506"/>
              <a:gd name="connsiteY609" fmla="*/ 3189832 h 3938179"/>
              <a:gd name="connsiteX610" fmla="*/ 2738489 w 19135506"/>
              <a:gd name="connsiteY610" fmla="*/ 3170246 h 3938179"/>
              <a:gd name="connsiteX611" fmla="*/ 2765199 w 19135506"/>
              <a:gd name="connsiteY611" fmla="*/ 3170246 h 3938179"/>
              <a:gd name="connsiteX612" fmla="*/ 2765199 w 19135506"/>
              <a:gd name="connsiteY612" fmla="*/ 2956971 h 3938179"/>
              <a:gd name="connsiteX613" fmla="*/ 2796882 w 19135506"/>
              <a:gd name="connsiteY613" fmla="*/ 2956971 h 3938179"/>
              <a:gd name="connsiteX614" fmla="*/ 2796882 w 19135506"/>
              <a:gd name="connsiteY614" fmla="*/ 2918697 h 3938179"/>
              <a:gd name="connsiteX615" fmla="*/ 2830031 w 19135506"/>
              <a:gd name="connsiteY615" fmla="*/ 2918697 h 3938179"/>
              <a:gd name="connsiteX616" fmla="*/ 2830031 w 19135506"/>
              <a:gd name="connsiteY616" fmla="*/ 2823411 h 3938179"/>
              <a:gd name="connsiteX617" fmla="*/ 2852336 w 19135506"/>
              <a:gd name="connsiteY617" fmla="*/ 2823411 h 3938179"/>
              <a:gd name="connsiteX618" fmla="*/ 2852336 w 19135506"/>
              <a:gd name="connsiteY618" fmla="*/ 2661462 h 3938179"/>
              <a:gd name="connsiteX619" fmla="*/ 2953855 w 19135506"/>
              <a:gd name="connsiteY619" fmla="*/ 2661462 h 3938179"/>
              <a:gd name="connsiteX620" fmla="*/ 2953855 w 19135506"/>
              <a:gd name="connsiteY620" fmla="*/ 2466961 h 3938179"/>
              <a:gd name="connsiteX621" fmla="*/ 2986480 w 19135506"/>
              <a:gd name="connsiteY621" fmla="*/ 2466961 h 3938179"/>
              <a:gd name="connsiteX622" fmla="*/ 2986480 w 19135506"/>
              <a:gd name="connsiteY622" fmla="*/ 2421387 h 3938179"/>
              <a:gd name="connsiteX623" fmla="*/ 3021470 w 19135506"/>
              <a:gd name="connsiteY623" fmla="*/ 2421387 h 3938179"/>
              <a:gd name="connsiteX624" fmla="*/ 3021470 w 19135506"/>
              <a:gd name="connsiteY624" fmla="*/ 2288802 h 3938179"/>
              <a:gd name="connsiteX625" fmla="*/ 3052178 w 19135506"/>
              <a:gd name="connsiteY625" fmla="*/ 2288802 h 3938179"/>
              <a:gd name="connsiteX626" fmla="*/ 3052178 w 19135506"/>
              <a:gd name="connsiteY626" fmla="*/ 2163238 h 3938179"/>
              <a:gd name="connsiteX627" fmla="*/ 3076946 w 19135506"/>
              <a:gd name="connsiteY627" fmla="*/ 2163238 h 3938179"/>
              <a:gd name="connsiteX628" fmla="*/ 3076946 w 19135506"/>
              <a:gd name="connsiteY628" fmla="*/ 2125469 h 3938179"/>
              <a:gd name="connsiteX629" fmla="*/ 3108644 w 19135506"/>
              <a:gd name="connsiteY629" fmla="*/ 2125469 h 3938179"/>
              <a:gd name="connsiteX630" fmla="*/ 3108644 w 19135506"/>
              <a:gd name="connsiteY630" fmla="*/ 2053348 h 3938179"/>
              <a:gd name="connsiteX631" fmla="*/ 3165310 w 19135506"/>
              <a:gd name="connsiteY631" fmla="*/ 2053348 h 3938179"/>
              <a:gd name="connsiteX632" fmla="*/ 3165310 w 19135506"/>
              <a:gd name="connsiteY632" fmla="*/ 1942519 h 3938179"/>
              <a:gd name="connsiteX633" fmla="*/ 3594872 w 19135506"/>
              <a:gd name="connsiteY633" fmla="*/ 1942519 h 3938179"/>
              <a:gd name="connsiteX634" fmla="*/ 3594872 w 19135506"/>
              <a:gd name="connsiteY634" fmla="*/ 2030857 h 3938179"/>
              <a:gd name="connsiteX635" fmla="*/ 3609977 w 19135506"/>
              <a:gd name="connsiteY635" fmla="*/ 2030857 h 3938179"/>
              <a:gd name="connsiteX636" fmla="*/ 3609977 w 19135506"/>
              <a:gd name="connsiteY636" fmla="*/ 2125665 h 3938179"/>
              <a:gd name="connsiteX637" fmla="*/ 3662266 w 19135506"/>
              <a:gd name="connsiteY637" fmla="*/ 2125665 h 3938179"/>
              <a:gd name="connsiteX638" fmla="*/ 3662266 w 19135506"/>
              <a:gd name="connsiteY638" fmla="*/ 2256527 h 3938179"/>
              <a:gd name="connsiteX639" fmla="*/ 3691605 w 19135506"/>
              <a:gd name="connsiteY639" fmla="*/ 2256527 h 3938179"/>
              <a:gd name="connsiteX640" fmla="*/ 3691605 w 19135506"/>
              <a:gd name="connsiteY640" fmla="*/ 2478186 h 3938179"/>
              <a:gd name="connsiteX641" fmla="*/ 3728768 w 19135506"/>
              <a:gd name="connsiteY641" fmla="*/ 2478186 h 3938179"/>
              <a:gd name="connsiteX642" fmla="*/ 3728768 w 19135506"/>
              <a:gd name="connsiteY642" fmla="*/ 2598519 h 3938179"/>
              <a:gd name="connsiteX643" fmla="*/ 3753109 w 19135506"/>
              <a:gd name="connsiteY643" fmla="*/ 2598519 h 3938179"/>
              <a:gd name="connsiteX644" fmla="*/ 3753109 w 19135506"/>
              <a:gd name="connsiteY644" fmla="*/ 2616064 h 3938179"/>
              <a:gd name="connsiteX645" fmla="*/ 3766766 w 19135506"/>
              <a:gd name="connsiteY645" fmla="*/ 2616064 h 3938179"/>
              <a:gd name="connsiteX646" fmla="*/ 3766766 w 19135506"/>
              <a:gd name="connsiteY646" fmla="*/ 2817201 h 3938179"/>
              <a:gd name="connsiteX647" fmla="*/ 3822350 w 19135506"/>
              <a:gd name="connsiteY647" fmla="*/ 2817201 h 3938179"/>
              <a:gd name="connsiteX648" fmla="*/ 3822350 w 19135506"/>
              <a:gd name="connsiteY648" fmla="*/ 2767915 h 3938179"/>
              <a:gd name="connsiteX649" fmla="*/ 3855573 w 19135506"/>
              <a:gd name="connsiteY649" fmla="*/ 2767915 h 3938179"/>
              <a:gd name="connsiteX650" fmla="*/ 3855573 w 19135506"/>
              <a:gd name="connsiteY650" fmla="*/ 2733106 h 3938179"/>
              <a:gd name="connsiteX651" fmla="*/ 3875106 w 19135506"/>
              <a:gd name="connsiteY651" fmla="*/ 2733106 h 3938179"/>
              <a:gd name="connsiteX652" fmla="*/ 3875106 w 19135506"/>
              <a:gd name="connsiteY652" fmla="*/ 2703138 h 3938179"/>
              <a:gd name="connsiteX653" fmla="*/ 3890967 w 19135506"/>
              <a:gd name="connsiteY653" fmla="*/ 2703138 h 3938179"/>
              <a:gd name="connsiteX654" fmla="*/ 3890967 w 19135506"/>
              <a:gd name="connsiteY654" fmla="*/ 2677429 h 3938179"/>
              <a:gd name="connsiteX655" fmla="*/ 3903118 w 19135506"/>
              <a:gd name="connsiteY655" fmla="*/ 2677429 h 3938179"/>
              <a:gd name="connsiteX656" fmla="*/ 3903118 w 19135506"/>
              <a:gd name="connsiteY656" fmla="*/ 2403602 h 3938179"/>
              <a:gd name="connsiteX657" fmla="*/ 3937863 w 19135506"/>
              <a:gd name="connsiteY657" fmla="*/ 2403602 h 3938179"/>
              <a:gd name="connsiteX658" fmla="*/ 3937863 w 19135506"/>
              <a:gd name="connsiteY658" fmla="*/ 2677429 h 3938179"/>
              <a:gd name="connsiteX659" fmla="*/ 3954089 w 19135506"/>
              <a:gd name="connsiteY659" fmla="*/ 2677429 h 3938179"/>
              <a:gd name="connsiteX660" fmla="*/ 3954089 w 19135506"/>
              <a:gd name="connsiteY660" fmla="*/ 2703138 h 3938179"/>
              <a:gd name="connsiteX661" fmla="*/ 3966861 w 19135506"/>
              <a:gd name="connsiteY661" fmla="*/ 2703138 h 3938179"/>
              <a:gd name="connsiteX662" fmla="*/ 3966861 w 19135506"/>
              <a:gd name="connsiteY662" fmla="*/ 2733106 h 3938179"/>
              <a:gd name="connsiteX663" fmla="*/ 3966861 w 19135506"/>
              <a:gd name="connsiteY663" fmla="*/ 2733106 h 3938179"/>
              <a:gd name="connsiteX664" fmla="*/ 3966861 w 19135506"/>
              <a:gd name="connsiteY664" fmla="*/ 2743222 h 3938179"/>
              <a:gd name="connsiteX665" fmla="*/ 4012600 w 19135506"/>
              <a:gd name="connsiteY665" fmla="*/ 2743222 h 3938179"/>
              <a:gd name="connsiteX666" fmla="*/ 4012600 w 19135506"/>
              <a:gd name="connsiteY666" fmla="*/ 2792607 h 3938179"/>
              <a:gd name="connsiteX667" fmla="*/ 4034346 w 19135506"/>
              <a:gd name="connsiteY667" fmla="*/ 2792607 h 3938179"/>
              <a:gd name="connsiteX668" fmla="*/ 4034346 w 19135506"/>
              <a:gd name="connsiteY668" fmla="*/ 2830743 h 3938179"/>
              <a:gd name="connsiteX669" fmla="*/ 4058733 w 19135506"/>
              <a:gd name="connsiteY669" fmla="*/ 2830743 h 3938179"/>
              <a:gd name="connsiteX670" fmla="*/ 4058733 w 19135506"/>
              <a:gd name="connsiteY670" fmla="*/ 2845101 h 3938179"/>
              <a:gd name="connsiteX671" fmla="*/ 4070700 w 19135506"/>
              <a:gd name="connsiteY671" fmla="*/ 2845101 h 3938179"/>
              <a:gd name="connsiteX672" fmla="*/ 4070700 w 19135506"/>
              <a:gd name="connsiteY672" fmla="*/ 3239962 h 3938179"/>
              <a:gd name="connsiteX673" fmla="*/ 4146047 w 19135506"/>
              <a:gd name="connsiteY673" fmla="*/ 3239962 h 3938179"/>
              <a:gd name="connsiteX674" fmla="*/ 4146047 w 19135506"/>
              <a:gd name="connsiteY674" fmla="*/ 2831200 h 3938179"/>
              <a:gd name="connsiteX675" fmla="*/ 4175177 w 19135506"/>
              <a:gd name="connsiteY675" fmla="*/ 2831200 h 3938179"/>
              <a:gd name="connsiteX676" fmla="*/ 4175177 w 19135506"/>
              <a:gd name="connsiteY676" fmla="*/ 1346802 h 3938179"/>
              <a:gd name="connsiteX677" fmla="*/ 4189754 w 19135506"/>
              <a:gd name="connsiteY677" fmla="*/ 1346802 h 3938179"/>
              <a:gd name="connsiteX678" fmla="*/ 4189754 w 19135506"/>
              <a:gd name="connsiteY678" fmla="*/ 1321303 h 3938179"/>
              <a:gd name="connsiteX679" fmla="*/ 4210214 w 19135506"/>
              <a:gd name="connsiteY679" fmla="*/ 1321303 h 3938179"/>
              <a:gd name="connsiteX680" fmla="*/ 4210214 w 19135506"/>
              <a:gd name="connsiteY680" fmla="*/ 1192678 h 3938179"/>
              <a:gd name="connsiteX681" fmla="*/ 4242620 w 19135506"/>
              <a:gd name="connsiteY681" fmla="*/ 1192678 h 3938179"/>
              <a:gd name="connsiteX682" fmla="*/ 4242620 w 19135506"/>
              <a:gd name="connsiteY682" fmla="*/ 1161432 h 3938179"/>
              <a:gd name="connsiteX683" fmla="*/ 4271097 w 19135506"/>
              <a:gd name="connsiteY683" fmla="*/ 1161432 h 3938179"/>
              <a:gd name="connsiteX684" fmla="*/ 4271097 w 19135506"/>
              <a:gd name="connsiteY684" fmla="*/ 1133696 h 3938179"/>
              <a:gd name="connsiteX685" fmla="*/ 4481158 w 19135506"/>
              <a:gd name="connsiteY685" fmla="*/ 1133696 h 3938179"/>
              <a:gd name="connsiteX686" fmla="*/ 4481158 w 19135506"/>
              <a:gd name="connsiteY686" fmla="*/ 1161432 h 3938179"/>
              <a:gd name="connsiteX687" fmla="*/ 4512917 w 19135506"/>
              <a:gd name="connsiteY687" fmla="*/ 1161432 h 3938179"/>
              <a:gd name="connsiteX688" fmla="*/ 4512917 w 19135506"/>
              <a:gd name="connsiteY688" fmla="*/ 1192678 h 3938179"/>
              <a:gd name="connsiteX689" fmla="*/ 4512917 w 19135506"/>
              <a:gd name="connsiteY689" fmla="*/ 1321303 h 3938179"/>
              <a:gd name="connsiteX690" fmla="*/ 4537898 w 19135506"/>
              <a:gd name="connsiteY690" fmla="*/ 1321303 h 3938179"/>
              <a:gd name="connsiteX691" fmla="*/ 4537898 w 19135506"/>
              <a:gd name="connsiteY691" fmla="*/ 1346802 h 3938179"/>
              <a:gd name="connsiteX692" fmla="*/ 4543915 w 19135506"/>
              <a:gd name="connsiteY692" fmla="*/ 1346802 h 3938179"/>
              <a:gd name="connsiteX693" fmla="*/ 4543915 w 19135506"/>
              <a:gd name="connsiteY693" fmla="*/ 2322233 h 3938179"/>
              <a:gd name="connsiteX694" fmla="*/ 4577684 w 19135506"/>
              <a:gd name="connsiteY694" fmla="*/ 2322233 h 3938179"/>
              <a:gd name="connsiteX695" fmla="*/ 4577684 w 19135506"/>
              <a:gd name="connsiteY695" fmla="*/ 2308200 h 3938179"/>
              <a:gd name="connsiteX696" fmla="*/ 4606692 w 19135506"/>
              <a:gd name="connsiteY696" fmla="*/ 2308200 h 3938179"/>
              <a:gd name="connsiteX697" fmla="*/ 4606692 w 19135506"/>
              <a:gd name="connsiteY697" fmla="*/ 2277578 h 3938179"/>
              <a:gd name="connsiteX698" fmla="*/ 4617599 w 19135506"/>
              <a:gd name="connsiteY698" fmla="*/ 2277578 h 3938179"/>
              <a:gd name="connsiteX699" fmla="*/ 4617599 w 19135506"/>
              <a:gd name="connsiteY699" fmla="*/ 2253305 h 3938179"/>
              <a:gd name="connsiteX700" fmla="*/ 4763727 w 19135506"/>
              <a:gd name="connsiteY700" fmla="*/ 2253305 h 3938179"/>
              <a:gd name="connsiteX701" fmla="*/ 4763727 w 19135506"/>
              <a:gd name="connsiteY701" fmla="*/ 2277578 h 3938179"/>
              <a:gd name="connsiteX702" fmla="*/ 4779340 w 19135506"/>
              <a:gd name="connsiteY702" fmla="*/ 2277578 h 3938179"/>
              <a:gd name="connsiteX703" fmla="*/ 4779340 w 19135506"/>
              <a:gd name="connsiteY703" fmla="*/ 2308200 h 3938179"/>
              <a:gd name="connsiteX704" fmla="*/ 4795642 w 19135506"/>
              <a:gd name="connsiteY704" fmla="*/ 2308200 h 3938179"/>
              <a:gd name="connsiteX705" fmla="*/ 4795642 w 19135506"/>
              <a:gd name="connsiteY705" fmla="*/ 2334628 h 3938179"/>
              <a:gd name="connsiteX706" fmla="*/ 4829119 w 19135506"/>
              <a:gd name="connsiteY706" fmla="*/ 2334628 h 3938179"/>
              <a:gd name="connsiteX707" fmla="*/ 4829119 w 19135506"/>
              <a:gd name="connsiteY707" fmla="*/ 2365249 h 3938179"/>
              <a:gd name="connsiteX708" fmla="*/ 4856537 w 19135506"/>
              <a:gd name="connsiteY708" fmla="*/ 2365249 h 3938179"/>
              <a:gd name="connsiteX709" fmla="*/ 4856537 w 19135506"/>
              <a:gd name="connsiteY709" fmla="*/ 2393325 h 3938179"/>
              <a:gd name="connsiteX710" fmla="*/ 4887082 w 19135506"/>
              <a:gd name="connsiteY710" fmla="*/ 2393325 h 3938179"/>
              <a:gd name="connsiteX711" fmla="*/ 4887082 w 19135506"/>
              <a:gd name="connsiteY711" fmla="*/ 2417142 h 3938179"/>
              <a:gd name="connsiteX712" fmla="*/ 4917879 w 19135506"/>
              <a:gd name="connsiteY712" fmla="*/ 2417142 h 3938179"/>
              <a:gd name="connsiteX713" fmla="*/ 4917879 w 19135506"/>
              <a:gd name="connsiteY713" fmla="*/ 2703138 h 3938179"/>
              <a:gd name="connsiteX714" fmla="*/ 4965337 w 19135506"/>
              <a:gd name="connsiteY714" fmla="*/ 2703138 h 3938179"/>
              <a:gd name="connsiteX715" fmla="*/ 4965337 w 19135506"/>
              <a:gd name="connsiteY715" fmla="*/ 2721322 h 3938179"/>
              <a:gd name="connsiteX716" fmla="*/ 4982610 w 19135506"/>
              <a:gd name="connsiteY716" fmla="*/ 2721322 h 3938179"/>
              <a:gd name="connsiteX717" fmla="*/ 4982610 w 19135506"/>
              <a:gd name="connsiteY717" fmla="*/ 2691860 h 3938179"/>
              <a:gd name="connsiteX718" fmla="*/ 5021150 w 19135506"/>
              <a:gd name="connsiteY718" fmla="*/ 2691860 h 3938179"/>
              <a:gd name="connsiteX719" fmla="*/ 5021150 w 19135506"/>
              <a:gd name="connsiteY719" fmla="*/ 2666115 h 3938179"/>
              <a:gd name="connsiteX720" fmla="*/ 5091299 w 19135506"/>
              <a:gd name="connsiteY720" fmla="*/ 2666115 h 3938179"/>
              <a:gd name="connsiteX721" fmla="*/ 5091299 w 19135506"/>
              <a:gd name="connsiteY721" fmla="*/ 2297834 h 3938179"/>
              <a:gd name="connsiteX722" fmla="*/ 5115634 w 19135506"/>
              <a:gd name="connsiteY722" fmla="*/ 2297834 h 3938179"/>
              <a:gd name="connsiteX723" fmla="*/ 5115634 w 19135506"/>
              <a:gd name="connsiteY723" fmla="*/ 2263868 h 3938179"/>
              <a:gd name="connsiteX724" fmla="*/ 5139244 w 19135506"/>
              <a:gd name="connsiteY724" fmla="*/ 2263868 h 3938179"/>
              <a:gd name="connsiteX725" fmla="*/ 5139244 w 19135506"/>
              <a:gd name="connsiteY725" fmla="*/ 2229384 h 3938179"/>
              <a:gd name="connsiteX726" fmla="*/ 5371495 w 19135506"/>
              <a:gd name="connsiteY726" fmla="*/ 2229384 h 3938179"/>
              <a:gd name="connsiteX727" fmla="*/ 5371495 w 19135506"/>
              <a:gd name="connsiteY727" fmla="*/ 2263868 h 3938179"/>
              <a:gd name="connsiteX728" fmla="*/ 5415025 w 19135506"/>
              <a:gd name="connsiteY728" fmla="*/ 2263868 h 3938179"/>
              <a:gd name="connsiteX729" fmla="*/ 5415025 w 19135506"/>
              <a:gd name="connsiteY729" fmla="*/ 2297834 h 3938179"/>
              <a:gd name="connsiteX730" fmla="*/ 5421963 w 19135506"/>
              <a:gd name="connsiteY730" fmla="*/ 2297834 h 3938179"/>
              <a:gd name="connsiteX731" fmla="*/ 5421963 w 19135506"/>
              <a:gd name="connsiteY731" fmla="*/ 2629525 h 3938179"/>
              <a:gd name="connsiteX732" fmla="*/ 5487247 w 19135506"/>
              <a:gd name="connsiteY732" fmla="*/ 2629525 h 3938179"/>
              <a:gd name="connsiteX733" fmla="*/ 5487247 w 19135506"/>
              <a:gd name="connsiteY733" fmla="*/ 2417142 h 3938179"/>
              <a:gd name="connsiteX734" fmla="*/ 5514081 w 19135506"/>
              <a:gd name="connsiteY734" fmla="*/ 2417142 h 3938179"/>
              <a:gd name="connsiteX735" fmla="*/ 5514081 w 19135506"/>
              <a:gd name="connsiteY735" fmla="*/ 2392707 h 3938179"/>
              <a:gd name="connsiteX736" fmla="*/ 5531964 w 19135506"/>
              <a:gd name="connsiteY736" fmla="*/ 2392707 h 3938179"/>
              <a:gd name="connsiteX737" fmla="*/ 5531964 w 19135506"/>
              <a:gd name="connsiteY737" fmla="*/ 2297834 h 3938179"/>
              <a:gd name="connsiteX738" fmla="*/ 5561409 w 19135506"/>
              <a:gd name="connsiteY738" fmla="*/ 2297834 h 3938179"/>
              <a:gd name="connsiteX739" fmla="*/ 5561409 w 19135506"/>
              <a:gd name="connsiteY739" fmla="*/ 2265591 h 3938179"/>
              <a:gd name="connsiteX740" fmla="*/ 5584747 w 19135506"/>
              <a:gd name="connsiteY740" fmla="*/ 2265591 h 3938179"/>
              <a:gd name="connsiteX741" fmla="*/ 5584747 w 19135506"/>
              <a:gd name="connsiteY741" fmla="*/ 2229384 h 3938179"/>
              <a:gd name="connsiteX742" fmla="*/ 5598837 w 19135506"/>
              <a:gd name="connsiteY742" fmla="*/ 2229384 h 3938179"/>
              <a:gd name="connsiteX743" fmla="*/ 5598837 w 19135506"/>
              <a:gd name="connsiteY743" fmla="*/ 2215638 h 3938179"/>
              <a:gd name="connsiteX744" fmla="*/ 5713068 w 19135506"/>
              <a:gd name="connsiteY744" fmla="*/ 2215638 h 3938179"/>
              <a:gd name="connsiteX745" fmla="*/ 5713068 w 19135506"/>
              <a:gd name="connsiteY745" fmla="*/ 2229384 h 3938179"/>
              <a:gd name="connsiteX746" fmla="*/ 5728379 w 19135506"/>
              <a:gd name="connsiteY746" fmla="*/ 2229384 h 3938179"/>
              <a:gd name="connsiteX747" fmla="*/ 5728379 w 19135506"/>
              <a:gd name="connsiteY747" fmla="*/ 2265591 h 3938179"/>
              <a:gd name="connsiteX748" fmla="*/ 5764218 w 19135506"/>
              <a:gd name="connsiteY748" fmla="*/ 2265591 h 3938179"/>
              <a:gd name="connsiteX749" fmla="*/ 5764218 w 19135506"/>
              <a:gd name="connsiteY749" fmla="*/ 2289617 h 3938179"/>
              <a:gd name="connsiteX750" fmla="*/ 5806440 w 19135506"/>
              <a:gd name="connsiteY750" fmla="*/ 2289617 h 3938179"/>
              <a:gd name="connsiteX751" fmla="*/ 5806440 w 19135506"/>
              <a:gd name="connsiteY751" fmla="*/ 2412898 h 3938179"/>
              <a:gd name="connsiteX752" fmla="*/ 5886798 w 19135506"/>
              <a:gd name="connsiteY752" fmla="*/ 2412898 h 3938179"/>
              <a:gd name="connsiteX753" fmla="*/ 5886798 w 19135506"/>
              <a:gd name="connsiteY753" fmla="*/ 2541665 h 3938179"/>
              <a:gd name="connsiteX754" fmla="*/ 6091473 w 19135506"/>
              <a:gd name="connsiteY754" fmla="*/ 2541665 h 3938179"/>
              <a:gd name="connsiteX755" fmla="*/ 6091473 w 19135506"/>
              <a:gd name="connsiteY755" fmla="*/ 1131782 h 3938179"/>
              <a:gd name="connsiteX756" fmla="*/ 6103789 w 19135506"/>
              <a:gd name="connsiteY756" fmla="*/ 1131782 h 3938179"/>
              <a:gd name="connsiteX757" fmla="*/ 6103789 w 19135506"/>
              <a:gd name="connsiteY757" fmla="*/ 1112765 h 3938179"/>
              <a:gd name="connsiteX758" fmla="*/ 6130034 w 19135506"/>
              <a:gd name="connsiteY758" fmla="*/ 1112765 h 3938179"/>
              <a:gd name="connsiteX759" fmla="*/ 6130034 w 19135506"/>
              <a:gd name="connsiteY759" fmla="*/ 818313 h 3938179"/>
              <a:gd name="connsiteX760" fmla="*/ 6173002 w 19135506"/>
              <a:gd name="connsiteY760" fmla="*/ 818313 h 3938179"/>
              <a:gd name="connsiteX761" fmla="*/ 6173002 w 19135506"/>
              <a:gd name="connsiteY761" fmla="*/ 667492 h 3938179"/>
              <a:gd name="connsiteX762" fmla="*/ 6191843 w 19135506"/>
              <a:gd name="connsiteY762" fmla="*/ 667492 h 3938179"/>
              <a:gd name="connsiteX763" fmla="*/ 6191843 w 19135506"/>
              <a:gd name="connsiteY763" fmla="*/ 648473 h 3938179"/>
              <a:gd name="connsiteX764" fmla="*/ 6210684 w 19135506"/>
              <a:gd name="connsiteY764" fmla="*/ 648473 h 3938179"/>
              <a:gd name="connsiteX765" fmla="*/ 6210684 w 19135506"/>
              <a:gd name="connsiteY765" fmla="*/ 410662 h 3938179"/>
              <a:gd name="connsiteX766" fmla="*/ 6240758 w 19135506"/>
              <a:gd name="connsiteY766" fmla="*/ 410662 h 3938179"/>
              <a:gd name="connsiteX767" fmla="*/ 6240758 w 19135506"/>
              <a:gd name="connsiteY767" fmla="*/ 384400 h 3938179"/>
              <a:gd name="connsiteX768" fmla="*/ 6266394 w 19135506"/>
              <a:gd name="connsiteY768" fmla="*/ 384400 h 3938179"/>
              <a:gd name="connsiteX769" fmla="*/ 6266394 w 19135506"/>
              <a:gd name="connsiteY769" fmla="*/ 355114 h 3938179"/>
              <a:gd name="connsiteX770" fmla="*/ 6288503 w 19135506"/>
              <a:gd name="connsiteY770" fmla="*/ 355114 h 3938179"/>
              <a:gd name="connsiteX771" fmla="*/ 6288503 w 19135506"/>
              <a:gd name="connsiteY771" fmla="*/ 339400 h 3938179"/>
              <a:gd name="connsiteX772" fmla="*/ 6303950 w 19135506"/>
              <a:gd name="connsiteY772" fmla="*/ 339400 h 3938179"/>
              <a:gd name="connsiteX773" fmla="*/ 6303950 w 19135506"/>
              <a:gd name="connsiteY773" fmla="*/ 316483 h 3938179"/>
              <a:gd name="connsiteX774" fmla="*/ 6319584 w 19135506"/>
              <a:gd name="connsiteY774" fmla="*/ 316483 h 393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</a:cxnLst>
            <a:rect l="l" t="t" r="r" b="b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0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2994025" y="1816100"/>
            <a:ext cx="14668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64A0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国际化视野</a:t>
            </a: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8766175" y="2006600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拒绝平庸</a:t>
            </a: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5146675" y="1541463"/>
            <a:ext cx="23399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C1D8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独立创新思维</a:t>
            </a: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6910388" y="2233613"/>
            <a:ext cx="141446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精益求精</a:t>
            </a: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5603875" y="2922588"/>
            <a:ext cx="32623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产品与产品的差异在于细节</a:t>
            </a:r>
          </a:p>
        </p:txBody>
      </p:sp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8872538" y="3157538"/>
            <a:ext cx="2032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4A0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良好沟通互动</a:t>
            </a:r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2355850" y="3284538"/>
            <a:ext cx="2032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1D8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追求品质卓越</a:t>
            </a:r>
          </a:p>
        </p:txBody>
      </p: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3829050" y="2368550"/>
            <a:ext cx="1722438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0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超越自我</a:t>
            </a: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1068388" y="2455863"/>
            <a:ext cx="16208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共创明天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/>
      <p:bldP spid="50" grpId="0"/>
      <p:bldP spid="45" grpId="0"/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11"/>
          <p:cNvSpPr/>
          <p:nvPr/>
        </p:nvSpPr>
        <p:spPr bwMode="auto">
          <a:xfrm>
            <a:off x="5221288" y="1858963"/>
            <a:ext cx="136525" cy="138112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82" name="Freeform 11"/>
          <p:cNvSpPr/>
          <p:nvPr/>
        </p:nvSpPr>
        <p:spPr bwMode="auto">
          <a:xfrm>
            <a:off x="5610225" y="1651000"/>
            <a:ext cx="138113" cy="138113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83" name="Freeform 11"/>
          <p:cNvSpPr/>
          <p:nvPr/>
        </p:nvSpPr>
        <p:spPr bwMode="auto">
          <a:xfrm>
            <a:off x="6992938" y="1952625"/>
            <a:ext cx="136525" cy="138113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84" name="Freeform 11"/>
          <p:cNvSpPr/>
          <p:nvPr/>
        </p:nvSpPr>
        <p:spPr bwMode="auto">
          <a:xfrm>
            <a:off x="6003925" y="2878138"/>
            <a:ext cx="136525" cy="138112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85" name="Freeform 11"/>
          <p:cNvSpPr/>
          <p:nvPr/>
        </p:nvSpPr>
        <p:spPr bwMode="auto">
          <a:xfrm>
            <a:off x="5522913" y="2447925"/>
            <a:ext cx="136525" cy="139700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86" name="Freeform 11"/>
          <p:cNvSpPr/>
          <p:nvPr/>
        </p:nvSpPr>
        <p:spPr bwMode="auto">
          <a:xfrm>
            <a:off x="6742113" y="2706688"/>
            <a:ext cx="136525" cy="139700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87" name="Freeform 11"/>
          <p:cNvSpPr/>
          <p:nvPr/>
        </p:nvSpPr>
        <p:spPr bwMode="auto">
          <a:xfrm>
            <a:off x="6962775" y="2316163"/>
            <a:ext cx="138113" cy="138112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88" name="Freeform 11"/>
          <p:cNvSpPr/>
          <p:nvPr/>
        </p:nvSpPr>
        <p:spPr bwMode="auto">
          <a:xfrm>
            <a:off x="4946650" y="2195513"/>
            <a:ext cx="136525" cy="138112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89" name="Freeform 11"/>
          <p:cNvSpPr/>
          <p:nvPr/>
        </p:nvSpPr>
        <p:spPr bwMode="auto">
          <a:xfrm>
            <a:off x="4770438" y="2636838"/>
            <a:ext cx="136525" cy="138112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90" name="Freeform 11"/>
          <p:cNvSpPr/>
          <p:nvPr/>
        </p:nvSpPr>
        <p:spPr bwMode="auto">
          <a:xfrm>
            <a:off x="5083175" y="2447925"/>
            <a:ext cx="136525" cy="139700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91" name="Freeform 11"/>
          <p:cNvSpPr/>
          <p:nvPr/>
        </p:nvSpPr>
        <p:spPr bwMode="auto">
          <a:xfrm>
            <a:off x="7304088" y="2316163"/>
            <a:ext cx="136525" cy="138112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92" name="Freeform 11"/>
          <p:cNvSpPr/>
          <p:nvPr/>
        </p:nvSpPr>
        <p:spPr bwMode="auto">
          <a:xfrm>
            <a:off x="7305675" y="3324225"/>
            <a:ext cx="138113" cy="139700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93" name="Freeform 11"/>
          <p:cNvSpPr/>
          <p:nvPr/>
        </p:nvSpPr>
        <p:spPr bwMode="auto">
          <a:xfrm>
            <a:off x="7412038" y="2870200"/>
            <a:ext cx="136525" cy="138113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94" name="Freeform 11"/>
          <p:cNvSpPr/>
          <p:nvPr/>
        </p:nvSpPr>
        <p:spPr bwMode="auto">
          <a:xfrm>
            <a:off x="5219700" y="3840163"/>
            <a:ext cx="136525" cy="138112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95" name="Freeform 11"/>
          <p:cNvSpPr/>
          <p:nvPr/>
        </p:nvSpPr>
        <p:spPr bwMode="auto">
          <a:xfrm>
            <a:off x="5349875" y="4210050"/>
            <a:ext cx="136525" cy="138113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96" name="Freeform 11"/>
          <p:cNvSpPr/>
          <p:nvPr/>
        </p:nvSpPr>
        <p:spPr bwMode="auto">
          <a:xfrm>
            <a:off x="6229350" y="4919663"/>
            <a:ext cx="136525" cy="138112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97" name="Freeform 11"/>
          <p:cNvSpPr/>
          <p:nvPr/>
        </p:nvSpPr>
        <p:spPr bwMode="auto">
          <a:xfrm>
            <a:off x="6367463" y="4225925"/>
            <a:ext cx="136525" cy="138113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98" name="Freeform 11"/>
          <p:cNvSpPr/>
          <p:nvPr/>
        </p:nvSpPr>
        <p:spPr bwMode="auto">
          <a:xfrm>
            <a:off x="6826250" y="4233863"/>
            <a:ext cx="136525" cy="138112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99" name="Freeform 11"/>
          <p:cNvSpPr/>
          <p:nvPr/>
        </p:nvSpPr>
        <p:spPr bwMode="auto">
          <a:xfrm>
            <a:off x="6664325" y="4743450"/>
            <a:ext cx="136525" cy="139700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100" name="Freeform 11"/>
          <p:cNvSpPr/>
          <p:nvPr/>
        </p:nvSpPr>
        <p:spPr bwMode="auto">
          <a:xfrm>
            <a:off x="6948488" y="4138613"/>
            <a:ext cx="138112" cy="138112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101" name="Freeform 11"/>
          <p:cNvSpPr/>
          <p:nvPr/>
        </p:nvSpPr>
        <p:spPr bwMode="auto">
          <a:xfrm>
            <a:off x="6908800" y="4379913"/>
            <a:ext cx="136525" cy="138112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C2DA3A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grpSp>
        <p:nvGrpSpPr>
          <p:cNvPr id="102" name="Group 42"/>
          <p:cNvGrpSpPr/>
          <p:nvPr/>
        </p:nvGrpSpPr>
        <p:grpSpPr>
          <a:xfrm>
            <a:off x="5627008" y="5195391"/>
            <a:ext cx="1114359" cy="1124496"/>
            <a:chOff x="3721102" y="3935601"/>
            <a:chExt cx="749300" cy="7561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3" name="Freeform 43"/>
            <p:cNvSpPr/>
            <p:nvPr/>
          </p:nvSpPr>
          <p:spPr bwMode="auto">
            <a:xfrm>
              <a:off x="3746502" y="4448829"/>
              <a:ext cx="698500" cy="66675"/>
            </a:xfrm>
            <a:custGeom>
              <a:avLst/>
              <a:gdLst>
                <a:gd name="T0" fmla="*/ 11 w 226"/>
                <a:gd name="T1" fmla="*/ 22 h 22"/>
                <a:gd name="T2" fmla="*/ 215 w 226"/>
                <a:gd name="T3" fmla="*/ 22 h 22"/>
                <a:gd name="T4" fmla="*/ 226 w 226"/>
                <a:gd name="T5" fmla="*/ 0 h 22"/>
                <a:gd name="T6" fmla="*/ 0 w 226"/>
                <a:gd name="T7" fmla="*/ 0 h 22"/>
                <a:gd name="T8" fmla="*/ 11 w 22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">
                  <a:moveTo>
                    <a:pt x="11" y="22"/>
                  </a:moveTo>
                  <a:cubicBezTo>
                    <a:pt x="215" y="22"/>
                    <a:pt x="215" y="22"/>
                    <a:pt x="215" y="22"/>
                  </a:cubicBezTo>
                  <a:cubicBezTo>
                    <a:pt x="220" y="15"/>
                    <a:pt x="223" y="8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7" y="15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sp>
          <p:nvSpPr>
            <p:cNvPr id="104" name="Freeform 44"/>
            <p:cNvSpPr/>
            <p:nvPr/>
          </p:nvSpPr>
          <p:spPr bwMode="auto">
            <a:xfrm>
              <a:off x="3835402" y="4586941"/>
              <a:ext cx="519112" cy="104775"/>
            </a:xfrm>
            <a:custGeom>
              <a:avLst/>
              <a:gdLst>
                <a:gd name="T0" fmla="*/ 84 w 168"/>
                <a:gd name="T1" fmla="*/ 34 h 34"/>
                <a:gd name="T2" fmla="*/ 168 w 168"/>
                <a:gd name="T3" fmla="*/ 0 h 34"/>
                <a:gd name="T4" fmla="*/ 0 w 168"/>
                <a:gd name="T5" fmla="*/ 0 h 34"/>
                <a:gd name="T6" fmla="*/ 84 w 168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34">
                  <a:moveTo>
                    <a:pt x="84" y="34"/>
                  </a:moveTo>
                  <a:cubicBezTo>
                    <a:pt x="117" y="34"/>
                    <a:pt x="146" y="21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51" y="34"/>
                    <a:pt x="84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sp>
          <p:nvSpPr>
            <p:cNvPr id="105" name="Freeform 45"/>
            <p:cNvSpPr/>
            <p:nvPr/>
          </p:nvSpPr>
          <p:spPr bwMode="auto">
            <a:xfrm>
              <a:off x="3721102" y="3935601"/>
              <a:ext cx="749300" cy="441791"/>
            </a:xfrm>
            <a:custGeom>
              <a:avLst/>
              <a:gdLst>
                <a:gd name="T0" fmla="*/ 242 w 242"/>
                <a:gd name="T1" fmla="*/ 0 h 165"/>
                <a:gd name="T2" fmla="*/ 0 w 242"/>
                <a:gd name="T3" fmla="*/ 0 h 165"/>
                <a:gd name="T4" fmla="*/ 0 w 242"/>
                <a:gd name="T5" fmla="*/ 146 h 165"/>
                <a:gd name="T6" fmla="*/ 2 w 242"/>
                <a:gd name="T7" fmla="*/ 165 h 165"/>
                <a:gd name="T8" fmla="*/ 240 w 242"/>
                <a:gd name="T9" fmla="*/ 165 h 165"/>
                <a:gd name="T10" fmla="*/ 242 w 242"/>
                <a:gd name="T11" fmla="*/ 146 h 165"/>
                <a:gd name="T12" fmla="*/ 242 w 24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165">
                  <a:moveTo>
                    <a:pt x="2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3"/>
                    <a:pt x="1" y="159"/>
                    <a:pt x="2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59"/>
                    <a:pt x="242" y="153"/>
                    <a:pt x="242" y="146"/>
                  </a:cubicBez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01551" y="1506430"/>
            <a:ext cx="1391193" cy="1394148"/>
            <a:chOff x="4802023" y="1230923"/>
            <a:chExt cx="1043395" cy="1045611"/>
          </a:xfrm>
          <a:solidFill>
            <a:srgbClr val="43C5AD"/>
          </a:solidFill>
        </p:grpSpPr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4802023" y="1230923"/>
              <a:ext cx="1043395" cy="10456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grpSp>
          <p:nvGrpSpPr>
            <p:cNvPr id="106" name="Group 47"/>
            <p:cNvGrpSpPr/>
            <p:nvPr/>
          </p:nvGrpSpPr>
          <p:grpSpPr>
            <a:xfrm>
              <a:off x="5125223" y="1512853"/>
              <a:ext cx="396995" cy="497771"/>
              <a:chOff x="5106627" y="2260366"/>
              <a:chExt cx="324452" cy="406813"/>
            </a:xfrm>
            <a:grpFill/>
          </p:grpSpPr>
          <p:sp>
            <p:nvSpPr>
              <p:cNvPr id="107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08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09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10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912443" y="2840017"/>
            <a:ext cx="1391193" cy="1394148"/>
            <a:chOff x="5035192" y="2231113"/>
            <a:chExt cx="1043395" cy="1045611"/>
          </a:xfrm>
          <a:solidFill>
            <a:srgbClr val="43C5AD"/>
          </a:solidFill>
        </p:grpSpPr>
        <p:sp>
          <p:nvSpPr>
            <p:cNvPr id="54" name="Freeform 10"/>
            <p:cNvSpPr>
              <a:spLocks noEditPoints="1"/>
            </p:cNvSpPr>
            <p:nvPr/>
          </p:nvSpPr>
          <p:spPr bwMode="auto">
            <a:xfrm>
              <a:off x="5035192" y="2231113"/>
              <a:ext cx="1043395" cy="10456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grpSp>
          <p:nvGrpSpPr>
            <p:cNvPr id="111" name="Group 52"/>
            <p:cNvGrpSpPr/>
            <p:nvPr/>
          </p:nvGrpSpPr>
          <p:grpSpPr>
            <a:xfrm>
              <a:off x="5356770" y="2523058"/>
              <a:ext cx="366458" cy="476395"/>
              <a:chOff x="6421904" y="4798576"/>
              <a:chExt cx="299494" cy="389342"/>
            </a:xfrm>
            <a:grpFill/>
          </p:grpSpPr>
          <p:sp>
            <p:nvSpPr>
              <p:cNvPr id="112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13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729959" y="2563016"/>
            <a:ext cx="1273252" cy="1275956"/>
            <a:chOff x="4148329" y="2023362"/>
            <a:chExt cx="954939" cy="956967"/>
          </a:xfrm>
          <a:solidFill>
            <a:srgbClr val="43C5AD"/>
          </a:solidFill>
        </p:grpSpPr>
        <p:sp>
          <p:nvSpPr>
            <p:cNvPr id="69" name="Freeform 10"/>
            <p:cNvSpPr>
              <a:spLocks noEditPoints="1"/>
            </p:cNvSpPr>
            <p:nvPr/>
          </p:nvSpPr>
          <p:spPr bwMode="auto">
            <a:xfrm>
              <a:off x="4148329" y="2023362"/>
              <a:ext cx="954939" cy="95696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grpSp>
          <p:nvGrpSpPr>
            <p:cNvPr id="114" name="Group 55"/>
            <p:cNvGrpSpPr/>
            <p:nvPr/>
          </p:nvGrpSpPr>
          <p:grpSpPr>
            <a:xfrm>
              <a:off x="4410140" y="2319313"/>
              <a:ext cx="394891" cy="388623"/>
              <a:chOff x="1587575" y="2265358"/>
              <a:chExt cx="314468" cy="309477"/>
            </a:xfrm>
            <a:grpFill/>
          </p:grpSpPr>
          <p:sp>
            <p:nvSpPr>
              <p:cNvPr id="115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16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414023" y="4059951"/>
            <a:ext cx="1009284" cy="1011425"/>
            <a:chOff x="4661377" y="3146063"/>
            <a:chExt cx="756963" cy="758569"/>
          </a:xfrm>
          <a:solidFill>
            <a:srgbClr val="43C5AD"/>
          </a:solidFill>
        </p:grpSpPr>
        <p:sp>
          <p:nvSpPr>
            <p:cNvPr id="70" name="Freeform 10"/>
            <p:cNvSpPr>
              <a:spLocks noEditPoints="1"/>
            </p:cNvSpPr>
            <p:nvPr/>
          </p:nvSpPr>
          <p:spPr bwMode="auto">
            <a:xfrm>
              <a:off x="4661377" y="3146063"/>
              <a:ext cx="756963" cy="758569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grpSp>
          <p:nvGrpSpPr>
            <p:cNvPr id="117" name="Group 58"/>
            <p:cNvGrpSpPr/>
            <p:nvPr/>
          </p:nvGrpSpPr>
          <p:grpSpPr>
            <a:xfrm>
              <a:off x="4802023" y="3356331"/>
              <a:ext cx="457643" cy="338032"/>
              <a:chOff x="2563427" y="3717902"/>
              <a:chExt cx="439257" cy="324452"/>
            </a:xfrm>
            <a:grpFill/>
          </p:grpSpPr>
          <p:sp>
            <p:nvSpPr>
              <p:cNvPr id="118" name="Freeform 92"/>
              <p:cNvSpPr/>
              <p:nvPr/>
            </p:nvSpPr>
            <p:spPr bwMode="auto">
              <a:xfrm>
                <a:off x="2720660" y="3942523"/>
                <a:ext cx="127286" cy="99831"/>
              </a:xfrm>
              <a:custGeom>
                <a:avLst/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19" name="Freeform 93"/>
              <p:cNvSpPr/>
              <p:nvPr/>
            </p:nvSpPr>
            <p:spPr bwMode="auto">
              <a:xfrm>
                <a:off x="2638300" y="3830213"/>
                <a:ext cx="292007" cy="129781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20" name="Freeform 94"/>
              <p:cNvSpPr/>
              <p:nvPr/>
            </p:nvSpPr>
            <p:spPr bwMode="auto">
              <a:xfrm>
                <a:off x="2563427" y="3717902"/>
                <a:ext cx="439257" cy="169713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096906" y="2012140"/>
            <a:ext cx="504643" cy="505715"/>
            <a:chOff x="4423540" y="1610206"/>
            <a:chExt cx="378482" cy="379286"/>
          </a:xfrm>
          <a:solidFill>
            <a:srgbClr val="C2DA3A"/>
          </a:solidFill>
        </p:grpSpPr>
        <p:sp>
          <p:nvSpPr>
            <p:cNvPr id="71" name="Freeform 10"/>
            <p:cNvSpPr>
              <a:spLocks noEditPoints="1"/>
            </p:cNvSpPr>
            <p:nvPr/>
          </p:nvSpPr>
          <p:spPr bwMode="auto">
            <a:xfrm>
              <a:off x="4423540" y="1610206"/>
              <a:ext cx="378482" cy="379286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grpSp>
          <p:nvGrpSpPr>
            <p:cNvPr id="121" name="Group 62"/>
            <p:cNvGrpSpPr/>
            <p:nvPr/>
          </p:nvGrpSpPr>
          <p:grpSpPr>
            <a:xfrm flipH="1">
              <a:off x="4500297" y="1684916"/>
              <a:ext cx="224968" cy="183062"/>
              <a:chOff x="1550139" y="1314466"/>
              <a:chExt cx="509139" cy="414300"/>
            </a:xfrm>
            <a:grpFill/>
          </p:grpSpPr>
          <p:sp>
            <p:nvSpPr>
              <p:cNvPr id="122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23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24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898906" y="2433615"/>
            <a:ext cx="580988" cy="582221"/>
            <a:chOff x="5775039" y="1926312"/>
            <a:chExt cx="435741" cy="436666"/>
          </a:xfrm>
          <a:solidFill>
            <a:srgbClr val="C2DA3A"/>
          </a:solidFill>
        </p:grpSpPr>
        <p:sp>
          <p:nvSpPr>
            <p:cNvPr id="72" name="Freeform 11"/>
            <p:cNvSpPr>
              <a:spLocks noEditPoints="1"/>
            </p:cNvSpPr>
            <p:nvPr/>
          </p:nvSpPr>
          <p:spPr bwMode="auto">
            <a:xfrm>
              <a:off x="5775039" y="1926312"/>
              <a:ext cx="435741" cy="436666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grpSp>
          <p:nvGrpSpPr>
            <p:cNvPr id="125" name="Group 66"/>
            <p:cNvGrpSpPr/>
            <p:nvPr/>
          </p:nvGrpSpPr>
          <p:grpSpPr>
            <a:xfrm flipH="1">
              <a:off x="5898804" y="2042807"/>
              <a:ext cx="193923" cy="218727"/>
              <a:chOff x="5513440" y="1766202"/>
              <a:chExt cx="429274" cy="484183"/>
            </a:xfrm>
            <a:grpFill/>
          </p:grpSpPr>
          <p:sp>
            <p:nvSpPr>
              <p:cNvPr id="126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27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28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423306" y="4279736"/>
            <a:ext cx="475600" cy="476609"/>
            <a:chOff x="5418340" y="3310902"/>
            <a:chExt cx="356700" cy="357457"/>
          </a:xfrm>
          <a:solidFill>
            <a:srgbClr val="C2DA3A"/>
          </a:solidFill>
        </p:grpSpPr>
        <p:sp>
          <p:nvSpPr>
            <p:cNvPr id="79" name="Freeform 19"/>
            <p:cNvSpPr>
              <a:spLocks noEditPoints="1"/>
            </p:cNvSpPr>
            <p:nvPr/>
          </p:nvSpPr>
          <p:spPr bwMode="auto">
            <a:xfrm>
              <a:off x="5418340" y="3310902"/>
              <a:ext cx="356700" cy="35745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grpSp>
          <p:nvGrpSpPr>
            <p:cNvPr id="129" name="Group 78"/>
            <p:cNvGrpSpPr/>
            <p:nvPr/>
          </p:nvGrpSpPr>
          <p:grpSpPr>
            <a:xfrm>
              <a:off x="5535539" y="3403913"/>
              <a:ext cx="136728" cy="171436"/>
              <a:chOff x="5106627" y="2260366"/>
              <a:chExt cx="324452" cy="406813"/>
            </a:xfrm>
            <a:grpFill/>
          </p:grpSpPr>
          <p:sp>
            <p:nvSpPr>
              <p:cNvPr id="130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31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32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33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317531" y="3909011"/>
            <a:ext cx="301241" cy="301881"/>
            <a:chOff x="4589008" y="3032858"/>
            <a:chExt cx="225931" cy="226411"/>
          </a:xfrm>
          <a:solidFill>
            <a:srgbClr val="C2DA3A"/>
          </a:solidFill>
        </p:grpSpPr>
        <p:sp>
          <p:nvSpPr>
            <p:cNvPr id="78" name="Freeform 18"/>
            <p:cNvSpPr>
              <a:spLocks noEditPoints="1"/>
            </p:cNvSpPr>
            <p:nvPr/>
          </p:nvSpPr>
          <p:spPr bwMode="auto">
            <a:xfrm>
              <a:off x="4589008" y="3032858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grpSp>
          <p:nvGrpSpPr>
            <p:cNvPr id="134" name="Group 83"/>
            <p:cNvGrpSpPr/>
            <p:nvPr/>
          </p:nvGrpSpPr>
          <p:grpSpPr>
            <a:xfrm flipH="1">
              <a:off x="4645731" y="3100298"/>
              <a:ext cx="112484" cy="91531"/>
              <a:chOff x="1550139" y="1314466"/>
              <a:chExt cx="509139" cy="414300"/>
            </a:xfrm>
            <a:grpFill/>
          </p:grpSpPr>
          <p:sp>
            <p:nvSpPr>
              <p:cNvPr id="135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36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37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244349" y="3015839"/>
            <a:ext cx="301241" cy="301881"/>
            <a:chOff x="6034121" y="2362979"/>
            <a:chExt cx="225931" cy="226411"/>
          </a:xfrm>
          <a:solidFill>
            <a:srgbClr val="C2DA3A"/>
          </a:solidFill>
        </p:grpSpPr>
        <p:sp>
          <p:nvSpPr>
            <p:cNvPr id="73" name="Freeform 12"/>
            <p:cNvSpPr>
              <a:spLocks noEditPoints="1"/>
            </p:cNvSpPr>
            <p:nvPr/>
          </p:nvSpPr>
          <p:spPr bwMode="auto">
            <a:xfrm>
              <a:off x="6034121" y="2362979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sp>
          <p:nvSpPr>
            <p:cNvPr id="138" name="Freeform 10"/>
            <p:cNvSpPr>
              <a:spLocks noEditPoints="1"/>
            </p:cNvSpPr>
            <p:nvPr/>
          </p:nvSpPr>
          <p:spPr bwMode="auto">
            <a:xfrm>
              <a:off x="6082632" y="2409243"/>
              <a:ext cx="128908" cy="113296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59863" y="4756345"/>
            <a:ext cx="301241" cy="301881"/>
            <a:chOff x="5370757" y="3668359"/>
            <a:chExt cx="225931" cy="226411"/>
          </a:xfrm>
          <a:solidFill>
            <a:srgbClr val="C2DA3A"/>
          </a:solidFill>
        </p:grpSpPr>
        <p:sp>
          <p:nvSpPr>
            <p:cNvPr id="80" name="Freeform 20"/>
            <p:cNvSpPr>
              <a:spLocks noEditPoints="1"/>
            </p:cNvSpPr>
            <p:nvPr/>
          </p:nvSpPr>
          <p:spPr bwMode="auto">
            <a:xfrm>
              <a:off x="5370757" y="3668359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sp>
          <p:nvSpPr>
            <p:cNvPr id="139" name="Freeform 13"/>
            <p:cNvSpPr>
              <a:spLocks noEditPoints="1"/>
            </p:cNvSpPr>
            <p:nvPr/>
          </p:nvSpPr>
          <p:spPr bwMode="auto">
            <a:xfrm>
              <a:off x="5420512" y="3735467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645637" y="3758071"/>
            <a:ext cx="301241" cy="301881"/>
            <a:chOff x="4835087" y="2919653"/>
            <a:chExt cx="225931" cy="226411"/>
          </a:xfrm>
          <a:solidFill>
            <a:srgbClr val="C2DA3A"/>
          </a:solidFill>
        </p:grpSpPr>
        <p:sp>
          <p:nvSpPr>
            <p:cNvPr id="77" name="Freeform 17"/>
            <p:cNvSpPr>
              <a:spLocks noEditPoints="1"/>
            </p:cNvSpPr>
            <p:nvPr/>
          </p:nvSpPr>
          <p:spPr bwMode="auto">
            <a:xfrm>
              <a:off x="4835087" y="2919653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grpSp>
          <p:nvGrpSpPr>
            <p:cNvPr id="140" name="Group 89"/>
            <p:cNvGrpSpPr/>
            <p:nvPr/>
          </p:nvGrpSpPr>
          <p:grpSpPr>
            <a:xfrm flipH="1">
              <a:off x="4897963" y="2995315"/>
              <a:ext cx="100179" cy="71606"/>
              <a:chOff x="1585913" y="1584325"/>
              <a:chExt cx="461963" cy="330201"/>
            </a:xfrm>
            <a:grpFill/>
          </p:grpSpPr>
          <p:sp>
            <p:nvSpPr>
              <p:cNvPr id="141" name="Freeform 13"/>
              <p:cNvSpPr/>
              <p:nvPr/>
            </p:nvSpPr>
            <p:spPr bwMode="auto">
              <a:xfrm>
                <a:off x="1585913" y="1646238"/>
                <a:ext cx="461963" cy="268288"/>
              </a:xfrm>
              <a:custGeom>
                <a:avLst/>
                <a:gdLst>
                  <a:gd name="T0" fmla="*/ 0 w 291"/>
                  <a:gd name="T1" fmla="*/ 0 h 169"/>
                  <a:gd name="T2" fmla="*/ 0 w 291"/>
                  <a:gd name="T3" fmla="*/ 169 h 169"/>
                  <a:gd name="T4" fmla="*/ 291 w 291"/>
                  <a:gd name="T5" fmla="*/ 169 h 169"/>
                  <a:gd name="T6" fmla="*/ 291 w 291"/>
                  <a:gd name="T7" fmla="*/ 0 h 169"/>
                  <a:gd name="T8" fmla="*/ 146 w 291"/>
                  <a:gd name="T9" fmla="*/ 105 h 169"/>
                  <a:gd name="T10" fmla="*/ 0 w 291"/>
                  <a:gd name="T1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69">
                    <a:moveTo>
                      <a:pt x="0" y="0"/>
                    </a:moveTo>
                    <a:lnTo>
                      <a:pt x="0" y="169"/>
                    </a:lnTo>
                    <a:lnTo>
                      <a:pt x="291" y="169"/>
                    </a:lnTo>
                    <a:lnTo>
                      <a:pt x="291" y="0"/>
                    </a:lnTo>
                    <a:lnTo>
                      <a:pt x="14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42" name="Freeform 14"/>
              <p:cNvSpPr/>
              <p:nvPr/>
            </p:nvSpPr>
            <p:spPr bwMode="auto">
              <a:xfrm>
                <a:off x="1585913" y="1584325"/>
                <a:ext cx="461963" cy="192088"/>
              </a:xfrm>
              <a:custGeom>
                <a:avLst/>
                <a:gdLst>
                  <a:gd name="T0" fmla="*/ 291 w 291"/>
                  <a:gd name="T1" fmla="*/ 17 h 121"/>
                  <a:gd name="T2" fmla="*/ 291 w 291"/>
                  <a:gd name="T3" fmla="*/ 0 h 121"/>
                  <a:gd name="T4" fmla="*/ 0 w 291"/>
                  <a:gd name="T5" fmla="*/ 0 h 121"/>
                  <a:gd name="T6" fmla="*/ 0 w 291"/>
                  <a:gd name="T7" fmla="*/ 17 h 121"/>
                  <a:gd name="T8" fmla="*/ 146 w 291"/>
                  <a:gd name="T9" fmla="*/ 121 h 121"/>
                  <a:gd name="T10" fmla="*/ 291 w 291"/>
                  <a:gd name="T11" fmla="*/ 1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21">
                    <a:moveTo>
                      <a:pt x="291" y="17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6" y="121"/>
                    </a:lnTo>
                    <a:lnTo>
                      <a:pt x="291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031942" y="2082856"/>
            <a:ext cx="301241" cy="301881"/>
            <a:chOff x="5874816" y="1663242"/>
            <a:chExt cx="225931" cy="226411"/>
          </a:xfrm>
          <a:solidFill>
            <a:srgbClr val="C2DA3A"/>
          </a:solidFill>
        </p:grpSpPr>
        <p:sp>
          <p:nvSpPr>
            <p:cNvPr id="74" name="Freeform 14"/>
            <p:cNvSpPr>
              <a:spLocks noEditPoints="1"/>
            </p:cNvSpPr>
            <p:nvPr/>
          </p:nvSpPr>
          <p:spPr bwMode="auto">
            <a:xfrm>
              <a:off x="5874816" y="1663242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grpSp>
          <p:nvGrpSpPr>
            <p:cNvPr id="143" name="Group 92"/>
            <p:cNvGrpSpPr/>
            <p:nvPr/>
          </p:nvGrpSpPr>
          <p:grpSpPr>
            <a:xfrm>
              <a:off x="5924491" y="1733830"/>
              <a:ext cx="136835" cy="85234"/>
              <a:chOff x="5172076" y="1938338"/>
              <a:chExt cx="471488" cy="293688"/>
            </a:xfrm>
            <a:grpFill/>
          </p:grpSpPr>
          <p:sp>
            <p:nvSpPr>
              <p:cNvPr id="144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45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  <p:sp>
            <p:nvSpPr>
              <p:cNvPr id="146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535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366585" y="1719940"/>
            <a:ext cx="301241" cy="301881"/>
            <a:chOff x="4625798" y="1391055"/>
            <a:chExt cx="225931" cy="226411"/>
          </a:xfrm>
          <a:solidFill>
            <a:srgbClr val="C2DA3A"/>
          </a:solidFill>
        </p:grpSpPr>
        <p:sp>
          <p:nvSpPr>
            <p:cNvPr id="76" name="Freeform 16"/>
            <p:cNvSpPr>
              <a:spLocks noEditPoints="1"/>
            </p:cNvSpPr>
            <p:nvPr/>
          </p:nvSpPr>
          <p:spPr bwMode="auto">
            <a:xfrm>
              <a:off x="4625798" y="1391055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sp>
          <p:nvSpPr>
            <p:cNvPr id="147" name="Freeform 10"/>
            <p:cNvSpPr>
              <a:spLocks noEditPoints="1"/>
            </p:cNvSpPr>
            <p:nvPr/>
          </p:nvSpPr>
          <p:spPr bwMode="auto">
            <a:xfrm>
              <a:off x="4672886" y="1433470"/>
              <a:ext cx="128908" cy="113296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95666" y="2348015"/>
            <a:ext cx="301241" cy="301881"/>
            <a:chOff x="4197609" y="1862111"/>
            <a:chExt cx="225931" cy="226411"/>
          </a:xfrm>
          <a:solidFill>
            <a:srgbClr val="C2DA3A"/>
          </a:solidFill>
        </p:grpSpPr>
        <p:sp>
          <p:nvSpPr>
            <p:cNvPr id="75" name="Freeform 15"/>
            <p:cNvSpPr>
              <a:spLocks noEditPoints="1"/>
            </p:cNvSpPr>
            <p:nvPr/>
          </p:nvSpPr>
          <p:spPr bwMode="auto">
            <a:xfrm>
              <a:off x="4197609" y="1862111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  <p:sp>
          <p:nvSpPr>
            <p:cNvPr id="148" name="Freeform 13"/>
            <p:cNvSpPr>
              <a:spLocks noEditPoints="1"/>
            </p:cNvSpPr>
            <p:nvPr/>
          </p:nvSpPr>
          <p:spPr bwMode="auto">
            <a:xfrm>
              <a:off x="4249779" y="1921616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35">
                <a:latin typeface="+mn-lt"/>
                <a:ea typeface="+mn-ea"/>
              </a:endParaRPr>
            </a:p>
          </p:txBody>
        </p:sp>
      </p:grpSp>
      <p:sp>
        <p:nvSpPr>
          <p:cNvPr id="149" name="Freeform 6"/>
          <p:cNvSpPr/>
          <p:nvPr/>
        </p:nvSpPr>
        <p:spPr bwMode="auto">
          <a:xfrm>
            <a:off x="1819275" y="1812925"/>
            <a:ext cx="2809875" cy="129063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43C5AD"/>
            </a:solidFill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150" name="Freeform 6"/>
          <p:cNvSpPr/>
          <p:nvPr/>
        </p:nvSpPr>
        <p:spPr bwMode="auto">
          <a:xfrm>
            <a:off x="1371600" y="3365500"/>
            <a:ext cx="2809875" cy="131603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0092C3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151" name="Freeform 6"/>
          <p:cNvSpPr/>
          <p:nvPr/>
        </p:nvSpPr>
        <p:spPr bwMode="auto">
          <a:xfrm>
            <a:off x="1892300" y="4891088"/>
            <a:ext cx="2811463" cy="1316037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43C5AD"/>
            </a:solidFill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152" name="Freeform 6"/>
          <p:cNvSpPr/>
          <p:nvPr/>
        </p:nvSpPr>
        <p:spPr bwMode="auto">
          <a:xfrm flipH="1">
            <a:off x="7705725" y="1812925"/>
            <a:ext cx="2809875" cy="129063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0092C3"/>
            </a:solidFill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153" name="Freeform 6"/>
          <p:cNvSpPr/>
          <p:nvPr/>
        </p:nvSpPr>
        <p:spPr bwMode="auto">
          <a:xfrm flipH="1">
            <a:off x="8013700" y="3365500"/>
            <a:ext cx="2811463" cy="131603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43C5AD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154" name="Freeform 6"/>
          <p:cNvSpPr/>
          <p:nvPr/>
        </p:nvSpPr>
        <p:spPr bwMode="auto">
          <a:xfrm flipH="1">
            <a:off x="7564438" y="4891088"/>
            <a:ext cx="2809875" cy="1316037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0092C3"/>
            </a:solidFill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5">
              <a:latin typeface="+mn-lt"/>
              <a:ea typeface="+mn-ea"/>
            </a:endParaRPr>
          </a:p>
        </p:txBody>
      </p:sp>
      <p:sp>
        <p:nvSpPr>
          <p:cNvPr id="161" name="矩形 160"/>
          <p:cNvSpPr>
            <a:spLocks noChangeArrowheads="1"/>
          </p:cNvSpPr>
          <p:nvPr/>
        </p:nvSpPr>
        <p:spPr bwMode="auto">
          <a:xfrm>
            <a:off x="3097213" y="1827213"/>
            <a:ext cx="1312862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zh-CN" sz="2200" b="1">
              <a:solidFill>
                <a:srgbClr val="43C5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矩形 47"/>
          <p:cNvSpPr>
            <a:spLocks noChangeArrowheads="1"/>
          </p:cNvSpPr>
          <p:nvPr/>
        </p:nvSpPr>
        <p:spPr bwMode="auto">
          <a:xfrm>
            <a:off x="1820863" y="2224088"/>
            <a:ext cx="2595562" cy="86836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63" name="矩形 162"/>
          <p:cNvSpPr>
            <a:spLocks noChangeArrowheads="1"/>
          </p:cNvSpPr>
          <p:nvPr/>
        </p:nvSpPr>
        <p:spPr bwMode="auto">
          <a:xfrm>
            <a:off x="3116263" y="4908550"/>
            <a:ext cx="1312862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zh-CN" sz="2200" b="1">
              <a:solidFill>
                <a:srgbClr val="43C5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47"/>
          <p:cNvSpPr>
            <a:spLocks noChangeArrowheads="1"/>
          </p:cNvSpPr>
          <p:nvPr/>
        </p:nvSpPr>
        <p:spPr bwMode="auto">
          <a:xfrm>
            <a:off x="1887538" y="5322888"/>
            <a:ext cx="2595562" cy="8667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65" name="矩形 164"/>
          <p:cNvSpPr/>
          <p:nvPr/>
        </p:nvSpPr>
        <p:spPr>
          <a:xfrm>
            <a:off x="2586038" y="3379788"/>
            <a:ext cx="1312862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47"/>
          <p:cNvSpPr>
            <a:spLocks noChangeArrowheads="1"/>
          </p:cNvSpPr>
          <p:nvPr/>
        </p:nvSpPr>
        <p:spPr bwMode="auto">
          <a:xfrm>
            <a:off x="1341438" y="3794125"/>
            <a:ext cx="2597150" cy="8683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67" name="矩形 166"/>
          <p:cNvSpPr>
            <a:spLocks noChangeArrowheads="1"/>
          </p:cNvSpPr>
          <p:nvPr/>
        </p:nvSpPr>
        <p:spPr bwMode="auto">
          <a:xfrm>
            <a:off x="7985125" y="1827213"/>
            <a:ext cx="1312863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zh-CN" sz="2200" b="1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矩形 47"/>
          <p:cNvSpPr>
            <a:spLocks noChangeArrowheads="1"/>
          </p:cNvSpPr>
          <p:nvPr/>
        </p:nvSpPr>
        <p:spPr bwMode="auto">
          <a:xfrm>
            <a:off x="7959725" y="2224088"/>
            <a:ext cx="2595563" cy="86836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69" name="矩形 168"/>
          <p:cNvSpPr>
            <a:spLocks noChangeArrowheads="1"/>
          </p:cNvSpPr>
          <p:nvPr/>
        </p:nvSpPr>
        <p:spPr bwMode="auto">
          <a:xfrm>
            <a:off x="7850188" y="4924425"/>
            <a:ext cx="1312862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zh-CN" sz="2200" b="1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47"/>
          <p:cNvSpPr>
            <a:spLocks noChangeArrowheads="1"/>
          </p:cNvSpPr>
          <p:nvPr/>
        </p:nvSpPr>
        <p:spPr bwMode="auto">
          <a:xfrm>
            <a:off x="7824788" y="5322888"/>
            <a:ext cx="2595562" cy="8667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71" name="矩形 170"/>
          <p:cNvSpPr/>
          <p:nvPr/>
        </p:nvSpPr>
        <p:spPr>
          <a:xfrm>
            <a:off x="8308975" y="3397250"/>
            <a:ext cx="1312863" cy="43021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矩形 47"/>
          <p:cNvSpPr>
            <a:spLocks noChangeArrowheads="1"/>
          </p:cNvSpPr>
          <p:nvPr/>
        </p:nvSpPr>
        <p:spPr bwMode="auto">
          <a:xfrm>
            <a:off x="8267700" y="3794125"/>
            <a:ext cx="2595563" cy="8683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55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6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7" name="组合 156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158" name="直接连接符 157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"/>
                            </p:stCondLst>
                            <p:childTnLst>
                              <p:par>
                                <p:cTn id="1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0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500"/>
                            </p:stCondLst>
                            <p:childTnLst>
                              <p:par>
                                <p:cTn id="2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8500"/>
                            </p:stCondLst>
                            <p:childTnLst>
                              <p:par>
                                <p:cTn id="2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1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55" grpId="0"/>
      <p:bldP spid="1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243388" y="1628775"/>
            <a:ext cx="3705225" cy="3705225"/>
            <a:chOff x="4243021" y="1628042"/>
            <a:chExt cx="3705958" cy="3705958"/>
          </a:xfrm>
        </p:grpSpPr>
        <p:sp>
          <p:nvSpPr>
            <p:cNvPr id="30" name="椭圆 29"/>
            <p:cNvSpPr/>
            <p:nvPr/>
          </p:nvSpPr>
          <p:spPr>
            <a:xfrm>
              <a:off x="4243021" y="1628042"/>
              <a:ext cx="3705958" cy="3705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  <p:sp>
          <p:nvSpPr>
            <p:cNvPr id="65550" name="Freeform 129"/>
            <p:cNvSpPr>
              <a:spLocks noChangeAspect="1" noEditPoints="1"/>
            </p:cNvSpPr>
            <p:nvPr/>
          </p:nvSpPr>
          <p:spPr bwMode="auto">
            <a:xfrm>
              <a:off x="5681790" y="1971444"/>
              <a:ext cx="854179" cy="854179"/>
            </a:xfrm>
            <a:custGeom>
              <a:avLst/>
              <a:gdLst>
                <a:gd name="T0" fmla="*/ 422687 w 97"/>
                <a:gd name="T1" fmla="*/ 0 h 97"/>
                <a:gd name="T2" fmla="*/ 440298 w 97"/>
                <a:gd name="T3" fmla="*/ 0 h 97"/>
                <a:gd name="T4" fmla="*/ 466716 w 97"/>
                <a:gd name="T5" fmla="*/ 237761 h 97"/>
                <a:gd name="T6" fmla="*/ 431492 w 97"/>
                <a:gd name="T7" fmla="*/ 290597 h 97"/>
                <a:gd name="T8" fmla="*/ 431492 w 97"/>
                <a:gd name="T9" fmla="*/ 299403 h 97"/>
                <a:gd name="T10" fmla="*/ 325821 w 97"/>
                <a:gd name="T11" fmla="*/ 352239 h 97"/>
                <a:gd name="T12" fmla="*/ 202537 w 97"/>
                <a:gd name="T13" fmla="*/ 405075 h 97"/>
                <a:gd name="T14" fmla="*/ 158507 w 97"/>
                <a:gd name="T15" fmla="*/ 378657 h 97"/>
                <a:gd name="T16" fmla="*/ 114478 w 97"/>
                <a:gd name="T17" fmla="*/ 396269 h 97"/>
                <a:gd name="T18" fmla="*/ 8806 w 97"/>
                <a:gd name="T19" fmla="*/ 334627 h 97"/>
                <a:gd name="T20" fmla="*/ 422687 w 97"/>
                <a:gd name="T21" fmla="*/ 0 h 97"/>
                <a:gd name="T22" fmla="*/ 501940 w 97"/>
                <a:gd name="T23" fmla="*/ 8806 h 97"/>
                <a:gd name="T24" fmla="*/ 713284 w 97"/>
                <a:gd name="T25" fmla="*/ 105672 h 97"/>
                <a:gd name="T26" fmla="*/ 537164 w 97"/>
                <a:gd name="T27" fmla="*/ 237761 h 97"/>
                <a:gd name="T28" fmla="*/ 528358 w 97"/>
                <a:gd name="T29" fmla="*/ 228955 h 97"/>
                <a:gd name="T30" fmla="*/ 501940 w 97"/>
                <a:gd name="T31" fmla="*/ 8806 h 97"/>
                <a:gd name="T32" fmla="*/ 757313 w 97"/>
                <a:gd name="T33" fmla="*/ 149701 h 97"/>
                <a:gd name="T34" fmla="*/ 572388 w 97"/>
                <a:gd name="T35" fmla="*/ 290597 h 97"/>
                <a:gd name="T36" fmla="*/ 572388 w 97"/>
                <a:gd name="T37" fmla="*/ 290597 h 97"/>
                <a:gd name="T38" fmla="*/ 519552 w 97"/>
                <a:gd name="T39" fmla="*/ 352239 h 97"/>
                <a:gd name="T40" fmla="*/ 519552 w 97"/>
                <a:gd name="T41" fmla="*/ 396269 h 97"/>
                <a:gd name="T42" fmla="*/ 501940 w 97"/>
                <a:gd name="T43" fmla="*/ 554776 h 97"/>
                <a:gd name="T44" fmla="*/ 528358 w 97"/>
                <a:gd name="T45" fmla="*/ 598806 h 97"/>
                <a:gd name="T46" fmla="*/ 783731 w 97"/>
                <a:gd name="T47" fmla="*/ 660448 h 97"/>
                <a:gd name="T48" fmla="*/ 854179 w 97"/>
                <a:gd name="T49" fmla="*/ 422687 h 97"/>
                <a:gd name="T50" fmla="*/ 757313 w 97"/>
                <a:gd name="T51" fmla="*/ 149701 h 97"/>
                <a:gd name="T52" fmla="*/ 748507 w 97"/>
                <a:gd name="T53" fmla="*/ 713284 h 97"/>
                <a:gd name="T54" fmla="*/ 431492 w 97"/>
                <a:gd name="T55" fmla="*/ 854179 h 97"/>
                <a:gd name="T56" fmla="*/ 475522 w 97"/>
                <a:gd name="T57" fmla="*/ 678060 h 97"/>
                <a:gd name="T58" fmla="*/ 510746 w 97"/>
                <a:gd name="T59" fmla="*/ 651642 h 97"/>
                <a:gd name="T60" fmla="*/ 748507 w 97"/>
                <a:gd name="T61" fmla="*/ 713284 h 97"/>
                <a:gd name="T62" fmla="*/ 369851 w 97"/>
                <a:gd name="T63" fmla="*/ 854179 h 97"/>
                <a:gd name="T64" fmla="*/ 8806 w 97"/>
                <a:gd name="T65" fmla="*/ 528358 h 97"/>
                <a:gd name="T66" fmla="*/ 105672 w 97"/>
                <a:gd name="T67" fmla="*/ 501940 h 97"/>
                <a:gd name="T68" fmla="*/ 158507 w 97"/>
                <a:gd name="T69" fmla="*/ 519552 h 97"/>
                <a:gd name="T70" fmla="*/ 184925 w 97"/>
                <a:gd name="T71" fmla="*/ 510746 h 97"/>
                <a:gd name="T72" fmla="*/ 396269 w 97"/>
                <a:gd name="T73" fmla="*/ 616418 h 97"/>
                <a:gd name="T74" fmla="*/ 422687 w 97"/>
                <a:gd name="T75" fmla="*/ 660448 h 97"/>
                <a:gd name="T76" fmla="*/ 369851 w 97"/>
                <a:gd name="T77" fmla="*/ 854179 h 97"/>
                <a:gd name="T78" fmla="*/ 0 w 97"/>
                <a:gd name="T79" fmla="*/ 466716 h 97"/>
                <a:gd name="T80" fmla="*/ 70448 w 97"/>
                <a:gd name="T81" fmla="*/ 449104 h 97"/>
                <a:gd name="T82" fmla="*/ 0 w 97"/>
                <a:gd name="T83" fmla="*/ 396269 h 97"/>
                <a:gd name="T84" fmla="*/ 0 w 97"/>
                <a:gd name="T85" fmla="*/ 422687 h 97"/>
                <a:gd name="T86" fmla="*/ 0 w 97"/>
                <a:gd name="T87" fmla="*/ 466716 h 97"/>
                <a:gd name="T88" fmla="*/ 457910 w 97"/>
                <a:gd name="T89" fmla="*/ 352239 h 97"/>
                <a:gd name="T90" fmla="*/ 352239 w 97"/>
                <a:gd name="T91" fmla="*/ 405075 h 97"/>
                <a:gd name="T92" fmla="*/ 220149 w 97"/>
                <a:gd name="T93" fmla="*/ 457910 h 97"/>
                <a:gd name="T94" fmla="*/ 220149 w 97"/>
                <a:gd name="T95" fmla="*/ 457910 h 97"/>
                <a:gd name="T96" fmla="*/ 422687 w 97"/>
                <a:gd name="T97" fmla="*/ 554776 h 97"/>
                <a:gd name="T98" fmla="*/ 440298 w 97"/>
                <a:gd name="T99" fmla="*/ 545970 h 97"/>
                <a:gd name="T100" fmla="*/ 457910 w 97"/>
                <a:gd name="T101" fmla="*/ 387463 h 97"/>
                <a:gd name="T102" fmla="*/ 457910 w 97"/>
                <a:gd name="T103" fmla="*/ 352239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rgbClr val="43C5AD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 flipV="1">
            <a:off x="4565650" y="4327525"/>
            <a:ext cx="3060700" cy="36513"/>
            <a:chOff x="-3048000" y="6315157"/>
            <a:chExt cx="15240000" cy="542847"/>
          </a:xfrm>
        </p:grpSpPr>
        <p:sp>
          <p:nvSpPr>
            <p:cNvPr id="16" name="矩形 15"/>
            <p:cNvSpPr/>
            <p:nvPr/>
          </p:nvSpPr>
          <p:spPr>
            <a:xfrm>
              <a:off x="3162" y="6315157"/>
              <a:ext cx="3043260" cy="542847"/>
            </a:xfrm>
            <a:prstGeom prst="rect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46422" y="6315157"/>
              <a:ext cx="3051162" cy="542847"/>
            </a:xfrm>
            <a:prstGeom prst="rect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097583" y="6315157"/>
              <a:ext cx="3043255" cy="542847"/>
            </a:xfrm>
            <a:prstGeom prst="rect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140838" y="6315157"/>
              <a:ext cx="3051162" cy="542847"/>
            </a:xfrm>
            <a:prstGeom prst="rect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-3048000" y="6315157"/>
              <a:ext cx="3051162" cy="542847"/>
            </a:xfrm>
            <a:prstGeom prst="rect">
              <a:avLst/>
            </a:prstGeom>
            <a:solidFill>
              <a:srgbClr val="F4C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08513" y="2954338"/>
            <a:ext cx="2974975" cy="460375"/>
          </a:xfrm>
          <a:prstGeom prst="rect">
            <a:avLst/>
          </a:prstGeom>
          <a:noFill/>
        </p:spPr>
        <p:txBody>
          <a:bodyPr lIns="91434" tIns="45718" rIns="91434" bIns="45718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03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4202113" y="3384550"/>
            <a:ext cx="3813175" cy="923925"/>
          </a:xfrm>
          <a:prstGeom prst="rect">
            <a:avLst/>
          </a:prstGeom>
          <a:noFill/>
          <a:ln>
            <a:noFill/>
          </a:ln>
        </p:spPr>
        <p:txBody>
          <a:bodyPr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5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产品和服务</a:t>
            </a:r>
            <a:endParaRPr lang="en-US" altLang="zh-CN" sz="5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51"/>
          <p:cNvSpPr>
            <a:spLocks noChangeArrowheads="1"/>
          </p:cNvSpPr>
          <p:nvPr/>
        </p:nvSpPr>
        <p:spPr bwMode="auto">
          <a:xfrm>
            <a:off x="4416425" y="4418013"/>
            <a:ext cx="3382963" cy="446087"/>
          </a:xfrm>
          <a:prstGeom prst="rect">
            <a:avLst/>
          </a:prstGeom>
          <a:noFill/>
          <a:ln>
            <a:noFill/>
          </a:ln>
        </p:spPr>
        <p:txBody>
          <a:bodyPr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300" dirty="0">
                <a:solidFill>
                  <a:schemeClr val="bg1">
                    <a:lumMod val="50000"/>
                  </a:schemeClr>
                </a:solidFill>
                <a:latin typeface="AvantGarde LT Book" panose="02000603030000020004" pitchFamily="2" charset="0"/>
                <a:cs typeface="Arial" panose="020B0604020202020204" pitchFamily="34" charset="0"/>
              </a:rPr>
              <a:t>Product &amp; Service</a:t>
            </a:r>
            <a:endParaRPr lang="zh-CN" altLang="en-US" sz="2300" dirty="0">
              <a:solidFill>
                <a:schemeClr val="bg1">
                  <a:lumMod val="50000"/>
                </a:schemeClr>
              </a:solidFill>
              <a:latin typeface="AvantGarde LT Book" panose="0200060303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1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 bwMode="auto">
          <a:xfrm>
            <a:off x="1416050" y="4081463"/>
            <a:ext cx="9475788" cy="2036762"/>
            <a:chOff x="1416050" y="4081062"/>
            <a:chExt cx="9476539" cy="2036659"/>
          </a:xfrm>
        </p:grpSpPr>
        <p:grpSp>
          <p:nvGrpSpPr>
            <p:cNvPr id="67604" name="Group 3"/>
            <p:cNvGrpSpPr/>
            <p:nvPr/>
          </p:nvGrpSpPr>
          <p:grpSpPr bwMode="auto">
            <a:xfrm>
              <a:off x="1604688" y="4265735"/>
              <a:ext cx="9287901" cy="1851986"/>
              <a:chOff x="774273" y="3145321"/>
              <a:chExt cx="7823700" cy="1560029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774273" y="4208962"/>
                <a:ext cx="1401958" cy="447873"/>
                <a:chOff x="2193925" y="3784600"/>
                <a:chExt cx="1182688" cy="377825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6" name="Oval 11"/>
                <p:cNvSpPr>
                  <a:spLocks noChangeArrowheads="1"/>
                </p:cNvSpPr>
                <p:nvPr/>
              </p:nvSpPr>
              <p:spPr bwMode="auto">
                <a:xfrm>
                  <a:off x="2708275" y="3894138"/>
                  <a:ext cx="165100" cy="1651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17" name="Freeform 12"/>
                <p:cNvSpPr>
                  <a:spLocks noEditPoints="1"/>
                </p:cNvSpPr>
                <p:nvPr/>
              </p:nvSpPr>
              <p:spPr bwMode="auto">
                <a:xfrm>
                  <a:off x="2603500" y="3784600"/>
                  <a:ext cx="379413" cy="377825"/>
                </a:xfrm>
                <a:custGeom>
                  <a:avLst/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18" name="Oval 13"/>
                <p:cNvSpPr>
                  <a:spLocks noChangeArrowheads="1"/>
                </p:cNvSpPr>
                <p:nvPr/>
              </p:nvSpPr>
              <p:spPr bwMode="auto">
                <a:xfrm>
                  <a:off x="3106738" y="3894138"/>
                  <a:ext cx="165100" cy="1651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19" name="Freeform 14"/>
                <p:cNvSpPr>
                  <a:spLocks noEditPoints="1"/>
                </p:cNvSpPr>
                <p:nvPr/>
              </p:nvSpPr>
              <p:spPr bwMode="auto">
                <a:xfrm>
                  <a:off x="3001963" y="3784600"/>
                  <a:ext cx="374650" cy="377825"/>
                </a:xfrm>
                <a:custGeom>
                  <a:avLst/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20" name="Oval 15"/>
                <p:cNvSpPr>
                  <a:spLocks noChangeArrowheads="1"/>
                </p:cNvSpPr>
                <p:nvPr/>
              </p:nvSpPr>
              <p:spPr bwMode="auto">
                <a:xfrm>
                  <a:off x="2303463" y="3894138"/>
                  <a:ext cx="165100" cy="1651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2193925" y="3784600"/>
                  <a:ext cx="379413" cy="377825"/>
                </a:xfrm>
                <a:custGeom>
                  <a:avLst/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4 w 101"/>
                    <a:gd name="T17" fmla="*/ 50 h 100"/>
                    <a:gd name="T18" fmla="*/ 51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5" name="Group 6"/>
              <p:cNvGrpSpPr/>
              <p:nvPr/>
            </p:nvGrpSpPr>
            <p:grpSpPr>
              <a:xfrm>
                <a:off x="6352958" y="3145321"/>
                <a:ext cx="2245015" cy="1560029"/>
                <a:chOff x="5256213" y="2846388"/>
                <a:chExt cx="1893888" cy="1316037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6" name="Freeform 5"/>
                <p:cNvSpPr>
                  <a:spLocks noEditPoints="1"/>
                </p:cNvSpPr>
                <p:nvPr/>
              </p:nvSpPr>
              <p:spPr bwMode="auto">
                <a:xfrm>
                  <a:off x="6443663" y="3179763"/>
                  <a:ext cx="706438" cy="857250"/>
                </a:xfrm>
                <a:custGeom>
                  <a:avLst/>
                  <a:gdLst>
                    <a:gd name="T0" fmla="*/ 7 w 188"/>
                    <a:gd name="T1" fmla="*/ 165 h 227"/>
                    <a:gd name="T2" fmla="*/ 32 w 188"/>
                    <a:gd name="T3" fmla="*/ 134 h 227"/>
                    <a:gd name="T4" fmla="*/ 39 w 188"/>
                    <a:gd name="T5" fmla="*/ 125 h 227"/>
                    <a:gd name="T6" fmla="*/ 46 w 188"/>
                    <a:gd name="T7" fmla="*/ 15 h 227"/>
                    <a:gd name="T8" fmla="*/ 50 w 188"/>
                    <a:gd name="T9" fmla="*/ 0 h 227"/>
                    <a:gd name="T10" fmla="*/ 152 w 188"/>
                    <a:gd name="T11" fmla="*/ 5 h 227"/>
                    <a:gd name="T12" fmla="*/ 168 w 188"/>
                    <a:gd name="T13" fmla="*/ 11 h 227"/>
                    <a:gd name="T14" fmla="*/ 172 w 188"/>
                    <a:gd name="T15" fmla="*/ 24 h 227"/>
                    <a:gd name="T16" fmla="*/ 165 w 188"/>
                    <a:gd name="T17" fmla="*/ 25 h 227"/>
                    <a:gd name="T18" fmla="*/ 179 w 188"/>
                    <a:gd name="T19" fmla="*/ 84 h 227"/>
                    <a:gd name="T20" fmla="*/ 185 w 188"/>
                    <a:gd name="T21" fmla="*/ 88 h 227"/>
                    <a:gd name="T22" fmla="*/ 185 w 188"/>
                    <a:gd name="T23" fmla="*/ 134 h 227"/>
                    <a:gd name="T24" fmla="*/ 181 w 188"/>
                    <a:gd name="T25" fmla="*/ 154 h 227"/>
                    <a:gd name="T26" fmla="*/ 181 w 188"/>
                    <a:gd name="T27" fmla="*/ 159 h 227"/>
                    <a:gd name="T28" fmla="*/ 188 w 188"/>
                    <a:gd name="T29" fmla="*/ 165 h 227"/>
                    <a:gd name="T30" fmla="*/ 187 w 188"/>
                    <a:gd name="T31" fmla="*/ 191 h 227"/>
                    <a:gd name="T32" fmla="*/ 180 w 188"/>
                    <a:gd name="T33" fmla="*/ 202 h 227"/>
                    <a:gd name="T34" fmla="*/ 166 w 188"/>
                    <a:gd name="T35" fmla="*/ 202 h 227"/>
                    <a:gd name="T36" fmla="*/ 162 w 188"/>
                    <a:gd name="T37" fmla="*/ 202 h 227"/>
                    <a:gd name="T38" fmla="*/ 163 w 188"/>
                    <a:gd name="T39" fmla="*/ 221 h 227"/>
                    <a:gd name="T40" fmla="*/ 163 w 188"/>
                    <a:gd name="T41" fmla="*/ 221 h 227"/>
                    <a:gd name="T42" fmla="*/ 161 w 188"/>
                    <a:gd name="T43" fmla="*/ 225 h 227"/>
                    <a:gd name="T44" fmla="*/ 155 w 188"/>
                    <a:gd name="T45" fmla="*/ 227 h 227"/>
                    <a:gd name="T46" fmla="*/ 155 w 188"/>
                    <a:gd name="T47" fmla="*/ 227 h 227"/>
                    <a:gd name="T48" fmla="*/ 131 w 188"/>
                    <a:gd name="T49" fmla="*/ 227 h 227"/>
                    <a:gd name="T50" fmla="*/ 131 w 188"/>
                    <a:gd name="T51" fmla="*/ 227 h 227"/>
                    <a:gd name="T52" fmla="*/ 130 w 188"/>
                    <a:gd name="T53" fmla="*/ 227 h 227"/>
                    <a:gd name="T54" fmla="*/ 128 w 188"/>
                    <a:gd name="T55" fmla="*/ 225 h 227"/>
                    <a:gd name="T56" fmla="*/ 127 w 188"/>
                    <a:gd name="T57" fmla="*/ 220 h 227"/>
                    <a:gd name="T58" fmla="*/ 127 w 188"/>
                    <a:gd name="T59" fmla="*/ 219 h 227"/>
                    <a:gd name="T60" fmla="*/ 127 w 188"/>
                    <a:gd name="T61" fmla="*/ 202 h 227"/>
                    <a:gd name="T62" fmla="*/ 117 w 188"/>
                    <a:gd name="T63" fmla="*/ 202 h 227"/>
                    <a:gd name="T64" fmla="*/ 110 w 188"/>
                    <a:gd name="T65" fmla="*/ 172 h 227"/>
                    <a:gd name="T66" fmla="*/ 85 w 188"/>
                    <a:gd name="T67" fmla="*/ 146 h 227"/>
                    <a:gd name="T68" fmla="*/ 43 w 188"/>
                    <a:gd name="T69" fmla="*/ 144 h 227"/>
                    <a:gd name="T70" fmla="*/ 16 w 188"/>
                    <a:gd name="T71" fmla="*/ 170 h 227"/>
                    <a:gd name="T72" fmla="*/ 6 w 188"/>
                    <a:gd name="T73" fmla="*/ 215 h 227"/>
                    <a:gd name="T74" fmla="*/ 0 w 188"/>
                    <a:gd name="T75" fmla="*/ 215 h 227"/>
                    <a:gd name="T76" fmla="*/ 7 w 188"/>
                    <a:gd name="T77" fmla="*/ 165 h 227"/>
                    <a:gd name="T78" fmla="*/ 147 w 188"/>
                    <a:gd name="T79" fmla="*/ 15 h 227"/>
                    <a:gd name="T80" fmla="*/ 133 w 188"/>
                    <a:gd name="T81" fmla="*/ 14 h 227"/>
                    <a:gd name="T82" fmla="*/ 135 w 188"/>
                    <a:gd name="T83" fmla="*/ 112 h 227"/>
                    <a:gd name="T84" fmla="*/ 161 w 188"/>
                    <a:gd name="T85" fmla="*/ 112 h 227"/>
                    <a:gd name="T86" fmla="*/ 161 w 188"/>
                    <a:gd name="T87" fmla="*/ 80 h 227"/>
                    <a:gd name="T88" fmla="*/ 147 w 188"/>
                    <a:gd name="T89" fmla="*/ 15 h 227"/>
                    <a:gd name="T90" fmla="*/ 132 w 188"/>
                    <a:gd name="T91" fmla="*/ 219 h 227"/>
                    <a:gd name="T92" fmla="*/ 132 w 188"/>
                    <a:gd name="T93" fmla="*/ 220 h 227"/>
                    <a:gd name="T94" fmla="*/ 132 w 188"/>
                    <a:gd name="T95" fmla="*/ 222 h 227"/>
                    <a:gd name="T96" fmla="*/ 141 w 188"/>
                    <a:gd name="T97" fmla="*/ 222 h 227"/>
                    <a:gd name="T98" fmla="*/ 155 w 188"/>
                    <a:gd name="T99" fmla="*/ 222 h 227"/>
                    <a:gd name="T100" fmla="*/ 157 w 188"/>
                    <a:gd name="T101" fmla="*/ 222 h 227"/>
                    <a:gd name="T102" fmla="*/ 158 w 188"/>
                    <a:gd name="T103" fmla="*/ 221 h 227"/>
                    <a:gd name="T104" fmla="*/ 158 w 188"/>
                    <a:gd name="T105" fmla="*/ 221 h 227"/>
                    <a:gd name="T106" fmla="*/ 157 w 188"/>
                    <a:gd name="T107" fmla="*/ 202 h 227"/>
                    <a:gd name="T108" fmla="*/ 132 w 188"/>
                    <a:gd name="T109" fmla="*/ 202 h 227"/>
                    <a:gd name="T110" fmla="*/ 132 w 188"/>
                    <a:gd name="T111" fmla="*/ 219 h 227"/>
                    <a:gd name="T112" fmla="*/ 131 w 188"/>
                    <a:gd name="T113" fmla="*/ 81 h 227"/>
                    <a:gd name="T114" fmla="*/ 129 w 188"/>
                    <a:gd name="T115" fmla="*/ 15 h 227"/>
                    <a:gd name="T116" fmla="*/ 79 w 188"/>
                    <a:gd name="T117" fmla="*/ 13 h 227"/>
                    <a:gd name="T118" fmla="*/ 78 w 188"/>
                    <a:gd name="T119" fmla="*/ 65 h 227"/>
                    <a:gd name="T120" fmla="*/ 131 w 188"/>
                    <a:gd name="T121" fmla="*/ 81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88" h="227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7" name="Freeform 6"/>
                <p:cNvSpPr>
                  <a:spLocks noEditPoints="1"/>
                </p:cNvSpPr>
                <p:nvPr/>
              </p:nvSpPr>
              <p:spPr bwMode="auto">
                <a:xfrm>
                  <a:off x="6488113" y="3784600"/>
                  <a:ext cx="376238" cy="377825"/>
                </a:xfrm>
                <a:custGeom>
                  <a:avLst/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8" name="Oval 7"/>
                <p:cNvSpPr>
                  <a:spLocks noChangeArrowheads="1"/>
                </p:cNvSpPr>
                <p:nvPr/>
              </p:nvSpPr>
              <p:spPr bwMode="auto">
                <a:xfrm>
                  <a:off x="6592888" y="3894138"/>
                  <a:ext cx="165100" cy="1651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9" name="Oval 8"/>
                <p:cNvSpPr>
                  <a:spLocks noChangeArrowheads="1"/>
                </p:cNvSpPr>
                <p:nvPr/>
              </p:nvSpPr>
              <p:spPr bwMode="auto">
                <a:xfrm>
                  <a:off x="5399088" y="3894138"/>
                  <a:ext cx="160338" cy="1651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 bwMode="auto">
                <a:xfrm>
                  <a:off x="6477000" y="3152775"/>
                  <a:ext cx="123825" cy="615950"/>
                </a:xfrm>
                <a:custGeom>
                  <a:avLst/>
                  <a:gdLst>
                    <a:gd name="T0" fmla="*/ 2 w 33"/>
                    <a:gd name="T1" fmla="*/ 35 h 163"/>
                    <a:gd name="T2" fmla="*/ 4 w 33"/>
                    <a:gd name="T3" fmla="*/ 36 h 163"/>
                    <a:gd name="T4" fmla="*/ 5 w 33"/>
                    <a:gd name="T5" fmla="*/ 8 h 163"/>
                    <a:gd name="T6" fmla="*/ 15 w 33"/>
                    <a:gd name="T7" fmla="*/ 7 h 163"/>
                    <a:gd name="T8" fmla="*/ 16 w 33"/>
                    <a:gd name="T9" fmla="*/ 36 h 163"/>
                    <a:gd name="T10" fmla="*/ 19 w 33"/>
                    <a:gd name="T11" fmla="*/ 37 h 163"/>
                    <a:gd name="T12" fmla="*/ 33 w 33"/>
                    <a:gd name="T13" fmla="*/ 38 h 163"/>
                    <a:gd name="T14" fmla="*/ 27 w 33"/>
                    <a:gd name="T15" fmla="*/ 133 h 163"/>
                    <a:gd name="T16" fmla="*/ 10 w 33"/>
                    <a:gd name="T17" fmla="*/ 150 h 163"/>
                    <a:gd name="T18" fmla="*/ 0 w 33"/>
                    <a:gd name="T19" fmla="*/ 163 h 163"/>
                    <a:gd name="T20" fmla="*/ 2 w 33"/>
                    <a:gd name="T21" fmla="*/ 35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16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11" name="Freeform 10"/>
                <p:cNvSpPr>
                  <a:spLocks noEditPoints="1"/>
                </p:cNvSpPr>
                <p:nvPr/>
              </p:nvSpPr>
              <p:spPr bwMode="auto">
                <a:xfrm>
                  <a:off x="5289550" y="3784600"/>
                  <a:ext cx="379413" cy="377825"/>
                </a:xfrm>
                <a:custGeom>
                  <a:avLst/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3 w 101"/>
                    <a:gd name="T17" fmla="*/ 50 h 100"/>
                    <a:gd name="T18" fmla="*/ 51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12" name="Oval 17"/>
                <p:cNvSpPr>
                  <a:spLocks noChangeArrowheads="1"/>
                </p:cNvSpPr>
                <p:nvPr/>
              </p:nvSpPr>
              <p:spPr bwMode="auto">
                <a:xfrm>
                  <a:off x="5800725" y="3894138"/>
                  <a:ext cx="165100" cy="1651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5695950" y="3784600"/>
                  <a:ext cx="379413" cy="377825"/>
                </a:xfrm>
                <a:custGeom>
                  <a:avLst/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14" name="Freeform 19"/>
                <p:cNvSpPr/>
                <p:nvPr/>
              </p:nvSpPr>
              <p:spPr bwMode="auto">
                <a:xfrm>
                  <a:off x="5256213" y="3757613"/>
                  <a:ext cx="1176338" cy="234950"/>
                </a:xfrm>
                <a:custGeom>
                  <a:avLst/>
                  <a:gdLst>
                    <a:gd name="T0" fmla="*/ 8 w 313"/>
                    <a:gd name="T1" fmla="*/ 0 h 62"/>
                    <a:gd name="T2" fmla="*/ 304 w 313"/>
                    <a:gd name="T3" fmla="*/ 0 h 62"/>
                    <a:gd name="T4" fmla="*/ 313 w 313"/>
                    <a:gd name="T5" fmla="*/ 9 h 62"/>
                    <a:gd name="T6" fmla="*/ 313 w 313"/>
                    <a:gd name="T7" fmla="*/ 54 h 62"/>
                    <a:gd name="T8" fmla="*/ 304 w 313"/>
                    <a:gd name="T9" fmla="*/ 62 h 62"/>
                    <a:gd name="T10" fmla="*/ 223 w 313"/>
                    <a:gd name="T11" fmla="*/ 62 h 62"/>
                    <a:gd name="T12" fmla="*/ 224 w 313"/>
                    <a:gd name="T13" fmla="*/ 58 h 62"/>
                    <a:gd name="T14" fmla="*/ 167 w 313"/>
                    <a:gd name="T15" fmla="*/ 2 h 62"/>
                    <a:gd name="T16" fmla="*/ 113 w 313"/>
                    <a:gd name="T17" fmla="*/ 43 h 62"/>
                    <a:gd name="T18" fmla="*/ 59 w 313"/>
                    <a:gd name="T19" fmla="*/ 2 h 62"/>
                    <a:gd name="T20" fmla="*/ 3 w 313"/>
                    <a:gd name="T21" fmla="*/ 58 h 62"/>
                    <a:gd name="T22" fmla="*/ 3 w 313"/>
                    <a:gd name="T23" fmla="*/ 60 h 62"/>
                    <a:gd name="T24" fmla="*/ 0 w 313"/>
                    <a:gd name="T25" fmla="*/ 54 h 62"/>
                    <a:gd name="T26" fmla="*/ 0 w 313"/>
                    <a:gd name="T27" fmla="*/ 9 h 62"/>
                    <a:gd name="T28" fmla="*/ 8 w 313"/>
                    <a:gd name="T2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3" h="62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  <p:sp>
              <p:nvSpPr>
                <p:cNvPr id="15" name="Freeform 21"/>
                <p:cNvSpPr/>
                <p:nvPr/>
              </p:nvSpPr>
              <p:spPr bwMode="auto">
                <a:xfrm>
                  <a:off x="6573838" y="2846388"/>
                  <a:ext cx="290513" cy="333375"/>
                </a:xfrm>
                <a:custGeom>
                  <a:avLst/>
                  <a:gdLst>
                    <a:gd name="T0" fmla="*/ 77 w 77"/>
                    <a:gd name="T1" fmla="*/ 88 h 88"/>
                    <a:gd name="T2" fmla="*/ 34 w 77"/>
                    <a:gd name="T3" fmla="*/ 23 h 88"/>
                    <a:gd name="T4" fmla="*/ 0 w 77"/>
                    <a:gd name="T5" fmla="*/ 0 h 88"/>
                    <a:gd name="T6" fmla="*/ 12 w 77"/>
                    <a:gd name="T7" fmla="*/ 85 h 88"/>
                    <a:gd name="T8" fmla="*/ 77 w 77"/>
                    <a:gd name="T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88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67605" name="组合 1"/>
            <p:cNvGrpSpPr/>
            <p:nvPr/>
          </p:nvGrpSpPr>
          <p:grpSpPr bwMode="auto">
            <a:xfrm>
              <a:off x="1416050" y="4081062"/>
              <a:ext cx="8187906" cy="1411187"/>
              <a:chOff x="1416050" y="4081062"/>
              <a:chExt cx="8187906" cy="1411187"/>
            </a:xfrm>
          </p:grpSpPr>
          <p:sp>
            <p:nvSpPr>
              <p:cNvPr id="26" name="Rectangle 28"/>
              <p:cNvSpPr/>
              <p:nvPr/>
            </p:nvSpPr>
            <p:spPr>
              <a:xfrm flipH="1">
                <a:off x="1416050" y="4081062"/>
                <a:ext cx="2948222" cy="1411216"/>
              </a:xfrm>
              <a:prstGeom prst="rect">
                <a:avLst/>
              </a:prstGeom>
              <a:solidFill>
                <a:srgbClr val="0092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/>
              </a:p>
            </p:txBody>
          </p:sp>
          <p:sp>
            <p:nvSpPr>
              <p:cNvPr id="27" name="Rectangle 29"/>
              <p:cNvSpPr/>
              <p:nvPr/>
            </p:nvSpPr>
            <p:spPr>
              <a:xfrm flipH="1">
                <a:off x="4364272" y="4081062"/>
                <a:ext cx="1822594" cy="1411216"/>
              </a:xfrm>
              <a:prstGeom prst="rect">
                <a:avLst/>
              </a:prstGeom>
              <a:solidFill>
                <a:srgbClr val="43C5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/>
              </a:p>
            </p:txBody>
          </p:sp>
          <p:sp>
            <p:nvSpPr>
              <p:cNvPr id="28" name="Rectangle 30"/>
              <p:cNvSpPr/>
              <p:nvPr/>
            </p:nvSpPr>
            <p:spPr>
              <a:xfrm flipH="1">
                <a:off x="6186866" y="4081062"/>
                <a:ext cx="2348098" cy="1411216"/>
              </a:xfrm>
              <a:prstGeom prst="rect">
                <a:avLst/>
              </a:prstGeom>
              <a:solidFill>
                <a:srgbClr val="64A0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/>
              </a:p>
            </p:txBody>
          </p:sp>
          <p:sp>
            <p:nvSpPr>
              <p:cNvPr id="29" name="Rectangle 31"/>
              <p:cNvSpPr/>
              <p:nvPr/>
            </p:nvSpPr>
            <p:spPr>
              <a:xfrm flipH="1">
                <a:off x="8534964" y="4081062"/>
                <a:ext cx="1068473" cy="1411216"/>
              </a:xfrm>
              <a:prstGeom prst="rect">
                <a:avLst/>
              </a:prstGeom>
              <a:solidFill>
                <a:srgbClr val="C1D8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/>
              </a:p>
            </p:txBody>
          </p:sp>
        </p:grpSp>
      </p:grp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1316038" y="1393825"/>
            <a:ext cx="9593262" cy="6524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</a:p>
        </p:txBody>
      </p:sp>
      <p:sp>
        <p:nvSpPr>
          <p:cNvPr id="43" name="矩形 3"/>
          <p:cNvSpPr>
            <a:spLocks noChangeArrowheads="1"/>
          </p:cNvSpPr>
          <p:nvPr/>
        </p:nvSpPr>
        <p:spPr bwMode="auto">
          <a:xfrm>
            <a:off x="4810125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业务介绍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4" name="文本框 37"/>
          <p:cNvSpPr txBox="1">
            <a:spLocks noChangeArrowheads="1"/>
          </p:cNvSpPr>
          <p:nvPr/>
        </p:nvSpPr>
        <p:spPr bwMode="auto">
          <a:xfrm>
            <a:off x="6715125" y="809625"/>
            <a:ext cx="230663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cs typeface="Arial" panose="020B0604020202020204" pitchFamily="34" charset="0"/>
              </a:rPr>
              <a:t>The Main Business</a:t>
            </a:r>
            <a:endParaRPr lang="zh-CN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4264025" y="617538"/>
            <a:ext cx="263525" cy="395287"/>
            <a:chOff x="5284519" y="1508166"/>
            <a:chExt cx="213756" cy="427512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肘形连接符 59"/>
          <p:cNvCxnSpPr>
            <a:stCxn id="26" idx="0"/>
            <a:endCxn id="55" idx="2"/>
          </p:cNvCxnSpPr>
          <p:nvPr/>
        </p:nvCxnSpPr>
        <p:spPr>
          <a:xfrm rot="16200000" flipV="1">
            <a:off x="2490788" y="3681413"/>
            <a:ext cx="336550" cy="463550"/>
          </a:xfrm>
          <a:prstGeom prst="bentConnector3">
            <a:avLst/>
          </a:prstGeom>
          <a:ln w="12700">
            <a:solidFill>
              <a:srgbClr val="F4CE3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连接符 61"/>
          <p:cNvCxnSpPr>
            <a:stCxn id="27" idx="0"/>
            <a:endCxn id="54" idx="2"/>
          </p:cNvCxnSpPr>
          <p:nvPr/>
        </p:nvCxnSpPr>
        <p:spPr>
          <a:xfrm rot="16200000" flipV="1">
            <a:off x="4917282" y="3723481"/>
            <a:ext cx="336550" cy="379413"/>
          </a:xfrm>
          <a:prstGeom prst="bentConnector3">
            <a:avLst/>
          </a:prstGeom>
          <a:ln w="12700">
            <a:solidFill>
              <a:srgbClr val="F4CE3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肘形连接符 65"/>
          <p:cNvCxnSpPr>
            <a:stCxn id="29" idx="0"/>
            <a:endCxn id="52" idx="2"/>
          </p:cNvCxnSpPr>
          <p:nvPr/>
        </p:nvCxnSpPr>
        <p:spPr>
          <a:xfrm rot="5400000" flipH="1" flipV="1">
            <a:off x="9282907" y="3531394"/>
            <a:ext cx="336550" cy="763587"/>
          </a:xfrm>
          <a:prstGeom prst="bentConnector3">
            <a:avLst/>
          </a:prstGeom>
          <a:ln w="12700">
            <a:solidFill>
              <a:srgbClr val="F4CE3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2489200" y="4556125"/>
            <a:ext cx="8016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35%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875213" y="4556125"/>
            <a:ext cx="8016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25%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961188" y="4556125"/>
            <a:ext cx="8016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30%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8669338" y="4556125"/>
            <a:ext cx="8016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7" name="直接连接符 86"/>
          <p:cNvCxnSpPr>
            <a:stCxn id="28" idx="0"/>
            <a:endCxn id="53" idx="2"/>
          </p:cNvCxnSpPr>
          <p:nvPr/>
        </p:nvCxnSpPr>
        <p:spPr>
          <a:xfrm flipV="1">
            <a:off x="7361238" y="3744913"/>
            <a:ext cx="3175" cy="336550"/>
          </a:xfrm>
          <a:prstGeom prst="line">
            <a:avLst/>
          </a:prstGeom>
          <a:ln w="12700">
            <a:solidFill>
              <a:srgbClr val="F4CE3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8821738" y="2135188"/>
            <a:ext cx="2022475" cy="1609725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19050">
            <a:solidFill>
              <a:srgbClr val="C1D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6353175" y="2135188"/>
            <a:ext cx="2022475" cy="1609725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  <a:ln w="19050">
            <a:solidFill>
              <a:srgbClr val="64A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884613" y="2135188"/>
            <a:ext cx="2022475" cy="1609725"/>
          </a:xfrm>
          <a:prstGeom prst="rect">
            <a:avLst/>
          </a:prstGeom>
          <a:blipFill>
            <a:blip r:embed="rId5" cstate="print"/>
            <a:srcRect/>
            <a:stretch>
              <a:fillRect/>
            </a:stretch>
          </a:blipFill>
          <a:ln w="19050">
            <a:solidFill>
              <a:srgbClr val="43C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416050" y="2135188"/>
            <a:ext cx="2022475" cy="1609725"/>
          </a:xfrm>
          <a:prstGeom prst="rect">
            <a:avLst/>
          </a:prstGeom>
          <a:blipFill>
            <a:blip r:embed="rId6" cstate="print"/>
            <a:srcRect/>
            <a:stretch>
              <a:fillRect/>
            </a:stretch>
          </a:blipFill>
          <a:ln w="19050">
            <a:solidFill>
              <a:srgbClr val="009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73" grpId="0"/>
      <p:bldP spid="74" grpId="0"/>
      <p:bldP spid="75" grpId="0"/>
      <p:bldP spid="77" grpId="0"/>
      <p:bldP spid="52" grpId="0" animBg="1"/>
      <p:bldP spid="53" grpId="0" animBg="1"/>
      <p:bldP spid="54" grpId="0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2"/>
          <p:cNvSpPr>
            <a:spLocks noChangeArrowheads="1"/>
          </p:cNvSpPr>
          <p:nvPr/>
        </p:nvSpPr>
        <p:spPr bwMode="auto">
          <a:xfrm>
            <a:off x="9785350" y="3838575"/>
            <a:ext cx="923925" cy="2260600"/>
          </a:xfrm>
          <a:prstGeom prst="rect">
            <a:avLst/>
          </a:prstGeom>
          <a:solidFill>
            <a:srgbClr val="43C5AD"/>
          </a:solidFill>
          <a:ln w="9525">
            <a:noFill/>
            <a:miter lim="800000"/>
          </a:ln>
        </p:spPr>
        <p:txBody>
          <a:bodyPr lIns="121912" tIns="60956" rIns="121912" bIns="6095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37"/>
          <p:cNvSpPr>
            <a:spLocks noChangeArrowheads="1"/>
          </p:cNvSpPr>
          <p:nvPr/>
        </p:nvSpPr>
        <p:spPr bwMode="auto">
          <a:xfrm>
            <a:off x="4995863" y="3838575"/>
            <a:ext cx="4667250" cy="2260600"/>
          </a:xfrm>
          <a:prstGeom prst="rect">
            <a:avLst/>
          </a:prstGeom>
          <a:solidFill>
            <a:srgbClr val="C2DA3A"/>
          </a:solidFill>
          <a:ln w="9525">
            <a:noFill/>
            <a:miter lim="800000"/>
          </a:ln>
        </p:spPr>
        <p:txBody>
          <a:bodyPr lIns="121912" tIns="60956" rIns="121912" bIns="6095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矩形 46"/>
          <p:cNvSpPr>
            <a:spLocks noChangeAspect="1" noChangeArrowheads="1"/>
          </p:cNvSpPr>
          <p:nvPr/>
        </p:nvSpPr>
        <p:spPr bwMode="auto">
          <a:xfrm>
            <a:off x="1485900" y="3838575"/>
            <a:ext cx="3389313" cy="2260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121912" tIns="60956" rIns="121912" bIns="6095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spect="1" noChangeArrowheads="1"/>
          </p:cNvSpPr>
          <p:nvPr/>
        </p:nvSpPr>
        <p:spPr bwMode="auto">
          <a:xfrm>
            <a:off x="3840163" y="1485900"/>
            <a:ext cx="3386137" cy="22590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121912" tIns="60956" rIns="121912" bIns="6095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矩形 1"/>
          <p:cNvSpPr>
            <a:spLocks noChangeArrowheads="1"/>
          </p:cNvSpPr>
          <p:nvPr/>
        </p:nvSpPr>
        <p:spPr bwMode="auto">
          <a:xfrm>
            <a:off x="1485900" y="1484313"/>
            <a:ext cx="2260600" cy="2260600"/>
          </a:xfrm>
          <a:prstGeom prst="rect">
            <a:avLst/>
          </a:prstGeom>
          <a:solidFill>
            <a:srgbClr val="0092C3"/>
          </a:solidFill>
          <a:ln w="9525">
            <a:noFill/>
            <a:miter lim="800000"/>
          </a:ln>
        </p:spPr>
        <p:txBody>
          <a:bodyPr lIns="121912" tIns="60956" rIns="121912" bIns="6095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矩形 59"/>
          <p:cNvSpPr>
            <a:spLocks noChangeAspect="1" noChangeArrowheads="1"/>
          </p:cNvSpPr>
          <p:nvPr/>
        </p:nvSpPr>
        <p:spPr bwMode="auto">
          <a:xfrm>
            <a:off x="7319963" y="1484313"/>
            <a:ext cx="3389312" cy="22606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121912" tIns="60956" rIns="121912" bIns="60956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矩形 56"/>
          <p:cNvSpPr>
            <a:spLocks noChangeArrowheads="1"/>
          </p:cNvSpPr>
          <p:nvPr/>
        </p:nvSpPr>
        <p:spPr bwMode="auto">
          <a:xfrm>
            <a:off x="1485900" y="1612900"/>
            <a:ext cx="21526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2" tIns="60956" rIns="121912" bIns="60956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添加主题</a:t>
            </a:r>
            <a:endParaRPr lang="zh-CN" altLang="en-US" sz="220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48" name="矩形 57"/>
          <p:cNvSpPr>
            <a:spLocks noChangeArrowheads="1"/>
          </p:cNvSpPr>
          <p:nvPr/>
        </p:nvSpPr>
        <p:spPr bwMode="auto">
          <a:xfrm>
            <a:off x="1801813" y="2062163"/>
            <a:ext cx="1841500" cy="661987"/>
          </a:xfrm>
          <a:prstGeom prst="rect">
            <a:avLst/>
          </a:prstGeom>
          <a:noFill/>
          <a:ln>
            <a:noFill/>
          </a:ln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 fontAlgn="auto">
              <a:lnSpc>
                <a:spcPts val="2135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文字描述，总结概括，内容大纲。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44"/>
          <p:cNvSpPr>
            <a:spLocks noChangeArrowheads="1"/>
          </p:cNvSpPr>
          <p:nvPr/>
        </p:nvSpPr>
        <p:spPr bwMode="auto">
          <a:xfrm>
            <a:off x="5126038" y="3979863"/>
            <a:ext cx="3098800" cy="460375"/>
          </a:xfrm>
          <a:prstGeom prst="rect">
            <a:avLst/>
          </a:prstGeom>
          <a:noFill/>
          <a:ln>
            <a:noFill/>
          </a:ln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矩形 45"/>
          <p:cNvSpPr>
            <a:spLocks noChangeArrowheads="1"/>
          </p:cNvSpPr>
          <p:nvPr/>
        </p:nvSpPr>
        <p:spPr bwMode="auto">
          <a:xfrm>
            <a:off x="5126038" y="4381500"/>
            <a:ext cx="4281487" cy="984877"/>
          </a:xfrm>
          <a:prstGeom prst="rect">
            <a:avLst/>
          </a:prstGeom>
          <a:noFill/>
          <a:ln>
            <a:noFill/>
          </a:ln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右键点击图片选择设置图片格式可直接替换图片，在此录入上述图表的综合描述说明，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在此录入上述图表的综合分析说明，在此录入上述图表的综合分析说明，在此录入上述图表的综合分析说明。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4810125" y="563563"/>
            <a:ext cx="1827213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主要产品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文本框 37"/>
          <p:cNvSpPr txBox="1">
            <a:spLocks noChangeArrowheads="1"/>
          </p:cNvSpPr>
          <p:nvPr/>
        </p:nvSpPr>
        <p:spPr bwMode="auto">
          <a:xfrm>
            <a:off x="6719888" y="809625"/>
            <a:ext cx="23082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cs typeface="Arial" panose="020B0604020202020204" pitchFamily="34" charset="0"/>
              </a:rPr>
              <a:t>Our Products</a:t>
            </a:r>
            <a:endParaRPr lang="zh-CN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4265613" y="617538"/>
            <a:ext cx="263525" cy="395287"/>
            <a:chOff x="5284519" y="1508166"/>
            <a:chExt cx="213756" cy="42751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燕尾形 1"/>
          <p:cNvSpPr/>
          <p:nvPr/>
        </p:nvSpPr>
        <p:spPr>
          <a:xfrm>
            <a:off x="11085513" y="3487738"/>
            <a:ext cx="512762" cy="51276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 flipH="1">
            <a:off x="650875" y="3487738"/>
            <a:ext cx="512763" cy="51276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17" grpId="0"/>
      <p:bldP spid="18" grpId="0"/>
      <p:bldP spid="2" grpId="0" animBg="1"/>
      <p:bldP spid="2" grpId="1" animBg="1"/>
      <p:bldP spid="24" grpId="0" animBg="1"/>
      <p:bldP spid="2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4843463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产品展示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文本框 37"/>
          <p:cNvSpPr txBox="1">
            <a:spLocks noChangeArrowheads="1"/>
          </p:cNvSpPr>
          <p:nvPr/>
        </p:nvSpPr>
        <p:spPr bwMode="auto">
          <a:xfrm>
            <a:off x="6751638" y="809625"/>
            <a:ext cx="23082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cs typeface="Arial" panose="020B0604020202020204" pitchFamily="34" charset="0"/>
              </a:rPr>
              <a:t>Our Products</a:t>
            </a:r>
            <a:endParaRPr lang="zh-CN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4297363" y="617538"/>
            <a:ext cx="263525" cy="395287"/>
            <a:chOff x="5284519" y="1508166"/>
            <a:chExt cx="213756" cy="42751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9"/>
          <p:cNvSpPr/>
          <p:nvPr/>
        </p:nvSpPr>
        <p:spPr>
          <a:xfrm>
            <a:off x="0" y="4381500"/>
            <a:ext cx="122047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8" name="Rectangle 11"/>
          <p:cNvSpPr/>
          <p:nvPr/>
        </p:nvSpPr>
        <p:spPr>
          <a:xfrm>
            <a:off x="-12700" y="4381500"/>
            <a:ext cx="12226925" cy="682625"/>
          </a:xfrm>
          <a:prstGeom prst="rect">
            <a:avLst/>
          </a:prstGeom>
          <a:solidFill>
            <a:srgbClr val="43C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327525" y="2146300"/>
            <a:ext cx="3536950" cy="2133600"/>
            <a:chOff x="4388285" y="2049378"/>
            <a:chExt cx="3536515" cy="2133600"/>
          </a:xfrm>
        </p:grpSpPr>
        <p:pic>
          <p:nvPicPr>
            <p:cNvPr id="71700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88285" y="2049378"/>
              <a:ext cx="3536515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18"/>
            <p:cNvSpPr/>
            <p:nvPr/>
          </p:nvSpPr>
          <p:spPr>
            <a:xfrm>
              <a:off x="4907334" y="2304966"/>
              <a:ext cx="2450799" cy="1530350"/>
            </a:xfrm>
            <a:prstGeom prst="rect">
              <a:avLst/>
            </a:prstGeom>
            <a:blipFill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874713" y="2146300"/>
            <a:ext cx="3535362" cy="2133600"/>
            <a:chOff x="629088" y="2049378"/>
            <a:chExt cx="3536515" cy="2133600"/>
          </a:xfrm>
        </p:grpSpPr>
        <p:pic>
          <p:nvPicPr>
            <p:cNvPr id="71698" name="Pictur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9088" y="2049378"/>
              <a:ext cx="3536515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19"/>
            <p:cNvSpPr/>
            <p:nvPr/>
          </p:nvSpPr>
          <p:spPr>
            <a:xfrm>
              <a:off x="1153134" y="2304966"/>
              <a:ext cx="2451899" cy="1530350"/>
            </a:xfrm>
            <a:prstGeom prst="rect">
              <a:avLst/>
            </a:prstGeom>
            <a:blipFill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7781925" y="2146300"/>
            <a:ext cx="3535363" cy="2133600"/>
            <a:chOff x="8233332" y="2049378"/>
            <a:chExt cx="3536515" cy="2133600"/>
          </a:xfrm>
        </p:grpSpPr>
        <p:pic>
          <p:nvPicPr>
            <p:cNvPr id="71696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33332" y="2049378"/>
              <a:ext cx="3536515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20"/>
            <p:cNvSpPr/>
            <p:nvPr/>
          </p:nvSpPr>
          <p:spPr>
            <a:xfrm>
              <a:off x="8749438" y="2304966"/>
              <a:ext cx="2450310" cy="1530350"/>
            </a:xfrm>
            <a:prstGeom prst="rect">
              <a:avLst/>
            </a:prstGeom>
            <a:blipFill>
              <a:blip r:embed="rId6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</p:grp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316038" y="1457325"/>
            <a:ext cx="9593262" cy="6254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39" name="矩形 38"/>
          <p:cNvSpPr/>
          <p:nvPr/>
        </p:nvSpPr>
        <p:spPr>
          <a:xfrm>
            <a:off x="1703506" y="4491581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添加产品名称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1477963" y="5129213"/>
            <a:ext cx="2328862" cy="12128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5157291" y="4491581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添加产品名称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4932363" y="5129213"/>
            <a:ext cx="2327275" cy="12128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4" name="矩形 53"/>
          <p:cNvSpPr/>
          <p:nvPr/>
        </p:nvSpPr>
        <p:spPr>
          <a:xfrm>
            <a:off x="8611075" y="4491581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添加产品名称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8385175" y="5129213"/>
            <a:ext cx="2328863" cy="12128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 animBg="1"/>
      <p:bldP spid="38" grpId="0"/>
      <p:bldP spid="40" grpId="0"/>
      <p:bldP spid="53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8004175" y="4500563"/>
            <a:ext cx="6127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 bwMode="auto">
          <a:xfrm flipH="1" flipV="1">
            <a:off x="6437313" y="5703888"/>
            <a:ext cx="1028700" cy="195262"/>
            <a:chOff x="4255294" y="1661160"/>
            <a:chExt cx="1505426" cy="262890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5409919" y="1661160"/>
              <a:ext cx="350801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255294" y="1663297"/>
              <a:ext cx="1156948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 flipH="1">
            <a:off x="3568700" y="4518025"/>
            <a:ext cx="61118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568700" y="3146425"/>
            <a:ext cx="61118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 bwMode="auto">
          <a:xfrm>
            <a:off x="4551363" y="1611313"/>
            <a:ext cx="1214437" cy="263525"/>
            <a:chOff x="4255294" y="1661160"/>
            <a:chExt cx="1505426" cy="26289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5410438" y="1661160"/>
              <a:ext cx="350282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4255294" y="1664327"/>
              <a:ext cx="1157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816725" y="2619375"/>
            <a:ext cx="1203325" cy="1050925"/>
            <a:chOff x="6842760" y="2637270"/>
            <a:chExt cx="1203960" cy="1051560"/>
          </a:xfrm>
        </p:grpSpPr>
        <p:sp>
          <p:nvSpPr>
            <p:cNvPr id="2" name="六边形 1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774" name="文本框 43"/>
            <p:cNvSpPr txBox="1">
              <a:spLocks noChangeArrowheads="1"/>
            </p:cNvSpPr>
            <p:nvPr/>
          </p:nvSpPr>
          <p:spPr bwMode="auto">
            <a:xfrm>
              <a:off x="7024263" y="2809107"/>
              <a:ext cx="82072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E7E7E7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000" baseline="-3000">
                <a:solidFill>
                  <a:srgbClr val="E7E7E7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5499100" y="1860550"/>
            <a:ext cx="1204913" cy="1050925"/>
            <a:chOff x="5525852" y="1879080"/>
            <a:chExt cx="1203960" cy="1051560"/>
          </a:xfrm>
        </p:grpSpPr>
        <p:sp>
          <p:nvSpPr>
            <p:cNvPr id="8" name="六边形 7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686063" y="1988684"/>
              <a:ext cx="883538" cy="7640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6800850" y="3975100"/>
            <a:ext cx="1203325" cy="1050925"/>
            <a:chOff x="6842760" y="4008870"/>
            <a:chExt cx="1203960" cy="1051560"/>
          </a:xfrm>
        </p:grpSpPr>
        <p:sp>
          <p:nvSpPr>
            <p:cNvPr id="6" name="六边形 5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980946" y="4118474"/>
              <a:ext cx="927589" cy="7640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4179888" y="3990975"/>
            <a:ext cx="1204912" cy="1050925"/>
            <a:chOff x="4206240" y="4008870"/>
            <a:chExt cx="1203960" cy="1051560"/>
          </a:xfrm>
        </p:grpSpPr>
        <p:sp>
          <p:nvSpPr>
            <p:cNvPr id="5" name="六边形 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398175" y="4118474"/>
              <a:ext cx="820090" cy="7640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179888" y="2619375"/>
            <a:ext cx="1204912" cy="1050925"/>
            <a:chOff x="4206240" y="2637270"/>
            <a:chExt cx="1203960" cy="1051560"/>
          </a:xfrm>
        </p:grpSpPr>
        <p:sp>
          <p:nvSpPr>
            <p:cNvPr id="4" name="六边形 3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766" name="文本框 47"/>
            <p:cNvSpPr txBox="1">
              <a:spLocks noChangeArrowheads="1"/>
            </p:cNvSpPr>
            <p:nvPr/>
          </p:nvSpPr>
          <p:spPr bwMode="auto">
            <a:xfrm>
              <a:off x="4387743" y="2809107"/>
              <a:ext cx="82072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E7E7E7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4000" baseline="-3000">
                <a:solidFill>
                  <a:srgbClr val="E7E7E7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5499100" y="4679950"/>
            <a:ext cx="1204913" cy="1052513"/>
            <a:chOff x="5525852" y="4683240"/>
            <a:chExt cx="1203960" cy="1051560"/>
          </a:xfrm>
        </p:grpSpPr>
        <p:sp>
          <p:nvSpPr>
            <p:cNvPr id="9" name="六边形 8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764" name="文本框 48"/>
            <p:cNvSpPr txBox="1">
              <a:spLocks noChangeArrowheads="1"/>
            </p:cNvSpPr>
            <p:nvPr/>
          </p:nvSpPr>
          <p:spPr bwMode="auto">
            <a:xfrm>
              <a:off x="5693281" y="4855077"/>
              <a:ext cx="82072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E7E7E7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4000" baseline="-3000">
                <a:solidFill>
                  <a:srgbClr val="E7E7E7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5157788" y="3006725"/>
            <a:ext cx="1887537" cy="1592263"/>
            <a:chOff x="5184305" y="3025164"/>
            <a:chExt cx="1887055" cy="1592580"/>
          </a:xfrm>
        </p:grpSpPr>
        <p:sp>
          <p:nvSpPr>
            <p:cNvPr id="7" name="六边形 6"/>
            <p:cNvSpPr/>
            <p:nvPr/>
          </p:nvSpPr>
          <p:spPr>
            <a:xfrm>
              <a:off x="5184305" y="3025164"/>
              <a:ext cx="1887055" cy="1592580"/>
            </a:xfrm>
            <a:prstGeom prst="hexagon">
              <a:avLst/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5630276" y="3468879"/>
              <a:ext cx="966085" cy="648000"/>
              <a:chOff x="3784600" y="1525588"/>
              <a:chExt cx="935038" cy="568325"/>
            </a:xfrm>
            <a:solidFill>
              <a:srgbClr val="E7E7E7"/>
            </a:solidFill>
          </p:grpSpPr>
          <p:sp>
            <p:nvSpPr>
              <p:cNvPr id="51" name="Freeform 8"/>
              <p:cNvSpPr/>
              <p:nvPr/>
            </p:nvSpPr>
            <p:spPr bwMode="auto">
              <a:xfrm>
                <a:off x="3871913" y="2011363"/>
                <a:ext cx="112713" cy="82550"/>
              </a:xfrm>
              <a:custGeom>
                <a:avLst/>
                <a:gdLst>
                  <a:gd name="T0" fmla="*/ 30 w 30"/>
                  <a:gd name="T1" fmla="*/ 19 h 22"/>
                  <a:gd name="T2" fmla="*/ 30 w 30"/>
                  <a:gd name="T3" fmla="*/ 0 h 22"/>
                  <a:gd name="T4" fmla="*/ 1 w 30"/>
                  <a:gd name="T5" fmla="*/ 22 h 22"/>
                  <a:gd name="T6" fmla="*/ 27 w 30"/>
                  <a:gd name="T7" fmla="*/ 22 h 22"/>
                  <a:gd name="T8" fmla="*/ 30 w 30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9"/>
              <p:cNvSpPr/>
              <p:nvPr/>
            </p:nvSpPr>
            <p:spPr bwMode="auto">
              <a:xfrm>
                <a:off x="4020344" y="1893888"/>
                <a:ext cx="120650" cy="200025"/>
              </a:xfrm>
              <a:custGeom>
                <a:avLst/>
                <a:gdLst>
                  <a:gd name="T0" fmla="*/ 29 w 32"/>
                  <a:gd name="T1" fmla="*/ 53 h 53"/>
                  <a:gd name="T2" fmla="*/ 32 w 32"/>
                  <a:gd name="T3" fmla="*/ 50 h 53"/>
                  <a:gd name="T4" fmla="*/ 32 w 32"/>
                  <a:gd name="T5" fmla="*/ 0 h 53"/>
                  <a:gd name="T6" fmla="*/ 0 w 32"/>
                  <a:gd name="T7" fmla="*/ 23 h 53"/>
                  <a:gd name="T8" fmla="*/ 0 w 32"/>
                  <a:gd name="T9" fmla="*/ 24 h 53"/>
                  <a:gd name="T10" fmla="*/ 0 w 32"/>
                  <a:gd name="T11" fmla="*/ 50 h 53"/>
                  <a:gd name="T12" fmla="*/ 2 w 32"/>
                  <a:gd name="T13" fmla="*/ 53 h 53"/>
                  <a:gd name="T14" fmla="*/ 29 w 32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4176712" y="1800225"/>
                <a:ext cx="120650" cy="293688"/>
              </a:xfrm>
              <a:custGeom>
                <a:avLst/>
                <a:gdLst>
                  <a:gd name="T0" fmla="*/ 29 w 32"/>
                  <a:gd name="T1" fmla="*/ 78 h 78"/>
                  <a:gd name="T2" fmla="*/ 32 w 32"/>
                  <a:gd name="T3" fmla="*/ 75 h 78"/>
                  <a:gd name="T4" fmla="*/ 32 w 32"/>
                  <a:gd name="T5" fmla="*/ 9 h 78"/>
                  <a:gd name="T6" fmla="*/ 23 w 32"/>
                  <a:gd name="T7" fmla="*/ 0 h 78"/>
                  <a:gd name="T8" fmla="*/ 10 w 32"/>
                  <a:gd name="T9" fmla="*/ 10 h 78"/>
                  <a:gd name="T10" fmla="*/ 0 w 32"/>
                  <a:gd name="T11" fmla="*/ 17 h 78"/>
                  <a:gd name="T12" fmla="*/ 0 w 32"/>
                  <a:gd name="T13" fmla="*/ 75 h 78"/>
                  <a:gd name="T14" fmla="*/ 3 w 32"/>
                  <a:gd name="T15" fmla="*/ 78 h 78"/>
                  <a:gd name="T16" fmla="*/ 29 w 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>
                <a:off x="4333081" y="1841500"/>
                <a:ext cx="120650" cy="252413"/>
              </a:xfrm>
              <a:custGeom>
                <a:avLst/>
                <a:gdLst>
                  <a:gd name="T0" fmla="*/ 30 w 32"/>
                  <a:gd name="T1" fmla="*/ 67 h 67"/>
                  <a:gd name="T2" fmla="*/ 32 w 32"/>
                  <a:gd name="T3" fmla="*/ 64 h 67"/>
                  <a:gd name="T4" fmla="*/ 32 w 32"/>
                  <a:gd name="T5" fmla="*/ 0 h 67"/>
                  <a:gd name="T6" fmla="*/ 20 w 32"/>
                  <a:gd name="T7" fmla="*/ 10 h 67"/>
                  <a:gd name="T8" fmla="*/ 16 w 32"/>
                  <a:gd name="T9" fmla="*/ 13 h 67"/>
                  <a:gd name="T10" fmla="*/ 5 w 32"/>
                  <a:gd name="T11" fmla="*/ 12 h 67"/>
                  <a:gd name="T12" fmla="*/ 4 w 32"/>
                  <a:gd name="T13" fmla="*/ 11 h 67"/>
                  <a:gd name="T14" fmla="*/ 0 w 32"/>
                  <a:gd name="T15" fmla="*/ 7 h 67"/>
                  <a:gd name="T16" fmla="*/ 0 w 32"/>
                  <a:gd name="T17" fmla="*/ 64 h 67"/>
                  <a:gd name="T18" fmla="*/ 3 w 32"/>
                  <a:gd name="T19" fmla="*/ 67 h 67"/>
                  <a:gd name="T20" fmla="*/ 30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4489450" y="1720850"/>
                <a:ext cx="120650" cy="373063"/>
              </a:xfrm>
              <a:custGeom>
                <a:avLst/>
                <a:gdLst>
                  <a:gd name="T0" fmla="*/ 29 w 32"/>
                  <a:gd name="T1" fmla="*/ 99 h 99"/>
                  <a:gd name="T2" fmla="*/ 32 w 32"/>
                  <a:gd name="T3" fmla="*/ 96 h 99"/>
                  <a:gd name="T4" fmla="*/ 32 w 32"/>
                  <a:gd name="T5" fmla="*/ 0 h 99"/>
                  <a:gd name="T6" fmla="*/ 13 w 32"/>
                  <a:gd name="T7" fmla="*/ 15 h 99"/>
                  <a:gd name="T8" fmla="*/ 0 w 32"/>
                  <a:gd name="T9" fmla="*/ 25 h 99"/>
                  <a:gd name="T10" fmla="*/ 0 w 32"/>
                  <a:gd name="T11" fmla="*/ 96 h 99"/>
                  <a:gd name="T12" fmla="*/ 3 w 32"/>
                  <a:gd name="T13" fmla="*/ 99 h 99"/>
                  <a:gd name="T14" fmla="*/ 29 w 3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3784600" y="1525588"/>
                <a:ext cx="935038" cy="541338"/>
              </a:xfrm>
              <a:custGeom>
                <a:avLst/>
                <a:gdLst>
                  <a:gd name="T0" fmla="*/ 248 w 248"/>
                  <a:gd name="T1" fmla="*/ 8 h 144"/>
                  <a:gd name="T2" fmla="*/ 245 w 248"/>
                  <a:gd name="T3" fmla="*/ 2 h 144"/>
                  <a:gd name="T4" fmla="*/ 239 w 248"/>
                  <a:gd name="T5" fmla="*/ 0 h 144"/>
                  <a:gd name="T6" fmla="*/ 230 w 248"/>
                  <a:gd name="T7" fmla="*/ 0 h 144"/>
                  <a:gd name="T8" fmla="*/ 200 w 248"/>
                  <a:gd name="T9" fmla="*/ 0 h 144"/>
                  <a:gd name="T10" fmla="*/ 197 w 248"/>
                  <a:gd name="T11" fmla="*/ 1 h 144"/>
                  <a:gd name="T12" fmla="*/ 196 w 248"/>
                  <a:gd name="T13" fmla="*/ 1 h 144"/>
                  <a:gd name="T14" fmla="*/ 191 w 248"/>
                  <a:gd name="T15" fmla="*/ 8 h 144"/>
                  <a:gd name="T16" fmla="*/ 197 w 248"/>
                  <a:gd name="T17" fmla="*/ 16 h 144"/>
                  <a:gd name="T18" fmla="*/ 200 w 248"/>
                  <a:gd name="T19" fmla="*/ 17 h 144"/>
                  <a:gd name="T20" fmla="*/ 210 w 248"/>
                  <a:gd name="T21" fmla="*/ 17 h 144"/>
                  <a:gd name="T22" fmla="*/ 215 w 248"/>
                  <a:gd name="T23" fmla="*/ 17 h 144"/>
                  <a:gd name="T24" fmla="*/ 206 w 248"/>
                  <a:gd name="T25" fmla="*/ 24 h 144"/>
                  <a:gd name="T26" fmla="*/ 189 w 248"/>
                  <a:gd name="T27" fmla="*/ 39 h 144"/>
                  <a:gd name="T28" fmla="*/ 179 w 248"/>
                  <a:gd name="T29" fmla="*/ 47 h 144"/>
                  <a:gd name="T30" fmla="*/ 166 w 248"/>
                  <a:gd name="T31" fmla="*/ 57 h 144"/>
                  <a:gd name="T32" fmla="*/ 158 w 248"/>
                  <a:gd name="T33" fmla="*/ 63 h 144"/>
                  <a:gd name="T34" fmla="*/ 150 w 248"/>
                  <a:gd name="T35" fmla="*/ 55 h 144"/>
                  <a:gd name="T36" fmla="*/ 146 w 248"/>
                  <a:gd name="T37" fmla="*/ 52 h 144"/>
                  <a:gd name="T38" fmla="*/ 136 w 248"/>
                  <a:gd name="T39" fmla="*/ 42 h 144"/>
                  <a:gd name="T40" fmla="*/ 134 w 248"/>
                  <a:gd name="T41" fmla="*/ 40 h 144"/>
                  <a:gd name="T42" fmla="*/ 123 w 248"/>
                  <a:gd name="T43" fmla="*/ 39 h 144"/>
                  <a:gd name="T44" fmla="*/ 114 w 248"/>
                  <a:gd name="T45" fmla="*/ 46 h 144"/>
                  <a:gd name="T46" fmla="*/ 104 w 248"/>
                  <a:gd name="T47" fmla="*/ 54 h 144"/>
                  <a:gd name="T48" fmla="*/ 97 w 248"/>
                  <a:gd name="T49" fmla="*/ 58 h 144"/>
                  <a:gd name="T50" fmla="*/ 94 w 248"/>
                  <a:gd name="T51" fmla="*/ 61 h 144"/>
                  <a:gd name="T52" fmla="*/ 62 w 248"/>
                  <a:gd name="T53" fmla="*/ 85 h 144"/>
                  <a:gd name="T54" fmla="*/ 61 w 248"/>
                  <a:gd name="T55" fmla="*/ 86 h 144"/>
                  <a:gd name="T56" fmla="*/ 51 w 248"/>
                  <a:gd name="T57" fmla="*/ 93 h 144"/>
                  <a:gd name="T58" fmla="*/ 9 w 248"/>
                  <a:gd name="T59" fmla="*/ 124 h 144"/>
                  <a:gd name="T60" fmla="*/ 4 w 248"/>
                  <a:gd name="T61" fmla="*/ 128 h 144"/>
                  <a:gd name="T62" fmla="*/ 3 w 248"/>
                  <a:gd name="T63" fmla="*/ 140 h 144"/>
                  <a:gd name="T64" fmla="*/ 11 w 248"/>
                  <a:gd name="T65" fmla="*/ 143 h 144"/>
                  <a:gd name="T66" fmla="*/ 15 w 248"/>
                  <a:gd name="T67" fmla="*/ 142 h 144"/>
                  <a:gd name="T68" fmla="*/ 51 w 248"/>
                  <a:gd name="T69" fmla="*/ 114 h 144"/>
                  <a:gd name="T70" fmla="*/ 61 w 248"/>
                  <a:gd name="T71" fmla="*/ 107 h 144"/>
                  <a:gd name="T72" fmla="*/ 62 w 248"/>
                  <a:gd name="T73" fmla="*/ 107 h 144"/>
                  <a:gd name="T74" fmla="*/ 94 w 248"/>
                  <a:gd name="T75" fmla="*/ 82 h 144"/>
                  <a:gd name="T76" fmla="*/ 98 w 248"/>
                  <a:gd name="T77" fmla="*/ 80 h 144"/>
                  <a:gd name="T78" fmla="*/ 104 w 248"/>
                  <a:gd name="T79" fmla="*/ 75 h 144"/>
                  <a:gd name="T80" fmla="*/ 114 w 248"/>
                  <a:gd name="T81" fmla="*/ 67 h 144"/>
                  <a:gd name="T82" fmla="*/ 127 w 248"/>
                  <a:gd name="T83" fmla="*/ 57 h 144"/>
                  <a:gd name="T84" fmla="*/ 136 w 248"/>
                  <a:gd name="T85" fmla="*/ 66 h 144"/>
                  <a:gd name="T86" fmla="*/ 146 w 248"/>
                  <a:gd name="T87" fmla="*/ 76 h 144"/>
                  <a:gd name="T88" fmla="*/ 150 w 248"/>
                  <a:gd name="T89" fmla="*/ 79 h 144"/>
                  <a:gd name="T90" fmla="*/ 151 w 248"/>
                  <a:gd name="T91" fmla="*/ 81 h 144"/>
                  <a:gd name="T92" fmla="*/ 162 w 248"/>
                  <a:gd name="T93" fmla="*/ 82 h 144"/>
                  <a:gd name="T94" fmla="*/ 166 w 248"/>
                  <a:gd name="T95" fmla="*/ 79 h 144"/>
                  <a:gd name="T96" fmla="*/ 179 w 248"/>
                  <a:gd name="T97" fmla="*/ 69 h 144"/>
                  <a:gd name="T98" fmla="*/ 189 w 248"/>
                  <a:gd name="T99" fmla="*/ 61 h 144"/>
                  <a:gd name="T100" fmla="*/ 202 w 248"/>
                  <a:gd name="T101" fmla="*/ 51 h 144"/>
                  <a:gd name="T102" fmla="*/ 230 w 248"/>
                  <a:gd name="T103" fmla="*/ 27 h 144"/>
                  <a:gd name="T104" fmla="*/ 231 w 248"/>
                  <a:gd name="T105" fmla="*/ 26 h 144"/>
                  <a:gd name="T106" fmla="*/ 231 w 248"/>
                  <a:gd name="T107" fmla="*/ 46 h 144"/>
                  <a:gd name="T108" fmla="*/ 239 w 248"/>
                  <a:gd name="T109" fmla="*/ 54 h 144"/>
                  <a:gd name="T110" fmla="*/ 248 w 248"/>
                  <a:gd name="T111" fmla="*/ 46 h 144"/>
                  <a:gd name="T112" fmla="*/ 248 w 248"/>
                  <a:gd name="T113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3316288" y="1377950"/>
            <a:ext cx="1211262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1292225" y="1743075"/>
            <a:ext cx="3252788" cy="60960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2279650" y="2733675"/>
            <a:ext cx="1209675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1330325" y="3098800"/>
            <a:ext cx="2159000" cy="8683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73" name="矩形 72"/>
          <p:cNvSpPr/>
          <p:nvPr/>
        </p:nvSpPr>
        <p:spPr>
          <a:xfrm>
            <a:off x="2279650" y="4152900"/>
            <a:ext cx="1209675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1330325" y="4518025"/>
            <a:ext cx="2159000" cy="8683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77" name="矩形 76"/>
          <p:cNvSpPr/>
          <p:nvPr/>
        </p:nvSpPr>
        <p:spPr>
          <a:xfrm>
            <a:off x="8680450" y="2141538"/>
            <a:ext cx="1209675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8680450" y="2522538"/>
            <a:ext cx="2206625" cy="86836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79" name="矩形 78"/>
          <p:cNvSpPr/>
          <p:nvPr/>
        </p:nvSpPr>
        <p:spPr>
          <a:xfrm>
            <a:off x="8697913" y="3825875"/>
            <a:ext cx="1209675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8697913" y="4205288"/>
            <a:ext cx="2206625" cy="86836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81" name="矩形 80"/>
          <p:cNvSpPr/>
          <p:nvPr/>
        </p:nvSpPr>
        <p:spPr>
          <a:xfrm>
            <a:off x="7542213" y="5372100"/>
            <a:ext cx="1211262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7542213" y="5751513"/>
            <a:ext cx="2917825" cy="84599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grpSp>
        <p:nvGrpSpPr>
          <p:cNvPr id="62" name="组合 61"/>
          <p:cNvGrpSpPr/>
          <p:nvPr/>
        </p:nvGrpSpPr>
        <p:grpSpPr bwMode="auto">
          <a:xfrm flipH="1">
            <a:off x="7748588" y="2370138"/>
            <a:ext cx="884237" cy="261937"/>
            <a:chOff x="4255294" y="1661160"/>
            <a:chExt cx="1505426" cy="262890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5409364" y="1661160"/>
              <a:ext cx="351356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55294" y="1662753"/>
              <a:ext cx="11567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矩形 3"/>
          <p:cNvSpPr>
            <a:spLocks noChangeArrowheads="1"/>
          </p:cNvSpPr>
          <p:nvPr/>
        </p:nvSpPr>
        <p:spPr bwMode="auto">
          <a:xfrm>
            <a:off x="4781550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其他产品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9" name="文本框 37"/>
          <p:cNvSpPr txBox="1"/>
          <p:nvPr/>
        </p:nvSpPr>
        <p:spPr>
          <a:xfrm>
            <a:off x="67135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Products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2" name="组合 71"/>
          <p:cNvGrpSpPr/>
          <p:nvPr/>
        </p:nvGrpSpPr>
        <p:grpSpPr bwMode="auto">
          <a:xfrm>
            <a:off x="4235450" y="617538"/>
            <a:ext cx="263525" cy="395287"/>
            <a:chOff x="5284519" y="1508166"/>
            <a:chExt cx="213756" cy="427512"/>
          </a:xfrm>
        </p:grpSpPr>
        <p:cxnSp>
          <p:nvCxnSpPr>
            <p:cNvPr id="75" name="直接连接符 74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8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65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15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1" grpId="0"/>
      <p:bldP spid="73" grpId="0"/>
      <p:bldP spid="74" grpId="0"/>
      <p:bldP spid="77" grpId="0"/>
      <p:bldP spid="78" grpId="0"/>
      <p:bldP spid="79" grpId="0"/>
      <p:bldP spid="80" grpId="0"/>
      <p:bldP spid="81" grpId="0"/>
      <p:bldP spid="82" grpId="0"/>
      <p:bldP spid="65" grpId="0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4811713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主要服务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2" name="文本框 37"/>
          <p:cNvSpPr txBox="1">
            <a:spLocks noChangeArrowheads="1"/>
          </p:cNvSpPr>
          <p:nvPr/>
        </p:nvSpPr>
        <p:spPr bwMode="auto">
          <a:xfrm>
            <a:off x="6716713" y="809625"/>
            <a:ext cx="23082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cs typeface="Arial" panose="020B0604020202020204" pitchFamily="34" charset="0"/>
              </a:rPr>
              <a:t>Our Service</a:t>
            </a:r>
            <a:endParaRPr lang="zh-CN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4265613" y="617538"/>
            <a:ext cx="263525" cy="395287"/>
            <a:chOff x="5284519" y="1508166"/>
            <a:chExt cx="213756" cy="427512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86"/>
          <p:cNvSpPr/>
          <p:nvPr/>
        </p:nvSpPr>
        <p:spPr>
          <a:xfrm>
            <a:off x="9061450" y="2719388"/>
            <a:ext cx="3130550" cy="1192212"/>
          </a:xfrm>
          <a:prstGeom prst="rect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7" name="Rectangle 84"/>
          <p:cNvSpPr/>
          <p:nvPr/>
        </p:nvSpPr>
        <p:spPr>
          <a:xfrm>
            <a:off x="0" y="2719388"/>
            <a:ext cx="3130550" cy="1192212"/>
          </a:xfrm>
          <a:prstGeom prst="rect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8" name="Oval 3"/>
          <p:cNvSpPr/>
          <p:nvPr/>
        </p:nvSpPr>
        <p:spPr>
          <a:xfrm>
            <a:off x="2109788" y="1887538"/>
            <a:ext cx="2854325" cy="2854325"/>
          </a:xfrm>
          <a:prstGeom prst="ellipse">
            <a:avLst/>
          </a:prstGeom>
          <a:solidFill>
            <a:srgbClr val="43C5A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49" name="Oval 4"/>
          <p:cNvSpPr/>
          <p:nvPr/>
        </p:nvSpPr>
        <p:spPr>
          <a:xfrm>
            <a:off x="4668838" y="1887538"/>
            <a:ext cx="2854325" cy="2854325"/>
          </a:xfrm>
          <a:prstGeom prst="ellipse">
            <a:avLst/>
          </a:prstGeom>
          <a:solidFill>
            <a:srgbClr val="C1D8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0" name="Oval 6"/>
          <p:cNvSpPr/>
          <p:nvPr/>
        </p:nvSpPr>
        <p:spPr>
          <a:xfrm>
            <a:off x="7227888" y="1887538"/>
            <a:ext cx="2854325" cy="2854325"/>
          </a:xfrm>
          <a:prstGeom prst="ellipse">
            <a:avLst/>
          </a:prstGeom>
          <a:solidFill>
            <a:srgbClr val="F4CE3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51" name="Group 24"/>
          <p:cNvGrpSpPr/>
          <p:nvPr/>
        </p:nvGrpSpPr>
        <p:grpSpPr>
          <a:xfrm>
            <a:off x="5525726" y="2744946"/>
            <a:ext cx="1140547" cy="1140547"/>
            <a:chOff x="6111586" y="318800"/>
            <a:chExt cx="490538" cy="490538"/>
          </a:xfrm>
          <a:solidFill>
            <a:schemeClr val="bg1"/>
          </a:solidFill>
        </p:grpSpPr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6111586" y="318800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6402099" y="50295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6402099" y="456912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6402099" y="410875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6233824" y="733137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57" name="Freeform 10"/>
            <p:cNvSpPr/>
            <p:nvPr/>
          </p:nvSpPr>
          <p:spPr bwMode="auto">
            <a:xfrm>
              <a:off x="6233824" y="68710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58" name="Freeform 11"/>
            <p:cNvSpPr/>
            <p:nvPr/>
          </p:nvSpPr>
          <p:spPr bwMode="auto">
            <a:xfrm>
              <a:off x="6233824" y="641062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6402099" y="733137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0" name="Freeform 13"/>
            <p:cNvSpPr/>
            <p:nvPr/>
          </p:nvSpPr>
          <p:spPr bwMode="auto">
            <a:xfrm>
              <a:off x="6402099" y="68710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1" name="Freeform 14"/>
            <p:cNvSpPr/>
            <p:nvPr/>
          </p:nvSpPr>
          <p:spPr bwMode="auto">
            <a:xfrm>
              <a:off x="6402099" y="641062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2" name="Freeform 15"/>
            <p:cNvSpPr/>
            <p:nvPr/>
          </p:nvSpPr>
          <p:spPr bwMode="auto">
            <a:xfrm>
              <a:off x="6233824" y="548987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3" name="Freeform 16"/>
            <p:cNvSpPr/>
            <p:nvPr/>
          </p:nvSpPr>
          <p:spPr bwMode="auto">
            <a:xfrm>
              <a:off x="6233824" y="59502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4" name="Freeform 17"/>
            <p:cNvSpPr>
              <a:spLocks noEditPoints="1"/>
            </p:cNvSpPr>
            <p:nvPr/>
          </p:nvSpPr>
          <p:spPr bwMode="auto">
            <a:xfrm>
              <a:off x="6233824" y="379125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65" name="Freeform 26"/>
          <p:cNvSpPr>
            <a:spLocks noEditPoints="1"/>
          </p:cNvSpPr>
          <p:nvPr/>
        </p:nvSpPr>
        <p:spPr bwMode="auto">
          <a:xfrm>
            <a:off x="8083550" y="2655888"/>
            <a:ext cx="1298575" cy="1249362"/>
          </a:xfrm>
          <a:custGeom>
            <a:avLst/>
            <a:gdLst>
              <a:gd name="T0" fmla="*/ 924126 w 132"/>
              <a:gd name="T1" fmla="*/ 0 h 128"/>
              <a:gd name="T2" fmla="*/ 550543 w 132"/>
              <a:gd name="T3" fmla="*/ 263470 h 128"/>
              <a:gd name="T4" fmla="*/ 540712 w 132"/>
              <a:gd name="T5" fmla="*/ 263470 h 128"/>
              <a:gd name="T6" fmla="*/ 137636 w 132"/>
              <a:gd name="T7" fmla="*/ 673313 h 128"/>
              <a:gd name="T8" fmla="*/ 9831 w 132"/>
              <a:gd name="T9" fmla="*/ 1073398 h 128"/>
              <a:gd name="T10" fmla="*/ 137636 w 132"/>
              <a:gd name="T11" fmla="*/ 1249045 h 128"/>
              <a:gd name="T12" fmla="*/ 521050 w 132"/>
              <a:gd name="T13" fmla="*/ 1151463 h 128"/>
              <a:gd name="T14" fmla="*/ 1179735 w 132"/>
              <a:gd name="T15" fmla="*/ 517183 h 128"/>
              <a:gd name="T16" fmla="*/ 629192 w 132"/>
              <a:gd name="T17" fmla="*/ 927025 h 128"/>
              <a:gd name="T18" fmla="*/ 973282 w 132"/>
              <a:gd name="T19" fmla="*/ 458634 h 128"/>
              <a:gd name="T20" fmla="*/ 933957 w 132"/>
              <a:gd name="T21" fmla="*/ 653797 h 128"/>
              <a:gd name="T22" fmla="*/ 629192 w 132"/>
              <a:gd name="T23" fmla="*/ 956300 h 128"/>
              <a:gd name="T24" fmla="*/ 580036 w 132"/>
              <a:gd name="T25" fmla="*/ 790411 h 128"/>
              <a:gd name="T26" fmla="*/ 452232 w 132"/>
              <a:gd name="T27" fmla="*/ 663555 h 128"/>
              <a:gd name="T28" fmla="*/ 904464 w 132"/>
              <a:gd name="T29" fmla="*/ 351294 h 128"/>
              <a:gd name="T30" fmla="*/ 580036 w 132"/>
              <a:gd name="T31" fmla="*/ 790411 h 128"/>
              <a:gd name="T32" fmla="*/ 294934 w 132"/>
              <a:gd name="T33" fmla="*/ 624523 h 128"/>
              <a:gd name="T34" fmla="*/ 786490 w 132"/>
              <a:gd name="T35" fmla="*/ 282987 h 128"/>
              <a:gd name="T36" fmla="*/ 167129 w 132"/>
              <a:gd name="T37" fmla="*/ 1161221 h 128"/>
              <a:gd name="T38" fmla="*/ 78649 w 132"/>
              <a:gd name="T39" fmla="*/ 1112430 h 128"/>
              <a:gd name="T40" fmla="*/ 127805 w 132"/>
              <a:gd name="T41" fmla="*/ 936784 h 128"/>
              <a:gd name="T42" fmla="*/ 314596 w 132"/>
              <a:gd name="T43" fmla="*/ 1131947 h 128"/>
              <a:gd name="T44" fmla="*/ 344089 w 132"/>
              <a:gd name="T45" fmla="*/ 1122189 h 128"/>
              <a:gd name="T46" fmla="*/ 137636 w 132"/>
              <a:gd name="T47" fmla="*/ 897751 h 128"/>
              <a:gd name="T48" fmla="*/ 186791 w 132"/>
              <a:gd name="T49" fmla="*/ 731862 h 128"/>
              <a:gd name="T50" fmla="*/ 511219 w 132"/>
              <a:gd name="T51" fmla="*/ 1073398 h 128"/>
              <a:gd name="T52" fmla="*/ 344089 w 132"/>
              <a:gd name="T53" fmla="*/ 1122189 h 128"/>
              <a:gd name="T54" fmla="*/ 1061762 w 132"/>
              <a:gd name="T55" fmla="*/ 526941 h 128"/>
              <a:gd name="T56" fmla="*/ 963450 w 132"/>
              <a:gd name="T57" fmla="*/ 292745 h 128"/>
              <a:gd name="T58" fmla="*/ 796321 w 132"/>
              <a:gd name="T59" fmla="*/ 126856 h 128"/>
              <a:gd name="T60" fmla="*/ 1101086 w 132"/>
              <a:gd name="T61" fmla="*/ 156131 h 128"/>
              <a:gd name="T62" fmla="*/ 1130580 w 132"/>
              <a:gd name="T63" fmla="*/ 458634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2"/>
              <a:gd name="T97" fmla="*/ 0 h 128"/>
              <a:gd name="T98" fmla="*/ 132 w 132"/>
              <a:gd name="T99" fmla="*/ 128 h 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6" name="Group 82"/>
          <p:cNvGrpSpPr/>
          <p:nvPr/>
        </p:nvGrpSpPr>
        <p:grpSpPr>
          <a:xfrm>
            <a:off x="3028734" y="2735537"/>
            <a:ext cx="1017588" cy="1158875"/>
            <a:chOff x="812800" y="2719388"/>
            <a:chExt cx="1017588" cy="1158875"/>
          </a:xfrm>
          <a:solidFill>
            <a:schemeClr val="bg1"/>
          </a:solidFill>
        </p:grpSpPr>
        <p:sp>
          <p:nvSpPr>
            <p:cNvPr id="67" name="Freeform 35"/>
            <p:cNvSpPr>
              <a:spLocks noEditPoints="1"/>
            </p:cNvSpPr>
            <p:nvPr/>
          </p:nvSpPr>
          <p:spPr bwMode="auto">
            <a:xfrm>
              <a:off x="812800" y="2719388"/>
              <a:ext cx="1017588" cy="1158875"/>
            </a:xfrm>
            <a:custGeom>
              <a:avLst/>
              <a:gdLst>
                <a:gd name="T0" fmla="*/ 56 w 112"/>
                <a:gd name="T1" fmla="*/ 0 h 128"/>
                <a:gd name="T2" fmla="*/ 0 w 112"/>
                <a:gd name="T3" fmla="*/ 26 h 128"/>
                <a:gd name="T4" fmla="*/ 0 w 112"/>
                <a:gd name="T5" fmla="*/ 102 h 128"/>
                <a:gd name="T6" fmla="*/ 56 w 112"/>
                <a:gd name="T7" fmla="*/ 128 h 128"/>
                <a:gd name="T8" fmla="*/ 112 w 112"/>
                <a:gd name="T9" fmla="*/ 102 h 128"/>
                <a:gd name="T10" fmla="*/ 112 w 112"/>
                <a:gd name="T11" fmla="*/ 26 h 128"/>
                <a:gd name="T12" fmla="*/ 56 w 112"/>
                <a:gd name="T13" fmla="*/ 0 h 128"/>
                <a:gd name="T14" fmla="*/ 104 w 112"/>
                <a:gd name="T15" fmla="*/ 102 h 128"/>
                <a:gd name="T16" fmla="*/ 56 w 112"/>
                <a:gd name="T17" fmla="*/ 120 h 128"/>
                <a:gd name="T18" fmla="*/ 8 w 112"/>
                <a:gd name="T19" fmla="*/ 102 h 128"/>
                <a:gd name="T20" fmla="*/ 8 w 112"/>
                <a:gd name="T21" fmla="*/ 87 h 128"/>
                <a:gd name="T22" fmla="*/ 56 w 112"/>
                <a:gd name="T23" fmla="*/ 100 h 128"/>
                <a:gd name="T24" fmla="*/ 104 w 112"/>
                <a:gd name="T25" fmla="*/ 87 h 128"/>
                <a:gd name="T26" fmla="*/ 104 w 112"/>
                <a:gd name="T27" fmla="*/ 102 h 128"/>
                <a:gd name="T28" fmla="*/ 104 w 112"/>
                <a:gd name="T29" fmla="*/ 78 h 128"/>
                <a:gd name="T30" fmla="*/ 104 w 112"/>
                <a:gd name="T31" fmla="*/ 78 h 128"/>
                <a:gd name="T32" fmla="*/ 104 w 112"/>
                <a:gd name="T33" fmla="*/ 78 h 128"/>
                <a:gd name="T34" fmla="*/ 56 w 112"/>
                <a:gd name="T35" fmla="*/ 96 h 128"/>
                <a:gd name="T36" fmla="*/ 8 w 112"/>
                <a:gd name="T37" fmla="*/ 78 h 128"/>
                <a:gd name="T38" fmla="*/ 8 w 112"/>
                <a:gd name="T39" fmla="*/ 78 h 128"/>
                <a:gd name="T40" fmla="*/ 8 w 112"/>
                <a:gd name="T41" fmla="*/ 78 h 128"/>
                <a:gd name="T42" fmla="*/ 8 w 112"/>
                <a:gd name="T43" fmla="*/ 63 h 128"/>
                <a:gd name="T44" fmla="*/ 56 w 112"/>
                <a:gd name="T45" fmla="*/ 76 h 128"/>
                <a:gd name="T46" fmla="*/ 104 w 112"/>
                <a:gd name="T47" fmla="*/ 63 h 128"/>
                <a:gd name="T48" fmla="*/ 104 w 112"/>
                <a:gd name="T49" fmla="*/ 78 h 128"/>
                <a:gd name="T50" fmla="*/ 104 w 112"/>
                <a:gd name="T51" fmla="*/ 54 h 128"/>
                <a:gd name="T52" fmla="*/ 104 w 112"/>
                <a:gd name="T53" fmla="*/ 54 h 128"/>
                <a:gd name="T54" fmla="*/ 104 w 112"/>
                <a:gd name="T55" fmla="*/ 54 h 128"/>
                <a:gd name="T56" fmla="*/ 56 w 112"/>
                <a:gd name="T57" fmla="*/ 72 h 128"/>
                <a:gd name="T58" fmla="*/ 8 w 112"/>
                <a:gd name="T59" fmla="*/ 54 h 128"/>
                <a:gd name="T60" fmla="*/ 8 w 112"/>
                <a:gd name="T61" fmla="*/ 54 h 128"/>
                <a:gd name="T62" fmla="*/ 8 w 112"/>
                <a:gd name="T63" fmla="*/ 54 h 128"/>
                <a:gd name="T64" fmla="*/ 8 w 112"/>
                <a:gd name="T65" fmla="*/ 40 h 128"/>
                <a:gd name="T66" fmla="*/ 56 w 112"/>
                <a:gd name="T67" fmla="*/ 52 h 128"/>
                <a:gd name="T68" fmla="*/ 104 w 112"/>
                <a:gd name="T69" fmla="*/ 40 h 128"/>
                <a:gd name="T70" fmla="*/ 104 w 112"/>
                <a:gd name="T71" fmla="*/ 54 h 128"/>
                <a:gd name="T72" fmla="*/ 56 w 112"/>
                <a:gd name="T73" fmla="*/ 44 h 128"/>
                <a:gd name="T74" fmla="*/ 8 w 112"/>
                <a:gd name="T75" fmla="*/ 26 h 128"/>
                <a:gd name="T76" fmla="*/ 56 w 112"/>
                <a:gd name="T77" fmla="*/ 8 h 128"/>
                <a:gd name="T78" fmla="*/ 104 w 112"/>
                <a:gd name="T79" fmla="*/ 26 h 128"/>
                <a:gd name="T80" fmla="*/ 56 w 112"/>
                <a:gd name="T81" fmla="*/ 4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28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8" name="Oval 36"/>
            <p:cNvSpPr>
              <a:spLocks noChangeArrowheads="1"/>
            </p:cNvSpPr>
            <p:nvPr/>
          </p:nvSpPr>
          <p:spPr bwMode="auto">
            <a:xfrm>
              <a:off x="1612900" y="3624263"/>
              <a:ext cx="71438" cy="730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69" name="Oval 37"/>
            <p:cNvSpPr>
              <a:spLocks noChangeArrowheads="1"/>
            </p:cNvSpPr>
            <p:nvPr/>
          </p:nvSpPr>
          <p:spPr bwMode="auto">
            <a:xfrm>
              <a:off x="1612900" y="3406776"/>
              <a:ext cx="71438" cy="730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70" name="Oval 38"/>
            <p:cNvSpPr>
              <a:spLocks noChangeArrowheads="1"/>
            </p:cNvSpPr>
            <p:nvPr/>
          </p:nvSpPr>
          <p:spPr bwMode="auto">
            <a:xfrm>
              <a:off x="1612900" y="3190876"/>
              <a:ext cx="71438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144" name="矩形 143"/>
          <p:cNvSpPr/>
          <p:nvPr/>
        </p:nvSpPr>
        <p:spPr>
          <a:xfrm>
            <a:off x="2881313" y="4886325"/>
            <a:ext cx="1312862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矩形 47"/>
          <p:cNvSpPr>
            <a:spLocks noChangeArrowheads="1"/>
          </p:cNvSpPr>
          <p:nvPr/>
        </p:nvSpPr>
        <p:spPr bwMode="auto">
          <a:xfrm>
            <a:off x="2474913" y="5273675"/>
            <a:ext cx="2124075" cy="792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146" name="矩形 145"/>
          <p:cNvSpPr/>
          <p:nvPr/>
        </p:nvSpPr>
        <p:spPr>
          <a:xfrm>
            <a:off x="5438775" y="4886325"/>
            <a:ext cx="1314450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矩形 47"/>
          <p:cNvSpPr>
            <a:spLocks noChangeArrowheads="1"/>
          </p:cNvSpPr>
          <p:nvPr/>
        </p:nvSpPr>
        <p:spPr bwMode="auto">
          <a:xfrm>
            <a:off x="5033963" y="5273675"/>
            <a:ext cx="2124075" cy="792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148" name="矩形 147"/>
          <p:cNvSpPr/>
          <p:nvPr/>
        </p:nvSpPr>
        <p:spPr>
          <a:xfrm>
            <a:off x="7997825" y="4886325"/>
            <a:ext cx="1312863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矩形 47"/>
          <p:cNvSpPr>
            <a:spLocks noChangeArrowheads="1"/>
          </p:cNvSpPr>
          <p:nvPr/>
        </p:nvSpPr>
        <p:spPr bwMode="auto">
          <a:xfrm>
            <a:off x="7593013" y="5273675"/>
            <a:ext cx="2124075" cy="792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6" grpId="0" animBg="1"/>
      <p:bldP spid="47" grpId="0" animBg="1"/>
      <p:bldP spid="48" grpId="0" animBg="1"/>
      <p:bldP spid="49" grpId="0" animBg="1"/>
      <p:bldP spid="50" grpId="0" animBg="1"/>
      <p:bldP spid="65" grpId="0" animBg="1"/>
      <p:bldP spid="144" grpId="0"/>
      <p:bldP spid="145" grpId="0"/>
      <p:bldP spid="146" grpId="0"/>
      <p:bldP spid="147" grpId="0"/>
      <p:bldP spid="148" grpId="0"/>
      <p:bldP spid="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3"/>
            <a:ext cx="12192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-42863"/>
            <a:ext cx="12192000" cy="6900863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4243388" y="1628775"/>
            <a:ext cx="3705225" cy="3705225"/>
            <a:chOff x="5807167" y="1772547"/>
            <a:chExt cx="2002204" cy="2002204"/>
          </a:xfrm>
        </p:grpSpPr>
        <p:sp>
          <p:nvSpPr>
            <p:cNvPr id="30" name="椭圆 29"/>
            <p:cNvSpPr/>
            <p:nvPr/>
          </p:nvSpPr>
          <p:spPr>
            <a:xfrm>
              <a:off x="5807167" y="1772547"/>
              <a:ext cx="2002204" cy="20022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6574854" y="1985981"/>
              <a:ext cx="466830" cy="450243"/>
              <a:chOff x="6992346" y="5492205"/>
              <a:chExt cx="312738" cy="301626"/>
            </a:xfrm>
            <a:solidFill>
              <a:srgbClr val="BBBE2C"/>
            </a:solidFill>
          </p:grpSpPr>
          <p:sp>
            <p:nvSpPr>
              <p:cNvPr id="32" name="Freeform 252"/>
              <p:cNvSpPr/>
              <p:nvPr/>
            </p:nvSpPr>
            <p:spPr bwMode="auto">
              <a:xfrm>
                <a:off x="7041559" y="5560468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92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25"/>
              </a:p>
            </p:txBody>
          </p:sp>
          <p:sp>
            <p:nvSpPr>
              <p:cNvPr id="33" name="Freeform 253"/>
              <p:cNvSpPr/>
              <p:nvPr/>
            </p:nvSpPr>
            <p:spPr bwMode="auto">
              <a:xfrm>
                <a:off x="6992346" y="5492205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0092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25"/>
              </a:p>
            </p:txBody>
          </p:sp>
        </p:grpSp>
      </p:grpSp>
      <p:grpSp>
        <p:nvGrpSpPr>
          <p:cNvPr id="15" name="组合 14"/>
          <p:cNvGrpSpPr/>
          <p:nvPr/>
        </p:nvGrpSpPr>
        <p:grpSpPr bwMode="auto">
          <a:xfrm flipV="1">
            <a:off x="4565650" y="4327525"/>
            <a:ext cx="3060700" cy="36513"/>
            <a:chOff x="-3048000" y="6315157"/>
            <a:chExt cx="15240000" cy="542847"/>
          </a:xfrm>
        </p:grpSpPr>
        <p:sp>
          <p:nvSpPr>
            <p:cNvPr id="16" name="矩形 15"/>
            <p:cNvSpPr/>
            <p:nvPr/>
          </p:nvSpPr>
          <p:spPr>
            <a:xfrm>
              <a:off x="3162" y="6315157"/>
              <a:ext cx="3043260" cy="542847"/>
            </a:xfrm>
            <a:prstGeom prst="rect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46422" y="6315157"/>
              <a:ext cx="3051162" cy="542847"/>
            </a:xfrm>
            <a:prstGeom prst="rect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097583" y="6315157"/>
              <a:ext cx="3043255" cy="542847"/>
            </a:xfrm>
            <a:prstGeom prst="rect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140838" y="6315157"/>
              <a:ext cx="3051162" cy="542847"/>
            </a:xfrm>
            <a:prstGeom prst="rect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-3048000" y="6315157"/>
              <a:ext cx="3051162" cy="542847"/>
            </a:xfrm>
            <a:prstGeom prst="rect">
              <a:avLst/>
            </a:prstGeom>
            <a:solidFill>
              <a:srgbClr val="F4C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08513" y="2954338"/>
            <a:ext cx="2974975" cy="460375"/>
          </a:xfrm>
          <a:prstGeom prst="rect">
            <a:avLst/>
          </a:prstGeom>
          <a:noFill/>
        </p:spPr>
        <p:txBody>
          <a:bodyPr lIns="91434" tIns="45718" rIns="91434" bIns="45718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01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4189413" y="3359150"/>
            <a:ext cx="3813175" cy="923925"/>
          </a:xfrm>
          <a:prstGeom prst="rect">
            <a:avLst/>
          </a:prstGeom>
          <a:noFill/>
          <a:ln>
            <a:noFill/>
          </a:ln>
        </p:spPr>
        <p:txBody>
          <a:bodyPr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关于我们</a:t>
            </a:r>
          </a:p>
        </p:txBody>
      </p:sp>
      <p:sp>
        <p:nvSpPr>
          <p:cNvPr id="21" name="矩形 51"/>
          <p:cNvSpPr>
            <a:spLocks noChangeArrowheads="1"/>
          </p:cNvSpPr>
          <p:nvPr/>
        </p:nvSpPr>
        <p:spPr bwMode="auto">
          <a:xfrm>
            <a:off x="5164138" y="4403725"/>
            <a:ext cx="1863725" cy="522288"/>
          </a:xfrm>
          <a:prstGeom prst="rect">
            <a:avLst/>
          </a:prstGeom>
          <a:noFill/>
          <a:ln>
            <a:noFill/>
          </a:ln>
        </p:spPr>
        <p:txBody>
          <a:bodyPr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antGarde LT Book" panose="02000603030000020004" pitchFamily="2" charset="0"/>
                <a:cs typeface="Arial" panose="020B0604020202020204" pitchFamily="34" charset="0"/>
              </a:rPr>
              <a:t>About Us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vantGarde LT Book" panose="0200060303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18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476375" y="3157538"/>
            <a:ext cx="19875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476375" y="4598988"/>
            <a:ext cx="19875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1381125" y="1763713"/>
            <a:ext cx="1470025" cy="431800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1384300" y="2178050"/>
            <a:ext cx="2265363" cy="792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1381125" y="3238500"/>
            <a:ext cx="1470025" cy="430213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1384300" y="3651250"/>
            <a:ext cx="2265363" cy="792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1381125" y="4711700"/>
            <a:ext cx="1470025" cy="430213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384300" y="5126038"/>
            <a:ext cx="2265363" cy="738336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59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2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 bwMode="auto">
          <a:xfrm>
            <a:off x="3790950" y="3967163"/>
            <a:ext cx="2193925" cy="1893887"/>
            <a:chOff x="3474720" y="4038600"/>
            <a:chExt cx="2331720" cy="1752600"/>
          </a:xfrm>
        </p:grpSpPr>
        <p:sp>
          <p:nvSpPr>
            <p:cNvPr id="99" name="文本框 98"/>
            <p:cNvSpPr txBox="1"/>
            <p:nvPr/>
          </p:nvSpPr>
          <p:spPr>
            <a:xfrm>
              <a:off x="3596199" y="4758444"/>
              <a:ext cx="2088762" cy="284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</a:t>
              </a:r>
              <a:endParaRPr lang="zh-CN" altLang="en-US" sz="14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3596199" y="5299062"/>
              <a:ext cx="2088762" cy="284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</a:t>
              </a:r>
              <a:endParaRPr lang="zh-CN" altLang="en-US" sz="14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96199" y="4217827"/>
              <a:ext cx="2088762" cy="284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</a:t>
              </a:r>
              <a:endParaRPr lang="zh-CN" altLang="en-US" sz="14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>
            <a:xfrm>
              <a:off x="3596199" y="4643857"/>
              <a:ext cx="2088762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3596199" y="5188881"/>
              <a:ext cx="2088762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04"/>
          <p:cNvGrpSpPr/>
          <p:nvPr/>
        </p:nvGrpSpPr>
        <p:grpSpPr bwMode="auto">
          <a:xfrm>
            <a:off x="6242050" y="3967163"/>
            <a:ext cx="2193925" cy="1893887"/>
            <a:chOff x="3474720" y="4038600"/>
            <a:chExt cx="2331720" cy="1752600"/>
          </a:xfrm>
        </p:grpSpPr>
        <p:sp>
          <p:nvSpPr>
            <p:cNvPr id="106" name="文本框 105"/>
            <p:cNvSpPr txBox="1"/>
            <p:nvPr/>
          </p:nvSpPr>
          <p:spPr>
            <a:xfrm>
              <a:off x="3596199" y="4758444"/>
              <a:ext cx="2088762" cy="284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</a:t>
              </a:r>
              <a:endParaRPr lang="zh-CN" altLang="en-US" sz="14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3596199" y="5299062"/>
              <a:ext cx="2088762" cy="284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</a:t>
              </a:r>
              <a:endParaRPr lang="zh-CN" altLang="en-US" sz="14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3596199" y="4217827"/>
              <a:ext cx="2088762" cy="284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</a:t>
              </a:r>
              <a:endParaRPr lang="zh-CN" altLang="en-US" sz="14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10" name="直接连接符 109"/>
            <p:cNvCxnSpPr/>
            <p:nvPr/>
          </p:nvCxnSpPr>
          <p:spPr>
            <a:xfrm>
              <a:off x="3596199" y="4643857"/>
              <a:ext cx="2088762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3596199" y="5188881"/>
              <a:ext cx="2088762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组合 111"/>
          <p:cNvGrpSpPr/>
          <p:nvPr/>
        </p:nvGrpSpPr>
        <p:grpSpPr bwMode="auto">
          <a:xfrm>
            <a:off x="8650288" y="3967163"/>
            <a:ext cx="2193925" cy="1893887"/>
            <a:chOff x="3474720" y="4038600"/>
            <a:chExt cx="2331720" cy="1752600"/>
          </a:xfrm>
        </p:grpSpPr>
        <p:sp>
          <p:nvSpPr>
            <p:cNvPr id="113" name="文本框 112"/>
            <p:cNvSpPr txBox="1"/>
            <p:nvPr/>
          </p:nvSpPr>
          <p:spPr>
            <a:xfrm>
              <a:off x="3596199" y="4758444"/>
              <a:ext cx="2088762" cy="284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</a:t>
              </a:r>
              <a:endParaRPr lang="zh-CN" altLang="en-US" sz="14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3596199" y="5299062"/>
              <a:ext cx="2088762" cy="284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</a:t>
              </a:r>
              <a:endParaRPr lang="zh-CN" altLang="en-US" sz="14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3596199" y="4217827"/>
              <a:ext cx="2088762" cy="284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</a:t>
              </a:r>
              <a:endParaRPr lang="zh-CN" altLang="en-US" sz="14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3596199" y="4643857"/>
              <a:ext cx="2088762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3596199" y="5188881"/>
              <a:ext cx="2088762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118"/>
          <p:cNvGrpSpPr/>
          <p:nvPr/>
        </p:nvGrpSpPr>
        <p:grpSpPr bwMode="auto">
          <a:xfrm>
            <a:off x="3790950" y="1892300"/>
            <a:ext cx="2193925" cy="2076450"/>
            <a:chOff x="3569970" y="1908810"/>
            <a:chExt cx="2331720" cy="1920240"/>
          </a:xfrm>
        </p:grpSpPr>
        <p:sp>
          <p:nvSpPr>
            <p:cNvPr id="120" name="矩形 119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151"/>
            <p:cNvSpPr>
              <a:spLocks noEditPoints="1"/>
            </p:cNvSpPr>
            <p:nvPr/>
          </p:nvSpPr>
          <p:spPr bwMode="auto">
            <a:xfrm>
              <a:off x="4226294" y="2246467"/>
              <a:ext cx="985329" cy="863227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3691449" y="3351927"/>
              <a:ext cx="2088762" cy="370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aseline="-3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23" name="组合 122"/>
          <p:cNvGrpSpPr/>
          <p:nvPr/>
        </p:nvGrpSpPr>
        <p:grpSpPr bwMode="auto">
          <a:xfrm>
            <a:off x="6256338" y="1892300"/>
            <a:ext cx="2195512" cy="2076450"/>
            <a:chOff x="6252210" y="1908810"/>
            <a:chExt cx="2331720" cy="1920240"/>
          </a:xfrm>
        </p:grpSpPr>
        <p:sp>
          <p:nvSpPr>
            <p:cNvPr id="124" name="矩形 123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6358427" y="3351927"/>
              <a:ext cx="2088939" cy="370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aseline="-3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26" name="组合 125"/>
          <p:cNvGrpSpPr/>
          <p:nvPr/>
        </p:nvGrpSpPr>
        <p:grpSpPr bwMode="auto">
          <a:xfrm>
            <a:off x="8656638" y="1892300"/>
            <a:ext cx="2195512" cy="2076450"/>
            <a:chOff x="9025890" y="1908810"/>
            <a:chExt cx="2331720" cy="1920240"/>
          </a:xfrm>
        </p:grpSpPr>
        <p:sp>
          <p:nvSpPr>
            <p:cNvPr id="127" name="矩形 126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145"/>
            <p:cNvSpPr>
              <a:spLocks noEditPoints="1"/>
            </p:cNvSpPr>
            <p:nvPr/>
          </p:nvSpPr>
          <p:spPr bwMode="auto">
            <a:xfrm>
              <a:off x="9712086" y="2283169"/>
              <a:ext cx="959327" cy="826525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9140537" y="3351927"/>
              <a:ext cx="2087252" cy="370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aseline="-3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  <p:sp>
        <p:nvSpPr>
          <p:cNvPr id="130" name="Freeform 123"/>
          <p:cNvSpPr>
            <a:spLocks noEditPoints="1"/>
          </p:cNvSpPr>
          <p:nvPr/>
        </p:nvSpPr>
        <p:spPr bwMode="auto">
          <a:xfrm>
            <a:off x="6951663" y="2476500"/>
            <a:ext cx="806450" cy="569913"/>
          </a:xfrm>
          <a:custGeom>
            <a:avLst/>
            <a:gdLst>
              <a:gd name="T0" fmla="*/ 0 w 61"/>
              <a:gd name="T1" fmla="*/ 5 h 40"/>
              <a:gd name="T2" fmla="*/ 0 w 61"/>
              <a:gd name="T3" fmla="*/ 5 h 40"/>
              <a:gd name="T4" fmla="*/ 0 w 61"/>
              <a:gd name="T5" fmla="*/ 35 h 40"/>
              <a:gd name="T6" fmla="*/ 0 w 61"/>
              <a:gd name="T7" fmla="*/ 35 h 40"/>
              <a:gd name="T8" fmla="*/ 16 w 61"/>
              <a:gd name="T9" fmla="*/ 20 h 40"/>
              <a:gd name="T10" fmla="*/ 0 w 61"/>
              <a:gd name="T11" fmla="*/ 5 h 40"/>
              <a:gd name="T12" fmla="*/ 19 w 61"/>
              <a:gd name="T13" fmla="*/ 17 h 40"/>
              <a:gd name="T14" fmla="*/ 22 w 61"/>
              <a:gd name="T15" fmla="*/ 20 h 40"/>
              <a:gd name="T16" fmla="*/ 26 w 61"/>
              <a:gd name="T17" fmla="*/ 23 h 40"/>
              <a:gd name="T18" fmla="*/ 31 w 61"/>
              <a:gd name="T19" fmla="*/ 25 h 40"/>
              <a:gd name="T20" fmla="*/ 36 w 61"/>
              <a:gd name="T21" fmla="*/ 23 h 40"/>
              <a:gd name="T22" fmla="*/ 38 w 61"/>
              <a:gd name="T23" fmla="*/ 21 h 40"/>
              <a:gd name="T24" fmla="*/ 42 w 61"/>
              <a:gd name="T25" fmla="*/ 17 h 40"/>
              <a:gd name="T26" fmla="*/ 58 w 61"/>
              <a:gd name="T27" fmla="*/ 2 h 40"/>
              <a:gd name="T28" fmla="*/ 59 w 61"/>
              <a:gd name="T29" fmla="*/ 0 h 40"/>
              <a:gd name="T30" fmla="*/ 2 w 61"/>
              <a:gd name="T31" fmla="*/ 0 h 40"/>
              <a:gd name="T32" fmla="*/ 3 w 61"/>
              <a:gd name="T33" fmla="*/ 1 h 40"/>
              <a:gd name="T34" fmla="*/ 19 w 61"/>
              <a:gd name="T35" fmla="*/ 17 h 40"/>
              <a:gd name="T36" fmla="*/ 42 w 61"/>
              <a:gd name="T37" fmla="*/ 24 h 40"/>
              <a:gd name="T38" fmla="*/ 38 w 61"/>
              <a:gd name="T39" fmla="*/ 27 h 40"/>
              <a:gd name="T40" fmla="*/ 31 w 61"/>
              <a:gd name="T41" fmla="*/ 30 h 40"/>
              <a:gd name="T42" fmla="*/ 23 w 61"/>
              <a:gd name="T43" fmla="*/ 27 h 40"/>
              <a:gd name="T44" fmla="*/ 19 w 61"/>
              <a:gd name="T45" fmla="*/ 23 h 40"/>
              <a:gd name="T46" fmla="*/ 3 w 61"/>
              <a:gd name="T47" fmla="*/ 39 h 40"/>
              <a:gd name="T48" fmla="*/ 2 w 61"/>
              <a:gd name="T49" fmla="*/ 40 h 40"/>
              <a:gd name="T50" fmla="*/ 59 w 61"/>
              <a:gd name="T51" fmla="*/ 40 h 40"/>
              <a:gd name="T52" fmla="*/ 58 w 61"/>
              <a:gd name="T53" fmla="*/ 39 h 40"/>
              <a:gd name="T54" fmla="*/ 42 w 61"/>
              <a:gd name="T55" fmla="*/ 24 h 40"/>
              <a:gd name="T56" fmla="*/ 60 w 61"/>
              <a:gd name="T57" fmla="*/ 6 h 40"/>
              <a:gd name="T58" fmla="*/ 45 w 61"/>
              <a:gd name="T59" fmla="*/ 21 h 40"/>
              <a:gd name="T60" fmla="*/ 60 w 61"/>
              <a:gd name="T61" fmla="*/ 36 h 40"/>
              <a:gd name="T62" fmla="*/ 61 w 61"/>
              <a:gd name="T63" fmla="*/ 36 h 40"/>
              <a:gd name="T64" fmla="*/ 61 w 61"/>
              <a:gd name="T65" fmla="*/ 5 h 40"/>
              <a:gd name="T66" fmla="*/ 60 w 61"/>
              <a:gd name="T67" fmla="*/ 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31" tIns="45716" rIns="91431" bIns="45716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6" grpId="0"/>
      <p:bldP spid="57" grpId="0"/>
      <p:bldP spid="58" grpId="0"/>
      <p:bldP spid="59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-63500" y="3271838"/>
            <a:ext cx="7102475" cy="1165225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3" name="燕尾形 2"/>
          <p:cNvSpPr/>
          <p:nvPr/>
        </p:nvSpPr>
        <p:spPr>
          <a:xfrm>
            <a:off x="957263" y="3281363"/>
            <a:ext cx="1063625" cy="1155700"/>
          </a:xfrm>
          <a:prstGeom prst="chevron">
            <a:avLst>
              <a:gd name="adj" fmla="val 54429"/>
            </a:avLst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5" name="燕尾形 4"/>
          <p:cNvSpPr/>
          <p:nvPr/>
        </p:nvSpPr>
        <p:spPr>
          <a:xfrm>
            <a:off x="1700213" y="3281363"/>
            <a:ext cx="1065212" cy="1155700"/>
          </a:xfrm>
          <a:prstGeom prst="chevron">
            <a:avLst>
              <a:gd name="adj" fmla="val 54429"/>
            </a:avLst>
          </a:prstGeom>
          <a:solidFill>
            <a:srgbClr val="43C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6" name="燕尾形 5"/>
          <p:cNvSpPr/>
          <p:nvPr/>
        </p:nvSpPr>
        <p:spPr>
          <a:xfrm>
            <a:off x="2443163" y="3281363"/>
            <a:ext cx="1065212" cy="1155700"/>
          </a:xfrm>
          <a:prstGeom prst="chevron">
            <a:avLst>
              <a:gd name="adj" fmla="val 54429"/>
            </a:avLst>
          </a:prstGeom>
          <a:solidFill>
            <a:srgbClr val="64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7" name="燕尾形 6"/>
          <p:cNvSpPr/>
          <p:nvPr/>
        </p:nvSpPr>
        <p:spPr>
          <a:xfrm>
            <a:off x="3186113" y="3281363"/>
            <a:ext cx="1065212" cy="1155700"/>
          </a:xfrm>
          <a:prstGeom prst="chevron">
            <a:avLst>
              <a:gd name="adj" fmla="val 54429"/>
            </a:avLst>
          </a:prstGeom>
          <a:solidFill>
            <a:srgbClr val="C2D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210337" y="2893969"/>
            <a:ext cx="2369988" cy="2261047"/>
            <a:chOff x="3197225" y="3458369"/>
            <a:chExt cx="533400" cy="487363"/>
          </a:xfrm>
          <a:solidFill>
            <a:schemeClr val="bg1">
              <a:lumMod val="75000"/>
            </a:schemeClr>
          </a:solidFill>
        </p:grpSpPr>
        <p:sp>
          <p:nvSpPr>
            <p:cNvPr id="29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  <p:sp>
          <p:nvSpPr>
            <p:cNvPr id="30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5400000">
            <a:off x="5378450" y="3830638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2068513" y="2894013"/>
            <a:ext cx="7556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584994" y="2896394"/>
            <a:ext cx="75723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6200000" flipV="1">
            <a:off x="2808288" y="4838700"/>
            <a:ext cx="7556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6200000" flipV="1">
            <a:off x="1323975" y="4838700"/>
            <a:ext cx="7556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843838" y="2635250"/>
            <a:ext cx="25558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843838" y="3952875"/>
            <a:ext cx="25558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843838" y="5032375"/>
            <a:ext cx="25558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7788275" y="1673225"/>
            <a:ext cx="1466850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788275" y="1998663"/>
            <a:ext cx="3152775" cy="566737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788275" y="5149850"/>
            <a:ext cx="1466850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788275" y="5475288"/>
            <a:ext cx="3152775" cy="84599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48" name="矩形 47"/>
          <p:cNvSpPr/>
          <p:nvPr/>
        </p:nvSpPr>
        <p:spPr>
          <a:xfrm>
            <a:off x="7788275" y="2752725"/>
            <a:ext cx="1466850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788275" y="3078163"/>
            <a:ext cx="3152775" cy="8032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7788275" y="4070350"/>
            <a:ext cx="1466850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7788275" y="4395788"/>
            <a:ext cx="3152775" cy="566737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4" name="矩形 53"/>
          <p:cNvSpPr/>
          <p:nvPr/>
        </p:nvSpPr>
        <p:spPr>
          <a:xfrm>
            <a:off x="850900" y="2130425"/>
            <a:ext cx="1211263" cy="33813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319338" y="2130425"/>
            <a:ext cx="1209675" cy="33813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68450" y="5270500"/>
            <a:ext cx="1211263" cy="33813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036888" y="5270500"/>
            <a:ext cx="1209675" cy="33813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4814888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服务流程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2" name="文本框 37"/>
          <p:cNvSpPr txBox="1">
            <a:spLocks noChangeArrowheads="1"/>
          </p:cNvSpPr>
          <p:nvPr/>
        </p:nvSpPr>
        <p:spPr bwMode="auto">
          <a:xfrm>
            <a:off x="6702425" y="809625"/>
            <a:ext cx="23082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cs typeface="Arial" panose="020B0604020202020204" pitchFamily="34" charset="0"/>
              </a:rPr>
              <a:t>Service Process</a:t>
            </a:r>
            <a:endParaRPr lang="zh-CN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 bwMode="auto">
          <a:xfrm>
            <a:off x="4268788" y="617538"/>
            <a:ext cx="263525" cy="395287"/>
            <a:chOff x="5284519" y="1508166"/>
            <a:chExt cx="213756" cy="427512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41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"/>
          <p:cNvGrpSpPr/>
          <p:nvPr/>
        </p:nvGrpSpPr>
        <p:grpSpPr bwMode="auto">
          <a:xfrm>
            <a:off x="1955800" y="3798888"/>
            <a:ext cx="1270000" cy="1271587"/>
            <a:chOff x="0" y="0"/>
            <a:chExt cx="1080120" cy="1080120"/>
          </a:xfrm>
        </p:grpSpPr>
        <p:grpSp>
          <p:nvGrpSpPr>
            <p:cNvPr id="81957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7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 fontAlgn="auto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椭圆 5"/>
              <p:cNvSpPr>
                <a:spLocks noChangeArrowheads="1"/>
              </p:cNvSpPr>
              <p:nvPr/>
            </p:nvSpPr>
            <p:spPr bwMode="auto">
              <a:xfrm>
                <a:off x="71558" y="71468"/>
                <a:ext cx="937004" cy="937184"/>
              </a:xfrm>
              <a:prstGeom prst="ellipse">
                <a:avLst/>
              </a:prstGeom>
              <a:solidFill>
                <a:srgbClr val="0092C3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 fontAlgn="auto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6" name="文本框 10"/>
            <p:cNvSpPr>
              <a:spLocks noChangeArrowheads="1"/>
            </p:cNvSpPr>
            <p:nvPr/>
          </p:nvSpPr>
          <p:spPr bwMode="auto">
            <a:xfrm>
              <a:off x="153917" y="365434"/>
              <a:ext cx="766885" cy="3222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49" name="Group 10"/>
          <p:cNvGrpSpPr/>
          <p:nvPr/>
        </p:nvGrpSpPr>
        <p:grpSpPr bwMode="auto">
          <a:xfrm>
            <a:off x="3267075" y="2108200"/>
            <a:ext cx="1741488" cy="1741488"/>
            <a:chOff x="0" y="0"/>
            <a:chExt cx="1080120" cy="1080120"/>
          </a:xfrm>
        </p:grpSpPr>
        <p:grpSp>
          <p:nvGrpSpPr>
            <p:cNvPr id="81953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2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 fontAlgn="auto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椭圆 28"/>
              <p:cNvSpPr>
                <a:spLocks noChangeArrowheads="1"/>
              </p:cNvSpPr>
              <p:nvPr/>
            </p:nvSpPr>
            <p:spPr bwMode="auto">
              <a:xfrm>
                <a:off x="71877" y="71877"/>
                <a:ext cx="936366" cy="936366"/>
              </a:xfrm>
              <a:prstGeom prst="ellipse">
                <a:avLst/>
              </a:prstGeom>
              <a:solidFill>
                <a:srgbClr val="43C5AD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 fontAlgn="auto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1" name="文本框 26"/>
            <p:cNvSpPr>
              <a:spLocks noChangeArrowheads="1"/>
            </p:cNvSpPr>
            <p:nvPr/>
          </p:nvSpPr>
          <p:spPr bwMode="auto">
            <a:xfrm>
              <a:off x="227446" y="399753"/>
              <a:ext cx="625228" cy="2609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13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54" name="Group 15"/>
          <p:cNvGrpSpPr/>
          <p:nvPr/>
        </p:nvGrpSpPr>
        <p:grpSpPr bwMode="auto">
          <a:xfrm>
            <a:off x="5572125" y="3798888"/>
            <a:ext cx="1560513" cy="1560512"/>
            <a:chOff x="0" y="0"/>
            <a:chExt cx="1080120" cy="1080120"/>
          </a:xfrm>
        </p:grpSpPr>
        <p:grpSp>
          <p:nvGrpSpPr>
            <p:cNvPr id="81949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7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 fontAlgn="auto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椭圆 33"/>
              <p:cNvSpPr>
                <a:spLocks noChangeArrowheads="1"/>
              </p:cNvSpPr>
              <p:nvPr/>
            </p:nvSpPr>
            <p:spPr bwMode="auto">
              <a:xfrm>
                <a:off x="72521" y="72521"/>
                <a:ext cx="935079" cy="935078"/>
              </a:xfrm>
              <a:prstGeom prst="ellipse">
                <a:avLst/>
              </a:prstGeom>
              <a:solidFill>
                <a:srgbClr val="C2DA3A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 fontAlgn="auto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6" name="文本框 31"/>
            <p:cNvSpPr>
              <a:spLocks noChangeArrowheads="1"/>
            </p:cNvSpPr>
            <p:nvPr/>
          </p:nvSpPr>
          <p:spPr bwMode="auto">
            <a:xfrm>
              <a:off x="191191" y="397766"/>
              <a:ext cx="697738" cy="29118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135" b="1" dirty="0">
                  <a:solidFill>
                    <a:schemeClr val="bg1"/>
                  </a:solidFill>
                  <a:sym typeface="微软雅黑" panose="020B0503020204020204" pitchFamily="34" charset="-122"/>
                </a:rPr>
                <a:t>关键词</a:t>
              </a:r>
            </a:p>
          </p:txBody>
        </p:sp>
      </p:grpSp>
      <p:grpSp>
        <p:nvGrpSpPr>
          <p:cNvPr id="59" name="Group 20"/>
          <p:cNvGrpSpPr/>
          <p:nvPr/>
        </p:nvGrpSpPr>
        <p:grpSpPr bwMode="auto">
          <a:xfrm>
            <a:off x="7399338" y="1346200"/>
            <a:ext cx="2287587" cy="2286000"/>
            <a:chOff x="0" y="0"/>
            <a:chExt cx="1080120" cy="1080120"/>
          </a:xfrm>
        </p:grpSpPr>
        <p:grpSp>
          <p:nvGrpSpPr>
            <p:cNvPr id="81945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2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 fontAlgn="auto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椭圆 39"/>
              <p:cNvSpPr>
                <a:spLocks noChangeArrowheads="1"/>
              </p:cNvSpPr>
              <p:nvPr/>
            </p:nvSpPr>
            <p:spPr bwMode="auto">
              <a:xfrm>
                <a:off x="71958" y="72008"/>
                <a:ext cx="936204" cy="936104"/>
              </a:xfrm>
              <a:prstGeom prst="ellipse">
                <a:avLst/>
              </a:prstGeom>
              <a:solidFill>
                <a:srgbClr val="64A0DC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 fontAlgn="auto"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1" name="文本框 37"/>
            <p:cNvSpPr>
              <a:spLocks noChangeArrowheads="1"/>
            </p:cNvSpPr>
            <p:nvPr/>
          </p:nvSpPr>
          <p:spPr bwMode="auto">
            <a:xfrm>
              <a:off x="254851" y="414046"/>
              <a:ext cx="570417" cy="23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66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关键词</a:t>
              </a:r>
            </a:p>
          </p:txBody>
        </p:sp>
      </p:grpSp>
      <p:cxnSp>
        <p:nvCxnSpPr>
          <p:cNvPr id="64" name="直接连接符 13"/>
          <p:cNvCxnSpPr>
            <a:cxnSpLocks noChangeShapeType="1"/>
            <a:stCxn id="47" idx="7"/>
            <a:endCxn id="52" idx="3"/>
          </p:cNvCxnSpPr>
          <p:nvPr/>
        </p:nvCxnSpPr>
        <p:spPr bwMode="auto">
          <a:xfrm flipV="1">
            <a:off x="3040063" y="3594100"/>
            <a:ext cx="481012" cy="390525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</p:spPr>
      </p:cxnSp>
      <p:cxnSp>
        <p:nvCxnSpPr>
          <p:cNvPr id="99" name="直接连接符 17"/>
          <p:cNvCxnSpPr>
            <a:cxnSpLocks noChangeShapeType="1"/>
            <a:endCxn id="57" idx="1"/>
          </p:cNvCxnSpPr>
          <p:nvPr/>
        </p:nvCxnSpPr>
        <p:spPr bwMode="auto">
          <a:xfrm>
            <a:off x="4892675" y="3373438"/>
            <a:ext cx="908050" cy="65405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</p:spPr>
      </p:cxnSp>
      <p:cxnSp>
        <p:nvCxnSpPr>
          <p:cNvPr id="101" name="直接连接符 20"/>
          <p:cNvCxnSpPr>
            <a:cxnSpLocks noChangeShapeType="1"/>
            <a:stCxn id="57" idx="7"/>
            <a:endCxn id="62" idx="3"/>
          </p:cNvCxnSpPr>
          <p:nvPr/>
        </p:nvCxnSpPr>
        <p:spPr bwMode="auto">
          <a:xfrm flipV="1">
            <a:off x="6902450" y="3297238"/>
            <a:ext cx="831850" cy="731837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</p:spPr>
      </p:cxnSp>
      <p:cxnSp>
        <p:nvCxnSpPr>
          <p:cNvPr id="103" name="直接连接符 23"/>
          <p:cNvCxnSpPr>
            <a:cxnSpLocks noChangeShapeType="1"/>
            <a:stCxn id="102" idx="5"/>
            <a:endCxn id="47" idx="1"/>
          </p:cNvCxnSpPr>
          <p:nvPr/>
        </p:nvCxnSpPr>
        <p:spPr bwMode="auto">
          <a:xfrm>
            <a:off x="1743075" y="3700463"/>
            <a:ext cx="398463" cy="284162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</p:spPr>
      </p:cxnSp>
      <p:cxnSp>
        <p:nvCxnSpPr>
          <p:cNvPr id="105" name="直接连接符 43"/>
          <p:cNvCxnSpPr>
            <a:cxnSpLocks noChangeShapeType="1"/>
            <a:stCxn id="104" idx="7"/>
            <a:endCxn id="57" idx="3"/>
          </p:cNvCxnSpPr>
          <p:nvPr/>
        </p:nvCxnSpPr>
        <p:spPr bwMode="auto">
          <a:xfrm flipV="1">
            <a:off x="5399088" y="5130800"/>
            <a:ext cx="401637" cy="371475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</p:spPr>
      </p:cxnSp>
      <p:cxnSp>
        <p:nvCxnSpPr>
          <p:cNvPr id="107" name="直接连接符 72"/>
          <p:cNvCxnSpPr>
            <a:cxnSpLocks noChangeShapeType="1"/>
            <a:stCxn id="62" idx="6"/>
            <a:endCxn id="106" idx="1"/>
          </p:cNvCxnSpPr>
          <p:nvPr/>
        </p:nvCxnSpPr>
        <p:spPr bwMode="auto">
          <a:xfrm>
            <a:off x="9686925" y="2489200"/>
            <a:ext cx="557213" cy="37465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</p:spPr>
      </p:cxnSp>
      <p:sp>
        <p:nvSpPr>
          <p:cNvPr id="108" name="矩形 76"/>
          <p:cNvSpPr>
            <a:spLocks noChangeArrowheads="1"/>
          </p:cNvSpPr>
          <p:nvPr/>
        </p:nvSpPr>
        <p:spPr bwMode="auto">
          <a:xfrm>
            <a:off x="1628775" y="5081588"/>
            <a:ext cx="1820863" cy="352425"/>
          </a:xfrm>
          <a:prstGeom prst="rect">
            <a:avLst/>
          </a:prstGeom>
          <a:noFill/>
          <a:ln>
            <a:noFill/>
          </a:ln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ts val="188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点击添加描述总结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133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9" name="矩形 80"/>
          <p:cNvSpPr>
            <a:spLocks noChangeArrowheads="1"/>
          </p:cNvSpPr>
          <p:nvPr/>
        </p:nvSpPr>
        <p:spPr bwMode="auto">
          <a:xfrm>
            <a:off x="3209925" y="3884613"/>
            <a:ext cx="1820863" cy="331787"/>
          </a:xfrm>
          <a:prstGeom prst="rect">
            <a:avLst/>
          </a:prstGeom>
          <a:noFill/>
          <a:ln>
            <a:noFill/>
          </a:ln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ts val="188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点击添加描述总结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133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0" name="矩形 81"/>
          <p:cNvSpPr>
            <a:spLocks noChangeArrowheads="1"/>
          </p:cNvSpPr>
          <p:nvPr/>
        </p:nvSpPr>
        <p:spPr bwMode="auto">
          <a:xfrm>
            <a:off x="5481638" y="5407025"/>
            <a:ext cx="1820862" cy="331788"/>
          </a:xfrm>
          <a:prstGeom prst="rect">
            <a:avLst/>
          </a:prstGeom>
          <a:noFill/>
          <a:ln>
            <a:noFill/>
          </a:ln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ts val="188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点击添加描述总结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endParaRPr lang="zh-CN" altLang="en-US" sz="133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1" name="矩形 82"/>
          <p:cNvSpPr>
            <a:spLocks noChangeArrowheads="1"/>
          </p:cNvSpPr>
          <p:nvPr/>
        </p:nvSpPr>
        <p:spPr bwMode="auto">
          <a:xfrm>
            <a:off x="7659688" y="3662363"/>
            <a:ext cx="1822450" cy="352425"/>
          </a:xfrm>
          <a:prstGeom prst="rect">
            <a:avLst/>
          </a:prstGeom>
          <a:noFill/>
          <a:ln>
            <a:noFill/>
          </a:ln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ts val="188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点击添加描述总结</a:t>
            </a:r>
          </a:p>
        </p:txBody>
      </p:sp>
      <p:sp>
        <p:nvSpPr>
          <p:cNvPr id="114" name="矩形 85"/>
          <p:cNvSpPr>
            <a:spLocks noChangeArrowheads="1"/>
          </p:cNvSpPr>
          <p:nvPr/>
        </p:nvSpPr>
        <p:spPr bwMode="auto">
          <a:xfrm>
            <a:off x="7918450" y="4441825"/>
            <a:ext cx="3098800" cy="455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5208" tIns="57603" rIns="115208" bIns="57603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添加主要观点</a:t>
            </a:r>
            <a:endParaRPr lang="zh-CN" altLang="en-US" sz="2200">
              <a:solidFill>
                <a:srgbClr val="0092C3"/>
              </a:solidFill>
              <a:sym typeface="Calibri" panose="020F0502020204030204" pitchFamily="34" charset="0"/>
            </a:endParaRPr>
          </a:p>
        </p:txBody>
      </p:sp>
      <p:sp>
        <p:nvSpPr>
          <p:cNvPr id="115" name="文本框 13"/>
          <p:cNvSpPr txBox="1"/>
          <p:nvPr/>
        </p:nvSpPr>
        <p:spPr>
          <a:xfrm>
            <a:off x="7410450" y="4916488"/>
            <a:ext cx="3654425" cy="1385887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02" name="椭圆 56"/>
          <p:cNvSpPr>
            <a:spLocks noChangeArrowheads="1"/>
          </p:cNvSpPr>
          <p:nvPr/>
        </p:nvSpPr>
        <p:spPr bwMode="auto">
          <a:xfrm rot="21019161">
            <a:off x="1277938" y="3297238"/>
            <a:ext cx="511175" cy="5111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zh-CN" sz="2135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04" name="椭圆 58"/>
          <p:cNvSpPr>
            <a:spLocks noChangeArrowheads="1"/>
          </p:cNvSpPr>
          <p:nvPr/>
        </p:nvSpPr>
        <p:spPr bwMode="auto">
          <a:xfrm>
            <a:off x="4837113" y="5405438"/>
            <a:ext cx="657225" cy="6588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zh-CN" sz="2135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06" name="椭圆 70"/>
          <p:cNvSpPr>
            <a:spLocks noChangeArrowheads="1"/>
          </p:cNvSpPr>
          <p:nvPr/>
        </p:nvSpPr>
        <p:spPr bwMode="auto">
          <a:xfrm>
            <a:off x="10133013" y="2752725"/>
            <a:ext cx="760412" cy="7604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zh-CN" sz="2135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65" name="矩形 3"/>
          <p:cNvSpPr>
            <a:spLocks noChangeArrowheads="1"/>
          </p:cNvSpPr>
          <p:nvPr/>
        </p:nvSpPr>
        <p:spPr bwMode="auto">
          <a:xfrm>
            <a:off x="4535488" y="563563"/>
            <a:ext cx="223520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我们的优势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6" name="文本框 37"/>
          <p:cNvSpPr txBox="1"/>
          <p:nvPr/>
        </p:nvSpPr>
        <p:spPr>
          <a:xfrm>
            <a:off x="6902450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Advantage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 bwMode="auto">
          <a:xfrm>
            <a:off x="3989388" y="617538"/>
            <a:ext cx="263525" cy="395287"/>
            <a:chOff x="5284519" y="1508166"/>
            <a:chExt cx="213756" cy="427512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6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4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4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4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4" grpId="0"/>
      <p:bldP spid="115" grpId="0"/>
      <p:bldP spid="102" grpId="0" animBg="1"/>
      <p:bldP spid="104" grpId="0" animBg="1"/>
      <p:bldP spid="106" grpId="0" animBg="1"/>
      <p:bldP spid="65" grpId="0"/>
      <p:bldP spid="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战略合作伙伴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文本框 37"/>
          <p:cNvSpPr txBox="1">
            <a:spLocks noChangeArrowheads="1"/>
          </p:cNvSpPr>
          <p:nvPr/>
        </p:nvSpPr>
        <p:spPr bwMode="auto">
          <a:xfrm>
            <a:off x="7126288" y="809625"/>
            <a:ext cx="2306637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cs typeface="Arial" panose="020B0604020202020204" pitchFamily="34" charset="0"/>
              </a:rPr>
              <a:t>Strategic partner</a:t>
            </a:r>
            <a:endParaRPr lang="zh-CN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2"/>
          <p:cNvSpPr/>
          <p:nvPr/>
        </p:nvSpPr>
        <p:spPr>
          <a:xfrm>
            <a:off x="-12700" y="1397000"/>
            <a:ext cx="2503488" cy="2133600"/>
          </a:xfrm>
          <a:prstGeom prst="rect">
            <a:avLst/>
          </a:prstGeom>
          <a:solidFill>
            <a:srgbClr val="43C5A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43" name="Rectangle 3"/>
          <p:cNvSpPr/>
          <p:nvPr/>
        </p:nvSpPr>
        <p:spPr>
          <a:xfrm>
            <a:off x="-12700" y="3525838"/>
            <a:ext cx="2503488" cy="21336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44" name="Rectangle 4"/>
          <p:cNvSpPr/>
          <p:nvPr/>
        </p:nvSpPr>
        <p:spPr>
          <a:xfrm>
            <a:off x="2490788" y="1397000"/>
            <a:ext cx="2390775" cy="21336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45" name="Rectangle 5"/>
          <p:cNvSpPr/>
          <p:nvPr/>
        </p:nvSpPr>
        <p:spPr>
          <a:xfrm>
            <a:off x="2490788" y="3530600"/>
            <a:ext cx="2390775" cy="2133600"/>
          </a:xfrm>
          <a:prstGeom prst="rect">
            <a:avLst/>
          </a:prstGeom>
          <a:solidFill>
            <a:srgbClr val="0092C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46" name="Rectangle 6"/>
          <p:cNvSpPr/>
          <p:nvPr/>
        </p:nvSpPr>
        <p:spPr>
          <a:xfrm>
            <a:off x="4881563" y="1397000"/>
            <a:ext cx="2389187" cy="2133600"/>
          </a:xfrm>
          <a:prstGeom prst="rect">
            <a:avLst/>
          </a:prstGeom>
          <a:solidFill>
            <a:srgbClr val="F4CE3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47" name="Rectangle 7"/>
          <p:cNvSpPr/>
          <p:nvPr/>
        </p:nvSpPr>
        <p:spPr>
          <a:xfrm>
            <a:off x="4881563" y="3525838"/>
            <a:ext cx="2389187" cy="21336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48" name="Rectangle 8"/>
          <p:cNvSpPr/>
          <p:nvPr/>
        </p:nvSpPr>
        <p:spPr>
          <a:xfrm>
            <a:off x="7270750" y="1397000"/>
            <a:ext cx="2389188" cy="21336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49" name="Rectangle 9"/>
          <p:cNvSpPr/>
          <p:nvPr/>
        </p:nvSpPr>
        <p:spPr>
          <a:xfrm>
            <a:off x="7270750" y="3530600"/>
            <a:ext cx="2389188" cy="2133600"/>
          </a:xfrm>
          <a:prstGeom prst="rect">
            <a:avLst/>
          </a:prstGeom>
          <a:solidFill>
            <a:srgbClr val="64A0D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50" name="Rectangle 10"/>
          <p:cNvSpPr/>
          <p:nvPr/>
        </p:nvSpPr>
        <p:spPr>
          <a:xfrm>
            <a:off x="9659938" y="1397000"/>
            <a:ext cx="2554287" cy="2128838"/>
          </a:xfrm>
          <a:prstGeom prst="rect">
            <a:avLst/>
          </a:prstGeom>
          <a:solidFill>
            <a:srgbClr val="C1D84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51" name="Rectangle 11"/>
          <p:cNvSpPr/>
          <p:nvPr/>
        </p:nvSpPr>
        <p:spPr>
          <a:xfrm>
            <a:off x="9659938" y="3521075"/>
            <a:ext cx="2554287" cy="21336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379538" y="5773738"/>
            <a:ext cx="9477375" cy="32892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pic>
        <p:nvPicPr>
          <p:cNvPr id="30" name="Picture 4" descr="C:\Users\Jonahs\Dropbox\Projects SCOTT\MEET Windows Azure\source\Background\tile-icon-cach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9713" y="1924050"/>
            <a:ext cx="107473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C:\Users\Jonahs\Dropbox\Projects SCOTT\MEET Windows Azure\source\Background\tile-icon-CD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9600" y="4060825"/>
            <a:ext cx="10731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矩形 85"/>
          <p:cNvSpPr>
            <a:spLocks noChangeArrowheads="1"/>
          </p:cNvSpPr>
          <p:nvPr/>
        </p:nvSpPr>
        <p:spPr bwMode="auto">
          <a:xfrm>
            <a:off x="111125" y="3844925"/>
            <a:ext cx="3097213" cy="425450"/>
          </a:xfrm>
          <a:prstGeom prst="rect">
            <a:avLst/>
          </a:prstGeom>
          <a:noFill/>
          <a:ln>
            <a:noFill/>
          </a:ln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添加公司名称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文本框 13"/>
          <p:cNvSpPr txBox="1"/>
          <p:nvPr/>
        </p:nvSpPr>
        <p:spPr>
          <a:xfrm>
            <a:off x="123825" y="4265613"/>
            <a:ext cx="2225675" cy="1271587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en-US" altLang="zh-CN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95250" y="1839913"/>
            <a:ext cx="2289175" cy="1522412"/>
            <a:chOff x="95106" y="1868460"/>
            <a:chExt cx="2288830" cy="1522888"/>
          </a:xfrm>
        </p:grpSpPr>
        <p:pic>
          <p:nvPicPr>
            <p:cNvPr id="84007" name="Picture 3" descr="C:\Users\Jonahs\Dropbox\Projects SCOTT\MEET Windows Azure\source\Background\tile-icon-bigdat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275" y="1868460"/>
              <a:ext cx="1074493" cy="1074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矩形 85"/>
            <p:cNvSpPr>
              <a:spLocks noChangeArrowheads="1"/>
            </p:cNvSpPr>
            <p:nvPr/>
          </p:nvSpPr>
          <p:spPr bwMode="auto">
            <a:xfrm>
              <a:off x="95106" y="3029285"/>
              <a:ext cx="2288830" cy="362063"/>
            </a:xfrm>
            <a:prstGeom prst="rect">
              <a:avLst/>
            </a:prstGeom>
            <a:noFill/>
            <a:ln>
              <a:noFill/>
            </a:ln>
          </p:spPr>
          <p:txBody>
            <a:bodyPr lIns="115208" tIns="57603" rIns="115208" bIns="57603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有家公司有限公司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930775" y="1809750"/>
            <a:ext cx="2289175" cy="1552575"/>
            <a:chOff x="4931276" y="1839432"/>
            <a:chExt cx="2288830" cy="1551916"/>
          </a:xfrm>
        </p:grpSpPr>
        <p:pic>
          <p:nvPicPr>
            <p:cNvPr id="8400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38445" y="1839432"/>
              <a:ext cx="1074493" cy="1074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矩形 85"/>
            <p:cNvSpPr>
              <a:spLocks noChangeArrowheads="1"/>
            </p:cNvSpPr>
            <p:nvPr/>
          </p:nvSpPr>
          <p:spPr bwMode="auto">
            <a:xfrm>
              <a:off x="4931276" y="3029552"/>
              <a:ext cx="2288830" cy="361796"/>
            </a:xfrm>
            <a:prstGeom prst="rect">
              <a:avLst/>
            </a:prstGeom>
            <a:noFill/>
            <a:ln>
              <a:noFill/>
            </a:ln>
          </p:spPr>
          <p:txBody>
            <a:bodyPr lIns="115208" tIns="57603" rIns="115208" bIns="57603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有家企业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7321550" y="3743325"/>
            <a:ext cx="2287588" cy="1809750"/>
            <a:chOff x="7320912" y="3771857"/>
            <a:chExt cx="2288830" cy="1810732"/>
          </a:xfrm>
        </p:grpSpPr>
        <p:pic>
          <p:nvPicPr>
            <p:cNvPr id="84003" name="Picture 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70459" y="3771857"/>
              <a:ext cx="1389736" cy="1389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矩形 85"/>
            <p:cNvSpPr>
              <a:spLocks noChangeArrowheads="1"/>
            </p:cNvSpPr>
            <p:nvPr/>
          </p:nvSpPr>
          <p:spPr bwMode="auto">
            <a:xfrm>
              <a:off x="7320912" y="5220443"/>
              <a:ext cx="2288830" cy="362146"/>
            </a:xfrm>
            <a:prstGeom prst="rect">
              <a:avLst/>
            </a:prstGeom>
            <a:noFill/>
            <a:ln>
              <a:noFill/>
            </a:ln>
          </p:spPr>
          <p:txBody>
            <a:bodyPr lIns="115208" tIns="57603" rIns="115208" bIns="57603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 fontAlgn="auto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有家企业有限公司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9" name="矩形 85"/>
          <p:cNvSpPr>
            <a:spLocks noChangeArrowheads="1"/>
          </p:cNvSpPr>
          <p:nvPr/>
        </p:nvSpPr>
        <p:spPr bwMode="auto">
          <a:xfrm>
            <a:off x="2576513" y="1527175"/>
            <a:ext cx="3097212" cy="423863"/>
          </a:xfrm>
          <a:prstGeom prst="rect">
            <a:avLst/>
          </a:prstGeom>
          <a:noFill/>
          <a:ln>
            <a:noFill/>
          </a:ln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添加公司名称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文本框 13"/>
          <p:cNvSpPr txBox="1"/>
          <p:nvPr/>
        </p:nvSpPr>
        <p:spPr>
          <a:xfrm>
            <a:off x="2589213" y="1946275"/>
            <a:ext cx="2225675" cy="1271588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en-US" altLang="zh-CN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61" name="矩形 85"/>
          <p:cNvSpPr>
            <a:spLocks noChangeArrowheads="1"/>
          </p:cNvSpPr>
          <p:nvPr/>
        </p:nvSpPr>
        <p:spPr bwMode="auto">
          <a:xfrm>
            <a:off x="4987925" y="3844925"/>
            <a:ext cx="3097213" cy="425450"/>
          </a:xfrm>
          <a:prstGeom prst="rect">
            <a:avLst/>
          </a:prstGeom>
          <a:noFill/>
          <a:ln>
            <a:noFill/>
          </a:ln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添加公司名称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文本框 13"/>
          <p:cNvSpPr txBox="1"/>
          <p:nvPr/>
        </p:nvSpPr>
        <p:spPr>
          <a:xfrm>
            <a:off x="5000625" y="4265613"/>
            <a:ext cx="2225675" cy="1271587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en-US" altLang="zh-CN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63" name="矩形 85"/>
          <p:cNvSpPr>
            <a:spLocks noChangeArrowheads="1"/>
          </p:cNvSpPr>
          <p:nvPr/>
        </p:nvSpPr>
        <p:spPr bwMode="auto">
          <a:xfrm>
            <a:off x="9867900" y="3844925"/>
            <a:ext cx="3098800" cy="425450"/>
          </a:xfrm>
          <a:prstGeom prst="rect">
            <a:avLst/>
          </a:prstGeom>
          <a:noFill/>
          <a:ln>
            <a:noFill/>
          </a:ln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添加公司名称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文本框 13"/>
          <p:cNvSpPr txBox="1"/>
          <p:nvPr/>
        </p:nvSpPr>
        <p:spPr>
          <a:xfrm>
            <a:off x="9882188" y="4265613"/>
            <a:ext cx="2225675" cy="1271587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en-US" altLang="zh-CN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65" name="矩形 85"/>
          <p:cNvSpPr>
            <a:spLocks noChangeArrowheads="1"/>
          </p:cNvSpPr>
          <p:nvPr/>
        </p:nvSpPr>
        <p:spPr bwMode="auto">
          <a:xfrm>
            <a:off x="7370763" y="1527175"/>
            <a:ext cx="3097212" cy="423863"/>
          </a:xfrm>
          <a:prstGeom prst="rect">
            <a:avLst/>
          </a:prstGeom>
          <a:noFill/>
          <a:ln>
            <a:noFill/>
          </a:ln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添加公司名称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文本框 13"/>
          <p:cNvSpPr txBox="1"/>
          <p:nvPr/>
        </p:nvSpPr>
        <p:spPr>
          <a:xfrm>
            <a:off x="7385050" y="1946275"/>
            <a:ext cx="2225675" cy="1271588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en-US" altLang="zh-CN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53" name="等腰三角形 15"/>
          <p:cNvSpPr>
            <a:spLocks noChangeArrowheads="1"/>
          </p:cNvSpPr>
          <p:nvPr/>
        </p:nvSpPr>
        <p:spPr bwMode="auto">
          <a:xfrm flipV="1">
            <a:off x="1136650" y="3660775"/>
            <a:ext cx="206375" cy="1381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等腰三角形 15"/>
          <p:cNvSpPr>
            <a:spLocks noChangeArrowheads="1"/>
          </p:cNvSpPr>
          <p:nvPr/>
        </p:nvSpPr>
        <p:spPr bwMode="auto">
          <a:xfrm rot="10800000" flipV="1">
            <a:off x="3582988" y="3222625"/>
            <a:ext cx="206375" cy="1381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等腰三角形 15"/>
          <p:cNvSpPr>
            <a:spLocks noChangeArrowheads="1"/>
          </p:cNvSpPr>
          <p:nvPr/>
        </p:nvSpPr>
        <p:spPr bwMode="auto">
          <a:xfrm flipV="1">
            <a:off x="5972175" y="3660775"/>
            <a:ext cx="206375" cy="1381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等腰三角形 15"/>
          <p:cNvSpPr>
            <a:spLocks noChangeArrowheads="1"/>
          </p:cNvSpPr>
          <p:nvPr/>
        </p:nvSpPr>
        <p:spPr bwMode="auto">
          <a:xfrm rot="10800000" flipV="1">
            <a:off x="8361363" y="3222625"/>
            <a:ext cx="207962" cy="1381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等腰三角形 15"/>
          <p:cNvSpPr>
            <a:spLocks noChangeArrowheads="1"/>
          </p:cNvSpPr>
          <p:nvPr/>
        </p:nvSpPr>
        <p:spPr bwMode="auto">
          <a:xfrm flipV="1">
            <a:off x="10833100" y="3660775"/>
            <a:ext cx="207963" cy="1381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25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75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25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75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8" grpId="0"/>
      <p:bldP spid="38" grpId="0"/>
      <p:bldP spid="3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7" grpId="0" animBg="1"/>
      <p:bldP spid="6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2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243388" y="1628775"/>
            <a:ext cx="3705225" cy="3705225"/>
            <a:chOff x="4243021" y="1628042"/>
            <a:chExt cx="3705958" cy="3705958"/>
          </a:xfrm>
        </p:grpSpPr>
        <p:sp>
          <p:nvSpPr>
            <p:cNvPr id="30" name="椭圆 29"/>
            <p:cNvSpPr/>
            <p:nvPr/>
          </p:nvSpPr>
          <p:spPr>
            <a:xfrm>
              <a:off x="4243021" y="1628042"/>
              <a:ext cx="3705958" cy="3705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  <p:sp>
          <p:nvSpPr>
            <p:cNvPr id="86030" name="任意多边形 27"/>
            <p:cNvSpPr/>
            <p:nvPr/>
          </p:nvSpPr>
          <p:spPr bwMode="auto">
            <a:xfrm>
              <a:off x="5595289" y="2066747"/>
              <a:ext cx="1001422" cy="750225"/>
            </a:xfrm>
            <a:custGeom>
              <a:avLst/>
              <a:gdLst/>
              <a:ahLst/>
              <a:cxnLst/>
              <a:rect l="0" t="0" r="r" b="b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rgbClr val="C1D8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 flipV="1">
            <a:off x="4565650" y="4327525"/>
            <a:ext cx="3060700" cy="36513"/>
            <a:chOff x="-3048000" y="6315157"/>
            <a:chExt cx="15240000" cy="542847"/>
          </a:xfrm>
        </p:grpSpPr>
        <p:sp>
          <p:nvSpPr>
            <p:cNvPr id="16" name="矩形 15"/>
            <p:cNvSpPr/>
            <p:nvPr/>
          </p:nvSpPr>
          <p:spPr>
            <a:xfrm>
              <a:off x="3162" y="6315157"/>
              <a:ext cx="3043260" cy="542847"/>
            </a:xfrm>
            <a:prstGeom prst="rect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46422" y="6315157"/>
              <a:ext cx="3051162" cy="542847"/>
            </a:xfrm>
            <a:prstGeom prst="rect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097583" y="6315157"/>
              <a:ext cx="3043255" cy="542847"/>
            </a:xfrm>
            <a:prstGeom prst="rect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140838" y="6315157"/>
              <a:ext cx="3051162" cy="542847"/>
            </a:xfrm>
            <a:prstGeom prst="rect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-3048000" y="6315157"/>
              <a:ext cx="3051162" cy="542847"/>
            </a:xfrm>
            <a:prstGeom prst="rect">
              <a:avLst/>
            </a:prstGeom>
            <a:solidFill>
              <a:srgbClr val="F4C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08513" y="2954338"/>
            <a:ext cx="2974975" cy="460375"/>
          </a:xfrm>
          <a:prstGeom prst="rect">
            <a:avLst/>
          </a:prstGeom>
          <a:noFill/>
        </p:spPr>
        <p:txBody>
          <a:bodyPr lIns="91434" tIns="45718" rIns="91434" bIns="45718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04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4189413" y="3359150"/>
            <a:ext cx="3813175" cy="923925"/>
          </a:xfrm>
          <a:prstGeom prst="rect">
            <a:avLst/>
          </a:prstGeom>
          <a:noFill/>
          <a:ln>
            <a:noFill/>
          </a:ln>
        </p:spPr>
        <p:txBody>
          <a:bodyPr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展望未来</a:t>
            </a:r>
            <a:endParaRPr lang="en-US" altLang="zh-CN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51"/>
          <p:cNvSpPr>
            <a:spLocks noChangeArrowheads="1"/>
          </p:cNvSpPr>
          <p:nvPr/>
        </p:nvSpPr>
        <p:spPr bwMode="auto">
          <a:xfrm>
            <a:off x="4416425" y="4414838"/>
            <a:ext cx="3382963" cy="522287"/>
          </a:xfrm>
          <a:prstGeom prst="rect">
            <a:avLst/>
          </a:prstGeom>
          <a:noFill/>
          <a:ln>
            <a:noFill/>
          </a:ln>
        </p:spPr>
        <p:txBody>
          <a:bodyPr lIns="91434" tIns="45718" rIns="91434" bIns="45718">
            <a:spAutoFit/>
          </a:bodyPr>
          <a:lstStyle/>
          <a:p>
            <a:pPr algn="ctr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antGarde LT Book" panose="02000603030000020004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Look Ahead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vantGarde LT Book" panose="02000603030000020004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18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箭头 6"/>
          <p:cNvSpPr/>
          <p:nvPr/>
        </p:nvSpPr>
        <p:spPr>
          <a:xfrm rot="16200000">
            <a:off x="54770" y="3593306"/>
            <a:ext cx="3446462" cy="244475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1758950" y="5286375"/>
            <a:ext cx="6480175" cy="244475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17725" y="4837113"/>
            <a:ext cx="600075" cy="6016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13088" y="4327525"/>
            <a:ext cx="598487" cy="1111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06863" y="3897313"/>
            <a:ext cx="600075" cy="15414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02225" y="3767138"/>
            <a:ext cx="598488" cy="16716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6000" y="3525838"/>
            <a:ext cx="600075" cy="19129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91363" y="3140075"/>
            <a:ext cx="598487" cy="2298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91363" y="3140075"/>
            <a:ext cx="598487" cy="2225675"/>
          </a:xfrm>
          <a:prstGeom prst="rect">
            <a:avLst/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右箭头 15"/>
          <p:cNvSpPr/>
          <p:nvPr/>
        </p:nvSpPr>
        <p:spPr>
          <a:xfrm rot="20490444">
            <a:off x="1984375" y="3071813"/>
            <a:ext cx="5884863" cy="473075"/>
          </a:xfrm>
          <a:prstGeom prst="rightArrow">
            <a:avLst>
              <a:gd name="adj1" fmla="val 52347"/>
              <a:gd name="adj2" fmla="val 115372"/>
            </a:avLst>
          </a:prstGeom>
          <a:solidFill>
            <a:srgbClr val="C2D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00263" y="5584825"/>
            <a:ext cx="58499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项目一        项目二         项目三          项目四         项目五          项目六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28738" y="2787650"/>
            <a:ext cx="400050" cy="1168400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点击输入文字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7191375" y="3427413"/>
            <a:ext cx="400050" cy="1169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 anchor="ctr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</a:t>
            </a:r>
          </a:p>
        </p:txBody>
      </p:sp>
      <p:sp>
        <p:nvSpPr>
          <p:cNvPr id="20" name="矩形 85"/>
          <p:cNvSpPr>
            <a:spLocks noChangeArrowheads="1"/>
          </p:cNvSpPr>
          <p:nvPr/>
        </p:nvSpPr>
        <p:spPr bwMode="auto">
          <a:xfrm>
            <a:off x="8699500" y="2686050"/>
            <a:ext cx="2074863" cy="454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5208" tIns="57603" rIns="115208" bIns="57603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22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添加主要观点</a:t>
            </a:r>
            <a:endParaRPr lang="zh-CN" altLang="en-US" sz="2200">
              <a:solidFill>
                <a:srgbClr val="0092C3"/>
              </a:solidFill>
              <a:sym typeface="Calibri" panose="020F0502020204030204" pitchFamily="34" charset="0"/>
            </a:endParaRPr>
          </a:p>
        </p:txBody>
      </p:sp>
      <p:sp>
        <p:nvSpPr>
          <p:cNvPr id="21" name="文本框 13"/>
          <p:cNvSpPr txBox="1"/>
          <p:nvPr/>
        </p:nvSpPr>
        <p:spPr>
          <a:xfrm>
            <a:off x="8480425" y="3151188"/>
            <a:ext cx="2324100" cy="845993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 bwMode="auto">
          <a:xfrm>
            <a:off x="1271588" y="1346200"/>
            <a:ext cx="4013200" cy="4965700"/>
            <a:chOff x="865232" y="1286330"/>
            <a:chExt cx="4013321" cy="4966128"/>
          </a:xfrm>
        </p:grpSpPr>
        <p:pic>
          <p:nvPicPr>
            <p:cNvPr id="90135" name="Picture 3"/>
            <p:cNvPicPr>
              <a:picLocks noChangeAspect="1"/>
            </p:cNvPicPr>
            <p:nvPr/>
          </p:nvPicPr>
          <p:blipFill>
            <a:blip r:embed="rId3" cstate="print"/>
            <a:srcRect l="5354" t="8440" r="6203" b="10136"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</p:grpSp>
      <p:sp>
        <p:nvSpPr>
          <p:cNvPr id="23" name="矩形 22"/>
          <p:cNvSpPr/>
          <p:nvPr/>
        </p:nvSpPr>
        <p:spPr>
          <a:xfrm>
            <a:off x="5764213" y="2092325"/>
            <a:ext cx="3424237" cy="473075"/>
          </a:xfrm>
          <a:prstGeom prst="rect">
            <a:avLst/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32"/>
          <p:cNvSpPr txBox="1"/>
          <p:nvPr/>
        </p:nvSpPr>
        <p:spPr>
          <a:xfrm>
            <a:off x="5818188" y="2176463"/>
            <a:ext cx="3024187" cy="314325"/>
          </a:xfrm>
          <a:prstGeom prst="rect">
            <a:avLst/>
          </a:prstGeom>
          <a:noFill/>
        </p:spPr>
        <p:txBody>
          <a:bodyPr lIns="68580" tIns="34291" rIns="68580" bIns="34291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在此添加您的描述说明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764213" y="2640013"/>
            <a:ext cx="3763962" cy="473075"/>
          </a:xfrm>
          <a:prstGeom prst="rect">
            <a:avLst/>
          </a:prstGeom>
          <a:solidFill>
            <a:srgbClr val="C2D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34"/>
          <p:cNvSpPr txBox="1"/>
          <p:nvPr/>
        </p:nvSpPr>
        <p:spPr>
          <a:xfrm>
            <a:off x="5818188" y="2724150"/>
            <a:ext cx="3167062" cy="314325"/>
          </a:xfrm>
          <a:prstGeom prst="rect">
            <a:avLst/>
          </a:prstGeom>
          <a:noFill/>
        </p:spPr>
        <p:txBody>
          <a:bodyPr lIns="68580" tIns="34291" rIns="68580" bIns="34291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在此添加您的描述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64213" y="3187700"/>
            <a:ext cx="3763962" cy="473075"/>
          </a:xfrm>
          <a:prstGeom prst="rect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Box 36"/>
          <p:cNvSpPr txBox="1"/>
          <p:nvPr/>
        </p:nvSpPr>
        <p:spPr>
          <a:xfrm>
            <a:off x="5818188" y="3271838"/>
            <a:ext cx="3392487" cy="314325"/>
          </a:xfrm>
          <a:prstGeom prst="rect">
            <a:avLst/>
          </a:prstGeom>
          <a:noFill/>
        </p:spPr>
        <p:txBody>
          <a:bodyPr lIns="68580" tIns="34291" rIns="68580" bIns="34291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在此添加您的小标签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64213" y="3735388"/>
            <a:ext cx="4321175" cy="473075"/>
          </a:xfrm>
          <a:prstGeom prst="rect">
            <a:avLst/>
          </a:prstGeom>
          <a:solidFill>
            <a:srgbClr val="43C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extBox 38"/>
          <p:cNvSpPr txBox="1"/>
          <p:nvPr/>
        </p:nvSpPr>
        <p:spPr>
          <a:xfrm>
            <a:off x="5818188" y="3819525"/>
            <a:ext cx="3813175" cy="314325"/>
          </a:xfrm>
          <a:prstGeom prst="rect">
            <a:avLst/>
          </a:prstGeom>
          <a:noFill/>
        </p:spPr>
        <p:txBody>
          <a:bodyPr lIns="68580" tIns="34291" rIns="68580" bIns="34291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在此添加您的描述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64213" y="1544638"/>
            <a:ext cx="4110037" cy="473075"/>
          </a:xfrm>
          <a:prstGeom prst="rect">
            <a:avLst/>
          </a:prstGeom>
          <a:solidFill>
            <a:srgbClr val="009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extBox 40"/>
          <p:cNvSpPr txBox="1"/>
          <p:nvPr/>
        </p:nvSpPr>
        <p:spPr>
          <a:xfrm>
            <a:off x="5818188" y="1627188"/>
            <a:ext cx="3103562" cy="315912"/>
          </a:xfrm>
          <a:prstGeom prst="rect">
            <a:avLst/>
          </a:prstGeom>
          <a:noFill/>
        </p:spPr>
        <p:txBody>
          <a:bodyPr lIns="68580" tIns="34291" rIns="68580" bIns="34291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在此添加您的小标签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64213" y="4283075"/>
            <a:ext cx="2914650" cy="473075"/>
          </a:xfrm>
          <a:prstGeom prst="rect">
            <a:avLst/>
          </a:prstGeom>
          <a:solidFill>
            <a:srgbClr val="C2D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extBox 42"/>
          <p:cNvSpPr txBox="1"/>
          <p:nvPr/>
        </p:nvSpPr>
        <p:spPr>
          <a:xfrm>
            <a:off x="5818188" y="4349750"/>
            <a:ext cx="2433637" cy="314325"/>
          </a:xfrm>
          <a:prstGeom prst="rect">
            <a:avLst/>
          </a:prstGeom>
          <a:noFill/>
        </p:spPr>
        <p:txBody>
          <a:bodyPr lIns="68580" tIns="34291" rIns="68580" bIns="34291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在此添加您的小标签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688013" y="5045075"/>
            <a:ext cx="1312862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>
                <a:solidFill>
                  <a:srgbClr val="43CB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rgbClr val="43CB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5673725" y="5427663"/>
            <a:ext cx="2476500" cy="868362"/>
          </a:xfrm>
          <a:prstGeom prst="rect">
            <a:avLst/>
          </a:prstGeom>
          <a:noFill/>
          <a:ln>
            <a:noFill/>
          </a:ln>
        </p:spPr>
        <p:txBody>
          <a:bodyPr lIns="91435" tIns="45719" rIns="91435" bIns="45719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8313738" y="5045075"/>
            <a:ext cx="1312862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200" b="1">
                <a:solidFill>
                  <a:srgbClr val="43CB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>
              <a:solidFill>
                <a:srgbClr val="43CB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8299450" y="5427663"/>
            <a:ext cx="2476500" cy="868362"/>
          </a:xfrm>
          <a:prstGeom prst="rect">
            <a:avLst/>
          </a:prstGeom>
          <a:noFill/>
          <a:ln>
            <a:noFill/>
          </a:ln>
        </p:spPr>
        <p:txBody>
          <a:bodyPr lIns="91435" tIns="45719" rIns="91435" bIns="45719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3819525" y="1747838"/>
            <a:ext cx="2557463" cy="908050"/>
            <a:chOff x="3666731" y="1984470"/>
            <a:chExt cx="2636520" cy="1447800"/>
          </a:xfrm>
        </p:grpSpPr>
        <p:sp>
          <p:nvSpPr>
            <p:cNvPr id="6" name="任意多边形 5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971134" y="2389449"/>
              <a:ext cx="2230650" cy="63784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682750" y="1747838"/>
            <a:ext cx="2557463" cy="908050"/>
            <a:chOff x="1436370" y="1984470"/>
            <a:chExt cx="2636520" cy="1447800"/>
          </a:xfrm>
        </p:grpSpPr>
        <p:sp>
          <p:nvSpPr>
            <p:cNvPr id="5" name="任意多边形 4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09678" y="2341357"/>
              <a:ext cx="2292839" cy="73402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8094663" y="1747838"/>
            <a:ext cx="2557462" cy="908050"/>
            <a:chOff x="8127453" y="1984470"/>
            <a:chExt cx="2636520" cy="1447800"/>
          </a:xfrm>
        </p:grpSpPr>
        <p:sp>
          <p:nvSpPr>
            <p:cNvPr id="8" name="任意多边形 7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438402" y="2389449"/>
              <a:ext cx="2230650" cy="63784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5957888" y="1747838"/>
            <a:ext cx="2557462" cy="908050"/>
            <a:chOff x="5897092" y="1984470"/>
            <a:chExt cx="2636520" cy="1447800"/>
          </a:xfrm>
        </p:grpSpPr>
        <p:sp>
          <p:nvSpPr>
            <p:cNvPr id="7" name="任意多边形 6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27680" y="2341357"/>
              <a:ext cx="2206102" cy="73402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266825" y="5060950"/>
            <a:ext cx="9625013" cy="9318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3" name="矩形 32"/>
          <p:cNvSpPr/>
          <p:nvPr/>
        </p:nvSpPr>
        <p:spPr>
          <a:xfrm>
            <a:off x="2022475" y="2933700"/>
            <a:ext cx="1312863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728788" y="3413125"/>
            <a:ext cx="1906587" cy="138588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4262438" y="2933700"/>
            <a:ext cx="1312862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010025" y="3413125"/>
            <a:ext cx="1874838" cy="138588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6499225" y="2933700"/>
            <a:ext cx="1312863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257925" y="3413125"/>
            <a:ext cx="1892300" cy="138588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9" name="矩形 38"/>
          <p:cNvSpPr/>
          <p:nvPr/>
        </p:nvSpPr>
        <p:spPr>
          <a:xfrm>
            <a:off x="8737600" y="2933700"/>
            <a:ext cx="1312863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8523288" y="3413125"/>
            <a:ext cx="1874837" cy="138588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cxnSp>
        <p:nvCxnSpPr>
          <p:cNvPr id="45" name="直接连接符 8"/>
          <p:cNvCxnSpPr/>
          <p:nvPr/>
        </p:nvCxnSpPr>
        <p:spPr>
          <a:xfrm>
            <a:off x="1416050" y="4924425"/>
            <a:ext cx="9359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30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 bwMode="auto">
          <a:xfrm>
            <a:off x="2501900" y="2387600"/>
            <a:ext cx="1966913" cy="1966913"/>
            <a:chOff x="2384473" y="2272578"/>
            <a:chExt cx="2052000" cy="2052000"/>
          </a:xfrm>
        </p:grpSpPr>
        <p:sp>
          <p:nvSpPr>
            <p:cNvPr id="4" name="泪滴形 3"/>
            <p:cNvSpPr>
              <a:spLocks noChangeAspect="1"/>
            </p:cNvSpPr>
            <p:nvPr/>
          </p:nvSpPr>
          <p:spPr>
            <a:xfrm rot="13500000">
              <a:off x="2384473" y="2272578"/>
              <a:ext cx="2052000" cy="2052000"/>
            </a:xfrm>
            <a:prstGeom prst="teardrop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3044743" y="3046578"/>
              <a:ext cx="605333" cy="504000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12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 bwMode="auto">
          <a:xfrm>
            <a:off x="4229100" y="2387600"/>
            <a:ext cx="1965325" cy="1966913"/>
            <a:chOff x="4111294" y="2272576"/>
            <a:chExt cx="2052000" cy="2052000"/>
          </a:xfrm>
        </p:grpSpPr>
        <p:sp>
          <p:nvSpPr>
            <p:cNvPr id="3" name="泪滴形 2"/>
            <p:cNvSpPr>
              <a:spLocks noChangeAspect="1"/>
            </p:cNvSpPr>
            <p:nvPr/>
          </p:nvSpPr>
          <p:spPr>
            <a:xfrm rot="13500000">
              <a:off x="4111294" y="2272576"/>
              <a:ext cx="2052000" cy="2052000"/>
            </a:xfrm>
            <a:prstGeom prst="teardrop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95"/>
            <p:cNvSpPr>
              <a:spLocks noChangeAspect="1" noEditPoints="1"/>
            </p:cNvSpPr>
            <p:nvPr/>
          </p:nvSpPr>
          <p:spPr bwMode="auto">
            <a:xfrm>
              <a:off x="4772642" y="3027791"/>
              <a:ext cx="666320" cy="541569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6027738" y="2387600"/>
            <a:ext cx="1965325" cy="1966913"/>
            <a:chOff x="5909556" y="2272576"/>
            <a:chExt cx="2052000" cy="2052000"/>
          </a:xfrm>
        </p:grpSpPr>
        <p:sp>
          <p:nvSpPr>
            <p:cNvPr id="5" name="泪滴形 4"/>
            <p:cNvSpPr>
              <a:spLocks noChangeAspect="1"/>
            </p:cNvSpPr>
            <p:nvPr/>
          </p:nvSpPr>
          <p:spPr>
            <a:xfrm rot="13500000">
              <a:off x="5909556" y="2272576"/>
              <a:ext cx="2052000" cy="2052000"/>
            </a:xfrm>
            <a:prstGeom prst="teardrop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6599557" y="3046576"/>
              <a:ext cx="671999" cy="504000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16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 bwMode="auto">
          <a:xfrm>
            <a:off x="7783513" y="2387600"/>
            <a:ext cx="1965325" cy="1966913"/>
            <a:chOff x="7664955" y="2272577"/>
            <a:chExt cx="2052000" cy="2052000"/>
          </a:xfrm>
        </p:grpSpPr>
        <p:sp>
          <p:nvSpPr>
            <p:cNvPr id="6" name="泪滴形 5"/>
            <p:cNvSpPr>
              <a:spLocks noChangeAspect="1"/>
            </p:cNvSpPr>
            <p:nvPr/>
          </p:nvSpPr>
          <p:spPr>
            <a:xfrm rot="8100000" flipH="1">
              <a:off x="7664955" y="2272577"/>
              <a:ext cx="2052000" cy="2052000"/>
            </a:xfrm>
            <a:prstGeom prst="teardrop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8379660" y="3046577"/>
              <a:ext cx="622590" cy="504000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23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875213" y="4579938"/>
            <a:ext cx="2441575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点击添加主要观点</a:t>
            </a:r>
            <a:endParaRPr lang="en-US" altLang="zh-CN" sz="2200" b="1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9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503363" y="1425575"/>
            <a:ext cx="9185275" cy="6254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1503363" y="5100638"/>
            <a:ext cx="9185275" cy="90524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8" grpId="0"/>
      <p:bldP spid="39" grpId="0"/>
      <p:bldP spid="48" grpId="0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375025"/>
            <a:ext cx="6738938" cy="366713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6224588" y="1997075"/>
            <a:ext cx="1158875" cy="1422400"/>
          </a:xfrm>
          <a:prstGeom prst="rect">
            <a:avLst/>
          </a:prstGeom>
          <a:noFill/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</a:p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19843" y="1429322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任意多边形 4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flipV="1">
            <a:off x="0" y="4078288"/>
            <a:ext cx="4595813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4027488" y="4629150"/>
            <a:ext cx="1158875" cy="1422400"/>
          </a:xfrm>
          <a:prstGeom prst="rect">
            <a:avLst/>
          </a:prstGeom>
          <a:noFill/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</a:p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solidFill>
                  <a:srgbClr val="43CB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dirty="0">
              <a:solidFill>
                <a:srgbClr val="43CB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flipV="1">
            <a:off x="3454765" y="4078419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 flipV="1">
            <a:off x="6989763" y="4078288"/>
            <a:ext cx="5202237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6519863" y="4645025"/>
            <a:ext cx="1158875" cy="1422400"/>
          </a:xfrm>
          <a:prstGeom prst="rect">
            <a:avLst/>
          </a:prstGeom>
          <a:noFill/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</a:p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solidFill>
                  <a:srgbClr val="C2DA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dirty="0">
              <a:solidFill>
                <a:srgbClr val="C2DA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flipV="1">
            <a:off x="5899060" y="4078419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任意多边形 14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59"/>
          <p:cNvSpPr txBox="1">
            <a:spLocks noChangeArrowheads="1"/>
          </p:cNvSpPr>
          <p:nvPr/>
        </p:nvSpPr>
        <p:spPr bwMode="auto">
          <a:xfrm flipH="1">
            <a:off x="2640013" y="1874838"/>
            <a:ext cx="2589212" cy="4000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352550" y="2247900"/>
            <a:ext cx="3970338" cy="8286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defTabSz="9144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 flipH="1">
            <a:off x="8239125" y="4602163"/>
            <a:ext cx="2587625" cy="4000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7"/>
          <p:cNvSpPr>
            <a:spLocks noChangeArrowheads="1"/>
          </p:cNvSpPr>
          <p:nvPr/>
        </p:nvSpPr>
        <p:spPr bwMode="auto">
          <a:xfrm>
            <a:off x="8439150" y="4989513"/>
            <a:ext cx="2587625" cy="814061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defTabSz="9144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 flipH="1">
            <a:off x="990600" y="4572000"/>
            <a:ext cx="2589213" cy="4000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US" altLang="ko-KR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1352550" y="4957763"/>
            <a:ext cx="1858963" cy="1074737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defTabSz="9144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  <p:bldP spid="12" grpId="0" animBg="1"/>
      <p:bldP spid="13" grpId="0"/>
      <p:bldP spid="17" grpId="0"/>
      <p:bldP spid="18" grpId="0"/>
      <p:bldP spid="19" grpId="0"/>
      <p:bldP spid="20" grpId="0"/>
      <p:bldP spid="21" grpId="0"/>
      <p:bldP spid="22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906963" y="2230438"/>
            <a:ext cx="1312862" cy="4318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详细描述</a:t>
            </a: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4816475" y="563563"/>
            <a:ext cx="1827213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公司概述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4259263" y="617538"/>
            <a:ext cx="263525" cy="395287"/>
            <a:chOff x="5284519" y="1508166"/>
            <a:chExt cx="213756" cy="42751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360967" y="1313072"/>
            <a:ext cx="9578975" cy="6254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有家（中国）行业有限公司是一家专注于某某产品及服务的综合性公司，在行业内拥有领先地位。在此录入上述图表的综合描述说明，在此录入上述图表的综合描述说明。在此录入上述图表的综合描述说明。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416050" y="2252663"/>
            <a:ext cx="3135313" cy="3589337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4919663" y="2751138"/>
            <a:ext cx="2071687" cy="174547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defTabSz="914400" fontAlgn="auto">
              <a:lnSpc>
                <a:spcPct val="130000"/>
              </a:lnSpc>
              <a:spcAft>
                <a:spcPts val="50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右键点击图片选择设置图片格式可直接替换图片。您可以点击文字框输入您的描述说明，或者通过复制粘贴，在此录入您的描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7423150" y="4968875"/>
            <a:ext cx="793750" cy="796925"/>
            <a:chOff x="7423835" y="4902562"/>
            <a:chExt cx="792885" cy="797434"/>
          </a:xfrm>
        </p:grpSpPr>
        <p:sp>
          <p:nvSpPr>
            <p:cNvPr id="47" name="Oval 10"/>
            <p:cNvSpPr/>
            <p:nvPr/>
          </p:nvSpPr>
          <p:spPr>
            <a:xfrm>
              <a:off x="7423835" y="4902562"/>
              <a:ext cx="792885" cy="797434"/>
            </a:xfrm>
            <a:prstGeom prst="ellipse">
              <a:avLst/>
            </a:prstGeom>
            <a:solidFill>
              <a:srgbClr val="C1D84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800">
                <a:solidFill>
                  <a:schemeClr val="bg1"/>
                </a:solidFill>
              </a:endParaRPr>
            </a:p>
          </p:txBody>
        </p:sp>
        <p:grpSp>
          <p:nvGrpSpPr>
            <p:cNvPr id="48" name="Group 22"/>
            <p:cNvGrpSpPr/>
            <p:nvPr/>
          </p:nvGrpSpPr>
          <p:grpSpPr>
            <a:xfrm>
              <a:off x="7642954" y="5130001"/>
              <a:ext cx="354646" cy="342557"/>
              <a:chOff x="5099140" y="1309474"/>
              <a:chExt cx="439257" cy="424283"/>
            </a:xfrm>
            <a:solidFill>
              <a:schemeClr val="bg1"/>
            </a:solidFill>
          </p:grpSpPr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5256374" y="1479187"/>
                <a:ext cx="47421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533124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540861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5256374" y="1546573"/>
                <a:ext cx="47421" cy="474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3" name="Rectangle 22"/>
              <p:cNvSpPr>
                <a:spLocks noChangeArrowheads="1"/>
              </p:cNvSpPr>
              <p:nvPr/>
            </p:nvSpPr>
            <p:spPr bwMode="auto">
              <a:xfrm>
                <a:off x="533124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Rectangle 23"/>
              <p:cNvSpPr>
                <a:spLocks noChangeArrowheads="1"/>
              </p:cNvSpPr>
              <p:nvPr/>
            </p:nvSpPr>
            <p:spPr bwMode="auto">
              <a:xfrm>
                <a:off x="540861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Rectangle 24"/>
              <p:cNvSpPr>
                <a:spLocks noChangeArrowheads="1"/>
              </p:cNvSpPr>
              <p:nvPr/>
            </p:nvSpPr>
            <p:spPr bwMode="auto">
              <a:xfrm>
                <a:off x="5256374" y="1618951"/>
                <a:ext cx="47421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5179005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Rectangle 26"/>
              <p:cNvSpPr>
                <a:spLocks noChangeArrowheads="1"/>
              </p:cNvSpPr>
              <p:nvPr/>
            </p:nvSpPr>
            <p:spPr bwMode="auto">
              <a:xfrm>
                <a:off x="5179005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Rectangle 27"/>
              <p:cNvSpPr>
                <a:spLocks noChangeArrowheads="1"/>
              </p:cNvSpPr>
              <p:nvPr/>
            </p:nvSpPr>
            <p:spPr bwMode="auto">
              <a:xfrm>
                <a:off x="533124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Rectangle 28"/>
              <p:cNvSpPr>
                <a:spLocks noChangeArrowheads="1"/>
              </p:cNvSpPr>
              <p:nvPr/>
            </p:nvSpPr>
            <p:spPr bwMode="auto">
              <a:xfrm>
                <a:off x="540861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0" name="Freeform 29"/>
              <p:cNvSpPr>
                <a:spLocks noEditPoints="1"/>
              </p:cNvSpPr>
              <p:nvPr/>
            </p:nvSpPr>
            <p:spPr bwMode="auto">
              <a:xfrm>
                <a:off x="5099140" y="1339424"/>
                <a:ext cx="439257" cy="394333"/>
              </a:xfrm>
              <a:custGeom>
                <a:avLst/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1" name="Rectangle 30"/>
              <p:cNvSpPr>
                <a:spLocks noChangeArrowheads="1"/>
              </p:cNvSpPr>
              <p:nvPr/>
            </p:nvSpPr>
            <p:spPr bwMode="auto">
              <a:xfrm>
                <a:off x="5181500" y="1309474"/>
                <a:ext cx="37438" cy="598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2" name="Rectangle 31"/>
              <p:cNvSpPr>
                <a:spLocks noChangeArrowheads="1"/>
              </p:cNvSpPr>
              <p:nvPr/>
            </p:nvSpPr>
            <p:spPr bwMode="auto">
              <a:xfrm>
                <a:off x="5428583" y="1309474"/>
                <a:ext cx="34941" cy="598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 bwMode="auto">
          <a:xfrm>
            <a:off x="7423150" y="2371725"/>
            <a:ext cx="793750" cy="798513"/>
            <a:chOff x="7423835" y="2372212"/>
            <a:chExt cx="792885" cy="797434"/>
          </a:xfrm>
        </p:grpSpPr>
        <p:sp>
          <p:nvSpPr>
            <p:cNvPr id="45" name="Oval 6"/>
            <p:cNvSpPr/>
            <p:nvPr/>
          </p:nvSpPr>
          <p:spPr>
            <a:xfrm>
              <a:off x="7423835" y="2372212"/>
              <a:ext cx="792885" cy="797434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800">
                <a:solidFill>
                  <a:schemeClr val="bg1"/>
                </a:solidFill>
              </a:endParaRPr>
            </a:p>
          </p:txBody>
        </p:sp>
        <p:sp>
          <p:nvSpPr>
            <p:cNvPr id="20500" name="Freeform 35"/>
            <p:cNvSpPr>
              <a:spLocks noEditPoints="1"/>
            </p:cNvSpPr>
            <p:nvPr/>
          </p:nvSpPr>
          <p:spPr bwMode="auto">
            <a:xfrm>
              <a:off x="7609706" y="2628869"/>
              <a:ext cx="421143" cy="284121"/>
            </a:xfrm>
            <a:custGeom>
              <a:avLst/>
              <a:gdLst>
                <a:gd name="T0" fmla="*/ 362129 w 157"/>
                <a:gd name="T1" fmla="*/ 123298 h 106"/>
                <a:gd name="T2" fmla="*/ 364812 w 157"/>
                <a:gd name="T3" fmla="*/ 99174 h 106"/>
                <a:gd name="T4" fmla="*/ 265561 w 157"/>
                <a:gd name="T5" fmla="*/ 0 h 106"/>
                <a:gd name="T6" fmla="*/ 195818 w 157"/>
                <a:gd name="T7" fmla="*/ 48247 h 106"/>
                <a:gd name="T8" fmla="*/ 120710 w 157"/>
                <a:gd name="T9" fmla="*/ 21443 h 106"/>
                <a:gd name="T10" fmla="*/ 50966 w 157"/>
                <a:gd name="T11" fmla="*/ 104535 h 106"/>
                <a:gd name="T12" fmla="*/ 53649 w 157"/>
                <a:gd name="T13" fmla="*/ 125978 h 106"/>
                <a:gd name="T14" fmla="*/ 0 w 157"/>
                <a:gd name="T15" fmla="*/ 201029 h 106"/>
                <a:gd name="T16" fmla="*/ 83156 w 157"/>
                <a:gd name="T17" fmla="*/ 284121 h 106"/>
                <a:gd name="T18" fmla="*/ 337987 w 157"/>
                <a:gd name="T19" fmla="*/ 284121 h 106"/>
                <a:gd name="T20" fmla="*/ 421143 w 157"/>
                <a:gd name="T21" fmla="*/ 201029 h 106"/>
                <a:gd name="T22" fmla="*/ 362129 w 157"/>
                <a:gd name="T23" fmla="*/ 123298 h 106"/>
                <a:gd name="T24" fmla="*/ 321893 w 157"/>
                <a:gd name="T25" fmla="*/ 268039 h 106"/>
                <a:gd name="T26" fmla="*/ 211913 w 157"/>
                <a:gd name="T27" fmla="*/ 268039 h 106"/>
                <a:gd name="T28" fmla="*/ 276291 w 157"/>
                <a:gd name="T29" fmla="*/ 201029 h 106"/>
                <a:gd name="T30" fmla="*/ 273609 w 157"/>
                <a:gd name="T31" fmla="*/ 192988 h 106"/>
                <a:gd name="T32" fmla="*/ 246784 w 157"/>
                <a:gd name="T33" fmla="*/ 192988 h 106"/>
                <a:gd name="T34" fmla="*/ 246784 w 157"/>
                <a:gd name="T35" fmla="*/ 182266 h 106"/>
                <a:gd name="T36" fmla="*/ 246784 w 157"/>
                <a:gd name="T37" fmla="*/ 99174 h 106"/>
                <a:gd name="T38" fmla="*/ 241420 w 157"/>
                <a:gd name="T39" fmla="*/ 93814 h 106"/>
                <a:gd name="T40" fmla="*/ 171676 w 157"/>
                <a:gd name="T41" fmla="*/ 93814 h 106"/>
                <a:gd name="T42" fmla="*/ 166311 w 157"/>
                <a:gd name="T43" fmla="*/ 99174 h 106"/>
                <a:gd name="T44" fmla="*/ 166311 w 157"/>
                <a:gd name="T45" fmla="*/ 182266 h 106"/>
                <a:gd name="T46" fmla="*/ 166311 w 157"/>
                <a:gd name="T47" fmla="*/ 195668 h 106"/>
                <a:gd name="T48" fmla="*/ 136804 w 157"/>
                <a:gd name="T49" fmla="*/ 195668 h 106"/>
                <a:gd name="T50" fmla="*/ 134122 w 157"/>
                <a:gd name="T51" fmla="*/ 203709 h 106"/>
                <a:gd name="T52" fmla="*/ 201183 w 157"/>
                <a:gd name="T53" fmla="*/ 268039 h 106"/>
                <a:gd name="T54" fmla="*/ 101933 w 157"/>
                <a:gd name="T55" fmla="*/ 268039 h 106"/>
                <a:gd name="T56" fmla="*/ 29507 w 157"/>
                <a:gd name="T57" fmla="*/ 198349 h 106"/>
                <a:gd name="T58" fmla="*/ 77791 w 157"/>
                <a:gd name="T59" fmla="*/ 134019 h 106"/>
                <a:gd name="T60" fmla="*/ 75108 w 157"/>
                <a:gd name="T61" fmla="*/ 117937 h 106"/>
                <a:gd name="T62" fmla="*/ 134122 w 157"/>
                <a:gd name="T63" fmla="*/ 45567 h 106"/>
                <a:gd name="T64" fmla="*/ 198501 w 157"/>
                <a:gd name="T65" fmla="*/ 77731 h 106"/>
                <a:gd name="T66" fmla="*/ 260197 w 157"/>
                <a:gd name="T67" fmla="*/ 26804 h 106"/>
                <a:gd name="T68" fmla="*/ 343352 w 157"/>
                <a:gd name="T69" fmla="*/ 112576 h 106"/>
                <a:gd name="T70" fmla="*/ 340670 w 157"/>
                <a:gd name="T71" fmla="*/ 131339 h 106"/>
                <a:gd name="T72" fmla="*/ 394319 w 157"/>
                <a:gd name="T73" fmla="*/ 198349 h 106"/>
                <a:gd name="T74" fmla="*/ 321893 w 157"/>
                <a:gd name="T75" fmla="*/ 268039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8278813" y="2371725"/>
            <a:ext cx="237331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zh-CN" altLang="en-US" sz="20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旗下分支机构</a:t>
            </a:r>
            <a:endParaRPr lang="en-US" altLang="zh-CN" sz="2000" b="1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8278813" y="2741613"/>
            <a:ext cx="2513012" cy="60801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</a:p>
        </p:txBody>
      </p: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8278813" y="3667125"/>
            <a:ext cx="237331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zh-CN" altLang="en-US" sz="2000" b="1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拥有员工数量</a:t>
            </a:r>
            <a:endParaRPr lang="en-US" altLang="zh-CN" sz="2000" b="1">
              <a:solidFill>
                <a:srgbClr val="43C5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8278813" y="4037013"/>
            <a:ext cx="2513012" cy="60960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8278813" y="4962525"/>
            <a:ext cx="237331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zh-CN" altLang="en-US" sz="20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产品总销售额</a:t>
            </a:r>
            <a:endParaRPr lang="en-US" altLang="zh-CN" sz="2000" b="1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8278813" y="5319713"/>
            <a:ext cx="2513012" cy="60801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7423150" y="3670300"/>
            <a:ext cx="793750" cy="796925"/>
            <a:chOff x="7423835" y="3637387"/>
            <a:chExt cx="792885" cy="797434"/>
          </a:xfrm>
        </p:grpSpPr>
        <p:sp>
          <p:nvSpPr>
            <p:cNvPr id="46" name="Oval 8"/>
            <p:cNvSpPr/>
            <p:nvPr/>
          </p:nvSpPr>
          <p:spPr>
            <a:xfrm>
              <a:off x="7423835" y="3637387"/>
              <a:ext cx="792885" cy="797434"/>
            </a:xfrm>
            <a:prstGeom prst="ellipse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800">
                <a:solidFill>
                  <a:schemeClr val="bg1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7549111" y="3842306"/>
              <a:ext cx="542333" cy="387597"/>
            </a:xfrm>
            <a:custGeom>
              <a:avLst/>
              <a:gdLst>
                <a:gd name="connsiteX0" fmla="*/ 387898 w 613253"/>
                <a:gd name="connsiteY0" fmla="*/ 243653 h 438850"/>
                <a:gd name="connsiteX1" fmla="*/ 395944 w 613253"/>
                <a:gd name="connsiteY1" fmla="*/ 271151 h 438850"/>
                <a:gd name="connsiteX2" fmla="*/ 351715 w 613253"/>
                <a:gd name="connsiteY2" fmla="*/ 369631 h 438850"/>
                <a:gd name="connsiteX3" fmla="*/ 351092 w 613253"/>
                <a:gd name="connsiteY3" fmla="*/ 369631 h 438850"/>
                <a:gd name="connsiteX4" fmla="*/ 351529 w 613253"/>
                <a:gd name="connsiteY4" fmla="*/ 370046 h 438850"/>
                <a:gd name="connsiteX5" fmla="*/ 351093 w 613253"/>
                <a:gd name="connsiteY5" fmla="*/ 371017 h 438850"/>
                <a:gd name="connsiteX6" fmla="*/ 352550 w 613253"/>
                <a:gd name="connsiteY6" fmla="*/ 371017 h 438850"/>
                <a:gd name="connsiteX7" fmla="*/ 402076 w 613253"/>
                <a:gd name="connsiteY7" fmla="*/ 418085 h 438850"/>
                <a:gd name="connsiteX8" fmla="*/ 451601 w 613253"/>
                <a:gd name="connsiteY8" fmla="*/ 371017 h 438850"/>
                <a:gd name="connsiteX9" fmla="*/ 453059 w 613253"/>
                <a:gd name="connsiteY9" fmla="*/ 371017 h 438850"/>
                <a:gd name="connsiteX10" fmla="*/ 452623 w 613253"/>
                <a:gd name="connsiteY10" fmla="*/ 370045 h 438850"/>
                <a:gd name="connsiteX11" fmla="*/ 453059 w 613253"/>
                <a:gd name="connsiteY11" fmla="*/ 369631 h 438850"/>
                <a:gd name="connsiteX12" fmla="*/ 452437 w 613253"/>
                <a:gd name="connsiteY12" fmla="*/ 369631 h 438850"/>
                <a:gd name="connsiteX13" fmla="*/ 408207 w 613253"/>
                <a:gd name="connsiteY13" fmla="*/ 271149 h 438850"/>
                <a:gd name="connsiteX14" fmla="*/ 416253 w 613253"/>
                <a:gd name="connsiteY14" fmla="*/ 243653 h 438850"/>
                <a:gd name="connsiteX15" fmla="*/ 157406 w 613253"/>
                <a:gd name="connsiteY15" fmla="*/ 216295 h 438850"/>
                <a:gd name="connsiteX16" fmla="*/ 163926 w 613253"/>
                <a:gd name="connsiteY16" fmla="*/ 238576 h 438850"/>
                <a:gd name="connsiteX17" fmla="*/ 128088 w 613253"/>
                <a:gd name="connsiteY17" fmla="*/ 318371 h 438850"/>
                <a:gd name="connsiteX18" fmla="*/ 127583 w 613253"/>
                <a:gd name="connsiteY18" fmla="*/ 318371 h 438850"/>
                <a:gd name="connsiteX19" fmla="*/ 127937 w 613253"/>
                <a:gd name="connsiteY19" fmla="*/ 318708 h 438850"/>
                <a:gd name="connsiteX20" fmla="*/ 127584 w 613253"/>
                <a:gd name="connsiteY20" fmla="*/ 319494 h 438850"/>
                <a:gd name="connsiteX21" fmla="*/ 128765 w 613253"/>
                <a:gd name="connsiteY21" fmla="*/ 319494 h 438850"/>
                <a:gd name="connsiteX22" fmla="*/ 168894 w 613253"/>
                <a:gd name="connsiteY22" fmla="*/ 357632 h 438850"/>
                <a:gd name="connsiteX23" fmla="*/ 209023 w 613253"/>
                <a:gd name="connsiteY23" fmla="*/ 319494 h 438850"/>
                <a:gd name="connsiteX24" fmla="*/ 210205 w 613253"/>
                <a:gd name="connsiteY24" fmla="*/ 319494 h 438850"/>
                <a:gd name="connsiteX25" fmla="*/ 209851 w 613253"/>
                <a:gd name="connsiteY25" fmla="*/ 318707 h 438850"/>
                <a:gd name="connsiteX26" fmla="*/ 210204 w 613253"/>
                <a:gd name="connsiteY26" fmla="*/ 318371 h 438850"/>
                <a:gd name="connsiteX27" fmla="*/ 209701 w 613253"/>
                <a:gd name="connsiteY27" fmla="*/ 318371 h 438850"/>
                <a:gd name="connsiteX28" fmla="*/ 173862 w 613253"/>
                <a:gd name="connsiteY28" fmla="*/ 238574 h 438850"/>
                <a:gd name="connsiteX29" fmla="*/ 180381 w 613253"/>
                <a:gd name="connsiteY29" fmla="*/ 216295 h 438850"/>
                <a:gd name="connsiteX30" fmla="*/ 402620 w 613253"/>
                <a:gd name="connsiteY30" fmla="*/ 0 h 438850"/>
                <a:gd name="connsiteX31" fmla="*/ 515766 w 613253"/>
                <a:gd name="connsiteY31" fmla="*/ 114905 h 438850"/>
                <a:gd name="connsiteX32" fmla="*/ 454423 w 613253"/>
                <a:gd name="connsiteY32" fmla="*/ 215466 h 438850"/>
                <a:gd name="connsiteX33" fmla="*/ 454423 w 613253"/>
                <a:gd name="connsiteY33" fmla="*/ 231044 h 438850"/>
                <a:gd name="connsiteX34" fmla="*/ 613253 w 613253"/>
                <a:gd name="connsiteY34" fmla="*/ 391500 h 438850"/>
                <a:gd name="connsiteX35" fmla="*/ 398531 w 613253"/>
                <a:gd name="connsiteY35" fmla="*/ 438850 h 438850"/>
                <a:gd name="connsiteX36" fmla="*/ 193634 w 613253"/>
                <a:gd name="connsiteY36" fmla="*/ 395700 h 438850"/>
                <a:gd name="connsiteX37" fmla="*/ 203279 w 613253"/>
                <a:gd name="connsiteY37" fmla="*/ 370444 h 438850"/>
                <a:gd name="connsiteX38" fmla="*/ 166022 w 613253"/>
                <a:gd name="connsiteY38" fmla="*/ 374457 h 438850"/>
                <a:gd name="connsiteX39" fmla="*/ 0 w 613253"/>
                <a:gd name="connsiteY39" fmla="*/ 339494 h 438850"/>
                <a:gd name="connsiteX40" fmla="*/ 125154 w 613253"/>
                <a:gd name="connsiteY40" fmla="*/ 207518 h 438850"/>
                <a:gd name="connsiteX41" fmla="*/ 125154 w 613253"/>
                <a:gd name="connsiteY41" fmla="*/ 191945 h 438850"/>
                <a:gd name="connsiteX42" fmla="*/ 77656 w 613253"/>
                <a:gd name="connsiteY42" fmla="*/ 111974 h 438850"/>
                <a:gd name="connsiteX43" fmla="*/ 169335 w 613253"/>
                <a:gd name="connsiteY43" fmla="*/ 18870 h 438850"/>
                <a:gd name="connsiteX44" fmla="*/ 261014 w 613253"/>
                <a:gd name="connsiteY44" fmla="*/ 111974 h 438850"/>
                <a:gd name="connsiteX45" fmla="*/ 211310 w 613253"/>
                <a:gd name="connsiteY45" fmla="*/ 193456 h 438850"/>
                <a:gd name="connsiteX46" fmla="*/ 211310 w 613253"/>
                <a:gd name="connsiteY46" fmla="*/ 206078 h 438850"/>
                <a:gd name="connsiteX47" fmla="*/ 292834 w 613253"/>
                <a:gd name="connsiteY47" fmla="*/ 252540 h 438850"/>
                <a:gd name="connsiteX48" fmla="*/ 295048 w 613253"/>
                <a:gd name="connsiteY48" fmla="*/ 255467 h 438850"/>
                <a:gd name="connsiteX49" fmla="*/ 348094 w 613253"/>
                <a:gd name="connsiteY49" fmla="*/ 232822 h 438850"/>
                <a:gd name="connsiteX50" fmla="*/ 348094 w 613253"/>
                <a:gd name="connsiteY50" fmla="*/ 213602 h 438850"/>
                <a:gd name="connsiteX51" fmla="*/ 289474 w 613253"/>
                <a:gd name="connsiteY51" fmla="*/ 114905 h 438850"/>
                <a:gd name="connsiteX52" fmla="*/ 402620 w 613253"/>
                <a:gd name="connsiteY52" fmla="*/ 0 h 43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213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7" name="文本框 37"/>
          <p:cNvSpPr txBox="1"/>
          <p:nvPr/>
        </p:nvSpPr>
        <p:spPr>
          <a:xfrm>
            <a:off x="6689725" y="809625"/>
            <a:ext cx="2306638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 Introduction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41" grpId="0"/>
      <p:bldP spid="43" grpId="0" animBg="1"/>
      <p:bldP spid="44" grpId="0"/>
      <p:bldP spid="68" grpId="0"/>
      <p:bldP spid="69" grpId="0"/>
      <p:bldP spid="70" grpId="0"/>
      <p:bldP spid="71" grpId="0"/>
      <p:bldP spid="72" grpId="0"/>
      <p:bldP spid="73" grpId="0"/>
      <p:bldP spid="7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 bwMode="auto">
          <a:xfrm>
            <a:off x="7267575" y="1789113"/>
            <a:ext cx="1957388" cy="347662"/>
            <a:chOff x="7267246" y="1789051"/>
            <a:chExt cx="1957146" cy="347067"/>
          </a:xfrm>
        </p:grpSpPr>
        <p:cxnSp>
          <p:nvCxnSpPr>
            <p:cNvPr id="83" name="Straight Arrow Connector 25"/>
            <p:cNvCxnSpPr/>
            <p:nvPr/>
          </p:nvCxnSpPr>
          <p:spPr>
            <a:xfrm>
              <a:off x="7267246" y="1963377"/>
              <a:ext cx="1766670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27"/>
            <p:cNvSpPr/>
            <p:nvPr/>
          </p:nvSpPr>
          <p:spPr>
            <a:xfrm>
              <a:off x="8879947" y="1789051"/>
              <a:ext cx="344445" cy="347067"/>
            </a:xfrm>
            <a:prstGeom prst="ellipse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8101013" y="4770438"/>
            <a:ext cx="1123950" cy="849312"/>
            <a:chOff x="8101579" y="4771147"/>
            <a:chExt cx="1122813" cy="848625"/>
          </a:xfrm>
        </p:grpSpPr>
        <p:cxnSp>
          <p:nvCxnSpPr>
            <p:cNvPr id="92" name="Straight Arrow Connector 42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45"/>
            <p:cNvCxnSpPr/>
            <p:nvPr/>
          </p:nvCxnSpPr>
          <p:spPr>
            <a:xfrm flipH="1" flipV="1">
              <a:off x="8101579" y="4771147"/>
              <a:ext cx="534446" cy="67572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34"/>
            <p:cNvSpPr/>
            <p:nvPr/>
          </p:nvSpPr>
          <p:spPr>
            <a:xfrm>
              <a:off x="8878667" y="5272391"/>
              <a:ext cx="345725" cy="347381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7966075" y="2917825"/>
            <a:ext cx="1258888" cy="974725"/>
            <a:chOff x="7965605" y="2917072"/>
            <a:chExt cx="1258787" cy="975500"/>
          </a:xfrm>
        </p:grpSpPr>
        <p:cxnSp>
          <p:nvCxnSpPr>
            <p:cNvPr id="90" name="Straight Arrow Connector 38"/>
            <p:cNvCxnSpPr/>
            <p:nvPr/>
          </p:nvCxnSpPr>
          <p:spPr>
            <a:xfrm>
              <a:off x="8460865" y="2917072"/>
              <a:ext cx="571454" cy="76578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41"/>
            <p:cNvCxnSpPr>
              <a:endCxn id="82" idx="0"/>
            </p:cNvCxnSpPr>
            <p:nvPr/>
          </p:nvCxnSpPr>
          <p:spPr>
            <a:xfrm flipH="1">
              <a:off x="7965605" y="2917072"/>
              <a:ext cx="49526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36"/>
            <p:cNvSpPr/>
            <p:nvPr/>
          </p:nvSpPr>
          <p:spPr>
            <a:xfrm>
              <a:off x="8879932" y="3546222"/>
              <a:ext cx="344460" cy="346350"/>
            </a:xfrm>
            <a:prstGeom prst="ellipse">
              <a:avLst/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3090863" y="1836738"/>
            <a:ext cx="1390650" cy="444500"/>
            <a:chOff x="3090735" y="1837177"/>
            <a:chExt cx="1390391" cy="444014"/>
          </a:xfrm>
        </p:grpSpPr>
        <p:cxnSp>
          <p:nvCxnSpPr>
            <p:cNvPr id="104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72"/>
            <p:cNvCxnSpPr>
              <a:endCxn id="98333" idx="25"/>
            </p:cNvCxnSpPr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48"/>
            <p:cNvSpPr/>
            <p:nvPr/>
          </p:nvSpPr>
          <p:spPr>
            <a:xfrm>
              <a:off x="3090735" y="1837177"/>
              <a:ext cx="344423" cy="347282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090863" y="5045075"/>
            <a:ext cx="1481137" cy="574675"/>
            <a:chOff x="3090735" y="5044530"/>
            <a:chExt cx="1481420" cy="575242"/>
          </a:xfrm>
        </p:grpSpPr>
        <p:cxnSp>
          <p:nvCxnSpPr>
            <p:cNvPr id="100" name="Straight Arrow Connector 57"/>
            <p:cNvCxnSpPr/>
            <p:nvPr/>
          </p:nvCxnSpPr>
          <p:spPr>
            <a:xfrm flipH="1">
              <a:off x="3263805" y="5446564"/>
              <a:ext cx="1052714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60"/>
            <p:cNvCxnSpPr>
              <a:stCxn id="80" idx="42"/>
            </p:cNvCxnSpPr>
            <p:nvPr/>
          </p:nvCxnSpPr>
          <p:spPr>
            <a:xfrm flipH="1">
              <a:off x="4316519" y="5044530"/>
              <a:ext cx="255636" cy="4020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50"/>
            <p:cNvSpPr/>
            <p:nvPr/>
          </p:nvSpPr>
          <p:spPr>
            <a:xfrm>
              <a:off x="3090735" y="5273356"/>
              <a:ext cx="344553" cy="346416"/>
            </a:xfrm>
            <a:prstGeom prst="ellipse">
              <a:avLst/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3090863" y="3013075"/>
            <a:ext cx="2381250" cy="879475"/>
            <a:chOff x="3090735" y="3013099"/>
            <a:chExt cx="2382016" cy="879473"/>
          </a:xfrm>
        </p:grpSpPr>
        <p:cxnSp>
          <p:nvCxnSpPr>
            <p:cNvPr id="102" name="Straight Arrow Connector 62"/>
            <p:cNvCxnSpPr/>
            <p:nvPr/>
          </p:nvCxnSpPr>
          <p:spPr>
            <a:xfrm flipH="1">
              <a:off x="3279708" y="3013099"/>
              <a:ext cx="682845" cy="70484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64"/>
            <p:cNvCxnSpPr/>
            <p:nvPr/>
          </p:nvCxnSpPr>
          <p:spPr>
            <a:xfrm flipH="1">
              <a:off x="3962552" y="3017862"/>
              <a:ext cx="151019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52"/>
            <p:cNvSpPr/>
            <p:nvPr/>
          </p:nvSpPr>
          <p:spPr>
            <a:xfrm>
              <a:off x="3090735" y="3544911"/>
              <a:ext cx="344598" cy="347661"/>
            </a:xfrm>
            <a:prstGeom prst="ellipse">
              <a:avLst/>
            </a:prstGeom>
            <a:solidFill>
              <a:srgbClr val="F4CE3F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</p:grpSp>
      <p:sp>
        <p:nvSpPr>
          <p:cNvPr id="66" name="TextBox 59"/>
          <p:cNvSpPr txBox="1">
            <a:spLocks noChangeArrowheads="1"/>
          </p:cNvSpPr>
          <p:nvPr/>
        </p:nvSpPr>
        <p:spPr bwMode="auto">
          <a:xfrm flipH="1">
            <a:off x="303213" y="1730375"/>
            <a:ext cx="2589212" cy="4000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ko-KR" sz="2000" kern="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17"/>
          <p:cNvSpPr>
            <a:spLocks noChangeArrowheads="1"/>
          </p:cNvSpPr>
          <p:nvPr/>
        </p:nvSpPr>
        <p:spPr bwMode="auto">
          <a:xfrm>
            <a:off x="1069975" y="2092325"/>
            <a:ext cx="1822450" cy="99060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7" name="TextBox 59"/>
          <p:cNvSpPr txBox="1">
            <a:spLocks noChangeArrowheads="1"/>
          </p:cNvSpPr>
          <p:nvPr/>
        </p:nvSpPr>
        <p:spPr bwMode="auto">
          <a:xfrm flipH="1">
            <a:off x="303213" y="3457575"/>
            <a:ext cx="2589212" cy="4000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4CE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ko-KR" sz="2000" kern="0" dirty="0">
              <a:solidFill>
                <a:srgbClr val="F4CE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矩形 17"/>
          <p:cNvSpPr>
            <a:spLocks noChangeArrowheads="1"/>
          </p:cNvSpPr>
          <p:nvPr/>
        </p:nvSpPr>
        <p:spPr bwMode="auto">
          <a:xfrm>
            <a:off x="1069975" y="3819525"/>
            <a:ext cx="1822450" cy="99060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9" name="TextBox 59"/>
          <p:cNvSpPr txBox="1">
            <a:spLocks noChangeArrowheads="1"/>
          </p:cNvSpPr>
          <p:nvPr/>
        </p:nvSpPr>
        <p:spPr bwMode="auto">
          <a:xfrm flipH="1">
            <a:off x="303213" y="5191125"/>
            <a:ext cx="2589212" cy="4000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ko-KR" sz="2000" kern="0" dirty="0">
              <a:solidFill>
                <a:srgbClr val="43C5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矩形 17"/>
          <p:cNvSpPr>
            <a:spLocks noChangeArrowheads="1"/>
          </p:cNvSpPr>
          <p:nvPr/>
        </p:nvSpPr>
        <p:spPr bwMode="auto">
          <a:xfrm>
            <a:off x="1069975" y="5553075"/>
            <a:ext cx="1822450" cy="7524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在此录入上述图表的描述说明，在此录入图表的描述说明。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1" name="TextBox 59"/>
          <p:cNvSpPr txBox="1">
            <a:spLocks noChangeArrowheads="1"/>
          </p:cNvSpPr>
          <p:nvPr/>
        </p:nvSpPr>
        <p:spPr bwMode="auto">
          <a:xfrm flipH="1">
            <a:off x="9374188" y="1698625"/>
            <a:ext cx="2589212" cy="4000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64A0D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ko-KR" sz="2000" kern="0" dirty="0">
              <a:solidFill>
                <a:srgbClr val="64A0D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矩形 17"/>
          <p:cNvSpPr>
            <a:spLocks noChangeArrowheads="1"/>
          </p:cNvSpPr>
          <p:nvPr/>
        </p:nvSpPr>
        <p:spPr bwMode="auto">
          <a:xfrm>
            <a:off x="9374188" y="2060575"/>
            <a:ext cx="1822450" cy="99060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3" name="TextBox 59"/>
          <p:cNvSpPr txBox="1">
            <a:spLocks noChangeArrowheads="1"/>
          </p:cNvSpPr>
          <p:nvPr/>
        </p:nvSpPr>
        <p:spPr bwMode="auto">
          <a:xfrm flipH="1">
            <a:off x="9374188" y="3465513"/>
            <a:ext cx="2589212" cy="4000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ko-KR" sz="2000" kern="0" dirty="0">
              <a:solidFill>
                <a:srgbClr val="43C5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矩形 17"/>
          <p:cNvSpPr>
            <a:spLocks noChangeArrowheads="1"/>
          </p:cNvSpPr>
          <p:nvPr/>
        </p:nvSpPr>
        <p:spPr bwMode="auto">
          <a:xfrm>
            <a:off x="9374188" y="3827463"/>
            <a:ext cx="1822450" cy="99060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5" name="TextBox 59"/>
          <p:cNvSpPr txBox="1">
            <a:spLocks noChangeArrowheads="1"/>
          </p:cNvSpPr>
          <p:nvPr/>
        </p:nvSpPr>
        <p:spPr bwMode="auto">
          <a:xfrm flipH="1">
            <a:off x="9374188" y="5213350"/>
            <a:ext cx="2589212" cy="4000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en-US" altLang="ko-KR" sz="2000" kern="0" dirty="0">
              <a:solidFill>
                <a:srgbClr val="0092C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矩形 17"/>
          <p:cNvSpPr>
            <a:spLocks noChangeArrowheads="1"/>
          </p:cNvSpPr>
          <p:nvPr/>
        </p:nvSpPr>
        <p:spPr bwMode="auto">
          <a:xfrm>
            <a:off x="9374188" y="5575300"/>
            <a:ext cx="1822450" cy="7524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93289" y="3152719"/>
            <a:ext cx="1993900" cy="1998133"/>
            <a:chOff x="3568701" y="3056467"/>
            <a:chExt cx="1993900" cy="1998133"/>
          </a:xfrm>
          <a:solidFill>
            <a:srgbClr val="43C5AD"/>
          </a:solidFill>
        </p:grpSpPr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3568701" y="3056467"/>
              <a:ext cx="1993900" cy="1998133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4169830" y="3591513"/>
              <a:ext cx="835377" cy="851864"/>
              <a:chOff x="7160655" y="2178006"/>
              <a:chExt cx="379359" cy="386846"/>
            </a:xfrm>
            <a:grpFill/>
          </p:grpSpPr>
          <p:sp>
            <p:nvSpPr>
              <p:cNvPr id="107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08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09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936187" y="2416532"/>
            <a:ext cx="1073832" cy="1076112"/>
            <a:chOff x="7004427" y="2320280"/>
            <a:chExt cx="1073832" cy="1076112"/>
          </a:xfrm>
          <a:solidFill>
            <a:srgbClr val="43C5AD"/>
          </a:solidFill>
        </p:grpSpPr>
        <p:sp>
          <p:nvSpPr>
            <p:cNvPr id="82" name="Freeform 10"/>
            <p:cNvSpPr>
              <a:spLocks noEditPoints="1"/>
            </p:cNvSpPr>
            <p:nvPr/>
          </p:nvSpPr>
          <p:spPr bwMode="auto">
            <a:xfrm>
              <a:off x="7004427" y="2320280"/>
              <a:ext cx="1073832" cy="1076112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  <p:grpSp>
          <p:nvGrpSpPr>
            <p:cNvPr id="110" name="Group 105"/>
            <p:cNvGrpSpPr/>
            <p:nvPr/>
          </p:nvGrpSpPr>
          <p:grpSpPr>
            <a:xfrm>
              <a:off x="7268899" y="2605657"/>
              <a:ext cx="578264" cy="529199"/>
              <a:chOff x="6726389" y="1486674"/>
              <a:chExt cx="411805" cy="376863"/>
            </a:xfrm>
            <a:grpFill/>
          </p:grpSpPr>
          <p:sp>
            <p:nvSpPr>
              <p:cNvPr id="111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12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13" name="Freeform 54"/>
              <p:cNvSpPr/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359697" y="2150332"/>
            <a:ext cx="1535131" cy="1538389"/>
            <a:chOff x="5359697" y="2054080"/>
            <a:chExt cx="1535131" cy="1538389"/>
          </a:xfrm>
          <a:solidFill>
            <a:srgbClr val="F4CE3F"/>
          </a:solidFill>
        </p:grpSpPr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5359697" y="2054080"/>
              <a:ext cx="1535131" cy="1538389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  <p:sp>
          <p:nvSpPr>
            <p:cNvPr id="114" name="Freeform 55"/>
            <p:cNvSpPr>
              <a:spLocks noEditPoints="1"/>
            </p:cNvSpPr>
            <p:nvPr/>
          </p:nvSpPr>
          <p:spPr bwMode="auto">
            <a:xfrm>
              <a:off x="5799795" y="2507859"/>
              <a:ext cx="643516" cy="673448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ea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7072313" y="3492500"/>
            <a:ext cx="1520825" cy="1538288"/>
            <a:chOff x="7317317" y="3492644"/>
            <a:chExt cx="1521883" cy="1538389"/>
          </a:xfrm>
        </p:grpSpPr>
        <p:sp>
          <p:nvSpPr>
            <p:cNvPr id="98337" name="Freeform 11"/>
            <p:cNvSpPr/>
            <p:nvPr/>
          </p:nvSpPr>
          <p:spPr bwMode="auto">
            <a:xfrm>
              <a:off x="7317317" y="3492644"/>
              <a:ext cx="1521883" cy="1538389"/>
            </a:xfrm>
            <a:custGeom>
              <a:avLst/>
              <a:gdLst>
                <a:gd name="T0" fmla="*/ 1360254 w 1064"/>
                <a:gd name="T1" fmla="*/ 818474 h 1077"/>
                <a:gd name="T2" fmla="*/ 1338799 w 1064"/>
                <a:gd name="T3" fmla="*/ 725628 h 1077"/>
                <a:gd name="T4" fmla="*/ 1488985 w 1064"/>
                <a:gd name="T5" fmla="*/ 684204 h 1077"/>
                <a:gd name="T6" fmla="*/ 1404595 w 1064"/>
                <a:gd name="T7" fmla="*/ 605642 h 1077"/>
                <a:gd name="T8" fmla="*/ 1290167 w 1064"/>
                <a:gd name="T9" fmla="*/ 529937 h 1077"/>
                <a:gd name="T10" fmla="*/ 1416037 w 1064"/>
                <a:gd name="T11" fmla="*/ 439948 h 1077"/>
                <a:gd name="T12" fmla="*/ 1308762 w 1064"/>
                <a:gd name="T13" fmla="*/ 394239 h 1077"/>
                <a:gd name="T14" fmla="*/ 1175740 w 1064"/>
                <a:gd name="T15" fmla="*/ 364242 h 1077"/>
                <a:gd name="T16" fmla="*/ 1264421 w 1064"/>
                <a:gd name="T17" fmla="*/ 235686 h 1077"/>
                <a:gd name="T18" fmla="*/ 1148564 w 1064"/>
                <a:gd name="T19" fmla="*/ 229973 h 1077"/>
                <a:gd name="T20" fmla="*/ 1012681 w 1064"/>
                <a:gd name="T21" fmla="*/ 245685 h 1077"/>
                <a:gd name="T22" fmla="*/ 1051301 w 1064"/>
                <a:gd name="T23" fmla="*/ 95703 h 1077"/>
                <a:gd name="T24" fmla="*/ 941164 w 1064"/>
                <a:gd name="T25" fmla="*/ 129985 h 1077"/>
                <a:gd name="T26" fmla="*/ 818155 w 1064"/>
                <a:gd name="T27" fmla="*/ 191406 h 1077"/>
                <a:gd name="T28" fmla="*/ 803852 w 1064"/>
                <a:gd name="T29" fmla="*/ 37138 h 1077"/>
                <a:gd name="T30" fmla="*/ 710879 w 1064"/>
                <a:gd name="T31" fmla="*/ 107130 h 1077"/>
                <a:gd name="T32" fmla="*/ 617907 w 1064"/>
                <a:gd name="T33" fmla="*/ 205690 h 1077"/>
                <a:gd name="T34" fmla="*/ 550681 w 1064"/>
                <a:gd name="T35" fmla="*/ 65706 h 1077"/>
                <a:gd name="T36" fmla="*/ 487746 w 1064"/>
                <a:gd name="T37" fmla="*/ 164266 h 1077"/>
                <a:gd name="T38" fmla="*/ 433393 w 1064"/>
                <a:gd name="T39" fmla="*/ 289966 h 1077"/>
                <a:gd name="T40" fmla="*/ 323257 w 1064"/>
                <a:gd name="T41" fmla="*/ 179979 h 1077"/>
                <a:gd name="T42" fmla="*/ 297511 w 1064"/>
                <a:gd name="T43" fmla="*/ 294251 h 1077"/>
                <a:gd name="T44" fmla="*/ 290359 w 1064"/>
                <a:gd name="T45" fmla="*/ 429949 h 1077"/>
                <a:gd name="T46" fmla="*/ 148755 w 1064"/>
                <a:gd name="T47" fmla="*/ 365671 h 1077"/>
                <a:gd name="T48" fmla="*/ 163059 w 1064"/>
                <a:gd name="T49" fmla="*/ 481371 h 1077"/>
                <a:gd name="T50" fmla="*/ 203108 w 1064"/>
                <a:gd name="T51" fmla="*/ 611356 h 1077"/>
                <a:gd name="T52" fmla="*/ 47201 w 1064"/>
                <a:gd name="T53" fmla="*/ 599929 h 1077"/>
                <a:gd name="T54" fmla="*/ 100124 w 1064"/>
                <a:gd name="T55" fmla="*/ 702774 h 1077"/>
                <a:gd name="T56" fmla="*/ 180223 w 1064"/>
                <a:gd name="T57" fmla="*/ 768480 h 1077"/>
                <a:gd name="T58" fmla="*/ 100124 w 1064"/>
                <a:gd name="T59" fmla="*/ 835615 h 1077"/>
                <a:gd name="T60" fmla="*/ 47201 w 1064"/>
                <a:gd name="T61" fmla="*/ 938460 h 1077"/>
                <a:gd name="T62" fmla="*/ 203108 w 1064"/>
                <a:gd name="T63" fmla="*/ 925604 h 1077"/>
                <a:gd name="T64" fmla="*/ 163059 w 1064"/>
                <a:gd name="T65" fmla="*/ 1057017 h 1077"/>
                <a:gd name="T66" fmla="*/ 148755 w 1064"/>
                <a:gd name="T67" fmla="*/ 1172718 h 1077"/>
                <a:gd name="T68" fmla="*/ 290359 w 1064"/>
                <a:gd name="T69" fmla="*/ 1107011 h 1077"/>
                <a:gd name="T70" fmla="*/ 297511 w 1064"/>
                <a:gd name="T71" fmla="*/ 1244138 h 1077"/>
                <a:gd name="T72" fmla="*/ 323257 w 1064"/>
                <a:gd name="T73" fmla="*/ 1356982 h 1077"/>
                <a:gd name="T74" fmla="*/ 433393 w 1064"/>
                <a:gd name="T75" fmla="*/ 1248423 h 1077"/>
                <a:gd name="T76" fmla="*/ 487746 w 1064"/>
                <a:gd name="T77" fmla="*/ 1374122 h 1077"/>
                <a:gd name="T78" fmla="*/ 550681 w 1064"/>
                <a:gd name="T79" fmla="*/ 1471254 h 1077"/>
                <a:gd name="T80" fmla="*/ 617907 w 1064"/>
                <a:gd name="T81" fmla="*/ 1331270 h 1077"/>
                <a:gd name="T82" fmla="*/ 710879 w 1064"/>
                <a:gd name="T83" fmla="*/ 1431259 h 1077"/>
                <a:gd name="T84" fmla="*/ 803852 w 1064"/>
                <a:gd name="T85" fmla="*/ 1501251 h 1077"/>
                <a:gd name="T86" fmla="*/ 818155 w 1064"/>
                <a:gd name="T87" fmla="*/ 1346983 h 1077"/>
                <a:gd name="T88" fmla="*/ 941164 w 1064"/>
                <a:gd name="T89" fmla="*/ 1408404 h 1077"/>
                <a:gd name="T90" fmla="*/ 1051301 w 1064"/>
                <a:gd name="T91" fmla="*/ 1442686 h 1077"/>
                <a:gd name="T92" fmla="*/ 1012681 w 1064"/>
                <a:gd name="T93" fmla="*/ 1292704 h 1077"/>
                <a:gd name="T94" fmla="*/ 1148564 w 1064"/>
                <a:gd name="T95" fmla="*/ 1308416 h 1077"/>
                <a:gd name="T96" fmla="*/ 1264421 w 1064"/>
                <a:gd name="T97" fmla="*/ 1301274 h 1077"/>
                <a:gd name="T98" fmla="*/ 1175740 w 1064"/>
                <a:gd name="T99" fmla="*/ 1174146 h 1077"/>
                <a:gd name="T100" fmla="*/ 1308762 w 1064"/>
                <a:gd name="T101" fmla="*/ 1142721 h 1077"/>
                <a:gd name="T102" fmla="*/ 1416037 w 1064"/>
                <a:gd name="T103" fmla="*/ 1097013 h 1077"/>
                <a:gd name="T104" fmla="*/ 1290167 w 1064"/>
                <a:gd name="T105" fmla="*/ 1007023 h 1077"/>
                <a:gd name="T106" fmla="*/ 1404595 w 1064"/>
                <a:gd name="T107" fmla="*/ 932746 h 1077"/>
                <a:gd name="T108" fmla="*/ 1488985 w 1064"/>
                <a:gd name="T109" fmla="*/ 854184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0092C3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118" name="Group 101"/>
            <p:cNvGrpSpPr/>
            <p:nvPr/>
          </p:nvGrpSpPr>
          <p:grpSpPr>
            <a:xfrm>
              <a:off x="7792632" y="3976212"/>
              <a:ext cx="571253" cy="571253"/>
              <a:chOff x="6352022" y="2360197"/>
              <a:chExt cx="406813" cy="406813"/>
            </a:xfrm>
            <a:solidFill>
              <a:schemeClr val="bg1"/>
            </a:solidFill>
          </p:grpSpPr>
          <p:sp>
            <p:nvSpPr>
              <p:cNvPr id="119" name="Freeform 39"/>
              <p:cNvSpPr>
                <a:spLocks noEditPoints="1"/>
              </p:cNvSpPr>
              <p:nvPr/>
            </p:nvSpPr>
            <p:spPr bwMode="auto">
              <a:xfrm>
                <a:off x="6352022" y="2360197"/>
                <a:ext cx="406813" cy="406813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20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21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 bwMode="auto">
          <a:xfrm>
            <a:off x="6502400" y="1392238"/>
            <a:ext cx="1014413" cy="1023937"/>
            <a:chOff x="6502400" y="1295400"/>
            <a:chExt cx="1013883" cy="1024880"/>
          </a:xfrm>
        </p:grpSpPr>
        <p:sp>
          <p:nvSpPr>
            <p:cNvPr id="98335" name="Freeform 11"/>
            <p:cNvSpPr/>
            <p:nvPr/>
          </p:nvSpPr>
          <p:spPr bwMode="auto">
            <a:xfrm>
              <a:off x="6502400" y="1295400"/>
              <a:ext cx="1013883" cy="1024880"/>
            </a:xfrm>
            <a:custGeom>
              <a:avLst/>
              <a:gdLst>
                <a:gd name="T0" fmla="*/ 906205 w 1064"/>
                <a:gd name="T1" fmla="*/ 545270 h 1077"/>
                <a:gd name="T2" fmla="*/ 891912 w 1064"/>
                <a:gd name="T3" fmla="*/ 483416 h 1077"/>
                <a:gd name="T4" fmla="*/ 991966 w 1064"/>
                <a:gd name="T5" fmla="*/ 455819 h 1077"/>
                <a:gd name="T6" fmla="*/ 935745 w 1064"/>
                <a:gd name="T7" fmla="*/ 403481 h 1077"/>
                <a:gd name="T8" fmla="*/ 859513 w 1064"/>
                <a:gd name="T9" fmla="*/ 353046 h 1077"/>
                <a:gd name="T10" fmla="*/ 943368 w 1064"/>
                <a:gd name="T11" fmla="*/ 293095 h 1077"/>
                <a:gd name="T12" fmla="*/ 871901 w 1064"/>
                <a:gd name="T13" fmla="*/ 262643 h 1077"/>
                <a:gd name="T14" fmla="*/ 783282 w 1064"/>
                <a:gd name="T15" fmla="*/ 242660 h 1077"/>
                <a:gd name="T16" fmla="*/ 842361 w 1064"/>
                <a:gd name="T17" fmla="*/ 157015 h 1077"/>
                <a:gd name="T18" fmla="*/ 765177 w 1064"/>
                <a:gd name="T19" fmla="*/ 153209 h 1077"/>
                <a:gd name="T20" fmla="*/ 674651 w 1064"/>
                <a:gd name="T21" fmla="*/ 163676 h 1077"/>
                <a:gd name="T22" fmla="*/ 700380 w 1064"/>
                <a:gd name="T23" fmla="*/ 63758 h 1077"/>
                <a:gd name="T24" fmla="*/ 627007 w 1064"/>
                <a:gd name="T25" fmla="*/ 86596 h 1077"/>
                <a:gd name="T26" fmla="*/ 545057 w 1064"/>
                <a:gd name="T27" fmla="*/ 127515 h 1077"/>
                <a:gd name="T28" fmla="*/ 535528 w 1064"/>
                <a:gd name="T29" fmla="*/ 24742 h 1077"/>
                <a:gd name="T30" fmla="*/ 473590 w 1064"/>
                <a:gd name="T31" fmla="*/ 71370 h 1077"/>
                <a:gd name="T32" fmla="*/ 411652 w 1064"/>
                <a:gd name="T33" fmla="*/ 137031 h 1077"/>
                <a:gd name="T34" fmla="*/ 366866 w 1064"/>
                <a:gd name="T35" fmla="*/ 43774 h 1077"/>
                <a:gd name="T36" fmla="*/ 324938 w 1064"/>
                <a:gd name="T37" fmla="*/ 109435 h 1077"/>
                <a:gd name="T38" fmla="*/ 288728 w 1064"/>
                <a:gd name="T39" fmla="*/ 193176 h 1077"/>
                <a:gd name="T40" fmla="*/ 215355 w 1064"/>
                <a:gd name="T41" fmla="*/ 119902 h 1077"/>
                <a:gd name="T42" fmla="*/ 198203 w 1064"/>
                <a:gd name="T43" fmla="*/ 196031 h 1077"/>
                <a:gd name="T44" fmla="*/ 193438 w 1064"/>
                <a:gd name="T45" fmla="*/ 286433 h 1077"/>
                <a:gd name="T46" fmla="*/ 99101 w 1064"/>
                <a:gd name="T47" fmla="*/ 243611 h 1077"/>
                <a:gd name="T48" fmla="*/ 108630 w 1064"/>
                <a:gd name="T49" fmla="*/ 320691 h 1077"/>
                <a:gd name="T50" fmla="*/ 135311 w 1064"/>
                <a:gd name="T51" fmla="*/ 407287 h 1077"/>
                <a:gd name="T52" fmla="*/ 31446 w 1064"/>
                <a:gd name="T53" fmla="*/ 399675 h 1077"/>
                <a:gd name="T54" fmla="*/ 66703 w 1064"/>
                <a:gd name="T55" fmla="*/ 468190 h 1077"/>
                <a:gd name="T56" fmla="*/ 120065 w 1064"/>
                <a:gd name="T57" fmla="*/ 511964 h 1077"/>
                <a:gd name="T58" fmla="*/ 66703 w 1064"/>
                <a:gd name="T59" fmla="*/ 556690 h 1077"/>
                <a:gd name="T60" fmla="*/ 31446 w 1064"/>
                <a:gd name="T61" fmla="*/ 625205 h 1077"/>
                <a:gd name="T62" fmla="*/ 135311 w 1064"/>
                <a:gd name="T63" fmla="*/ 616641 h 1077"/>
                <a:gd name="T64" fmla="*/ 108630 w 1064"/>
                <a:gd name="T65" fmla="*/ 704189 h 1077"/>
                <a:gd name="T66" fmla="*/ 99101 w 1064"/>
                <a:gd name="T67" fmla="*/ 781269 h 1077"/>
                <a:gd name="T68" fmla="*/ 193438 w 1064"/>
                <a:gd name="T69" fmla="*/ 737495 h 1077"/>
                <a:gd name="T70" fmla="*/ 198203 w 1064"/>
                <a:gd name="T71" fmla="*/ 828849 h 1077"/>
                <a:gd name="T72" fmla="*/ 215355 w 1064"/>
                <a:gd name="T73" fmla="*/ 904026 h 1077"/>
                <a:gd name="T74" fmla="*/ 288728 w 1064"/>
                <a:gd name="T75" fmla="*/ 831704 h 1077"/>
                <a:gd name="T76" fmla="*/ 324938 w 1064"/>
                <a:gd name="T77" fmla="*/ 915445 h 1077"/>
                <a:gd name="T78" fmla="*/ 366866 w 1064"/>
                <a:gd name="T79" fmla="*/ 980155 h 1077"/>
                <a:gd name="T80" fmla="*/ 411652 w 1064"/>
                <a:gd name="T81" fmla="*/ 886897 h 1077"/>
                <a:gd name="T82" fmla="*/ 473590 w 1064"/>
                <a:gd name="T83" fmla="*/ 953509 h 1077"/>
                <a:gd name="T84" fmla="*/ 535528 w 1064"/>
                <a:gd name="T85" fmla="*/ 1000138 h 1077"/>
                <a:gd name="T86" fmla="*/ 545057 w 1064"/>
                <a:gd name="T87" fmla="*/ 897365 h 1077"/>
                <a:gd name="T88" fmla="*/ 627007 w 1064"/>
                <a:gd name="T89" fmla="*/ 938284 h 1077"/>
                <a:gd name="T90" fmla="*/ 700380 w 1064"/>
                <a:gd name="T91" fmla="*/ 961122 h 1077"/>
                <a:gd name="T92" fmla="*/ 674651 w 1064"/>
                <a:gd name="T93" fmla="*/ 861204 h 1077"/>
                <a:gd name="T94" fmla="*/ 765177 w 1064"/>
                <a:gd name="T95" fmla="*/ 871671 h 1077"/>
                <a:gd name="T96" fmla="*/ 842361 w 1064"/>
                <a:gd name="T97" fmla="*/ 866913 h 1077"/>
                <a:gd name="T98" fmla="*/ 783282 w 1064"/>
                <a:gd name="T99" fmla="*/ 782220 h 1077"/>
                <a:gd name="T100" fmla="*/ 871901 w 1064"/>
                <a:gd name="T101" fmla="*/ 761285 h 1077"/>
                <a:gd name="T102" fmla="*/ 943368 w 1064"/>
                <a:gd name="T103" fmla="*/ 730834 h 1077"/>
                <a:gd name="T104" fmla="*/ 859513 w 1064"/>
                <a:gd name="T105" fmla="*/ 670882 h 1077"/>
                <a:gd name="T106" fmla="*/ 935745 w 1064"/>
                <a:gd name="T107" fmla="*/ 621399 h 1077"/>
                <a:gd name="T108" fmla="*/ 991966 w 1064"/>
                <a:gd name="T109" fmla="*/ 569061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64A0DC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8336" name="Freeform 62"/>
            <p:cNvSpPr>
              <a:spLocks noEditPoints="1"/>
            </p:cNvSpPr>
            <p:nvPr/>
          </p:nvSpPr>
          <p:spPr bwMode="auto">
            <a:xfrm>
              <a:off x="6874889" y="1626700"/>
              <a:ext cx="268908" cy="362280"/>
            </a:xfrm>
            <a:custGeom>
              <a:avLst/>
              <a:gdLst>
                <a:gd name="T0" fmla="*/ 268908 w 108"/>
                <a:gd name="T1" fmla="*/ 362280 h 145"/>
                <a:gd name="T2" fmla="*/ 0 w 108"/>
                <a:gd name="T3" fmla="*/ 362280 h 145"/>
                <a:gd name="T4" fmla="*/ 0 w 108"/>
                <a:gd name="T5" fmla="*/ 339794 h 145"/>
                <a:gd name="T6" fmla="*/ 32369 w 108"/>
                <a:gd name="T7" fmla="*/ 312310 h 145"/>
                <a:gd name="T8" fmla="*/ 239029 w 108"/>
                <a:gd name="T9" fmla="*/ 312310 h 145"/>
                <a:gd name="T10" fmla="*/ 268908 w 108"/>
                <a:gd name="T11" fmla="*/ 337295 h 145"/>
                <a:gd name="T12" fmla="*/ 268908 w 108"/>
                <a:gd name="T13" fmla="*/ 362280 h 145"/>
                <a:gd name="T14" fmla="*/ 39838 w 108"/>
                <a:gd name="T15" fmla="*/ 289824 h 145"/>
                <a:gd name="T16" fmla="*/ 59757 w 108"/>
                <a:gd name="T17" fmla="*/ 227362 h 145"/>
                <a:gd name="T18" fmla="*/ 211641 w 108"/>
                <a:gd name="T19" fmla="*/ 227362 h 145"/>
                <a:gd name="T20" fmla="*/ 229070 w 108"/>
                <a:gd name="T21" fmla="*/ 289824 h 145"/>
                <a:gd name="T22" fmla="*/ 39838 w 108"/>
                <a:gd name="T23" fmla="*/ 289824 h 145"/>
                <a:gd name="T24" fmla="*/ 69717 w 108"/>
                <a:gd name="T25" fmla="*/ 189885 h 145"/>
                <a:gd name="T26" fmla="*/ 89636 w 108"/>
                <a:gd name="T27" fmla="*/ 127423 h 145"/>
                <a:gd name="T28" fmla="*/ 179272 w 108"/>
                <a:gd name="T29" fmla="*/ 127423 h 145"/>
                <a:gd name="T30" fmla="*/ 199191 w 108"/>
                <a:gd name="T31" fmla="*/ 189885 h 145"/>
                <a:gd name="T32" fmla="*/ 69717 w 108"/>
                <a:gd name="T33" fmla="*/ 189885 h 145"/>
                <a:gd name="T34" fmla="*/ 119515 w 108"/>
                <a:gd name="T35" fmla="*/ 29982 h 145"/>
                <a:gd name="T36" fmla="*/ 149393 w 108"/>
                <a:gd name="T37" fmla="*/ 29982 h 145"/>
                <a:gd name="T38" fmla="*/ 166823 w 108"/>
                <a:gd name="T39" fmla="*/ 92444 h 145"/>
                <a:gd name="T40" fmla="*/ 102085 w 108"/>
                <a:gd name="T41" fmla="*/ 92444 h 145"/>
                <a:gd name="T42" fmla="*/ 119515 w 108"/>
                <a:gd name="T43" fmla="*/ 29982 h 1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145"/>
                <a:gd name="T68" fmla="*/ 108 w 108"/>
                <a:gd name="T69" fmla="*/ 145 h 1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346575" y="1873250"/>
            <a:ext cx="1012825" cy="1025525"/>
            <a:chOff x="4345815" y="1777651"/>
            <a:chExt cx="1013883" cy="1024880"/>
          </a:xfrm>
        </p:grpSpPr>
        <p:sp>
          <p:nvSpPr>
            <p:cNvPr id="98333" name="Freeform 11"/>
            <p:cNvSpPr/>
            <p:nvPr/>
          </p:nvSpPr>
          <p:spPr bwMode="auto">
            <a:xfrm>
              <a:off x="4345815" y="1777651"/>
              <a:ext cx="1013883" cy="1024880"/>
            </a:xfrm>
            <a:custGeom>
              <a:avLst/>
              <a:gdLst>
                <a:gd name="T0" fmla="*/ 906205 w 1064"/>
                <a:gd name="T1" fmla="*/ 545270 h 1077"/>
                <a:gd name="T2" fmla="*/ 891912 w 1064"/>
                <a:gd name="T3" fmla="*/ 483416 h 1077"/>
                <a:gd name="T4" fmla="*/ 991966 w 1064"/>
                <a:gd name="T5" fmla="*/ 455819 h 1077"/>
                <a:gd name="T6" fmla="*/ 935745 w 1064"/>
                <a:gd name="T7" fmla="*/ 403481 h 1077"/>
                <a:gd name="T8" fmla="*/ 859513 w 1064"/>
                <a:gd name="T9" fmla="*/ 353046 h 1077"/>
                <a:gd name="T10" fmla="*/ 943368 w 1064"/>
                <a:gd name="T11" fmla="*/ 293095 h 1077"/>
                <a:gd name="T12" fmla="*/ 871901 w 1064"/>
                <a:gd name="T13" fmla="*/ 262643 h 1077"/>
                <a:gd name="T14" fmla="*/ 783282 w 1064"/>
                <a:gd name="T15" fmla="*/ 242660 h 1077"/>
                <a:gd name="T16" fmla="*/ 842361 w 1064"/>
                <a:gd name="T17" fmla="*/ 157015 h 1077"/>
                <a:gd name="T18" fmla="*/ 765177 w 1064"/>
                <a:gd name="T19" fmla="*/ 153209 h 1077"/>
                <a:gd name="T20" fmla="*/ 674651 w 1064"/>
                <a:gd name="T21" fmla="*/ 163676 h 1077"/>
                <a:gd name="T22" fmla="*/ 700380 w 1064"/>
                <a:gd name="T23" fmla="*/ 63758 h 1077"/>
                <a:gd name="T24" fmla="*/ 627007 w 1064"/>
                <a:gd name="T25" fmla="*/ 86596 h 1077"/>
                <a:gd name="T26" fmla="*/ 545057 w 1064"/>
                <a:gd name="T27" fmla="*/ 127515 h 1077"/>
                <a:gd name="T28" fmla="*/ 535528 w 1064"/>
                <a:gd name="T29" fmla="*/ 24742 h 1077"/>
                <a:gd name="T30" fmla="*/ 473590 w 1064"/>
                <a:gd name="T31" fmla="*/ 71370 h 1077"/>
                <a:gd name="T32" fmla="*/ 411652 w 1064"/>
                <a:gd name="T33" fmla="*/ 137031 h 1077"/>
                <a:gd name="T34" fmla="*/ 366866 w 1064"/>
                <a:gd name="T35" fmla="*/ 43774 h 1077"/>
                <a:gd name="T36" fmla="*/ 324938 w 1064"/>
                <a:gd name="T37" fmla="*/ 109435 h 1077"/>
                <a:gd name="T38" fmla="*/ 288728 w 1064"/>
                <a:gd name="T39" fmla="*/ 193176 h 1077"/>
                <a:gd name="T40" fmla="*/ 215355 w 1064"/>
                <a:gd name="T41" fmla="*/ 119902 h 1077"/>
                <a:gd name="T42" fmla="*/ 198203 w 1064"/>
                <a:gd name="T43" fmla="*/ 196031 h 1077"/>
                <a:gd name="T44" fmla="*/ 193438 w 1064"/>
                <a:gd name="T45" fmla="*/ 286433 h 1077"/>
                <a:gd name="T46" fmla="*/ 99101 w 1064"/>
                <a:gd name="T47" fmla="*/ 243611 h 1077"/>
                <a:gd name="T48" fmla="*/ 108630 w 1064"/>
                <a:gd name="T49" fmla="*/ 320691 h 1077"/>
                <a:gd name="T50" fmla="*/ 135311 w 1064"/>
                <a:gd name="T51" fmla="*/ 407287 h 1077"/>
                <a:gd name="T52" fmla="*/ 31446 w 1064"/>
                <a:gd name="T53" fmla="*/ 399675 h 1077"/>
                <a:gd name="T54" fmla="*/ 66703 w 1064"/>
                <a:gd name="T55" fmla="*/ 468190 h 1077"/>
                <a:gd name="T56" fmla="*/ 120065 w 1064"/>
                <a:gd name="T57" fmla="*/ 511964 h 1077"/>
                <a:gd name="T58" fmla="*/ 66703 w 1064"/>
                <a:gd name="T59" fmla="*/ 556690 h 1077"/>
                <a:gd name="T60" fmla="*/ 31446 w 1064"/>
                <a:gd name="T61" fmla="*/ 625205 h 1077"/>
                <a:gd name="T62" fmla="*/ 135311 w 1064"/>
                <a:gd name="T63" fmla="*/ 616641 h 1077"/>
                <a:gd name="T64" fmla="*/ 108630 w 1064"/>
                <a:gd name="T65" fmla="*/ 704189 h 1077"/>
                <a:gd name="T66" fmla="*/ 99101 w 1064"/>
                <a:gd name="T67" fmla="*/ 781269 h 1077"/>
                <a:gd name="T68" fmla="*/ 193438 w 1064"/>
                <a:gd name="T69" fmla="*/ 737495 h 1077"/>
                <a:gd name="T70" fmla="*/ 198203 w 1064"/>
                <a:gd name="T71" fmla="*/ 828849 h 1077"/>
                <a:gd name="T72" fmla="*/ 215355 w 1064"/>
                <a:gd name="T73" fmla="*/ 904026 h 1077"/>
                <a:gd name="T74" fmla="*/ 288728 w 1064"/>
                <a:gd name="T75" fmla="*/ 831704 h 1077"/>
                <a:gd name="T76" fmla="*/ 324938 w 1064"/>
                <a:gd name="T77" fmla="*/ 915445 h 1077"/>
                <a:gd name="T78" fmla="*/ 366866 w 1064"/>
                <a:gd name="T79" fmla="*/ 980155 h 1077"/>
                <a:gd name="T80" fmla="*/ 411652 w 1064"/>
                <a:gd name="T81" fmla="*/ 886897 h 1077"/>
                <a:gd name="T82" fmla="*/ 473590 w 1064"/>
                <a:gd name="T83" fmla="*/ 953509 h 1077"/>
                <a:gd name="T84" fmla="*/ 535528 w 1064"/>
                <a:gd name="T85" fmla="*/ 1000138 h 1077"/>
                <a:gd name="T86" fmla="*/ 545057 w 1064"/>
                <a:gd name="T87" fmla="*/ 897365 h 1077"/>
                <a:gd name="T88" fmla="*/ 627007 w 1064"/>
                <a:gd name="T89" fmla="*/ 938284 h 1077"/>
                <a:gd name="T90" fmla="*/ 700380 w 1064"/>
                <a:gd name="T91" fmla="*/ 961122 h 1077"/>
                <a:gd name="T92" fmla="*/ 674651 w 1064"/>
                <a:gd name="T93" fmla="*/ 861204 h 1077"/>
                <a:gd name="T94" fmla="*/ 765177 w 1064"/>
                <a:gd name="T95" fmla="*/ 871671 h 1077"/>
                <a:gd name="T96" fmla="*/ 842361 w 1064"/>
                <a:gd name="T97" fmla="*/ 866913 h 1077"/>
                <a:gd name="T98" fmla="*/ 783282 w 1064"/>
                <a:gd name="T99" fmla="*/ 782220 h 1077"/>
                <a:gd name="T100" fmla="*/ 871901 w 1064"/>
                <a:gd name="T101" fmla="*/ 761285 h 1077"/>
                <a:gd name="T102" fmla="*/ 943368 w 1064"/>
                <a:gd name="T103" fmla="*/ 730834 h 1077"/>
                <a:gd name="T104" fmla="*/ 859513 w 1064"/>
                <a:gd name="T105" fmla="*/ 670882 h 1077"/>
                <a:gd name="T106" fmla="*/ 935745 w 1064"/>
                <a:gd name="T107" fmla="*/ 621399 h 1077"/>
                <a:gd name="T108" fmla="*/ 991966 w 1064"/>
                <a:gd name="T109" fmla="*/ 569061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0092C3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 bwMode="auto">
            <a:xfrm>
              <a:off x="4603259" y="2034664"/>
              <a:ext cx="498996" cy="483883"/>
            </a:xfrm>
            <a:custGeom>
              <a:avLst/>
              <a:gdLst>
                <a:gd name="connsiteX0" fmla="*/ 432026 w 853662"/>
                <a:gd name="connsiteY0" fmla="*/ 183391 h 828157"/>
                <a:gd name="connsiteX1" fmla="*/ 722898 w 853662"/>
                <a:gd name="connsiteY1" fmla="*/ 453777 h 828157"/>
                <a:gd name="connsiteX2" fmla="*/ 722898 w 853662"/>
                <a:gd name="connsiteY2" fmla="*/ 796959 h 828157"/>
                <a:gd name="connsiteX3" fmla="*/ 712510 w 853662"/>
                <a:gd name="connsiteY3" fmla="*/ 828157 h 828157"/>
                <a:gd name="connsiteX4" fmla="*/ 681345 w 853662"/>
                <a:gd name="connsiteY4" fmla="*/ 828157 h 828157"/>
                <a:gd name="connsiteX5" fmla="*/ 525521 w 853662"/>
                <a:gd name="connsiteY5" fmla="*/ 828157 h 828157"/>
                <a:gd name="connsiteX6" fmla="*/ 515133 w 853662"/>
                <a:gd name="connsiteY6" fmla="*/ 828157 h 828157"/>
                <a:gd name="connsiteX7" fmla="*/ 504744 w 853662"/>
                <a:gd name="connsiteY7" fmla="*/ 817758 h 828157"/>
                <a:gd name="connsiteX8" fmla="*/ 504744 w 853662"/>
                <a:gd name="connsiteY8" fmla="*/ 651366 h 828157"/>
                <a:gd name="connsiteX9" fmla="*/ 348920 w 853662"/>
                <a:gd name="connsiteY9" fmla="*/ 651366 h 828157"/>
                <a:gd name="connsiteX10" fmla="*/ 348920 w 853662"/>
                <a:gd name="connsiteY10" fmla="*/ 817758 h 828157"/>
                <a:gd name="connsiteX11" fmla="*/ 348920 w 853662"/>
                <a:gd name="connsiteY11" fmla="*/ 828157 h 828157"/>
                <a:gd name="connsiteX12" fmla="*/ 328144 w 853662"/>
                <a:gd name="connsiteY12" fmla="*/ 828157 h 828157"/>
                <a:gd name="connsiteX13" fmla="*/ 172319 w 853662"/>
                <a:gd name="connsiteY13" fmla="*/ 828157 h 828157"/>
                <a:gd name="connsiteX14" fmla="*/ 151543 w 853662"/>
                <a:gd name="connsiteY14" fmla="*/ 828157 h 828157"/>
                <a:gd name="connsiteX15" fmla="*/ 130766 w 853662"/>
                <a:gd name="connsiteY15" fmla="*/ 796959 h 828157"/>
                <a:gd name="connsiteX16" fmla="*/ 130766 w 853662"/>
                <a:gd name="connsiteY16" fmla="*/ 453777 h 828157"/>
                <a:gd name="connsiteX17" fmla="*/ 426831 w 853662"/>
                <a:gd name="connsiteY17" fmla="*/ 0 h 828157"/>
                <a:gd name="connsiteX18" fmla="*/ 463268 w 853662"/>
                <a:gd name="connsiteY18" fmla="*/ 15644 h 828157"/>
                <a:gd name="connsiteX19" fmla="*/ 609015 w 853662"/>
                <a:gd name="connsiteY19" fmla="*/ 151225 h 828157"/>
                <a:gd name="connsiteX20" fmla="*/ 609015 w 853662"/>
                <a:gd name="connsiteY20" fmla="*/ 36502 h 828157"/>
                <a:gd name="connsiteX21" fmla="*/ 629837 w 853662"/>
                <a:gd name="connsiteY21" fmla="*/ 15644 h 828157"/>
                <a:gd name="connsiteX22" fmla="*/ 681889 w 853662"/>
                <a:gd name="connsiteY22" fmla="*/ 15644 h 828157"/>
                <a:gd name="connsiteX23" fmla="*/ 702710 w 853662"/>
                <a:gd name="connsiteY23" fmla="*/ 36502 h 828157"/>
                <a:gd name="connsiteX24" fmla="*/ 702710 w 853662"/>
                <a:gd name="connsiteY24" fmla="*/ 234660 h 828157"/>
                <a:gd name="connsiteX25" fmla="*/ 838047 w 853662"/>
                <a:gd name="connsiteY25" fmla="*/ 359812 h 828157"/>
                <a:gd name="connsiteX26" fmla="*/ 838047 w 853662"/>
                <a:gd name="connsiteY26" fmla="*/ 443246 h 828157"/>
                <a:gd name="connsiteX27" fmla="*/ 765173 w 853662"/>
                <a:gd name="connsiteY27" fmla="*/ 443246 h 828157"/>
                <a:gd name="connsiteX28" fmla="*/ 432036 w 853662"/>
                <a:gd name="connsiteY28" fmla="*/ 130366 h 828157"/>
                <a:gd name="connsiteX29" fmla="*/ 98899 w 853662"/>
                <a:gd name="connsiteY29" fmla="*/ 443246 h 828157"/>
                <a:gd name="connsiteX30" fmla="*/ 57257 w 853662"/>
                <a:gd name="connsiteY30" fmla="*/ 453676 h 828157"/>
                <a:gd name="connsiteX31" fmla="*/ 15615 w 853662"/>
                <a:gd name="connsiteY31" fmla="*/ 443246 h 828157"/>
                <a:gd name="connsiteX32" fmla="*/ 15615 w 853662"/>
                <a:gd name="connsiteY32" fmla="*/ 359812 h 828157"/>
                <a:gd name="connsiteX33" fmla="*/ 390394 w 853662"/>
                <a:gd name="connsiteY33" fmla="*/ 15644 h 828157"/>
                <a:gd name="connsiteX34" fmla="*/ 426831 w 853662"/>
                <a:gd name="connsiteY34" fmla="*/ 0 h 8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53662" h="828157">
                  <a:moveTo>
                    <a:pt x="432026" y="183391"/>
                  </a:moveTo>
                  <a:cubicBezTo>
                    <a:pt x="432026" y="183391"/>
                    <a:pt x="432026" y="183391"/>
                    <a:pt x="722898" y="453777"/>
                  </a:cubicBezTo>
                  <a:cubicBezTo>
                    <a:pt x="722898" y="453777"/>
                    <a:pt x="722898" y="453777"/>
                    <a:pt x="722898" y="796959"/>
                  </a:cubicBezTo>
                  <a:cubicBezTo>
                    <a:pt x="722898" y="817758"/>
                    <a:pt x="712510" y="828157"/>
                    <a:pt x="712510" y="828157"/>
                  </a:cubicBezTo>
                  <a:cubicBezTo>
                    <a:pt x="702122" y="828157"/>
                    <a:pt x="691733" y="828157"/>
                    <a:pt x="681345" y="828157"/>
                  </a:cubicBezTo>
                  <a:cubicBezTo>
                    <a:pt x="681345" y="828157"/>
                    <a:pt x="681345" y="828157"/>
                    <a:pt x="525521" y="828157"/>
                  </a:cubicBezTo>
                  <a:cubicBezTo>
                    <a:pt x="525521" y="828157"/>
                    <a:pt x="515133" y="828157"/>
                    <a:pt x="515133" y="828157"/>
                  </a:cubicBezTo>
                  <a:cubicBezTo>
                    <a:pt x="515133" y="828157"/>
                    <a:pt x="504744" y="817758"/>
                    <a:pt x="504744" y="817758"/>
                  </a:cubicBezTo>
                  <a:cubicBezTo>
                    <a:pt x="504744" y="817758"/>
                    <a:pt x="504744" y="817758"/>
                    <a:pt x="504744" y="651366"/>
                  </a:cubicBezTo>
                  <a:cubicBezTo>
                    <a:pt x="504744" y="651366"/>
                    <a:pt x="504744" y="651366"/>
                    <a:pt x="348920" y="651366"/>
                  </a:cubicBezTo>
                  <a:cubicBezTo>
                    <a:pt x="348920" y="651366"/>
                    <a:pt x="348920" y="651366"/>
                    <a:pt x="348920" y="817758"/>
                  </a:cubicBezTo>
                  <a:cubicBezTo>
                    <a:pt x="348920" y="817758"/>
                    <a:pt x="348920" y="828157"/>
                    <a:pt x="348920" y="828157"/>
                  </a:cubicBezTo>
                  <a:cubicBezTo>
                    <a:pt x="338532" y="828157"/>
                    <a:pt x="338532" y="828157"/>
                    <a:pt x="328144" y="828157"/>
                  </a:cubicBezTo>
                  <a:cubicBezTo>
                    <a:pt x="328144" y="828157"/>
                    <a:pt x="328144" y="828157"/>
                    <a:pt x="172319" y="828157"/>
                  </a:cubicBezTo>
                  <a:cubicBezTo>
                    <a:pt x="161931" y="828157"/>
                    <a:pt x="161931" y="828157"/>
                    <a:pt x="151543" y="828157"/>
                  </a:cubicBezTo>
                  <a:cubicBezTo>
                    <a:pt x="141155" y="828157"/>
                    <a:pt x="130766" y="817758"/>
                    <a:pt x="130766" y="796959"/>
                  </a:cubicBezTo>
                  <a:cubicBezTo>
                    <a:pt x="130766" y="796959"/>
                    <a:pt x="130766" y="796959"/>
                    <a:pt x="130766" y="453777"/>
                  </a:cubicBezTo>
                  <a:close/>
                  <a:moveTo>
                    <a:pt x="426831" y="0"/>
                  </a:moveTo>
                  <a:cubicBezTo>
                    <a:pt x="439845" y="0"/>
                    <a:pt x="452858" y="5214"/>
                    <a:pt x="463268" y="15644"/>
                  </a:cubicBezTo>
                  <a:cubicBezTo>
                    <a:pt x="463268" y="15644"/>
                    <a:pt x="463268" y="15644"/>
                    <a:pt x="609015" y="151225"/>
                  </a:cubicBezTo>
                  <a:cubicBezTo>
                    <a:pt x="609015" y="151225"/>
                    <a:pt x="609015" y="151225"/>
                    <a:pt x="609015" y="36502"/>
                  </a:cubicBezTo>
                  <a:cubicBezTo>
                    <a:pt x="609015" y="26073"/>
                    <a:pt x="619426" y="15644"/>
                    <a:pt x="629837" y="15644"/>
                  </a:cubicBezTo>
                  <a:cubicBezTo>
                    <a:pt x="629837" y="15644"/>
                    <a:pt x="629837" y="15644"/>
                    <a:pt x="681889" y="15644"/>
                  </a:cubicBezTo>
                  <a:cubicBezTo>
                    <a:pt x="692300" y="15644"/>
                    <a:pt x="702710" y="26073"/>
                    <a:pt x="702710" y="36502"/>
                  </a:cubicBezTo>
                  <a:cubicBezTo>
                    <a:pt x="702710" y="36502"/>
                    <a:pt x="702710" y="36502"/>
                    <a:pt x="702710" y="234660"/>
                  </a:cubicBezTo>
                  <a:cubicBezTo>
                    <a:pt x="702710" y="234660"/>
                    <a:pt x="702710" y="234660"/>
                    <a:pt x="838047" y="359812"/>
                  </a:cubicBezTo>
                  <a:cubicBezTo>
                    <a:pt x="858868" y="380670"/>
                    <a:pt x="858868" y="411958"/>
                    <a:pt x="838047" y="443246"/>
                  </a:cubicBezTo>
                  <a:cubicBezTo>
                    <a:pt x="827637" y="464105"/>
                    <a:pt x="785995" y="464105"/>
                    <a:pt x="765173" y="443246"/>
                  </a:cubicBezTo>
                  <a:cubicBezTo>
                    <a:pt x="765173" y="443246"/>
                    <a:pt x="765173" y="443246"/>
                    <a:pt x="432036" y="130366"/>
                  </a:cubicBezTo>
                  <a:cubicBezTo>
                    <a:pt x="432036" y="130366"/>
                    <a:pt x="432036" y="130366"/>
                    <a:pt x="98899" y="443246"/>
                  </a:cubicBezTo>
                  <a:cubicBezTo>
                    <a:pt x="88489" y="453676"/>
                    <a:pt x="67667" y="453676"/>
                    <a:pt x="57257" y="453676"/>
                  </a:cubicBezTo>
                  <a:cubicBezTo>
                    <a:pt x="46846" y="453676"/>
                    <a:pt x="26025" y="453676"/>
                    <a:pt x="15615" y="443246"/>
                  </a:cubicBezTo>
                  <a:cubicBezTo>
                    <a:pt x="-5206" y="411958"/>
                    <a:pt x="-5206" y="380670"/>
                    <a:pt x="15615" y="359812"/>
                  </a:cubicBezTo>
                  <a:cubicBezTo>
                    <a:pt x="15615" y="359812"/>
                    <a:pt x="15615" y="359812"/>
                    <a:pt x="390394" y="15644"/>
                  </a:cubicBezTo>
                  <a:cubicBezTo>
                    <a:pt x="400805" y="5214"/>
                    <a:pt x="413818" y="0"/>
                    <a:pt x="4268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</p:grpSp>
      <p:sp>
        <p:nvSpPr>
          <p:cNvPr id="137" name="Freeform 6"/>
          <p:cNvSpPr>
            <a:spLocks noEditPoints="1"/>
          </p:cNvSpPr>
          <p:nvPr/>
        </p:nvSpPr>
        <p:spPr bwMode="auto">
          <a:xfrm>
            <a:off x="5414963" y="4237038"/>
            <a:ext cx="1879600" cy="2003425"/>
          </a:xfrm>
          <a:custGeom>
            <a:avLst/>
            <a:gdLst>
              <a:gd name="T0" fmla="*/ 1459818 w 957"/>
              <a:gd name="T1" fmla="*/ 614910 h 1020"/>
              <a:gd name="T2" fmla="*/ 1485360 w 957"/>
              <a:gd name="T3" fmla="*/ 840835 h 1020"/>
              <a:gd name="T4" fmla="*/ 1383192 w 957"/>
              <a:gd name="T5" fmla="*/ 1007823 h 1020"/>
              <a:gd name="T6" fmla="*/ 1422488 w 957"/>
              <a:gd name="T7" fmla="*/ 669918 h 1020"/>
              <a:gd name="T8" fmla="*/ 1383192 w 957"/>
              <a:gd name="T9" fmla="*/ 298614 h 1020"/>
              <a:gd name="T10" fmla="*/ 1872418 w 957"/>
              <a:gd name="T11" fmla="*/ 1817225 h 1020"/>
              <a:gd name="T12" fmla="*/ 1383192 w 957"/>
              <a:gd name="T13" fmla="*/ 2003859 h 1020"/>
              <a:gd name="T14" fmla="*/ 939156 w 957"/>
              <a:gd name="T15" fmla="*/ 31433 h 1020"/>
              <a:gd name="T16" fmla="*/ 1383192 w 957"/>
              <a:gd name="T17" fmla="*/ 605087 h 1020"/>
              <a:gd name="T18" fmla="*/ 1334073 w 957"/>
              <a:gd name="T19" fmla="*/ 970496 h 1020"/>
              <a:gd name="T20" fmla="*/ 1383192 w 957"/>
              <a:gd name="T21" fmla="*/ 1007823 h 1020"/>
              <a:gd name="T22" fmla="*/ 1306567 w 957"/>
              <a:gd name="T23" fmla="*/ 1111946 h 1020"/>
              <a:gd name="T24" fmla="*/ 1343897 w 957"/>
              <a:gd name="T25" fmla="*/ 1420383 h 1020"/>
              <a:gd name="T26" fmla="*/ 1383192 w 957"/>
              <a:gd name="T27" fmla="*/ 2003859 h 1020"/>
              <a:gd name="T28" fmla="*/ 939156 w 957"/>
              <a:gd name="T29" fmla="*/ 1933135 h 1020"/>
              <a:gd name="T30" fmla="*/ 968628 w 957"/>
              <a:gd name="T31" fmla="*/ 1903666 h 1020"/>
              <a:gd name="T32" fmla="*/ 939156 w 957"/>
              <a:gd name="T33" fmla="*/ 1876162 h 1020"/>
              <a:gd name="T34" fmla="*/ 943086 w 957"/>
              <a:gd name="T35" fmla="*/ 1856516 h 1020"/>
              <a:gd name="T36" fmla="*/ 943086 w 957"/>
              <a:gd name="T37" fmla="*/ 1799544 h 1020"/>
              <a:gd name="T38" fmla="*/ 939156 w 957"/>
              <a:gd name="T39" fmla="*/ 1770076 h 1020"/>
              <a:gd name="T40" fmla="*/ 1157245 w 957"/>
              <a:gd name="T41" fmla="*/ 1302509 h 1020"/>
              <a:gd name="T42" fmla="*/ 941121 w 957"/>
              <a:gd name="T43" fmla="*/ 1392879 h 1020"/>
              <a:gd name="T44" fmla="*/ 939156 w 957"/>
              <a:gd name="T45" fmla="*/ 1204280 h 1020"/>
              <a:gd name="T46" fmla="*/ 1019712 w 957"/>
              <a:gd name="T47" fmla="*/ 1233749 h 1020"/>
              <a:gd name="T48" fmla="*/ 939156 w 957"/>
              <a:gd name="T49" fmla="*/ 1005859 h 1020"/>
              <a:gd name="T50" fmla="*/ 1153315 w 957"/>
              <a:gd name="T51" fmla="*/ 986213 h 1020"/>
              <a:gd name="T52" fmla="*/ 1304602 w 957"/>
              <a:gd name="T53" fmla="*/ 626697 h 1020"/>
              <a:gd name="T54" fmla="*/ 939156 w 957"/>
              <a:gd name="T55" fmla="*/ 31433 h 1020"/>
              <a:gd name="T56" fmla="*/ 776081 w 957"/>
              <a:gd name="T57" fmla="*/ 68760 h 1020"/>
              <a:gd name="T58" fmla="*/ 939156 w 957"/>
              <a:gd name="T59" fmla="*/ 31433 h 1020"/>
              <a:gd name="T60" fmla="*/ 835024 w 957"/>
              <a:gd name="T61" fmla="*/ 400772 h 1020"/>
              <a:gd name="T62" fmla="*/ 577640 w 957"/>
              <a:gd name="T63" fmla="*/ 557937 h 1020"/>
              <a:gd name="T64" fmla="*/ 711244 w 957"/>
              <a:gd name="T65" fmla="*/ 994071 h 1020"/>
              <a:gd name="T66" fmla="*/ 937191 w 957"/>
              <a:gd name="T67" fmla="*/ 939063 h 1020"/>
              <a:gd name="T68" fmla="*/ 939156 w 957"/>
              <a:gd name="T69" fmla="*/ 1005859 h 1020"/>
              <a:gd name="T70" fmla="*/ 860566 w 957"/>
              <a:gd name="T71" fmla="*/ 1233749 h 1020"/>
              <a:gd name="T72" fmla="*/ 939156 w 957"/>
              <a:gd name="T73" fmla="*/ 1392879 h 1020"/>
              <a:gd name="T74" fmla="*/ 726962 w 957"/>
              <a:gd name="T75" fmla="*/ 1306438 h 1020"/>
              <a:gd name="T76" fmla="*/ 939156 w 957"/>
              <a:gd name="T77" fmla="*/ 1770076 h 1020"/>
              <a:gd name="T78" fmla="*/ 939156 w 957"/>
              <a:gd name="T79" fmla="*/ 1799544 h 1020"/>
              <a:gd name="T80" fmla="*/ 939156 w 957"/>
              <a:gd name="T81" fmla="*/ 1856516 h 1020"/>
              <a:gd name="T82" fmla="*/ 915579 w 957"/>
              <a:gd name="T83" fmla="*/ 1903666 h 1020"/>
              <a:gd name="T84" fmla="*/ 939156 w 957"/>
              <a:gd name="T85" fmla="*/ 2003859 h 1020"/>
              <a:gd name="T86" fmla="*/ 497085 w 957"/>
              <a:gd name="T87" fmla="*/ 1434135 h 1020"/>
              <a:gd name="T88" fmla="*/ 671949 w 957"/>
              <a:gd name="T89" fmla="*/ 1257323 h 1020"/>
              <a:gd name="T90" fmla="*/ 520662 w 957"/>
              <a:gd name="T91" fmla="*/ 1019611 h 1020"/>
              <a:gd name="T92" fmla="*/ 497085 w 957"/>
              <a:gd name="T93" fmla="*/ 937099 h 1020"/>
              <a:gd name="T94" fmla="*/ 542274 w 957"/>
              <a:gd name="T95" fmla="*/ 669918 h 1020"/>
              <a:gd name="T96" fmla="*/ 497085 w 957"/>
              <a:gd name="T97" fmla="*/ 280933 h 1020"/>
              <a:gd name="T98" fmla="*/ 420459 w 957"/>
              <a:gd name="T99" fmla="*/ 614910 h 1020"/>
              <a:gd name="T100" fmla="*/ 497085 w 957"/>
              <a:gd name="T101" fmla="*/ 609016 h 1020"/>
              <a:gd name="T102" fmla="*/ 497085 w 957"/>
              <a:gd name="T103" fmla="*/ 937099 h 1020"/>
              <a:gd name="T104" fmla="*/ 446001 w 957"/>
              <a:gd name="T105" fmla="*/ 962638 h 1020"/>
              <a:gd name="T106" fmla="*/ 390988 w 957"/>
              <a:gd name="T107" fmla="*/ 705280 h 1020"/>
              <a:gd name="T108" fmla="*/ 497085 w 957"/>
              <a:gd name="T109" fmla="*/ 2003859 h 1020"/>
              <a:gd name="T110" fmla="*/ 5894 w 957"/>
              <a:gd name="T111" fmla="*/ 1817225 h 1020"/>
              <a:gd name="T112" fmla="*/ 497085 w 957"/>
              <a:gd name="T113" fmla="*/ 2003859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C1D842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6" grpId="0"/>
      <p:bldP spid="67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1484313" y="3225800"/>
            <a:ext cx="3952875" cy="442913"/>
            <a:chOff x="1173162" y="3209924"/>
            <a:chExt cx="3952876" cy="441648"/>
          </a:xfrm>
        </p:grpSpPr>
        <p:sp>
          <p:nvSpPr>
            <p:cNvPr id="3" name="圆角矩形 2"/>
            <p:cNvSpPr/>
            <p:nvPr/>
          </p:nvSpPr>
          <p:spPr>
            <a:xfrm>
              <a:off x="2178049" y="3209924"/>
              <a:ext cx="1952625" cy="428984"/>
            </a:xfrm>
            <a:prstGeom prst="roundRect">
              <a:avLst>
                <a:gd name="adj" fmla="val 50000"/>
              </a:avLst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73162" y="3209924"/>
              <a:ext cx="823912" cy="42898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302125" y="3222588"/>
              <a:ext cx="823913" cy="42898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0392" name="文本框 34"/>
            <p:cNvSpPr txBox="1">
              <a:spLocks noChangeArrowheads="1"/>
            </p:cNvSpPr>
            <p:nvPr/>
          </p:nvSpPr>
          <p:spPr bwMode="auto">
            <a:xfrm>
              <a:off x="2330342" y="3254959"/>
              <a:ext cx="164804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02125" y="3252665"/>
              <a:ext cx="823913" cy="3387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73162" y="3240001"/>
              <a:ext cx="823912" cy="3387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484313" y="3943350"/>
            <a:ext cx="3952875" cy="433388"/>
            <a:chOff x="1173162" y="3857624"/>
            <a:chExt cx="3952876" cy="433388"/>
          </a:xfrm>
        </p:grpSpPr>
        <p:sp>
          <p:nvSpPr>
            <p:cNvPr id="8" name="圆角矩形 7"/>
            <p:cNvSpPr/>
            <p:nvPr/>
          </p:nvSpPr>
          <p:spPr>
            <a:xfrm>
              <a:off x="2178049" y="38576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73162" y="3857624"/>
              <a:ext cx="823912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302125" y="386238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0386" name="文本框 32"/>
            <p:cNvSpPr txBox="1">
              <a:spLocks noChangeArrowheads="1"/>
            </p:cNvSpPr>
            <p:nvPr/>
          </p:nvSpPr>
          <p:spPr bwMode="auto">
            <a:xfrm>
              <a:off x="2330342" y="3902659"/>
              <a:ext cx="164804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302125" y="3892549"/>
              <a:ext cx="823913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73162" y="3887787"/>
              <a:ext cx="823912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484313" y="4651375"/>
            <a:ext cx="3952875" cy="433388"/>
            <a:chOff x="1173162" y="4440236"/>
            <a:chExt cx="3952876" cy="433388"/>
          </a:xfrm>
        </p:grpSpPr>
        <p:sp>
          <p:nvSpPr>
            <p:cNvPr id="11" name="圆角矩形 10"/>
            <p:cNvSpPr/>
            <p:nvPr/>
          </p:nvSpPr>
          <p:spPr>
            <a:xfrm>
              <a:off x="2178049" y="4440236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173162" y="4440236"/>
              <a:ext cx="823912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302125" y="4444999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0380" name="文本框 33"/>
            <p:cNvSpPr txBox="1">
              <a:spLocks noChangeArrowheads="1"/>
            </p:cNvSpPr>
            <p:nvPr/>
          </p:nvSpPr>
          <p:spPr bwMode="auto">
            <a:xfrm>
              <a:off x="2330342" y="4485271"/>
              <a:ext cx="164804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302125" y="4475161"/>
              <a:ext cx="823913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73162" y="4470399"/>
              <a:ext cx="823912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1484313" y="5359400"/>
            <a:ext cx="3952875" cy="431800"/>
            <a:chOff x="1173162" y="5048248"/>
            <a:chExt cx="3952876" cy="431007"/>
          </a:xfrm>
        </p:grpSpPr>
        <p:sp>
          <p:nvSpPr>
            <p:cNvPr id="14" name="圆角矩形 13"/>
            <p:cNvSpPr/>
            <p:nvPr/>
          </p:nvSpPr>
          <p:spPr>
            <a:xfrm>
              <a:off x="2178049" y="5048248"/>
              <a:ext cx="1952625" cy="427838"/>
            </a:xfrm>
            <a:prstGeom prst="roundRect">
              <a:avLst>
                <a:gd name="adj" fmla="val 50000"/>
              </a:avLst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173162" y="5048248"/>
              <a:ext cx="823912" cy="42783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302125" y="5051417"/>
              <a:ext cx="823913" cy="42783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0374" name="文本框 35"/>
            <p:cNvSpPr txBox="1">
              <a:spLocks noChangeArrowheads="1"/>
            </p:cNvSpPr>
            <p:nvPr/>
          </p:nvSpPr>
          <p:spPr bwMode="auto">
            <a:xfrm>
              <a:off x="2330342" y="5093283"/>
              <a:ext cx="164804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02125" y="5079940"/>
              <a:ext cx="823913" cy="3391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73162" y="5078356"/>
              <a:ext cx="823912" cy="3391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35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zh-CN" altLang="en-US" sz="1335" baseline="-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400175" y="1595438"/>
            <a:ext cx="9509125" cy="12128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49" name="矩形 48"/>
          <p:cNvSpPr/>
          <p:nvPr/>
        </p:nvSpPr>
        <p:spPr>
          <a:xfrm>
            <a:off x="5940425" y="3133725"/>
            <a:ext cx="1550988" cy="430213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5940425" y="3554413"/>
            <a:ext cx="2390775" cy="8667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1" name="矩形 50"/>
          <p:cNvSpPr/>
          <p:nvPr/>
        </p:nvSpPr>
        <p:spPr>
          <a:xfrm>
            <a:off x="8483600" y="3133725"/>
            <a:ext cx="1550988" cy="430213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483600" y="3554413"/>
            <a:ext cx="2368550" cy="8667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5940425" y="4618038"/>
            <a:ext cx="1550988" cy="430212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5940425" y="5037138"/>
            <a:ext cx="2390775" cy="86836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8483600" y="4618038"/>
            <a:ext cx="1550988" cy="430212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483600" y="5037138"/>
            <a:ext cx="2368550" cy="58746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</a:t>
            </a:r>
          </a:p>
        </p:txBody>
      </p: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8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46" grpId="0"/>
      <p:bldP spid="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 bwMode="auto">
          <a:xfrm>
            <a:off x="1528763" y="2846388"/>
            <a:ext cx="9509125" cy="2006600"/>
            <a:chOff x="1362075" y="2755900"/>
            <a:chExt cx="9509125" cy="2006600"/>
          </a:xfrm>
        </p:grpSpPr>
        <p:grpSp>
          <p:nvGrpSpPr>
            <p:cNvPr id="102429" name="组合 10"/>
            <p:cNvGrpSpPr/>
            <p:nvPr/>
          </p:nvGrpSpPr>
          <p:grpSpPr bwMode="auto">
            <a:xfrm>
              <a:off x="1703539" y="2755900"/>
              <a:ext cx="8826197" cy="2006600"/>
              <a:chOff x="1703539" y="2755900"/>
              <a:chExt cx="8826197" cy="200660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ln w="12700">
                <a:solidFill>
                  <a:srgbClr val="9DA8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433" name="组合 8"/>
              <p:cNvGrpSpPr/>
              <p:nvPr/>
            </p:nvGrpSpPr>
            <p:grpSpPr bwMode="auto">
              <a:xfrm>
                <a:off x="1703539" y="2755900"/>
                <a:ext cx="8826197" cy="2006600"/>
                <a:chOff x="1703539" y="2755900"/>
                <a:chExt cx="8826197" cy="2006600"/>
              </a:xfrm>
            </p:grpSpPr>
            <p:cxnSp>
              <p:nvCxnSpPr>
                <p:cNvPr id="10" name="直接连接符 9"/>
                <p:cNvCxnSpPr>
                  <a:stCxn id="8" idx="5"/>
                </p:cNvCxnSpPr>
                <p:nvPr/>
              </p:nvCxnSpPr>
              <p:spPr>
                <a:xfrm flipV="1">
                  <a:off x="1703387" y="2755900"/>
                  <a:ext cx="658813" cy="960437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2362200" y="2755900"/>
                  <a:ext cx="1357312" cy="189865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3719512" y="2755900"/>
                  <a:ext cx="1968500" cy="189865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5688012" y="2755900"/>
                  <a:ext cx="2211388" cy="200660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7891462" y="2844800"/>
                  <a:ext cx="893763" cy="1917700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>
                  <a:endCxn id="7" idx="1"/>
                </p:cNvCxnSpPr>
                <p:nvPr/>
              </p:nvCxnSpPr>
              <p:spPr>
                <a:xfrm flipV="1">
                  <a:off x="10264775" y="4005262"/>
                  <a:ext cx="265112" cy="757238"/>
                </a:xfrm>
                <a:prstGeom prst="line">
                  <a:avLst/>
                </a:prstGeom>
                <a:ln w="12700">
                  <a:solidFill>
                    <a:srgbClr val="9DA8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椭圆 6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  <p:sp>
          <p:nvSpPr>
            <p:cNvPr id="8" name="椭圆 7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4548188" y="3309938"/>
            <a:ext cx="1276350" cy="1276350"/>
            <a:chOff x="4381500" y="3219450"/>
            <a:chExt cx="1276350" cy="1276350"/>
          </a:xfrm>
        </p:grpSpPr>
        <p:sp>
          <p:nvSpPr>
            <p:cNvPr id="4" name="椭圆 3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  <p:sp>
          <p:nvSpPr>
            <p:cNvPr id="42" name="Freeform 173"/>
            <p:cNvSpPr>
              <a:spLocks noChangeAspect="1" noEditPoints="1"/>
            </p:cNvSpPr>
            <p:nvPr/>
          </p:nvSpPr>
          <p:spPr bwMode="auto">
            <a:xfrm>
              <a:off x="4789487" y="3613150"/>
              <a:ext cx="460375" cy="48895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+mn-lt"/>
                <a:ea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9053513" y="3309938"/>
            <a:ext cx="1276350" cy="1276350"/>
            <a:chOff x="8886825" y="3219450"/>
            <a:chExt cx="1276350" cy="1276350"/>
          </a:xfrm>
        </p:grpSpPr>
        <p:sp>
          <p:nvSpPr>
            <p:cNvPr id="6" name="椭圆 5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  <p:sp>
          <p:nvSpPr>
            <p:cNvPr id="43" name="Freeform 122"/>
            <p:cNvSpPr>
              <a:spLocks noChangeAspect="1" noEditPoints="1"/>
            </p:cNvSpPr>
            <p:nvPr/>
          </p:nvSpPr>
          <p:spPr bwMode="auto">
            <a:xfrm>
              <a:off x="9366250" y="3613150"/>
              <a:ext cx="317500" cy="48895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+mn-lt"/>
                <a:ea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2376488" y="3309938"/>
            <a:ext cx="1276350" cy="1276350"/>
            <a:chOff x="2209800" y="3219450"/>
            <a:chExt cx="1276350" cy="1276350"/>
          </a:xfrm>
        </p:grpSpPr>
        <p:sp>
          <p:nvSpPr>
            <p:cNvPr id="3" name="椭圆 2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  <p:sp>
          <p:nvSpPr>
            <p:cNvPr id="44" name="Freeform 357"/>
            <p:cNvSpPr>
              <a:spLocks noChangeAspect="1" noEditPoints="1"/>
            </p:cNvSpPr>
            <p:nvPr/>
          </p:nvSpPr>
          <p:spPr bwMode="auto">
            <a:xfrm>
              <a:off x="2543175" y="3641725"/>
              <a:ext cx="609600" cy="4318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+mn-lt"/>
                <a:ea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891338" y="3309938"/>
            <a:ext cx="1276350" cy="1276350"/>
            <a:chOff x="6724650" y="3219450"/>
            <a:chExt cx="1276350" cy="1276350"/>
          </a:xfrm>
        </p:grpSpPr>
        <p:sp>
          <p:nvSpPr>
            <p:cNvPr id="5" name="椭圆 4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  <p:sp>
          <p:nvSpPr>
            <p:cNvPr id="45" name="Freeform 359"/>
            <p:cNvSpPr>
              <a:spLocks noChangeAspect="1" noEditPoints="1"/>
            </p:cNvSpPr>
            <p:nvPr/>
          </p:nvSpPr>
          <p:spPr bwMode="auto">
            <a:xfrm>
              <a:off x="7167562" y="3613150"/>
              <a:ext cx="390525" cy="48895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+mn-lt"/>
                <a:ea typeface="+mn-ea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1909763" y="1587500"/>
            <a:ext cx="1312862" cy="43021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1504950" y="1974850"/>
            <a:ext cx="2124075" cy="792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56" name="矩形 55"/>
          <p:cNvSpPr/>
          <p:nvPr/>
        </p:nvSpPr>
        <p:spPr>
          <a:xfrm>
            <a:off x="3240088" y="4930775"/>
            <a:ext cx="1312862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2836863" y="5334000"/>
            <a:ext cx="2119312" cy="792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5218113" y="1587500"/>
            <a:ext cx="1312862" cy="43021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4918075" y="1974850"/>
            <a:ext cx="2019300" cy="792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60" name="矩形 59"/>
          <p:cNvSpPr/>
          <p:nvPr/>
        </p:nvSpPr>
        <p:spPr>
          <a:xfrm>
            <a:off x="8382000" y="1587500"/>
            <a:ext cx="1312863" cy="43021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7961313" y="1974850"/>
            <a:ext cx="2155825" cy="792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62" name="矩形 61"/>
          <p:cNvSpPr/>
          <p:nvPr/>
        </p:nvSpPr>
        <p:spPr>
          <a:xfrm>
            <a:off x="7383463" y="4930775"/>
            <a:ext cx="1312862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888163" y="5334000"/>
            <a:ext cx="2303462" cy="792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44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9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41" grpId="0"/>
      <p:bldP spid="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6802438" y="1765300"/>
            <a:ext cx="0" cy="4225925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 bwMode="auto">
          <a:xfrm>
            <a:off x="3311525" y="2068513"/>
            <a:ext cx="2878138" cy="339725"/>
            <a:chOff x="3249264" y="1751685"/>
            <a:chExt cx="2994025" cy="338961"/>
          </a:xfrm>
        </p:grpSpPr>
        <p:grpSp>
          <p:nvGrpSpPr>
            <p:cNvPr id="104481" name="组合 55"/>
            <p:cNvGrpSpPr/>
            <p:nvPr/>
          </p:nvGrpSpPr>
          <p:grpSpPr bwMode="auto"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940050" y="2133482"/>
                <a:ext cx="2994025" cy="313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" name="圆角矩形 2"/>
              <p:cNvSpPr/>
              <p:nvPr/>
            </p:nvSpPr>
            <p:spPr>
              <a:xfrm>
                <a:off x="2940050" y="2133482"/>
                <a:ext cx="2108864" cy="313618"/>
              </a:xfrm>
              <a:prstGeom prst="roundRect">
                <a:avLst>
                  <a:gd name="adj" fmla="val 50000"/>
                </a:avLst>
              </a:prstGeom>
              <a:solidFill>
                <a:srgbClr val="C1D8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5335008" y="1751685"/>
              <a:ext cx="673779" cy="338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 bwMode="auto">
          <a:xfrm>
            <a:off x="3311525" y="2479675"/>
            <a:ext cx="2878138" cy="338138"/>
            <a:chOff x="3249264" y="2162753"/>
            <a:chExt cx="2994025" cy="338362"/>
          </a:xfrm>
        </p:grpSpPr>
        <p:grpSp>
          <p:nvGrpSpPr>
            <p:cNvPr id="104477" name="组合 56"/>
            <p:cNvGrpSpPr/>
            <p:nvPr/>
          </p:nvGrpSpPr>
          <p:grpSpPr bwMode="auto"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940050" y="2519595"/>
                <a:ext cx="2994025" cy="3145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940050" y="2519595"/>
                <a:ext cx="888464" cy="314533"/>
              </a:xfrm>
              <a:prstGeom prst="roundRect">
                <a:avLst>
                  <a:gd name="adj" fmla="val 50000"/>
                </a:avLst>
              </a:prstGeom>
              <a:solidFill>
                <a:srgbClr val="C1D8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4119563" y="2162753"/>
              <a:ext cx="673779" cy="3383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 bwMode="auto">
          <a:xfrm>
            <a:off x="3306763" y="4249738"/>
            <a:ext cx="2894012" cy="363537"/>
            <a:chOff x="3244272" y="3932941"/>
            <a:chExt cx="3011560" cy="363239"/>
          </a:xfrm>
        </p:grpSpPr>
        <p:sp>
          <p:nvSpPr>
            <p:cNvPr id="59" name="圆角矩形 58"/>
            <p:cNvSpPr/>
            <p:nvPr/>
          </p:nvSpPr>
          <p:spPr>
            <a:xfrm>
              <a:off x="3262443" y="3971010"/>
              <a:ext cx="2993389" cy="314067"/>
            </a:xfrm>
            <a:prstGeom prst="roundRect">
              <a:avLst>
                <a:gd name="adj" fmla="val 50000"/>
              </a:avLst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44272" y="3971010"/>
              <a:ext cx="1202642" cy="3140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418830" y="3932941"/>
              <a:ext cx="908589" cy="3632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65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 bwMode="auto">
          <a:xfrm>
            <a:off x="3306763" y="4641850"/>
            <a:ext cx="2890837" cy="363538"/>
            <a:chOff x="3244272" y="4324968"/>
            <a:chExt cx="3008542" cy="363239"/>
          </a:xfrm>
        </p:grpSpPr>
        <p:sp>
          <p:nvSpPr>
            <p:cNvPr id="58" name="圆角矩形 57"/>
            <p:cNvSpPr/>
            <p:nvPr/>
          </p:nvSpPr>
          <p:spPr>
            <a:xfrm>
              <a:off x="3259141" y="4363037"/>
              <a:ext cx="2993673" cy="314066"/>
            </a:xfrm>
            <a:prstGeom prst="roundRect">
              <a:avLst>
                <a:gd name="adj" fmla="val 50000"/>
              </a:avLst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244272" y="4363037"/>
              <a:ext cx="2108128" cy="3140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325965" y="4324968"/>
              <a:ext cx="674072" cy="3632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65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345687" y="1764507"/>
            <a:ext cx="2158455" cy="2196000"/>
            <a:chOff x="471707" y="1675770"/>
            <a:chExt cx="2158455" cy="2196000"/>
          </a:xfrm>
          <a:solidFill>
            <a:srgbClr val="C1D842"/>
          </a:solidFill>
        </p:grpSpPr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27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31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1355762" y="3978539"/>
            <a:ext cx="2158455" cy="2196000"/>
            <a:chOff x="478903" y="4355475"/>
            <a:chExt cx="2158455" cy="2196000"/>
          </a:xfrm>
          <a:solidFill>
            <a:srgbClr val="536279"/>
          </a:solidFill>
        </p:grpSpPr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3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43CBB3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rgbClr val="43CBB3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组合 48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0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3" name="矩形 82"/>
          <p:cNvSpPr/>
          <p:nvPr/>
        </p:nvSpPr>
        <p:spPr>
          <a:xfrm>
            <a:off x="7254875" y="1714500"/>
            <a:ext cx="1312863" cy="43021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7254875" y="2101850"/>
            <a:ext cx="3621088" cy="8683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85" name="矩形 84"/>
          <p:cNvSpPr/>
          <p:nvPr/>
        </p:nvSpPr>
        <p:spPr>
          <a:xfrm>
            <a:off x="7254875" y="3238500"/>
            <a:ext cx="1312863" cy="43021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7254875" y="3625850"/>
            <a:ext cx="3621088" cy="8683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87" name="矩形 86"/>
          <p:cNvSpPr/>
          <p:nvPr/>
        </p:nvSpPr>
        <p:spPr>
          <a:xfrm>
            <a:off x="7254875" y="4762500"/>
            <a:ext cx="1312863" cy="43021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7254875" y="5149850"/>
            <a:ext cx="3621088" cy="6093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89" name="矩形 88"/>
          <p:cNvSpPr/>
          <p:nvPr/>
        </p:nvSpPr>
        <p:spPr>
          <a:xfrm>
            <a:off x="3403600" y="1666875"/>
            <a:ext cx="1211263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3387725" y="2849563"/>
            <a:ext cx="2813050" cy="534987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91" name="矩形 90"/>
          <p:cNvSpPr/>
          <p:nvPr/>
        </p:nvSpPr>
        <p:spPr>
          <a:xfrm>
            <a:off x="3403600" y="3871913"/>
            <a:ext cx="1211263" cy="40005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3387725" y="5038725"/>
            <a:ext cx="2813050" cy="53498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5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6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69" name="直接连接符 68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65" grpId="0"/>
      <p:bldP spid="6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940675" y="5132388"/>
            <a:ext cx="2008188" cy="400050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1875" y="5507038"/>
            <a:ext cx="3624263" cy="609600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77113" y="5029200"/>
            <a:ext cx="654050" cy="585788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8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93063" y="1828800"/>
            <a:ext cx="2144712" cy="400050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81875" y="2203450"/>
            <a:ext cx="3624263" cy="609600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77113" y="1727200"/>
            <a:ext cx="654050" cy="584200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8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19300" y="5132388"/>
            <a:ext cx="2182813" cy="400050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68400" y="5502275"/>
            <a:ext cx="3616325" cy="609600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algn="r"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54488" y="5024438"/>
            <a:ext cx="654050" cy="584200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8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65375" y="1828800"/>
            <a:ext cx="1830388" cy="400050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000" b="1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68400" y="2198688"/>
            <a:ext cx="3616325" cy="609600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algn="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35438" y="1720850"/>
            <a:ext cx="654050" cy="584200"/>
          </a:xfrm>
          <a:prstGeom prst="rect">
            <a:avLst/>
          </a:prstGeom>
          <a:noFill/>
        </p:spPr>
        <p:txBody>
          <a:bodyPr lIns="91435" tIns="45716" rIns="91435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5138738" y="1495425"/>
            <a:ext cx="1897062" cy="1897063"/>
            <a:chOff x="4854966" y="1574162"/>
            <a:chExt cx="1897870" cy="1897870"/>
          </a:xfrm>
        </p:grpSpPr>
        <p:sp>
          <p:nvSpPr>
            <p:cNvPr id="3" name="泪滴形 2"/>
            <p:cNvSpPr/>
            <p:nvPr/>
          </p:nvSpPr>
          <p:spPr>
            <a:xfrm rot="8100000">
              <a:off x="4854966" y="1574162"/>
              <a:ext cx="1897870" cy="1897870"/>
            </a:xfrm>
            <a:prstGeom prst="teardrop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5635285" y="1758388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29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 bwMode="auto">
          <a:xfrm>
            <a:off x="5138738" y="4332288"/>
            <a:ext cx="1897062" cy="1970087"/>
            <a:chOff x="4854966" y="4355480"/>
            <a:chExt cx="1897870" cy="1969070"/>
          </a:xfrm>
        </p:grpSpPr>
        <p:sp>
          <p:nvSpPr>
            <p:cNvPr id="4" name="泪滴形 3"/>
            <p:cNvSpPr/>
            <p:nvPr/>
          </p:nvSpPr>
          <p:spPr>
            <a:xfrm rot="13500000" flipV="1">
              <a:off x="4854966" y="4426880"/>
              <a:ext cx="1897870" cy="1897670"/>
            </a:xfrm>
            <a:prstGeom prst="teardrop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5541401" y="4355480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5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 bwMode="auto">
          <a:xfrm>
            <a:off x="6721475" y="2946400"/>
            <a:ext cx="1897063" cy="1897063"/>
            <a:chOff x="6438262" y="3038866"/>
            <a:chExt cx="1897870" cy="1897870"/>
          </a:xfrm>
        </p:grpSpPr>
        <p:sp>
          <p:nvSpPr>
            <p:cNvPr id="5" name="泪滴形 4"/>
            <p:cNvSpPr/>
            <p:nvPr/>
          </p:nvSpPr>
          <p:spPr>
            <a:xfrm rot="8100000" flipV="1">
              <a:off x="6438262" y="3038866"/>
              <a:ext cx="1897870" cy="1897870"/>
            </a:xfrm>
            <a:prstGeom prst="teardrop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7839999" y="3717801"/>
              <a:ext cx="318025" cy="540000"/>
              <a:chOff x="11322051" y="6770687"/>
              <a:chExt cx="236538" cy="401638"/>
            </a:xfrm>
            <a:solidFill>
              <a:srgbClr val="E7E7E7"/>
            </a:solidFill>
          </p:grpSpPr>
          <p:sp>
            <p:nvSpPr>
              <p:cNvPr id="32" name="Freeform 492"/>
              <p:cNvSpPr>
                <a:spLocks noEditPoints="1"/>
              </p:cNvSpPr>
              <p:nvPr/>
            </p:nvSpPr>
            <p:spPr bwMode="auto">
              <a:xfrm>
                <a:off x="11322051" y="6770687"/>
                <a:ext cx="236538" cy="320675"/>
              </a:xfrm>
              <a:custGeom>
                <a:avLst/>
                <a:gdLst>
                  <a:gd name="T0" fmla="*/ 86 w 170"/>
                  <a:gd name="T1" fmla="*/ 0 h 230"/>
                  <a:gd name="T2" fmla="*/ 85 w 170"/>
                  <a:gd name="T3" fmla="*/ 0 h 230"/>
                  <a:gd name="T4" fmla="*/ 84 w 170"/>
                  <a:gd name="T5" fmla="*/ 0 h 230"/>
                  <a:gd name="T6" fmla="*/ 0 w 170"/>
                  <a:gd name="T7" fmla="*/ 96 h 230"/>
                  <a:gd name="T8" fmla="*/ 50 w 170"/>
                  <a:gd name="T9" fmla="*/ 230 h 230"/>
                  <a:gd name="T10" fmla="*/ 120 w 170"/>
                  <a:gd name="T11" fmla="*/ 230 h 230"/>
                  <a:gd name="T12" fmla="*/ 170 w 170"/>
                  <a:gd name="T13" fmla="*/ 96 h 230"/>
                  <a:gd name="T14" fmla="*/ 86 w 170"/>
                  <a:gd name="T15" fmla="*/ 0 h 230"/>
                  <a:gd name="T16" fmla="*/ 105 w 170"/>
                  <a:gd name="T17" fmla="*/ 210 h 230"/>
                  <a:gd name="T18" fmla="*/ 97 w 170"/>
                  <a:gd name="T19" fmla="*/ 210 h 230"/>
                  <a:gd name="T20" fmla="*/ 97 w 170"/>
                  <a:gd name="T21" fmla="*/ 159 h 230"/>
                  <a:gd name="T22" fmla="*/ 73 w 170"/>
                  <a:gd name="T23" fmla="*/ 159 h 230"/>
                  <a:gd name="T24" fmla="*/ 73 w 170"/>
                  <a:gd name="T25" fmla="*/ 210 h 230"/>
                  <a:gd name="T26" fmla="*/ 65 w 170"/>
                  <a:gd name="T27" fmla="*/ 210 h 230"/>
                  <a:gd name="T28" fmla="*/ 49 w 170"/>
                  <a:gd name="T29" fmla="*/ 176 h 230"/>
                  <a:gd name="T30" fmla="*/ 20 w 170"/>
                  <a:gd name="T31" fmla="*/ 96 h 230"/>
                  <a:gd name="T32" fmla="*/ 49 w 170"/>
                  <a:gd name="T33" fmla="*/ 30 h 230"/>
                  <a:gd name="T34" fmla="*/ 84 w 170"/>
                  <a:gd name="T35" fmla="*/ 20 h 230"/>
                  <a:gd name="T36" fmla="*/ 84 w 170"/>
                  <a:gd name="T37" fmla="*/ 20 h 230"/>
                  <a:gd name="T38" fmla="*/ 85 w 170"/>
                  <a:gd name="T39" fmla="*/ 20 h 230"/>
                  <a:gd name="T40" fmla="*/ 86 w 170"/>
                  <a:gd name="T41" fmla="*/ 20 h 230"/>
                  <a:gd name="T42" fmla="*/ 86 w 170"/>
                  <a:gd name="T43" fmla="*/ 20 h 230"/>
                  <a:gd name="T44" fmla="*/ 121 w 170"/>
                  <a:gd name="T45" fmla="*/ 30 h 230"/>
                  <a:gd name="T46" fmla="*/ 150 w 170"/>
                  <a:gd name="T47" fmla="*/ 96 h 230"/>
                  <a:gd name="T48" fmla="*/ 121 w 170"/>
                  <a:gd name="T49" fmla="*/ 176 h 230"/>
                  <a:gd name="T50" fmla="*/ 105 w 170"/>
                  <a:gd name="T51" fmla="*/ 21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23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493"/>
              <p:cNvSpPr>
                <a:spLocks noChangeArrowheads="1"/>
              </p:cNvSpPr>
              <p:nvPr/>
            </p:nvSpPr>
            <p:spPr bwMode="auto">
              <a:xfrm>
                <a:off x="11391901" y="7105649"/>
                <a:ext cx="98425" cy="269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494"/>
              <p:cNvSpPr>
                <a:spLocks noChangeArrowheads="1"/>
              </p:cNvSpPr>
              <p:nvPr/>
            </p:nvSpPr>
            <p:spPr bwMode="auto">
              <a:xfrm>
                <a:off x="11417301" y="7145337"/>
                <a:ext cx="49213" cy="269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 bwMode="auto">
          <a:xfrm>
            <a:off x="3554413" y="2946400"/>
            <a:ext cx="1898650" cy="1897063"/>
            <a:chOff x="3271670" y="3038866"/>
            <a:chExt cx="1897870" cy="1897870"/>
          </a:xfrm>
        </p:grpSpPr>
        <p:sp>
          <p:nvSpPr>
            <p:cNvPr id="6" name="泪滴形 5"/>
            <p:cNvSpPr/>
            <p:nvPr/>
          </p:nvSpPr>
          <p:spPr>
            <a:xfrm rot="13500000" flipH="1" flipV="1">
              <a:off x="3271670" y="3038867"/>
              <a:ext cx="1897870" cy="1897870"/>
            </a:xfrm>
            <a:prstGeom prst="teardrop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169"/>
            <p:cNvSpPr>
              <a:spLocks noChangeAspect="1"/>
            </p:cNvSpPr>
            <p:nvPr/>
          </p:nvSpPr>
          <p:spPr bwMode="auto">
            <a:xfrm>
              <a:off x="3482720" y="3717017"/>
              <a:ext cx="360215" cy="541567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4124325" y="3359150"/>
            <a:ext cx="1314450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4138613" y="3708400"/>
            <a:ext cx="1455737" cy="81280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</a:p>
        </p:txBody>
      </p:sp>
      <p:sp>
        <p:nvSpPr>
          <p:cNvPr id="59" name="矩形 58"/>
          <p:cNvSpPr/>
          <p:nvPr/>
        </p:nvSpPr>
        <p:spPr>
          <a:xfrm>
            <a:off x="6780213" y="3359150"/>
            <a:ext cx="1312862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6637338" y="3708400"/>
            <a:ext cx="1455737" cy="81280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</a:p>
        </p:txBody>
      </p:sp>
      <p:sp>
        <p:nvSpPr>
          <p:cNvPr id="63" name="矩形 62"/>
          <p:cNvSpPr/>
          <p:nvPr/>
        </p:nvSpPr>
        <p:spPr>
          <a:xfrm>
            <a:off x="5430838" y="2217738"/>
            <a:ext cx="1312862" cy="430212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5408613" y="2566988"/>
            <a:ext cx="1357312" cy="81280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在此录入图表的说明，在此录入图表的说明</a:t>
            </a:r>
          </a:p>
        </p:txBody>
      </p:sp>
      <p:sp>
        <p:nvSpPr>
          <p:cNvPr id="65" name="矩形 64"/>
          <p:cNvSpPr/>
          <p:nvPr/>
        </p:nvSpPr>
        <p:spPr>
          <a:xfrm>
            <a:off x="5438775" y="4927600"/>
            <a:ext cx="1312863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5367338" y="5305425"/>
            <a:ext cx="1455737" cy="81280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</a:p>
        </p:txBody>
      </p:sp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4391025" y="563563"/>
            <a:ext cx="2647950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1" name="文本框 37"/>
          <p:cNvSpPr txBox="1"/>
          <p:nvPr/>
        </p:nvSpPr>
        <p:spPr>
          <a:xfrm>
            <a:off x="7081838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Your Title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 bwMode="auto">
          <a:xfrm>
            <a:off x="3846513" y="617538"/>
            <a:ext cx="263525" cy="395287"/>
            <a:chOff x="5284519" y="1508166"/>
            <a:chExt cx="213756" cy="427512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57" grpId="0"/>
      <p:bldP spid="58" grpId="0"/>
      <p:bldP spid="59" grpId="0"/>
      <p:bldP spid="60" grpId="0"/>
      <p:bldP spid="63" grpId="0"/>
      <p:bldP spid="64" grpId="0"/>
      <p:bldP spid="65" grpId="0"/>
      <p:bldP spid="66" grpId="0"/>
      <p:bldP spid="49" grpId="0"/>
      <p:bldP spid="5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513" y="3829050"/>
            <a:ext cx="322897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/>
          <p:nvPr/>
        </p:nvSpPr>
        <p:spPr>
          <a:xfrm>
            <a:off x="4960938" y="4067175"/>
            <a:ext cx="2236787" cy="1390650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grpSp>
        <p:nvGrpSpPr>
          <p:cNvPr id="160" name="组合 159"/>
          <p:cNvGrpSpPr/>
          <p:nvPr/>
        </p:nvGrpSpPr>
        <p:grpSpPr bwMode="auto">
          <a:xfrm>
            <a:off x="5616575" y="2424113"/>
            <a:ext cx="812800" cy="969962"/>
            <a:chOff x="4732113" y="2711471"/>
            <a:chExt cx="896832" cy="1067349"/>
          </a:xfrm>
        </p:grpSpPr>
        <p:sp>
          <p:nvSpPr>
            <p:cNvPr id="108658" name="Freeform 9"/>
            <p:cNvSpPr/>
            <p:nvPr/>
          </p:nvSpPr>
          <p:spPr bwMode="auto">
            <a:xfrm rot="10213820">
              <a:off x="4732113" y="2711471"/>
              <a:ext cx="896832" cy="1067349"/>
            </a:xfrm>
            <a:custGeom>
              <a:avLst/>
              <a:gdLst>
                <a:gd name="T0" fmla="*/ 510111 w 596"/>
                <a:gd name="T1" fmla="*/ 173124 h 709"/>
                <a:gd name="T2" fmla="*/ 896832 w 596"/>
                <a:gd name="T3" fmla="*/ 617226 h 709"/>
                <a:gd name="T4" fmla="*/ 448416 w 596"/>
                <a:gd name="T5" fmla="*/ 1067349 h 709"/>
                <a:gd name="T6" fmla="*/ 0 w 596"/>
                <a:gd name="T7" fmla="*/ 617226 h 709"/>
                <a:gd name="T8" fmla="*/ 383712 w 596"/>
                <a:gd name="T9" fmla="*/ 173124 h 709"/>
                <a:gd name="T10" fmla="*/ 445406 w 596"/>
                <a:gd name="T11" fmla="*/ 0 h 709"/>
                <a:gd name="T12" fmla="*/ 510111 w 596"/>
                <a:gd name="T13" fmla="*/ 173124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C1D842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28" name="Group 31"/>
            <p:cNvGrpSpPr/>
            <p:nvPr/>
          </p:nvGrpSpPr>
          <p:grpSpPr>
            <a:xfrm>
              <a:off x="4950385" y="2916044"/>
              <a:ext cx="451304" cy="435920"/>
              <a:chOff x="5099140" y="1309474"/>
              <a:chExt cx="439257" cy="424283"/>
            </a:xfrm>
            <a:solidFill>
              <a:schemeClr val="bg1"/>
            </a:solidFill>
          </p:grpSpPr>
          <p:sp>
            <p:nvSpPr>
              <p:cNvPr id="29" name="Rectangle 18"/>
              <p:cNvSpPr>
                <a:spLocks noChangeArrowheads="1"/>
              </p:cNvSpPr>
              <p:nvPr/>
            </p:nvSpPr>
            <p:spPr bwMode="auto">
              <a:xfrm>
                <a:off x="5256374" y="1479187"/>
                <a:ext cx="47421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533124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31" name="Rectangle 20"/>
              <p:cNvSpPr>
                <a:spLocks noChangeArrowheads="1"/>
              </p:cNvSpPr>
              <p:nvPr/>
            </p:nvSpPr>
            <p:spPr bwMode="auto">
              <a:xfrm>
                <a:off x="540861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32" name="Rectangle 21"/>
              <p:cNvSpPr>
                <a:spLocks noChangeArrowheads="1"/>
              </p:cNvSpPr>
              <p:nvPr/>
            </p:nvSpPr>
            <p:spPr bwMode="auto">
              <a:xfrm>
                <a:off x="5256374" y="1546573"/>
                <a:ext cx="47421" cy="474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33" name="Rectangle 22"/>
              <p:cNvSpPr>
                <a:spLocks noChangeArrowheads="1"/>
              </p:cNvSpPr>
              <p:nvPr/>
            </p:nvSpPr>
            <p:spPr bwMode="auto">
              <a:xfrm>
                <a:off x="533124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34" name="Rectangle 23"/>
              <p:cNvSpPr>
                <a:spLocks noChangeArrowheads="1"/>
              </p:cNvSpPr>
              <p:nvPr/>
            </p:nvSpPr>
            <p:spPr bwMode="auto">
              <a:xfrm>
                <a:off x="540861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35" name="Rectangle 24"/>
              <p:cNvSpPr>
                <a:spLocks noChangeArrowheads="1"/>
              </p:cNvSpPr>
              <p:nvPr/>
            </p:nvSpPr>
            <p:spPr bwMode="auto">
              <a:xfrm>
                <a:off x="5256374" y="1618951"/>
                <a:ext cx="47421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36" name="Rectangle 25"/>
              <p:cNvSpPr>
                <a:spLocks noChangeArrowheads="1"/>
              </p:cNvSpPr>
              <p:nvPr/>
            </p:nvSpPr>
            <p:spPr bwMode="auto">
              <a:xfrm>
                <a:off x="5179005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5179005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38" name="Rectangle 27"/>
              <p:cNvSpPr>
                <a:spLocks noChangeArrowheads="1"/>
              </p:cNvSpPr>
              <p:nvPr/>
            </p:nvSpPr>
            <p:spPr bwMode="auto">
              <a:xfrm>
                <a:off x="533124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39" name="Rectangle 28"/>
              <p:cNvSpPr>
                <a:spLocks noChangeArrowheads="1"/>
              </p:cNvSpPr>
              <p:nvPr/>
            </p:nvSpPr>
            <p:spPr bwMode="auto">
              <a:xfrm>
                <a:off x="540861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40" name="Freeform 29"/>
              <p:cNvSpPr>
                <a:spLocks noEditPoints="1"/>
              </p:cNvSpPr>
              <p:nvPr/>
            </p:nvSpPr>
            <p:spPr bwMode="auto">
              <a:xfrm>
                <a:off x="5099140" y="1339424"/>
                <a:ext cx="439257" cy="394333"/>
              </a:xfrm>
              <a:custGeom>
                <a:avLst/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41" name="Rectangle 30"/>
              <p:cNvSpPr>
                <a:spLocks noChangeArrowheads="1"/>
              </p:cNvSpPr>
              <p:nvPr/>
            </p:nvSpPr>
            <p:spPr bwMode="auto">
              <a:xfrm>
                <a:off x="5181500" y="1309474"/>
                <a:ext cx="37438" cy="598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42" name="Rectangle 31"/>
              <p:cNvSpPr>
                <a:spLocks noChangeArrowheads="1"/>
              </p:cNvSpPr>
              <p:nvPr/>
            </p:nvSpPr>
            <p:spPr bwMode="auto">
              <a:xfrm>
                <a:off x="5428583" y="1309474"/>
                <a:ext cx="34941" cy="598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2" name="组合 151"/>
          <p:cNvGrpSpPr/>
          <p:nvPr/>
        </p:nvGrpSpPr>
        <p:grpSpPr bwMode="auto">
          <a:xfrm>
            <a:off x="5092700" y="1458913"/>
            <a:ext cx="1006475" cy="1011237"/>
            <a:chOff x="6698501" y="1384078"/>
            <a:chExt cx="1005867" cy="1011639"/>
          </a:xfrm>
        </p:grpSpPr>
        <p:sp>
          <p:nvSpPr>
            <p:cNvPr id="22" name="Oval 24"/>
            <p:cNvSpPr/>
            <p:nvPr/>
          </p:nvSpPr>
          <p:spPr>
            <a:xfrm>
              <a:off x="6698501" y="1384078"/>
              <a:ext cx="1005867" cy="1011639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sp>
          <p:nvSpPr>
            <p:cNvPr id="108657" name="Freeform 35"/>
            <p:cNvSpPr>
              <a:spLocks noEditPoints="1"/>
            </p:cNvSpPr>
            <p:nvPr/>
          </p:nvSpPr>
          <p:spPr bwMode="auto">
            <a:xfrm>
              <a:off x="6847019" y="1619234"/>
              <a:ext cx="732467" cy="494153"/>
            </a:xfrm>
            <a:custGeom>
              <a:avLst/>
              <a:gdLst>
                <a:gd name="T0" fmla="*/ 629828 w 157"/>
                <a:gd name="T1" fmla="*/ 214444 h 106"/>
                <a:gd name="T2" fmla="*/ 634494 w 157"/>
                <a:gd name="T3" fmla="*/ 172487 h 106"/>
                <a:gd name="T4" fmla="*/ 461874 w 157"/>
                <a:gd name="T5" fmla="*/ 0 h 106"/>
                <a:gd name="T6" fmla="*/ 340574 w 157"/>
                <a:gd name="T7" fmla="*/ 83913 h 106"/>
                <a:gd name="T8" fmla="*/ 209943 w 157"/>
                <a:gd name="T9" fmla="*/ 37295 h 106"/>
                <a:gd name="T10" fmla="*/ 88643 w 157"/>
                <a:gd name="T11" fmla="*/ 181811 h 106"/>
                <a:gd name="T12" fmla="*/ 93308 w 157"/>
                <a:gd name="T13" fmla="*/ 219106 h 106"/>
                <a:gd name="T14" fmla="*/ 0 w 157"/>
                <a:gd name="T15" fmla="*/ 349637 h 106"/>
                <a:gd name="T16" fmla="*/ 144627 w 157"/>
                <a:gd name="T17" fmla="*/ 494153 h 106"/>
                <a:gd name="T18" fmla="*/ 587840 w 157"/>
                <a:gd name="T19" fmla="*/ 494153 h 106"/>
                <a:gd name="T20" fmla="*/ 732467 w 157"/>
                <a:gd name="T21" fmla="*/ 349637 h 106"/>
                <a:gd name="T22" fmla="*/ 629828 w 157"/>
                <a:gd name="T23" fmla="*/ 214444 h 106"/>
                <a:gd name="T24" fmla="*/ 559847 w 157"/>
                <a:gd name="T25" fmla="*/ 466182 h 106"/>
                <a:gd name="T26" fmla="*/ 368566 w 157"/>
                <a:gd name="T27" fmla="*/ 466182 h 106"/>
                <a:gd name="T28" fmla="*/ 480536 w 157"/>
                <a:gd name="T29" fmla="*/ 349637 h 106"/>
                <a:gd name="T30" fmla="*/ 475870 w 157"/>
                <a:gd name="T31" fmla="*/ 335651 h 106"/>
                <a:gd name="T32" fmla="*/ 429216 w 157"/>
                <a:gd name="T33" fmla="*/ 335651 h 106"/>
                <a:gd name="T34" fmla="*/ 429216 w 157"/>
                <a:gd name="T35" fmla="*/ 317004 h 106"/>
                <a:gd name="T36" fmla="*/ 429216 w 157"/>
                <a:gd name="T37" fmla="*/ 172487 h 106"/>
                <a:gd name="T38" fmla="*/ 419886 w 157"/>
                <a:gd name="T39" fmla="*/ 163164 h 106"/>
                <a:gd name="T40" fmla="*/ 298585 w 157"/>
                <a:gd name="T41" fmla="*/ 163164 h 106"/>
                <a:gd name="T42" fmla="*/ 289254 w 157"/>
                <a:gd name="T43" fmla="*/ 172487 h 106"/>
                <a:gd name="T44" fmla="*/ 289254 w 157"/>
                <a:gd name="T45" fmla="*/ 317004 h 106"/>
                <a:gd name="T46" fmla="*/ 289254 w 157"/>
                <a:gd name="T47" fmla="*/ 340313 h 106"/>
                <a:gd name="T48" fmla="*/ 237935 w 157"/>
                <a:gd name="T49" fmla="*/ 340313 h 106"/>
                <a:gd name="T50" fmla="*/ 233270 w 157"/>
                <a:gd name="T51" fmla="*/ 354298 h 106"/>
                <a:gd name="T52" fmla="*/ 349905 w 157"/>
                <a:gd name="T53" fmla="*/ 466182 h 106"/>
                <a:gd name="T54" fmla="*/ 177285 w 157"/>
                <a:gd name="T55" fmla="*/ 466182 h 106"/>
                <a:gd name="T56" fmla="*/ 51319 w 157"/>
                <a:gd name="T57" fmla="*/ 344975 h 106"/>
                <a:gd name="T58" fmla="*/ 135296 w 157"/>
                <a:gd name="T59" fmla="*/ 233091 h 106"/>
                <a:gd name="T60" fmla="*/ 130631 w 157"/>
                <a:gd name="T61" fmla="*/ 205120 h 106"/>
                <a:gd name="T62" fmla="*/ 233270 w 157"/>
                <a:gd name="T63" fmla="*/ 79251 h 106"/>
                <a:gd name="T64" fmla="*/ 345239 w 157"/>
                <a:gd name="T65" fmla="*/ 135193 h 106"/>
                <a:gd name="T66" fmla="*/ 452543 w 157"/>
                <a:gd name="T67" fmla="*/ 46618 h 106"/>
                <a:gd name="T68" fmla="*/ 597171 w 157"/>
                <a:gd name="T69" fmla="*/ 195796 h 106"/>
                <a:gd name="T70" fmla="*/ 592505 w 157"/>
                <a:gd name="T71" fmla="*/ 228429 h 106"/>
                <a:gd name="T72" fmla="*/ 685813 w 157"/>
                <a:gd name="T73" fmla="*/ 344975 h 106"/>
                <a:gd name="T74" fmla="*/ 559847 w 157"/>
                <a:gd name="T75" fmla="*/ 466182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 bwMode="auto">
          <a:xfrm>
            <a:off x="8316913" y="2944813"/>
            <a:ext cx="1004887" cy="1011237"/>
            <a:chOff x="8205303" y="2912178"/>
            <a:chExt cx="1005867" cy="1011639"/>
          </a:xfrm>
        </p:grpSpPr>
        <p:sp>
          <p:nvSpPr>
            <p:cNvPr id="14" name="Oval 16"/>
            <p:cNvSpPr/>
            <p:nvPr/>
          </p:nvSpPr>
          <p:spPr>
            <a:xfrm>
              <a:off x="8205303" y="2912178"/>
              <a:ext cx="1005867" cy="1011639"/>
            </a:xfrm>
            <a:prstGeom prst="ellipse">
              <a:avLst/>
            </a:prstGeom>
            <a:solidFill>
              <a:srgbClr val="C1D84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44" name="Group 47"/>
            <p:cNvGrpSpPr/>
            <p:nvPr/>
          </p:nvGrpSpPr>
          <p:grpSpPr>
            <a:xfrm>
              <a:off x="8447737" y="3130499"/>
              <a:ext cx="532703" cy="543216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45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46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47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7" name="组合 156"/>
          <p:cNvGrpSpPr/>
          <p:nvPr/>
        </p:nvGrpSpPr>
        <p:grpSpPr bwMode="auto">
          <a:xfrm>
            <a:off x="6400800" y="2916238"/>
            <a:ext cx="896938" cy="1068387"/>
            <a:chOff x="6112484" y="3349808"/>
            <a:chExt cx="896832" cy="1067349"/>
          </a:xfrm>
        </p:grpSpPr>
        <p:sp>
          <p:nvSpPr>
            <p:cNvPr id="108652" name="Freeform 8"/>
            <p:cNvSpPr/>
            <p:nvPr/>
          </p:nvSpPr>
          <p:spPr bwMode="auto">
            <a:xfrm rot="-9524416">
              <a:off x="6112484" y="3349808"/>
              <a:ext cx="896832" cy="1067349"/>
            </a:xfrm>
            <a:custGeom>
              <a:avLst/>
              <a:gdLst>
                <a:gd name="T0" fmla="*/ 510111 w 596"/>
                <a:gd name="T1" fmla="*/ 173124 h 709"/>
                <a:gd name="T2" fmla="*/ 896832 w 596"/>
                <a:gd name="T3" fmla="*/ 617226 h 709"/>
                <a:gd name="T4" fmla="*/ 448416 w 596"/>
                <a:gd name="T5" fmla="*/ 1067349 h 709"/>
                <a:gd name="T6" fmla="*/ 0 w 596"/>
                <a:gd name="T7" fmla="*/ 617226 h 709"/>
                <a:gd name="T8" fmla="*/ 383712 w 596"/>
                <a:gd name="T9" fmla="*/ 173124 h 709"/>
                <a:gd name="T10" fmla="*/ 445406 w 596"/>
                <a:gd name="T11" fmla="*/ 0 h 709"/>
                <a:gd name="T12" fmla="*/ 510111 w 596"/>
                <a:gd name="T13" fmla="*/ 173124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64A0DC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48" name="Group 51"/>
            <p:cNvGrpSpPr/>
            <p:nvPr/>
          </p:nvGrpSpPr>
          <p:grpSpPr>
            <a:xfrm>
              <a:off x="6300026" y="3516986"/>
              <a:ext cx="571253" cy="571253"/>
              <a:chOff x="6352022" y="2360197"/>
              <a:chExt cx="406813" cy="406813"/>
            </a:xfrm>
            <a:solidFill>
              <a:schemeClr val="bg1"/>
            </a:solidFill>
          </p:grpSpPr>
          <p:sp>
            <p:nvSpPr>
              <p:cNvPr id="49" name="Freeform 39"/>
              <p:cNvSpPr>
                <a:spLocks noEditPoints="1"/>
              </p:cNvSpPr>
              <p:nvPr/>
            </p:nvSpPr>
            <p:spPr bwMode="auto">
              <a:xfrm>
                <a:off x="6352022" y="2360197"/>
                <a:ext cx="406813" cy="406813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50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6" name="组合 155"/>
          <p:cNvGrpSpPr/>
          <p:nvPr/>
        </p:nvGrpSpPr>
        <p:grpSpPr bwMode="auto">
          <a:xfrm>
            <a:off x="7346950" y="2451100"/>
            <a:ext cx="866775" cy="1031875"/>
            <a:chOff x="6908572" y="2456089"/>
            <a:chExt cx="988977" cy="1177016"/>
          </a:xfrm>
        </p:grpSpPr>
        <p:sp>
          <p:nvSpPr>
            <p:cNvPr id="108650" name="Freeform 14"/>
            <p:cNvSpPr/>
            <p:nvPr/>
          </p:nvSpPr>
          <p:spPr bwMode="auto">
            <a:xfrm rot="-8655578">
              <a:off x="6908572" y="2456089"/>
              <a:ext cx="988977" cy="1177016"/>
            </a:xfrm>
            <a:custGeom>
              <a:avLst/>
              <a:gdLst>
                <a:gd name="T0" fmla="*/ 562522 w 596"/>
                <a:gd name="T1" fmla="*/ 190912 h 709"/>
                <a:gd name="T2" fmla="*/ 988977 w 596"/>
                <a:gd name="T3" fmla="*/ 680644 h 709"/>
                <a:gd name="T4" fmla="*/ 494489 w 596"/>
                <a:gd name="T5" fmla="*/ 1177016 h 709"/>
                <a:gd name="T6" fmla="*/ 0 w 596"/>
                <a:gd name="T7" fmla="*/ 680644 h 709"/>
                <a:gd name="T8" fmla="*/ 423136 w 596"/>
                <a:gd name="T9" fmla="*/ 190912 h 709"/>
                <a:gd name="T10" fmla="*/ 491170 w 596"/>
                <a:gd name="T11" fmla="*/ 0 h 709"/>
                <a:gd name="T12" fmla="*/ 562522 w 596"/>
                <a:gd name="T13" fmla="*/ 190912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0092C3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52" name="Group 55"/>
            <p:cNvGrpSpPr/>
            <p:nvPr/>
          </p:nvGrpSpPr>
          <p:grpSpPr>
            <a:xfrm>
              <a:off x="7201435" y="2684739"/>
              <a:ext cx="578264" cy="529199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54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47" name="组合 146"/>
          <p:cNvGrpSpPr/>
          <p:nvPr/>
        </p:nvGrpSpPr>
        <p:grpSpPr bwMode="auto">
          <a:xfrm>
            <a:off x="9661525" y="3162300"/>
            <a:ext cx="906463" cy="911225"/>
            <a:chOff x="9389287" y="3236800"/>
            <a:chExt cx="1005867" cy="1011639"/>
          </a:xfrm>
        </p:grpSpPr>
        <p:sp>
          <p:nvSpPr>
            <p:cNvPr id="21" name="Oval 23"/>
            <p:cNvSpPr/>
            <p:nvPr/>
          </p:nvSpPr>
          <p:spPr>
            <a:xfrm>
              <a:off x="9389287" y="3236800"/>
              <a:ext cx="1005867" cy="1011639"/>
            </a:xfrm>
            <a:prstGeom prst="ellipse">
              <a:avLst/>
            </a:prstGeom>
            <a:solidFill>
              <a:srgbClr val="F4CE3F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sp>
          <p:nvSpPr>
            <p:cNvPr id="108649" name="Freeform 55"/>
            <p:cNvSpPr>
              <a:spLocks noEditPoints="1"/>
            </p:cNvSpPr>
            <p:nvPr/>
          </p:nvSpPr>
          <p:spPr bwMode="auto">
            <a:xfrm>
              <a:off x="9597174" y="3446210"/>
              <a:ext cx="602795" cy="630832"/>
            </a:xfrm>
            <a:custGeom>
              <a:avLst/>
              <a:gdLst>
                <a:gd name="T0" fmla="*/ 387845 w 129"/>
                <a:gd name="T1" fmla="*/ 429900 h 135"/>
                <a:gd name="T2" fmla="*/ 593449 w 129"/>
                <a:gd name="T3" fmla="*/ 121494 h 135"/>
                <a:gd name="T4" fmla="*/ 593449 w 129"/>
                <a:gd name="T5" fmla="*/ 98129 h 135"/>
                <a:gd name="T6" fmla="*/ 546721 w 129"/>
                <a:gd name="T7" fmla="*/ 46728 h 135"/>
                <a:gd name="T8" fmla="*/ 523357 w 129"/>
                <a:gd name="T9" fmla="*/ 46728 h 135"/>
                <a:gd name="T10" fmla="*/ 499993 w 129"/>
                <a:gd name="T11" fmla="*/ 74765 h 135"/>
                <a:gd name="T12" fmla="*/ 471956 w 129"/>
                <a:gd name="T13" fmla="*/ 74765 h 135"/>
                <a:gd name="T14" fmla="*/ 471956 w 129"/>
                <a:gd name="T15" fmla="*/ 0 h 135"/>
                <a:gd name="T16" fmla="*/ 126166 w 129"/>
                <a:gd name="T17" fmla="*/ 0 h 135"/>
                <a:gd name="T18" fmla="*/ 126166 w 129"/>
                <a:gd name="T19" fmla="*/ 74765 h 135"/>
                <a:gd name="T20" fmla="*/ 102802 w 129"/>
                <a:gd name="T21" fmla="*/ 74765 h 135"/>
                <a:gd name="T22" fmla="*/ 79438 w 129"/>
                <a:gd name="T23" fmla="*/ 46728 h 135"/>
                <a:gd name="T24" fmla="*/ 56074 w 129"/>
                <a:gd name="T25" fmla="*/ 46728 h 135"/>
                <a:gd name="T26" fmla="*/ 4673 w 129"/>
                <a:gd name="T27" fmla="*/ 98129 h 135"/>
                <a:gd name="T28" fmla="*/ 4673 w 129"/>
                <a:gd name="T29" fmla="*/ 121494 h 135"/>
                <a:gd name="T30" fmla="*/ 214950 w 129"/>
                <a:gd name="T31" fmla="*/ 429900 h 135"/>
                <a:gd name="T32" fmla="*/ 275697 w 129"/>
                <a:gd name="T33" fmla="*/ 457937 h 135"/>
                <a:gd name="T34" fmla="*/ 275697 w 129"/>
                <a:gd name="T35" fmla="*/ 481301 h 135"/>
                <a:gd name="T36" fmla="*/ 252333 w 129"/>
                <a:gd name="T37" fmla="*/ 495320 h 135"/>
                <a:gd name="T38" fmla="*/ 275697 w 129"/>
                <a:gd name="T39" fmla="*/ 504666 h 135"/>
                <a:gd name="T40" fmla="*/ 275697 w 129"/>
                <a:gd name="T41" fmla="*/ 532702 h 135"/>
                <a:gd name="T42" fmla="*/ 252333 w 129"/>
                <a:gd name="T43" fmla="*/ 556067 h 135"/>
                <a:gd name="T44" fmla="*/ 224296 w 129"/>
                <a:gd name="T45" fmla="*/ 579431 h 135"/>
                <a:gd name="T46" fmla="*/ 200932 w 129"/>
                <a:gd name="T47" fmla="*/ 602795 h 135"/>
                <a:gd name="T48" fmla="*/ 228969 w 129"/>
                <a:gd name="T49" fmla="*/ 630832 h 135"/>
                <a:gd name="T50" fmla="*/ 373826 w 129"/>
                <a:gd name="T51" fmla="*/ 630832 h 135"/>
                <a:gd name="T52" fmla="*/ 397190 w 129"/>
                <a:gd name="T53" fmla="*/ 602795 h 135"/>
                <a:gd name="T54" fmla="*/ 373826 w 129"/>
                <a:gd name="T55" fmla="*/ 579431 h 135"/>
                <a:gd name="T56" fmla="*/ 345789 w 129"/>
                <a:gd name="T57" fmla="*/ 556067 h 135"/>
                <a:gd name="T58" fmla="*/ 322425 w 129"/>
                <a:gd name="T59" fmla="*/ 532702 h 135"/>
                <a:gd name="T60" fmla="*/ 322425 w 129"/>
                <a:gd name="T61" fmla="*/ 504666 h 135"/>
                <a:gd name="T62" fmla="*/ 350462 w 129"/>
                <a:gd name="T63" fmla="*/ 495320 h 135"/>
                <a:gd name="T64" fmla="*/ 322425 w 129"/>
                <a:gd name="T65" fmla="*/ 481301 h 135"/>
                <a:gd name="T66" fmla="*/ 322425 w 129"/>
                <a:gd name="T67" fmla="*/ 457937 h 135"/>
                <a:gd name="T68" fmla="*/ 387845 w 129"/>
                <a:gd name="T69" fmla="*/ 429900 h 135"/>
                <a:gd name="T70" fmla="*/ 471956 w 129"/>
                <a:gd name="T71" fmla="*/ 98129 h 135"/>
                <a:gd name="T72" fmla="*/ 499993 w 129"/>
                <a:gd name="T73" fmla="*/ 98129 h 135"/>
                <a:gd name="T74" fmla="*/ 523357 w 129"/>
                <a:gd name="T75" fmla="*/ 74765 h 135"/>
                <a:gd name="T76" fmla="*/ 546721 w 129"/>
                <a:gd name="T77" fmla="*/ 98129 h 135"/>
                <a:gd name="T78" fmla="*/ 546721 w 129"/>
                <a:gd name="T79" fmla="*/ 121494 h 135"/>
                <a:gd name="T80" fmla="*/ 425227 w 129"/>
                <a:gd name="T81" fmla="*/ 331771 h 135"/>
                <a:gd name="T82" fmla="*/ 471956 w 129"/>
                <a:gd name="T83" fmla="*/ 98129 h 135"/>
                <a:gd name="T84" fmla="*/ 168222 w 129"/>
                <a:gd name="T85" fmla="*/ 336444 h 135"/>
                <a:gd name="T86" fmla="*/ 46728 w 129"/>
                <a:gd name="T87" fmla="*/ 126166 h 135"/>
                <a:gd name="T88" fmla="*/ 46728 w 129"/>
                <a:gd name="T89" fmla="*/ 102802 h 135"/>
                <a:gd name="T90" fmla="*/ 70092 w 129"/>
                <a:gd name="T91" fmla="*/ 79438 h 135"/>
                <a:gd name="T92" fmla="*/ 93457 w 129"/>
                <a:gd name="T93" fmla="*/ 102802 h 135"/>
                <a:gd name="T94" fmla="*/ 121494 w 129"/>
                <a:gd name="T95" fmla="*/ 102802 h 135"/>
                <a:gd name="T96" fmla="*/ 168222 w 129"/>
                <a:gd name="T97" fmla="*/ 336444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5"/>
                <a:gd name="T149" fmla="*/ 129 w 129"/>
                <a:gd name="T150" fmla="*/ 135 h 1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65" name="组合 164"/>
          <p:cNvGrpSpPr/>
          <p:nvPr/>
        </p:nvGrpSpPr>
        <p:grpSpPr bwMode="auto">
          <a:xfrm>
            <a:off x="1524000" y="3579813"/>
            <a:ext cx="1160463" cy="1166812"/>
            <a:chOff x="1936994" y="2669203"/>
            <a:chExt cx="1254984" cy="1262184"/>
          </a:xfrm>
        </p:grpSpPr>
        <p:sp>
          <p:nvSpPr>
            <p:cNvPr id="18" name="Oval 20"/>
            <p:cNvSpPr/>
            <p:nvPr/>
          </p:nvSpPr>
          <p:spPr>
            <a:xfrm>
              <a:off x="1936994" y="2669203"/>
              <a:ext cx="1254984" cy="1262184"/>
            </a:xfrm>
            <a:prstGeom prst="ellipse">
              <a:avLst/>
            </a:prstGeom>
            <a:solidFill>
              <a:srgbClr val="C1D84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sp>
          <p:nvSpPr>
            <p:cNvPr id="108647" name="Freeform 61"/>
            <p:cNvSpPr/>
            <p:nvPr/>
          </p:nvSpPr>
          <p:spPr bwMode="auto">
            <a:xfrm>
              <a:off x="2245564" y="2987692"/>
              <a:ext cx="637840" cy="662375"/>
            </a:xfrm>
            <a:custGeom>
              <a:avLst/>
              <a:gdLst>
                <a:gd name="T0" fmla="*/ 460921 w 137"/>
                <a:gd name="T1" fmla="*/ 265883 h 142"/>
                <a:gd name="T2" fmla="*/ 637840 w 137"/>
                <a:gd name="T3" fmla="*/ 265883 h 142"/>
                <a:gd name="T4" fmla="*/ 353838 w 137"/>
                <a:gd name="T5" fmla="*/ 18658 h 142"/>
                <a:gd name="T6" fmla="*/ 321248 w 137"/>
                <a:gd name="T7" fmla="*/ 0 h 142"/>
                <a:gd name="T8" fmla="*/ 288657 w 137"/>
                <a:gd name="T9" fmla="*/ 18658 h 142"/>
                <a:gd name="T10" fmla="*/ 0 w 137"/>
                <a:gd name="T11" fmla="*/ 265883 h 142"/>
                <a:gd name="T12" fmla="*/ 181575 w 137"/>
                <a:gd name="T13" fmla="*/ 265883 h 142"/>
                <a:gd name="T14" fmla="*/ 288657 w 137"/>
                <a:gd name="T15" fmla="*/ 18658 h 142"/>
                <a:gd name="T16" fmla="*/ 288657 w 137"/>
                <a:gd name="T17" fmla="*/ 23323 h 142"/>
                <a:gd name="T18" fmla="*/ 200198 w 137"/>
                <a:gd name="T19" fmla="*/ 265883 h 142"/>
                <a:gd name="T20" fmla="*/ 297969 w 137"/>
                <a:gd name="T21" fmla="*/ 265883 h 142"/>
                <a:gd name="T22" fmla="*/ 297969 w 137"/>
                <a:gd name="T23" fmla="*/ 569083 h 142"/>
                <a:gd name="T24" fmla="*/ 297969 w 137"/>
                <a:gd name="T25" fmla="*/ 583076 h 142"/>
                <a:gd name="T26" fmla="*/ 297969 w 137"/>
                <a:gd name="T27" fmla="*/ 606400 h 142"/>
                <a:gd name="T28" fmla="*/ 353838 w 137"/>
                <a:gd name="T29" fmla="*/ 662375 h 142"/>
                <a:gd name="T30" fmla="*/ 405052 w 137"/>
                <a:gd name="T31" fmla="*/ 606400 h 142"/>
                <a:gd name="T32" fmla="*/ 405052 w 137"/>
                <a:gd name="T33" fmla="*/ 583076 h 142"/>
                <a:gd name="T34" fmla="*/ 367806 w 137"/>
                <a:gd name="T35" fmla="*/ 583076 h 142"/>
                <a:gd name="T36" fmla="*/ 367806 w 137"/>
                <a:gd name="T37" fmla="*/ 592406 h 142"/>
                <a:gd name="T38" fmla="*/ 367806 w 137"/>
                <a:gd name="T39" fmla="*/ 601735 h 142"/>
                <a:gd name="T40" fmla="*/ 353838 w 137"/>
                <a:gd name="T41" fmla="*/ 620394 h 142"/>
                <a:gd name="T42" fmla="*/ 335215 w 137"/>
                <a:gd name="T43" fmla="*/ 601735 h 142"/>
                <a:gd name="T44" fmla="*/ 335215 w 137"/>
                <a:gd name="T45" fmla="*/ 592406 h 142"/>
                <a:gd name="T46" fmla="*/ 335215 w 137"/>
                <a:gd name="T47" fmla="*/ 583076 h 142"/>
                <a:gd name="T48" fmla="*/ 335215 w 137"/>
                <a:gd name="T49" fmla="*/ 517772 h 142"/>
                <a:gd name="T50" fmla="*/ 335215 w 137"/>
                <a:gd name="T51" fmla="*/ 265883 h 142"/>
                <a:gd name="T52" fmla="*/ 437642 w 137"/>
                <a:gd name="T53" fmla="*/ 265883 h 142"/>
                <a:gd name="T54" fmla="*/ 353838 w 137"/>
                <a:gd name="T55" fmla="*/ 23323 h 142"/>
                <a:gd name="T56" fmla="*/ 353838 w 137"/>
                <a:gd name="T57" fmla="*/ 18658 h 142"/>
                <a:gd name="T58" fmla="*/ 460921 w 137"/>
                <a:gd name="T59" fmla="*/ 265883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7"/>
                <a:gd name="T91" fmla="*/ 0 h 142"/>
                <a:gd name="T92" fmla="*/ 137 w 137"/>
                <a:gd name="T93" fmla="*/ 142 h 14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 bwMode="auto">
          <a:xfrm>
            <a:off x="8721725" y="3948113"/>
            <a:ext cx="1255713" cy="1262062"/>
            <a:chOff x="8151007" y="3981416"/>
            <a:chExt cx="1254984" cy="1262184"/>
          </a:xfrm>
        </p:grpSpPr>
        <p:sp>
          <p:nvSpPr>
            <p:cNvPr id="15" name="Oval 17"/>
            <p:cNvSpPr/>
            <p:nvPr/>
          </p:nvSpPr>
          <p:spPr>
            <a:xfrm>
              <a:off x="8151007" y="3981416"/>
              <a:ext cx="1254984" cy="1262184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sp>
          <p:nvSpPr>
            <p:cNvPr id="108645" name="Freeform 62"/>
            <p:cNvSpPr>
              <a:spLocks noEditPoints="1"/>
            </p:cNvSpPr>
            <p:nvPr/>
          </p:nvSpPr>
          <p:spPr bwMode="auto">
            <a:xfrm>
              <a:off x="8496035" y="4178620"/>
              <a:ext cx="504664" cy="679897"/>
            </a:xfrm>
            <a:custGeom>
              <a:avLst/>
              <a:gdLst>
                <a:gd name="T0" fmla="*/ 504664 w 108"/>
                <a:gd name="T1" fmla="*/ 679897 h 145"/>
                <a:gd name="T2" fmla="*/ 0 w 108"/>
                <a:gd name="T3" fmla="*/ 679897 h 145"/>
                <a:gd name="T4" fmla="*/ 0 w 108"/>
                <a:gd name="T5" fmla="*/ 637697 h 145"/>
                <a:gd name="T6" fmla="*/ 60747 w 108"/>
                <a:gd name="T7" fmla="*/ 586118 h 145"/>
                <a:gd name="T8" fmla="*/ 448590 w 108"/>
                <a:gd name="T9" fmla="*/ 586118 h 145"/>
                <a:gd name="T10" fmla="*/ 504664 w 108"/>
                <a:gd name="T11" fmla="*/ 633008 h 145"/>
                <a:gd name="T12" fmla="*/ 504664 w 108"/>
                <a:gd name="T13" fmla="*/ 679897 h 145"/>
                <a:gd name="T14" fmla="*/ 74765 w 108"/>
                <a:gd name="T15" fmla="*/ 543918 h 145"/>
                <a:gd name="T16" fmla="*/ 112148 w 108"/>
                <a:gd name="T17" fmla="*/ 426694 h 145"/>
                <a:gd name="T18" fmla="*/ 397189 w 108"/>
                <a:gd name="T19" fmla="*/ 426694 h 145"/>
                <a:gd name="T20" fmla="*/ 429899 w 108"/>
                <a:gd name="T21" fmla="*/ 543918 h 145"/>
                <a:gd name="T22" fmla="*/ 74765 w 108"/>
                <a:gd name="T23" fmla="*/ 543918 h 145"/>
                <a:gd name="T24" fmla="*/ 130839 w 108"/>
                <a:gd name="T25" fmla="*/ 356360 h 145"/>
                <a:gd name="T26" fmla="*/ 168221 w 108"/>
                <a:gd name="T27" fmla="*/ 239136 h 145"/>
                <a:gd name="T28" fmla="*/ 336443 w 108"/>
                <a:gd name="T29" fmla="*/ 239136 h 145"/>
                <a:gd name="T30" fmla="*/ 373825 w 108"/>
                <a:gd name="T31" fmla="*/ 356360 h 145"/>
                <a:gd name="T32" fmla="*/ 130839 w 108"/>
                <a:gd name="T33" fmla="*/ 356360 h 145"/>
                <a:gd name="T34" fmla="*/ 224295 w 108"/>
                <a:gd name="T35" fmla="*/ 56267 h 145"/>
                <a:gd name="T36" fmla="*/ 280369 w 108"/>
                <a:gd name="T37" fmla="*/ 56267 h 145"/>
                <a:gd name="T38" fmla="*/ 313079 w 108"/>
                <a:gd name="T39" fmla="*/ 173491 h 145"/>
                <a:gd name="T40" fmla="*/ 191585 w 108"/>
                <a:gd name="T41" fmla="*/ 173491 h 145"/>
                <a:gd name="T42" fmla="*/ 224295 w 108"/>
                <a:gd name="T43" fmla="*/ 56267 h 1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145"/>
                <a:gd name="T68" fmla="*/ 108 w 108"/>
                <a:gd name="T69" fmla="*/ 145 h 1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 bwMode="auto">
          <a:xfrm>
            <a:off x="6230938" y="1485900"/>
            <a:ext cx="1255712" cy="1262063"/>
            <a:chOff x="5657521" y="2046263"/>
            <a:chExt cx="1254984" cy="1262184"/>
          </a:xfrm>
        </p:grpSpPr>
        <p:sp>
          <p:nvSpPr>
            <p:cNvPr id="16" name="Oval 18"/>
            <p:cNvSpPr/>
            <p:nvPr/>
          </p:nvSpPr>
          <p:spPr>
            <a:xfrm>
              <a:off x="5657521" y="2046263"/>
              <a:ext cx="1254984" cy="1262184"/>
            </a:xfrm>
            <a:prstGeom prst="ellipse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59" name="Group 62"/>
            <p:cNvGrpSpPr/>
            <p:nvPr/>
          </p:nvGrpSpPr>
          <p:grpSpPr>
            <a:xfrm>
              <a:off x="5942502" y="2411965"/>
              <a:ext cx="665877" cy="494152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60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61" name="Freeform 67"/>
              <p:cNvSpPr/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68" name="组合 167"/>
          <p:cNvGrpSpPr/>
          <p:nvPr/>
        </p:nvGrpSpPr>
        <p:grpSpPr bwMode="auto">
          <a:xfrm>
            <a:off x="3786188" y="2808288"/>
            <a:ext cx="889000" cy="747712"/>
            <a:chOff x="3496990" y="3053357"/>
            <a:chExt cx="1067349" cy="896832"/>
          </a:xfrm>
        </p:grpSpPr>
        <p:sp>
          <p:nvSpPr>
            <p:cNvPr id="108640" name="Freeform 15"/>
            <p:cNvSpPr/>
            <p:nvPr/>
          </p:nvSpPr>
          <p:spPr bwMode="auto">
            <a:xfrm rot="8040980">
              <a:off x="3582249" y="2968098"/>
              <a:ext cx="896832" cy="1067349"/>
            </a:xfrm>
            <a:custGeom>
              <a:avLst/>
              <a:gdLst>
                <a:gd name="T0" fmla="*/ 510111 w 596"/>
                <a:gd name="T1" fmla="*/ 173124 h 709"/>
                <a:gd name="T2" fmla="*/ 896832 w 596"/>
                <a:gd name="T3" fmla="*/ 617226 h 709"/>
                <a:gd name="T4" fmla="*/ 448416 w 596"/>
                <a:gd name="T5" fmla="*/ 1067349 h 709"/>
                <a:gd name="T6" fmla="*/ 0 w 596"/>
                <a:gd name="T7" fmla="*/ 617226 h 709"/>
                <a:gd name="T8" fmla="*/ 383712 w 596"/>
                <a:gd name="T9" fmla="*/ 173124 h 709"/>
                <a:gd name="T10" fmla="*/ 445406 w 596"/>
                <a:gd name="T11" fmla="*/ 0 h 709"/>
                <a:gd name="T12" fmla="*/ 510111 w 596"/>
                <a:gd name="T13" fmla="*/ 173124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43C5AD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62" name="Group 65"/>
            <p:cNvGrpSpPr/>
            <p:nvPr/>
          </p:nvGrpSpPr>
          <p:grpSpPr>
            <a:xfrm>
              <a:off x="3724506" y="3181030"/>
              <a:ext cx="564564" cy="512349"/>
              <a:chOff x="5159039" y="3837700"/>
              <a:chExt cx="431771" cy="391838"/>
            </a:xfrm>
            <a:solidFill>
              <a:schemeClr val="bg1"/>
            </a:solidFill>
          </p:grpSpPr>
          <p:sp>
            <p:nvSpPr>
              <p:cNvPr id="63" name="Rectangle 72"/>
              <p:cNvSpPr>
                <a:spLocks noChangeArrowheads="1"/>
              </p:cNvSpPr>
              <p:nvPr/>
            </p:nvSpPr>
            <p:spPr bwMode="auto">
              <a:xfrm>
                <a:off x="5256374" y="3837700"/>
                <a:ext cx="242092" cy="6988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64" name="Freeform 73"/>
              <p:cNvSpPr>
                <a:spLocks noEditPoints="1"/>
              </p:cNvSpPr>
              <p:nvPr/>
            </p:nvSpPr>
            <p:spPr bwMode="auto">
              <a:xfrm>
                <a:off x="5159039" y="3930044"/>
                <a:ext cx="431771" cy="177201"/>
              </a:xfrm>
              <a:custGeom>
                <a:avLst/>
                <a:gdLst>
                  <a:gd name="T0" fmla="*/ 124 w 130"/>
                  <a:gd name="T1" fmla="*/ 0 h 53"/>
                  <a:gd name="T2" fmla="*/ 6 w 130"/>
                  <a:gd name="T3" fmla="*/ 0 h 53"/>
                  <a:gd name="T4" fmla="*/ 0 w 130"/>
                  <a:gd name="T5" fmla="*/ 7 h 53"/>
                  <a:gd name="T6" fmla="*/ 0 w 130"/>
                  <a:gd name="T7" fmla="*/ 53 h 53"/>
                  <a:gd name="T8" fmla="*/ 19 w 130"/>
                  <a:gd name="T9" fmla="*/ 53 h 53"/>
                  <a:gd name="T10" fmla="*/ 19 w 130"/>
                  <a:gd name="T11" fmla="*/ 25 h 53"/>
                  <a:gd name="T12" fmla="*/ 111 w 130"/>
                  <a:gd name="T13" fmla="*/ 25 h 53"/>
                  <a:gd name="T14" fmla="*/ 111 w 130"/>
                  <a:gd name="T15" fmla="*/ 53 h 53"/>
                  <a:gd name="T16" fmla="*/ 130 w 130"/>
                  <a:gd name="T17" fmla="*/ 53 h 53"/>
                  <a:gd name="T18" fmla="*/ 130 w 130"/>
                  <a:gd name="T19" fmla="*/ 7 h 53"/>
                  <a:gd name="T20" fmla="*/ 124 w 130"/>
                  <a:gd name="T21" fmla="*/ 0 h 53"/>
                  <a:gd name="T22" fmla="*/ 18 w 130"/>
                  <a:gd name="T23" fmla="*/ 16 h 53"/>
                  <a:gd name="T24" fmla="*/ 13 w 130"/>
                  <a:gd name="T25" fmla="*/ 11 h 53"/>
                  <a:gd name="T26" fmla="*/ 18 w 130"/>
                  <a:gd name="T27" fmla="*/ 6 h 53"/>
                  <a:gd name="T28" fmla="*/ 23 w 130"/>
                  <a:gd name="T29" fmla="*/ 11 h 53"/>
                  <a:gd name="T30" fmla="*/ 18 w 130"/>
                  <a:gd name="T31" fmla="*/ 16 h 53"/>
                  <a:gd name="T32" fmla="*/ 117 w 130"/>
                  <a:gd name="T33" fmla="*/ 13 h 53"/>
                  <a:gd name="T34" fmla="*/ 29 w 130"/>
                  <a:gd name="T35" fmla="*/ 13 h 53"/>
                  <a:gd name="T36" fmla="*/ 29 w 130"/>
                  <a:gd name="T37" fmla="*/ 7 h 53"/>
                  <a:gd name="T38" fmla="*/ 117 w 130"/>
                  <a:gd name="T39" fmla="*/ 7 h 53"/>
                  <a:gd name="T40" fmla="*/ 117 w 130"/>
                  <a:gd name="T41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53">
                    <a:moveTo>
                      <a:pt x="1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0" y="3"/>
                      <a:pt x="127" y="0"/>
                      <a:pt x="124" y="0"/>
                    </a:cubicBezTo>
                    <a:close/>
                    <a:moveTo>
                      <a:pt x="18" y="16"/>
                    </a:moveTo>
                    <a:cubicBezTo>
                      <a:pt x="15" y="16"/>
                      <a:pt x="13" y="14"/>
                      <a:pt x="13" y="11"/>
                    </a:cubicBezTo>
                    <a:cubicBezTo>
                      <a:pt x="13" y="8"/>
                      <a:pt x="15" y="6"/>
                      <a:pt x="18" y="6"/>
                    </a:cubicBezTo>
                    <a:cubicBezTo>
                      <a:pt x="21" y="6"/>
                      <a:pt x="23" y="8"/>
                      <a:pt x="23" y="11"/>
                    </a:cubicBezTo>
                    <a:cubicBezTo>
                      <a:pt x="23" y="14"/>
                      <a:pt x="21" y="16"/>
                      <a:pt x="18" y="16"/>
                    </a:cubicBezTo>
                    <a:close/>
                    <a:moveTo>
                      <a:pt x="117" y="13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117" y="7"/>
                      <a:pt x="117" y="7"/>
                      <a:pt x="117" y="7"/>
                    </a:cubicBezTo>
                    <a:lnTo>
                      <a:pt x="117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65" name="Freeform 74"/>
              <p:cNvSpPr/>
              <p:nvPr/>
            </p:nvSpPr>
            <p:spPr bwMode="auto">
              <a:xfrm>
                <a:off x="5248887" y="4039859"/>
                <a:ext cx="252075" cy="189679"/>
              </a:xfrm>
              <a:custGeom>
                <a:avLst/>
                <a:gdLst>
                  <a:gd name="T0" fmla="*/ 66 w 76"/>
                  <a:gd name="T1" fmla="*/ 49 h 57"/>
                  <a:gd name="T2" fmla="*/ 25 w 76"/>
                  <a:gd name="T3" fmla="*/ 49 h 57"/>
                  <a:gd name="T4" fmla="*/ 10 w 76"/>
                  <a:gd name="T5" fmla="*/ 49 h 57"/>
                  <a:gd name="T6" fmla="*/ 10 w 76"/>
                  <a:gd name="T7" fmla="*/ 0 h 57"/>
                  <a:gd name="T8" fmla="*/ 1 w 76"/>
                  <a:gd name="T9" fmla="*/ 0 h 57"/>
                  <a:gd name="T10" fmla="*/ 1 w 76"/>
                  <a:gd name="T11" fmla="*/ 50 h 57"/>
                  <a:gd name="T12" fmla="*/ 8 w 76"/>
                  <a:gd name="T13" fmla="*/ 57 h 57"/>
                  <a:gd name="T14" fmla="*/ 69 w 76"/>
                  <a:gd name="T15" fmla="*/ 57 h 57"/>
                  <a:gd name="T16" fmla="*/ 76 w 76"/>
                  <a:gd name="T17" fmla="*/ 48 h 57"/>
                  <a:gd name="T18" fmla="*/ 76 w 76"/>
                  <a:gd name="T19" fmla="*/ 0 h 57"/>
                  <a:gd name="T20" fmla="*/ 66 w 76"/>
                  <a:gd name="T21" fmla="*/ 0 h 57"/>
                  <a:gd name="T22" fmla="*/ 66 w 76"/>
                  <a:gd name="T23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57">
                    <a:moveTo>
                      <a:pt x="66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0" y="57"/>
                      <a:pt x="8" y="57"/>
                    </a:cubicBezTo>
                    <a:cubicBezTo>
                      <a:pt x="16" y="57"/>
                      <a:pt x="69" y="57"/>
                      <a:pt x="69" y="57"/>
                    </a:cubicBezTo>
                    <a:cubicBezTo>
                      <a:pt x="75" y="57"/>
                      <a:pt x="76" y="53"/>
                      <a:pt x="76" y="4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66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66" name="Rectangle 75"/>
              <p:cNvSpPr>
                <a:spLocks noChangeArrowheads="1"/>
              </p:cNvSpPr>
              <p:nvPr/>
            </p:nvSpPr>
            <p:spPr bwMode="auto">
              <a:xfrm>
                <a:off x="5293811" y="4082286"/>
                <a:ext cx="157235" cy="2745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67" name="Rectangle 76"/>
              <p:cNvSpPr>
                <a:spLocks noChangeArrowheads="1"/>
              </p:cNvSpPr>
              <p:nvPr/>
            </p:nvSpPr>
            <p:spPr bwMode="auto">
              <a:xfrm>
                <a:off x="5298803" y="4142185"/>
                <a:ext cx="152243" cy="2745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69" name="组合 168"/>
          <p:cNvGrpSpPr/>
          <p:nvPr/>
        </p:nvGrpSpPr>
        <p:grpSpPr bwMode="auto">
          <a:xfrm>
            <a:off x="2801938" y="3238500"/>
            <a:ext cx="1177925" cy="987425"/>
            <a:chOff x="3054575" y="3875798"/>
            <a:chExt cx="1177016" cy="988977"/>
          </a:xfrm>
        </p:grpSpPr>
        <p:sp>
          <p:nvSpPr>
            <p:cNvPr id="108638" name="Freeform 5"/>
            <p:cNvSpPr/>
            <p:nvPr/>
          </p:nvSpPr>
          <p:spPr bwMode="auto">
            <a:xfrm rot="6661043">
              <a:off x="3148594" y="3781779"/>
              <a:ext cx="988977" cy="1177016"/>
            </a:xfrm>
            <a:custGeom>
              <a:avLst/>
              <a:gdLst>
                <a:gd name="T0" fmla="*/ 562522 w 596"/>
                <a:gd name="T1" fmla="*/ 190912 h 709"/>
                <a:gd name="T2" fmla="*/ 988977 w 596"/>
                <a:gd name="T3" fmla="*/ 680644 h 709"/>
                <a:gd name="T4" fmla="*/ 494489 w 596"/>
                <a:gd name="T5" fmla="*/ 1177016 h 709"/>
                <a:gd name="T6" fmla="*/ 0 w 596"/>
                <a:gd name="T7" fmla="*/ 680644 h 709"/>
                <a:gd name="T8" fmla="*/ 423136 w 596"/>
                <a:gd name="T9" fmla="*/ 190912 h 709"/>
                <a:gd name="T10" fmla="*/ 491170 w 596"/>
                <a:gd name="T11" fmla="*/ 0 h 709"/>
                <a:gd name="T12" fmla="*/ 562522 w 596"/>
                <a:gd name="T13" fmla="*/ 190912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64A0DC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68" name="Group 71"/>
            <p:cNvGrpSpPr/>
            <p:nvPr/>
          </p:nvGrpSpPr>
          <p:grpSpPr>
            <a:xfrm>
              <a:off x="3322342" y="4057581"/>
              <a:ext cx="455601" cy="571253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69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70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71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72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67" name="组合 166"/>
          <p:cNvGrpSpPr/>
          <p:nvPr/>
        </p:nvGrpSpPr>
        <p:grpSpPr bwMode="auto">
          <a:xfrm>
            <a:off x="3878263" y="1573213"/>
            <a:ext cx="1114425" cy="1119187"/>
            <a:chOff x="3733000" y="1701884"/>
            <a:chExt cx="1254984" cy="1262184"/>
          </a:xfrm>
        </p:grpSpPr>
        <p:sp>
          <p:nvSpPr>
            <p:cNvPr id="17" name="Oval 19"/>
            <p:cNvSpPr/>
            <p:nvPr/>
          </p:nvSpPr>
          <p:spPr>
            <a:xfrm>
              <a:off x="3733000" y="1701884"/>
              <a:ext cx="1254984" cy="1262184"/>
            </a:xfrm>
            <a:prstGeom prst="ellipse">
              <a:avLst/>
            </a:prstGeom>
            <a:solidFill>
              <a:srgbClr val="F4CE3F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73" name="Group 76"/>
            <p:cNvGrpSpPr/>
            <p:nvPr/>
          </p:nvGrpSpPr>
          <p:grpSpPr>
            <a:xfrm>
              <a:off x="4030664" y="2009636"/>
              <a:ext cx="732467" cy="644851"/>
              <a:chOff x="6040049" y="4182118"/>
              <a:chExt cx="521619" cy="459224"/>
            </a:xfrm>
            <a:solidFill>
              <a:schemeClr val="bg1"/>
            </a:solidFill>
          </p:grpSpPr>
          <p:sp>
            <p:nvSpPr>
              <p:cNvPr id="74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75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76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77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78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49" name="组合 148"/>
          <p:cNvGrpSpPr/>
          <p:nvPr/>
        </p:nvGrpSpPr>
        <p:grpSpPr bwMode="auto">
          <a:xfrm>
            <a:off x="7358063" y="4349750"/>
            <a:ext cx="1177925" cy="989013"/>
            <a:chOff x="6977311" y="4556710"/>
            <a:chExt cx="1177016" cy="988977"/>
          </a:xfrm>
        </p:grpSpPr>
        <p:sp>
          <p:nvSpPr>
            <p:cNvPr id="108634" name="Freeform 5"/>
            <p:cNvSpPr/>
            <p:nvPr/>
          </p:nvSpPr>
          <p:spPr bwMode="auto">
            <a:xfrm rot="-6829096">
              <a:off x="7071330" y="4462691"/>
              <a:ext cx="988977" cy="1177016"/>
            </a:xfrm>
            <a:custGeom>
              <a:avLst/>
              <a:gdLst>
                <a:gd name="T0" fmla="*/ 562522 w 596"/>
                <a:gd name="T1" fmla="*/ 190912 h 709"/>
                <a:gd name="T2" fmla="*/ 988977 w 596"/>
                <a:gd name="T3" fmla="*/ 680644 h 709"/>
                <a:gd name="T4" fmla="*/ 494489 w 596"/>
                <a:gd name="T5" fmla="*/ 1177016 h 709"/>
                <a:gd name="T6" fmla="*/ 0 w 596"/>
                <a:gd name="T7" fmla="*/ 680644 h 709"/>
                <a:gd name="T8" fmla="*/ 423136 w 596"/>
                <a:gd name="T9" fmla="*/ 190912 h 709"/>
                <a:gd name="T10" fmla="*/ 491170 w 596"/>
                <a:gd name="T11" fmla="*/ 0 h 709"/>
                <a:gd name="T12" fmla="*/ 562522 w 596"/>
                <a:gd name="T13" fmla="*/ 190912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64A0DC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79" name="Group 82"/>
            <p:cNvGrpSpPr/>
            <p:nvPr/>
          </p:nvGrpSpPr>
          <p:grpSpPr>
            <a:xfrm>
              <a:off x="7438275" y="4777839"/>
              <a:ext cx="429933" cy="465763"/>
              <a:chOff x="6941027" y="4788593"/>
              <a:chExt cx="359392" cy="389342"/>
            </a:xfrm>
            <a:solidFill>
              <a:schemeClr val="bg1"/>
            </a:solidFill>
          </p:grpSpPr>
          <p:sp>
            <p:nvSpPr>
              <p:cNvPr id="80" name="Freeform 132"/>
              <p:cNvSpPr/>
              <p:nvPr/>
            </p:nvSpPr>
            <p:spPr bwMode="auto">
              <a:xfrm>
                <a:off x="7018395" y="4880936"/>
                <a:ext cx="204654" cy="207151"/>
              </a:xfrm>
              <a:custGeom>
                <a:avLst/>
                <a:gdLst>
                  <a:gd name="T0" fmla="*/ 0 w 82"/>
                  <a:gd name="T1" fmla="*/ 29 h 83"/>
                  <a:gd name="T2" fmla="*/ 58 w 82"/>
                  <a:gd name="T3" fmla="*/ 29 h 83"/>
                  <a:gd name="T4" fmla="*/ 58 w 82"/>
                  <a:gd name="T5" fmla="*/ 83 h 83"/>
                  <a:gd name="T6" fmla="*/ 82 w 82"/>
                  <a:gd name="T7" fmla="*/ 83 h 83"/>
                  <a:gd name="T8" fmla="*/ 82 w 82"/>
                  <a:gd name="T9" fmla="*/ 0 h 83"/>
                  <a:gd name="T10" fmla="*/ 0 w 82"/>
                  <a:gd name="T11" fmla="*/ 0 h 83"/>
                  <a:gd name="T12" fmla="*/ 0 w 82"/>
                  <a:gd name="T13" fmla="*/ 2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3">
                    <a:moveTo>
                      <a:pt x="0" y="29"/>
                    </a:moveTo>
                    <a:lnTo>
                      <a:pt x="58" y="29"/>
                    </a:lnTo>
                    <a:lnTo>
                      <a:pt x="58" y="83"/>
                    </a:lnTo>
                    <a:lnTo>
                      <a:pt x="82" y="83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81" name="Freeform 133"/>
              <p:cNvSpPr/>
              <p:nvPr/>
            </p:nvSpPr>
            <p:spPr bwMode="auto">
              <a:xfrm>
                <a:off x="7093268" y="4788593"/>
                <a:ext cx="207151" cy="204654"/>
              </a:xfrm>
              <a:custGeom>
                <a:avLst/>
                <a:gdLst>
                  <a:gd name="T0" fmla="*/ 0 w 83"/>
                  <a:gd name="T1" fmla="*/ 0 h 82"/>
                  <a:gd name="T2" fmla="*/ 0 w 83"/>
                  <a:gd name="T3" fmla="*/ 29 h 82"/>
                  <a:gd name="T4" fmla="*/ 59 w 83"/>
                  <a:gd name="T5" fmla="*/ 29 h 82"/>
                  <a:gd name="T6" fmla="*/ 59 w 83"/>
                  <a:gd name="T7" fmla="*/ 82 h 82"/>
                  <a:gd name="T8" fmla="*/ 83 w 83"/>
                  <a:gd name="T9" fmla="*/ 82 h 82"/>
                  <a:gd name="T10" fmla="*/ 83 w 83"/>
                  <a:gd name="T11" fmla="*/ 0 h 82"/>
                  <a:gd name="T12" fmla="*/ 0 w 83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82">
                    <a:moveTo>
                      <a:pt x="0" y="0"/>
                    </a:moveTo>
                    <a:lnTo>
                      <a:pt x="0" y="29"/>
                    </a:lnTo>
                    <a:lnTo>
                      <a:pt x="59" y="29"/>
                    </a:lnTo>
                    <a:lnTo>
                      <a:pt x="59" y="82"/>
                    </a:lnTo>
                    <a:lnTo>
                      <a:pt x="83" y="82"/>
                    </a:lnTo>
                    <a:lnTo>
                      <a:pt x="8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82" name="Rectangle 134"/>
              <p:cNvSpPr>
                <a:spLocks noChangeArrowheads="1"/>
              </p:cNvSpPr>
              <p:nvPr/>
            </p:nvSpPr>
            <p:spPr bwMode="auto">
              <a:xfrm>
                <a:off x="6941027" y="4970784"/>
                <a:ext cx="207151" cy="20715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1" name="组合 150"/>
          <p:cNvGrpSpPr/>
          <p:nvPr/>
        </p:nvGrpSpPr>
        <p:grpSpPr bwMode="auto">
          <a:xfrm>
            <a:off x="2882900" y="2181225"/>
            <a:ext cx="898525" cy="903288"/>
            <a:chOff x="7802183" y="1837715"/>
            <a:chExt cx="1005867" cy="1011639"/>
          </a:xfrm>
        </p:grpSpPr>
        <p:sp>
          <p:nvSpPr>
            <p:cNvPr id="20" name="Oval 22"/>
            <p:cNvSpPr/>
            <p:nvPr/>
          </p:nvSpPr>
          <p:spPr>
            <a:xfrm>
              <a:off x="7802183" y="1837715"/>
              <a:ext cx="1005867" cy="1011639"/>
            </a:xfrm>
            <a:prstGeom prst="ellipse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83" name="Group 86"/>
            <p:cNvGrpSpPr/>
            <p:nvPr/>
          </p:nvGrpSpPr>
          <p:grpSpPr>
            <a:xfrm>
              <a:off x="8056973" y="2074711"/>
              <a:ext cx="498231" cy="561960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84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85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86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0" name="组合 149"/>
          <p:cNvGrpSpPr/>
          <p:nvPr/>
        </p:nvGrpSpPr>
        <p:grpSpPr bwMode="auto">
          <a:xfrm>
            <a:off x="7235825" y="3463925"/>
            <a:ext cx="950913" cy="800100"/>
            <a:chOff x="7134197" y="3562820"/>
            <a:chExt cx="1067349" cy="896832"/>
          </a:xfrm>
        </p:grpSpPr>
        <p:sp>
          <p:nvSpPr>
            <p:cNvPr id="108630" name="Freeform 13"/>
            <p:cNvSpPr/>
            <p:nvPr/>
          </p:nvSpPr>
          <p:spPr bwMode="auto">
            <a:xfrm rot="-7929367">
              <a:off x="7219456" y="3477561"/>
              <a:ext cx="896832" cy="1067349"/>
            </a:xfrm>
            <a:custGeom>
              <a:avLst/>
              <a:gdLst>
                <a:gd name="T0" fmla="*/ 510111 w 596"/>
                <a:gd name="T1" fmla="*/ 173124 h 709"/>
                <a:gd name="T2" fmla="*/ 896832 w 596"/>
                <a:gd name="T3" fmla="*/ 617226 h 709"/>
                <a:gd name="T4" fmla="*/ 448416 w 596"/>
                <a:gd name="T5" fmla="*/ 1067349 h 709"/>
                <a:gd name="T6" fmla="*/ 0 w 596"/>
                <a:gd name="T7" fmla="*/ 617226 h 709"/>
                <a:gd name="T8" fmla="*/ 383712 w 596"/>
                <a:gd name="T9" fmla="*/ 173124 h 709"/>
                <a:gd name="T10" fmla="*/ 445406 w 596"/>
                <a:gd name="T11" fmla="*/ 0 h 709"/>
                <a:gd name="T12" fmla="*/ 510111 w 596"/>
                <a:gd name="T13" fmla="*/ 173124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43C5AD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87" name="Group 90"/>
            <p:cNvGrpSpPr/>
            <p:nvPr/>
          </p:nvGrpSpPr>
          <p:grpSpPr>
            <a:xfrm>
              <a:off x="7470332" y="3685652"/>
              <a:ext cx="532703" cy="529200"/>
              <a:chOff x="6853673" y="3715407"/>
              <a:chExt cx="379359" cy="376864"/>
            </a:xfrm>
            <a:solidFill>
              <a:schemeClr val="bg1"/>
            </a:solidFill>
          </p:grpSpPr>
          <p:sp>
            <p:nvSpPr>
              <p:cNvPr id="88" name="Freeform 150"/>
              <p:cNvSpPr>
                <a:spLocks noEditPoints="1"/>
              </p:cNvSpPr>
              <p:nvPr/>
            </p:nvSpPr>
            <p:spPr bwMode="auto">
              <a:xfrm>
                <a:off x="6853673" y="3715407"/>
                <a:ext cx="379359" cy="376864"/>
              </a:xfrm>
              <a:custGeom>
                <a:avLst/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108 h 114"/>
                  <a:gd name="T12" fmla="*/ 6 w 114"/>
                  <a:gd name="T13" fmla="*/ 57 h 114"/>
                  <a:gd name="T14" fmla="*/ 57 w 114"/>
                  <a:gd name="T15" fmla="*/ 6 h 114"/>
                  <a:gd name="T16" fmla="*/ 108 w 114"/>
                  <a:gd name="T17" fmla="*/ 57 h 114"/>
                  <a:gd name="T18" fmla="*/ 57 w 114"/>
                  <a:gd name="T19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89" name="Rectangle 151"/>
              <p:cNvSpPr>
                <a:spLocks noChangeArrowheads="1"/>
              </p:cNvSpPr>
              <p:nvPr/>
            </p:nvSpPr>
            <p:spPr bwMode="auto">
              <a:xfrm>
                <a:off x="6998429" y="3987447"/>
                <a:ext cx="22463" cy="424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90" name="Rectangle 152"/>
              <p:cNvSpPr>
                <a:spLocks noChangeArrowheads="1"/>
              </p:cNvSpPr>
              <p:nvPr/>
            </p:nvSpPr>
            <p:spPr bwMode="auto">
              <a:xfrm>
                <a:off x="7033370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91" name="Rectangle 153"/>
              <p:cNvSpPr>
                <a:spLocks noChangeArrowheads="1"/>
              </p:cNvSpPr>
              <p:nvPr/>
            </p:nvSpPr>
            <p:spPr bwMode="auto">
              <a:xfrm>
                <a:off x="7068311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92" name="Freeform 154"/>
              <p:cNvSpPr/>
              <p:nvPr/>
            </p:nvSpPr>
            <p:spPr bwMode="auto">
              <a:xfrm>
                <a:off x="6970976" y="3822725"/>
                <a:ext cx="82362" cy="84857"/>
              </a:xfrm>
              <a:custGeom>
                <a:avLst/>
                <a:gdLst>
                  <a:gd name="T0" fmla="*/ 19 w 25"/>
                  <a:gd name="T1" fmla="*/ 22 h 25"/>
                  <a:gd name="T2" fmla="*/ 22 w 25"/>
                  <a:gd name="T3" fmla="*/ 25 h 25"/>
                  <a:gd name="T4" fmla="*/ 25 w 25"/>
                  <a:gd name="T5" fmla="*/ 22 h 25"/>
                  <a:gd name="T6" fmla="*/ 22 w 25"/>
                  <a:gd name="T7" fmla="*/ 19 h 25"/>
                  <a:gd name="T8" fmla="*/ 21 w 25"/>
                  <a:gd name="T9" fmla="*/ 19 h 25"/>
                  <a:gd name="T10" fmla="*/ 0 w 25"/>
                  <a:gd name="T11" fmla="*/ 0 h 25"/>
                  <a:gd name="T12" fmla="*/ 19 w 25"/>
                  <a:gd name="T13" fmla="*/ 22 h 25"/>
                  <a:gd name="T14" fmla="*/ 19 w 25"/>
                  <a:gd name="T15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93" name="Freeform 155"/>
              <p:cNvSpPr/>
              <p:nvPr/>
            </p:nvSpPr>
            <p:spPr bwMode="auto">
              <a:xfrm>
                <a:off x="6921060" y="3987447"/>
                <a:ext cx="22463" cy="19966"/>
              </a:xfrm>
              <a:custGeom>
                <a:avLst/>
                <a:gdLst>
                  <a:gd name="T0" fmla="*/ 0 w 9"/>
                  <a:gd name="T1" fmla="*/ 6 h 8"/>
                  <a:gd name="T2" fmla="*/ 3 w 9"/>
                  <a:gd name="T3" fmla="*/ 8 h 8"/>
                  <a:gd name="T4" fmla="*/ 9 w 9"/>
                  <a:gd name="T5" fmla="*/ 1 h 8"/>
                  <a:gd name="T6" fmla="*/ 7 w 9"/>
                  <a:gd name="T7" fmla="*/ 0 h 8"/>
                  <a:gd name="T8" fmla="*/ 0 w 9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94" name="Freeform 156"/>
              <p:cNvSpPr/>
              <p:nvPr/>
            </p:nvSpPr>
            <p:spPr bwMode="auto">
              <a:xfrm>
                <a:off x="6901094" y="3942523"/>
                <a:ext cx="27454" cy="14975"/>
              </a:xfrm>
              <a:custGeom>
                <a:avLst/>
                <a:gdLst>
                  <a:gd name="T0" fmla="*/ 9 w 11"/>
                  <a:gd name="T1" fmla="*/ 0 h 6"/>
                  <a:gd name="T2" fmla="*/ 0 w 11"/>
                  <a:gd name="T3" fmla="*/ 3 h 6"/>
                  <a:gd name="T4" fmla="*/ 1 w 11"/>
                  <a:gd name="T5" fmla="*/ 6 h 6"/>
                  <a:gd name="T6" fmla="*/ 11 w 11"/>
                  <a:gd name="T7" fmla="*/ 3 h 6"/>
                  <a:gd name="T8" fmla="*/ 9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95" name="Freeform 157"/>
              <p:cNvSpPr/>
              <p:nvPr/>
            </p:nvSpPr>
            <p:spPr bwMode="auto">
              <a:xfrm>
                <a:off x="6933538" y="3790281"/>
                <a:ext cx="19966" cy="22463"/>
              </a:xfrm>
              <a:custGeom>
                <a:avLst/>
                <a:gdLst>
                  <a:gd name="T0" fmla="*/ 0 w 8"/>
                  <a:gd name="T1" fmla="*/ 3 h 9"/>
                  <a:gd name="T2" fmla="*/ 7 w 8"/>
                  <a:gd name="T3" fmla="*/ 9 h 9"/>
                  <a:gd name="T4" fmla="*/ 8 w 8"/>
                  <a:gd name="T5" fmla="*/ 7 h 9"/>
                  <a:gd name="T6" fmla="*/ 2 w 8"/>
                  <a:gd name="T7" fmla="*/ 0 h 9"/>
                  <a:gd name="T8" fmla="*/ 0 w 8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96" name="Freeform 158"/>
              <p:cNvSpPr/>
              <p:nvPr/>
            </p:nvSpPr>
            <p:spPr bwMode="auto">
              <a:xfrm>
                <a:off x="6903589" y="3840196"/>
                <a:ext cx="27454" cy="12480"/>
              </a:xfrm>
              <a:custGeom>
                <a:avLst/>
                <a:gdLst>
                  <a:gd name="T0" fmla="*/ 11 w 11"/>
                  <a:gd name="T1" fmla="*/ 3 h 5"/>
                  <a:gd name="T2" fmla="*/ 2 w 11"/>
                  <a:gd name="T3" fmla="*/ 0 h 5"/>
                  <a:gd name="T4" fmla="*/ 0 w 11"/>
                  <a:gd name="T5" fmla="*/ 3 h 5"/>
                  <a:gd name="T6" fmla="*/ 10 w 11"/>
                  <a:gd name="T7" fmla="*/ 5 h 5"/>
                  <a:gd name="T8" fmla="*/ 11 w 11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97" name="Rectangle 159"/>
              <p:cNvSpPr>
                <a:spLocks noChangeArrowheads="1"/>
              </p:cNvSpPr>
              <p:nvPr/>
            </p:nvSpPr>
            <p:spPr bwMode="auto">
              <a:xfrm>
                <a:off x="7040858" y="3750348"/>
                <a:ext cx="7488" cy="22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98" name="Freeform 160"/>
              <p:cNvSpPr/>
              <p:nvPr/>
            </p:nvSpPr>
            <p:spPr bwMode="auto">
              <a:xfrm>
                <a:off x="6973471" y="3760331"/>
                <a:ext cx="17471" cy="22463"/>
              </a:xfrm>
              <a:custGeom>
                <a:avLst/>
                <a:gdLst>
                  <a:gd name="T0" fmla="*/ 7 w 7"/>
                  <a:gd name="T1" fmla="*/ 8 h 9"/>
                  <a:gd name="T2" fmla="*/ 3 w 7"/>
                  <a:gd name="T3" fmla="*/ 0 h 9"/>
                  <a:gd name="T4" fmla="*/ 0 w 7"/>
                  <a:gd name="T5" fmla="*/ 2 h 9"/>
                  <a:gd name="T6" fmla="*/ 4 w 7"/>
                  <a:gd name="T7" fmla="*/ 9 h 9"/>
                  <a:gd name="T8" fmla="*/ 7 w 7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99" name="Freeform 161"/>
              <p:cNvSpPr/>
              <p:nvPr/>
            </p:nvSpPr>
            <p:spPr bwMode="auto">
              <a:xfrm>
                <a:off x="7088277" y="3760331"/>
                <a:ext cx="12480" cy="27454"/>
              </a:xfrm>
              <a:custGeom>
                <a:avLst/>
                <a:gdLst>
                  <a:gd name="T0" fmla="*/ 0 w 5"/>
                  <a:gd name="T1" fmla="*/ 9 h 11"/>
                  <a:gd name="T2" fmla="*/ 2 w 5"/>
                  <a:gd name="T3" fmla="*/ 11 h 11"/>
                  <a:gd name="T4" fmla="*/ 5 w 5"/>
                  <a:gd name="T5" fmla="*/ 2 h 11"/>
                  <a:gd name="T6" fmla="*/ 2 w 5"/>
                  <a:gd name="T7" fmla="*/ 0 h 11"/>
                  <a:gd name="T8" fmla="*/ 0 w 5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00" name="Freeform 162"/>
              <p:cNvSpPr/>
              <p:nvPr/>
            </p:nvSpPr>
            <p:spPr bwMode="auto">
              <a:xfrm>
                <a:off x="7130706" y="3987447"/>
                <a:ext cx="22463" cy="19966"/>
              </a:xfrm>
              <a:custGeom>
                <a:avLst/>
                <a:gdLst>
                  <a:gd name="T0" fmla="*/ 0 w 9"/>
                  <a:gd name="T1" fmla="*/ 1 h 8"/>
                  <a:gd name="T2" fmla="*/ 8 w 9"/>
                  <a:gd name="T3" fmla="*/ 8 h 8"/>
                  <a:gd name="T4" fmla="*/ 9 w 9"/>
                  <a:gd name="T5" fmla="*/ 6 h 8"/>
                  <a:gd name="T6" fmla="*/ 3 w 9"/>
                  <a:gd name="T7" fmla="*/ 0 h 8"/>
                  <a:gd name="T8" fmla="*/ 0 w 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01" name="Freeform 163"/>
              <p:cNvSpPr/>
              <p:nvPr/>
            </p:nvSpPr>
            <p:spPr bwMode="auto">
              <a:xfrm>
                <a:off x="7158159" y="3942523"/>
                <a:ext cx="24958" cy="14975"/>
              </a:xfrm>
              <a:custGeom>
                <a:avLst/>
                <a:gdLst>
                  <a:gd name="T0" fmla="*/ 0 w 10"/>
                  <a:gd name="T1" fmla="*/ 3 h 6"/>
                  <a:gd name="T2" fmla="*/ 9 w 10"/>
                  <a:gd name="T3" fmla="*/ 6 h 6"/>
                  <a:gd name="T4" fmla="*/ 10 w 10"/>
                  <a:gd name="T5" fmla="*/ 3 h 6"/>
                  <a:gd name="T6" fmla="*/ 1 w 10"/>
                  <a:gd name="T7" fmla="*/ 0 h 6"/>
                  <a:gd name="T8" fmla="*/ 0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02" name="Freeform 164"/>
              <p:cNvSpPr/>
              <p:nvPr/>
            </p:nvSpPr>
            <p:spPr bwMode="auto">
              <a:xfrm>
                <a:off x="7128209" y="3790281"/>
                <a:ext cx="22463" cy="22463"/>
              </a:xfrm>
              <a:custGeom>
                <a:avLst/>
                <a:gdLst>
                  <a:gd name="T0" fmla="*/ 9 w 9"/>
                  <a:gd name="T1" fmla="*/ 3 h 9"/>
                  <a:gd name="T2" fmla="*/ 8 w 9"/>
                  <a:gd name="T3" fmla="*/ 0 h 9"/>
                  <a:gd name="T4" fmla="*/ 0 w 9"/>
                  <a:gd name="T5" fmla="*/ 7 h 9"/>
                  <a:gd name="T6" fmla="*/ 2 w 9"/>
                  <a:gd name="T7" fmla="*/ 9 h 9"/>
                  <a:gd name="T8" fmla="*/ 9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03" name="Freeform 165"/>
              <p:cNvSpPr/>
              <p:nvPr/>
            </p:nvSpPr>
            <p:spPr bwMode="auto">
              <a:xfrm>
                <a:off x="7153167" y="3840196"/>
                <a:ext cx="27454" cy="12480"/>
              </a:xfrm>
              <a:custGeom>
                <a:avLst/>
                <a:gdLst>
                  <a:gd name="T0" fmla="*/ 10 w 11"/>
                  <a:gd name="T1" fmla="*/ 0 h 5"/>
                  <a:gd name="T2" fmla="*/ 0 w 11"/>
                  <a:gd name="T3" fmla="*/ 3 h 5"/>
                  <a:gd name="T4" fmla="*/ 2 w 11"/>
                  <a:gd name="T5" fmla="*/ 5 h 5"/>
                  <a:gd name="T6" fmla="*/ 11 w 11"/>
                  <a:gd name="T7" fmla="*/ 3 h 5"/>
                  <a:gd name="T8" fmla="*/ 1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04" name="Rectangle 166"/>
              <p:cNvSpPr>
                <a:spLocks noChangeArrowheads="1"/>
              </p:cNvSpPr>
              <p:nvPr/>
            </p:nvSpPr>
            <p:spPr bwMode="auto">
              <a:xfrm>
                <a:off x="6893606" y="3890112"/>
                <a:ext cx="24958" cy="74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05" name="Rectangle 167"/>
              <p:cNvSpPr>
                <a:spLocks noChangeArrowheads="1"/>
              </p:cNvSpPr>
              <p:nvPr/>
            </p:nvSpPr>
            <p:spPr bwMode="auto">
              <a:xfrm>
                <a:off x="7170638" y="3892607"/>
                <a:ext cx="27454" cy="74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63" name="组合 162"/>
          <p:cNvGrpSpPr/>
          <p:nvPr/>
        </p:nvGrpSpPr>
        <p:grpSpPr bwMode="auto">
          <a:xfrm>
            <a:off x="2606675" y="4397375"/>
            <a:ext cx="1006475" cy="1011238"/>
            <a:chOff x="2166243" y="4454031"/>
            <a:chExt cx="1005867" cy="1011639"/>
          </a:xfrm>
        </p:grpSpPr>
        <p:sp>
          <p:nvSpPr>
            <p:cNvPr id="19" name="Oval 21"/>
            <p:cNvSpPr/>
            <p:nvPr/>
          </p:nvSpPr>
          <p:spPr>
            <a:xfrm>
              <a:off x="2166243" y="4454031"/>
              <a:ext cx="1005867" cy="1011639"/>
            </a:xfrm>
            <a:prstGeom prst="ellipse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106" name="Group 109"/>
            <p:cNvGrpSpPr/>
            <p:nvPr/>
          </p:nvGrpSpPr>
          <p:grpSpPr>
            <a:xfrm>
              <a:off x="2449088" y="4726893"/>
              <a:ext cx="420556" cy="546721"/>
              <a:chOff x="6421904" y="4798576"/>
              <a:chExt cx="299494" cy="389342"/>
            </a:xfrm>
            <a:solidFill>
              <a:schemeClr val="bg1"/>
            </a:solidFill>
          </p:grpSpPr>
          <p:sp>
            <p:nvSpPr>
              <p:cNvPr id="107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08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46" name="组合 145"/>
          <p:cNvGrpSpPr/>
          <p:nvPr/>
        </p:nvGrpSpPr>
        <p:grpSpPr bwMode="auto">
          <a:xfrm>
            <a:off x="9382125" y="2436813"/>
            <a:ext cx="715963" cy="720725"/>
            <a:chOff x="9105498" y="2506757"/>
            <a:chExt cx="715716" cy="719823"/>
          </a:xfrm>
        </p:grpSpPr>
        <p:sp>
          <p:nvSpPr>
            <p:cNvPr id="27" name="Oval 30"/>
            <p:cNvSpPr/>
            <p:nvPr/>
          </p:nvSpPr>
          <p:spPr>
            <a:xfrm>
              <a:off x="9105498" y="2506757"/>
              <a:ext cx="715716" cy="719823"/>
            </a:xfrm>
            <a:prstGeom prst="ellipse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109" name="Group 112"/>
            <p:cNvGrpSpPr/>
            <p:nvPr/>
          </p:nvGrpSpPr>
          <p:grpSpPr>
            <a:xfrm>
              <a:off x="9196783" y="2648503"/>
              <a:ext cx="536205" cy="4363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110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11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12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3" name="组合 152"/>
          <p:cNvGrpSpPr/>
          <p:nvPr/>
        </p:nvGrpSpPr>
        <p:grpSpPr bwMode="auto">
          <a:xfrm>
            <a:off x="8518525" y="2157413"/>
            <a:ext cx="715963" cy="720725"/>
            <a:chOff x="5782365" y="1289814"/>
            <a:chExt cx="715716" cy="719823"/>
          </a:xfrm>
        </p:grpSpPr>
        <p:sp>
          <p:nvSpPr>
            <p:cNvPr id="26" name="Oval 29"/>
            <p:cNvSpPr/>
            <p:nvPr/>
          </p:nvSpPr>
          <p:spPr>
            <a:xfrm>
              <a:off x="5782365" y="1289814"/>
              <a:ext cx="715716" cy="719823"/>
            </a:xfrm>
            <a:prstGeom prst="ellipse">
              <a:avLst/>
            </a:prstGeom>
            <a:solidFill>
              <a:srgbClr val="F4CE3F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113" name="Group 116"/>
            <p:cNvGrpSpPr/>
            <p:nvPr/>
          </p:nvGrpSpPr>
          <p:grpSpPr>
            <a:xfrm>
              <a:off x="5956522" y="1465130"/>
              <a:ext cx="396023" cy="393745"/>
              <a:chOff x="2306360" y="1306978"/>
              <a:chExt cx="434268" cy="431771"/>
            </a:xfrm>
            <a:solidFill>
              <a:schemeClr val="bg1"/>
            </a:solidFill>
          </p:grpSpPr>
          <p:sp>
            <p:nvSpPr>
              <p:cNvPr id="114" name="Freeform 8"/>
              <p:cNvSpPr/>
              <p:nvPr/>
            </p:nvSpPr>
            <p:spPr bwMode="auto">
              <a:xfrm>
                <a:off x="2306360" y="1623943"/>
                <a:ext cx="114806" cy="114806"/>
              </a:xfrm>
              <a:custGeom>
                <a:avLst/>
                <a:gdLst>
                  <a:gd name="T0" fmla="*/ 21 w 46"/>
                  <a:gd name="T1" fmla="*/ 0 h 46"/>
                  <a:gd name="T2" fmla="*/ 0 w 46"/>
                  <a:gd name="T3" fmla="*/ 46 h 46"/>
                  <a:gd name="T4" fmla="*/ 46 w 46"/>
                  <a:gd name="T5" fmla="*/ 25 h 46"/>
                  <a:gd name="T6" fmla="*/ 46 w 46"/>
                  <a:gd name="T7" fmla="*/ 26 h 46"/>
                  <a:gd name="T8" fmla="*/ 21 w 46"/>
                  <a:gd name="T9" fmla="*/ 0 h 46"/>
                  <a:gd name="T10" fmla="*/ 21 w 46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46">
                    <a:moveTo>
                      <a:pt x="21" y="0"/>
                    </a:moveTo>
                    <a:lnTo>
                      <a:pt x="0" y="46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15" name="Freeform 9"/>
              <p:cNvSpPr/>
              <p:nvPr/>
            </p:nvSpPr>
            <p:spPr bwMode="auto">
              <a:xfrm>
                <a:off x="2371251" y="1344415"/>
                <a:ext cx="289511" cy="292007"/>
              </a:xfrm>
              <a:custGeom>
                <a:avLst/>
                <a:gdLst>
                  <a:gd name="T0" fmla="*/ 105 w 116"/>
                  <a:gd name="T1" fmla="*/ 0 h 117"/>
                  <a:gd name="T2" fmla="*/ 0 w 116"/>
                  <a:gd name="T3" fmla="*/ 106 h 117"/>
                  <a:gd name="T4" fmla="*/ 11 w 116"/>
                  <a:gd name="T5" fmla="*/ 117 h 117"/>
                  <a:gd name="T6" fmla="*/ 116 w 116"/>
                  <a:gd name="T7" fmla="*/ 10 h 117"/>
                  <a:gd name="T8" fmla="*/ 105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5" y="0"/>
                    </a:moveTo>
                    <a:lnTo>
                      <a:pt x="0" y="106"/>
                    </a:lnTo>
                    <a:lnTo>
                      <a:pt x="11" y="117"/>
                    </a:lnTo>
                    <a:lnTo>
                      <a:pt x="116" y="10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16" name="Freeform 10"/>
              <p:cNvSpPr/>
              <p:nvPr/>
            </p:nvSpPr>
            <p:spPr bwMode="auto">
              <a:xfrm>
                <a:off x="2411183" y="1384348"/>
                <a:ext cx="289511" cy="292007"/>
              </a:xfrm>
              <a:custGeom>
                <a:avLst/>
                <a:gdLst>
                  <a:gd name="T0" fmla="*/ 107 w 116"/>
                  <a:gd name="T1" fmla="*/ 0 h 117"/>
                  <a:gd name="T2" fmla="*/ 0 w 116"/>
                  <a:gd name="T3" fmla="*/ 106 h 117"/>
                  <a:gd name="T4" fmla="*/ 11 w 116"/>
                  <a:gd name="T5" fmla="*/ 117 h 117"/>
                  <a:gd name="T6" fmla="*/ 116 w 116"/>
                  <a:gd name="T7" fmla="*/ 10 h 117"/>
                  <a:gd name="T8" fmla="*/ 107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7" y="0"/>
                    </a:moveTo>
                    <a:lnTo>
                      <a:pt x="0" y="106"/>
                    </a:lnTo>
                    <a:lnTo>
                      <a:pt x="11" y="117"/>
                    </a:lnTo>
                    <a:lnTo>
                      <a:pt x="116" y="1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17" name="Freeform 11"/>
              <p:cNvSpPr/>
              <p:nvPr/>
            </p:nvSpPr>
            <p:spPr bwMode="auto">
              <a:xfrm>
                <a:off x="2653275" y="1306978"/>
                <a:ext cx="87353" cy="87353"/>
              </a:xfrm>
              <a:custGeom>
                <a:avLst/>
                <a:gdLst>
                  <a:gd name="T0" fmla="*/ 17 w 26"/>
                  <a:gd name="T1" fmla="*/ 8 h 26"/>
                  <a:gd name="T2" fmla="*/ 0 w 26"/>
                  <a:gd name="T3" fmla="*/ 7 h 26"/>
                  <a:gd name="T4" fmla="*/ 19 w 26"/>
                  <a:gd name="T5" fmla="*/ 26 h 26"/>
                  <a:gd name="T6" fmla="*/ 17 w 26"/>
                  <a:gd name="T7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17" y="8"/>
                    </a:moveTo>
                    <a:cubicBezTo>
                      <a:pt x="9" y="0"/>
                      <a:pt x="0" y="7"/>
                      <a:pt x="0" y="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6" y="17"/>
                      <a:pt x="1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4" name="组合 153"/>
          <p:cNvGrpSpPr/>
          <p:nvPr/>
        </p:nvGrpSpPr>
        <p:grpSpPr bwMode="auto">
          <a:xfrm>
            <a:off x="4762500" y="2601913"/>
            <a:ext cx="593725" cy="598487"/>
            <a:chOff x="5066650" y="1740741"/>
            <a:chExt cx="715716" cy="719823"/>
          </a:xfrm>
        </p:grpSpPr>
        <p:sp>
          <p:nvSpPr>
            <p:cNvPr id="23" name="Oval 25"/>
            <p:cNvSpPr/>
            <p:nvPr/>
          </p:nvSpPr>
          <p:spPr>
            <a:xfrm>
              <a:off x="5066650" y="1740741"/>
              <a:ext cx="715716" cy="719823"/>
            </a:xfrm>
            <a:prstGeom prst="ellipse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118" name="Group 121"/>
            <p:cNvGrpSpPr/>
            <p:nvPr/>
          </p:nvGrpSpPr>
          <p:grpSpPr>
            <a:xfrm>
              <a:off x="5260704" y="1942769"/>
              <a:ext cx="354901" cy="301399"/>
              <a:chOff x="2950272" y="1314466"/>
              <a:chExt cx="496661" cy="421788"/>
            </a:xfrm>
            <a:solidFill>
              <a:schemeClr val="bg1"/>
            </a:solidFill>
          </p:grpSpPr>
          <p:sp>
            <p:nvSpPr>
              <p:cNvPr id="119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20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21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22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23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24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9" name="组合 158"/>
          <p:cNvGrpSpPr/>
          <p:nvPr/>
        </p:nvGrpSpPr>
        <p:grpSpPr bwMode="auto">
          <a:xfrm>
            <a:off x="5122863" y="3113088"/>
            <a:ext cx="752475" cy="893762"/>
            <a:chOff x="5317183" y="3513544"/>
            <a:chExt cx="751904" cy="894867"/>
          </a:xfrm>
        </p:grpSpPr>
        <p:sp>
          <p:nvSpPr>
            <p:cNvPr id="108620" name="Freeform 6"/>
            <p:cNvSpPr/>
            <p:nvPr/>
          </p:nvSpPr>
          <p:spPr bwMode="auto">
            <a:xfrm rot="8673252">
              <a:off x="5317183" y="3513544"/>
              <a:ext cx="751904" cy="894867"/>
            </a:xfrm>
            <a:custGeom>
              <a:avLst/>
              <a:gdLst>
                <a:gd name="T0" fmla="*/ 427677 w 596"/>
                <a:gd name="T1" fmla="*/ 145148 h 709"/>
                <a:gd name="T2" fmla="*/ 751904 w 596"/>
                <a:gd name="T3" fmla="*/ 517483 h 709"/>
                <a:gd name="T4" fmla="*/ 375952 w 596"/>
                <a:gd name="T5" fmla="*/ 894867 h 709"/>
                <a:gd name="T6" fmla="*/ 0 w 596"/>
                <a:gd name="T7" fmla="*/ 517483 h 709"/>
                <a:gd name="T8" fmla="*/ 321704 w 596"/>
                <a:gd name="T9" fmla="*/ 145148 h 709"/>
                <a:gd name="T10" fmla="*/ 373429 w 596"/>
                <a:gd name="T11" fmla="*/ 0 h 709"/>
                <a:gd name="T12" fmla="*/ 427677 w 596"/>
                <a:gd name="T13" fmla="*/ 145148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0092C3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8621" name="Freeform 45"/>
            <p:cNvSpPr>
              <a:spLocks noEditPoints="1"/>
            </p:cNvSpPr>
            <p:nvPr/>
          </p:nvSpPr>
          <p:spPr bwMode="auto">
            <a:xfrm>
              <a:off x="5491642" y="3682404"/>
              <a:ext cx="337257" cy="434947"/>
            </a:xfrm>
            <a:custGeom>
              <a:avLst/>
              <a:gdLst>
                <a:gd name="T0" fmla="*/ 321786 w 109"/>
                <a:gd name="T1" fmla="*/ 206677 h 141"/>
                <a:gd name="T2" fmla="*/ 297034 w 109"/>
                <a:gd name="T3" fmla="*/ 206677 h 141"/>
                <a:gd name="T4" fmla="*/ 297034 w 109"/>
                <a:gd name="T5" fmla="*/ 135728 h 141"/>
                <a:gd name="T6" fmla="*/ 259904 w 109"/>
                <a:gd name="T7" fmla="*/ 40101 h 141"/>
                <a:gd name="T8" fmla="*/ 170176 w 109"/>
                <a:gd name="T9" fmla="*/ 0 h 141"/>
                <a:gd name="T10" fmla="*/ 77353 w 109"/>
                <a:gd name="T11" fmla="*/ 40101 h 141"/>
                <a:gd name="T12" fmla="*/ 40223 w 109"/>
                <a:gd name="T13" fmla="*/ 135728 h 141"/>
                <a:gd name="T14" fmla="*/ 40223 w 109"/>
                <a:gd name="T15" fmla="*/ 206677 h 141"/>
                <a:gd name="T16" fmla="*/ 18565 w 109"/>
                <a:gd name="T17" fmla="*/ 206677 h 141"/>
                <a:gd name="T18" fmla="*/ 0 w 109"/>
                <a:gd name="T19" fmla="*/ 225185 h 141"/>
                <a:gd name="T20" fmla="*/ 0 w 109"/>
                <a:gd name="T21" fmla="*/ 419523 h 141"/>
                <a:gd name="T22" fmla="*/ 18565 w 109"/>
                <a:gd name="T23" fmla="*/ 434947 h 141"/>
                <a:gd name="T24" fmla="*/ 321786 w 109"/>
                <a:gd name="T25" fmla="*/ 434947 h 141"/>
                <a:gd name="T26" fmla="*/ 337257 w 109"/>
                <a:gd name="T27" fmla="*/ 419523 h 141"/>
                <a:gd name="T28" fmla="*/ 337257 w 109"/>
                <a:gd name="T29" fmla="*/ 225185 h 141"/>
                <a:gd name="T30" fmla="*/ 321786 w 109"/>
                <a:gd name="T31" fmla="*/ 206677 h 141"/>
                <a:gd name="T32" fmla="*/ 207305 w 109"/>
                <a:gd name="T33" fmla="*/ 382507 h 141"/>
                <a:gd name="T34" fmla="*/ 170176 w 109"/>
                <a:gd name="T35" fmla="*/ 419523 h 141"/>
                <a:gd name="T36" fmla="*/ 133046 w 109"/>
                <a:gd name="T37" fmla="*/ 382507 h 141"/>
                <a:gd name="T38" fmla="*/ 133046 w 109"/>
                <a:gd name="T39" fmla="*/ 314642 h 141"/>
                <a:gd name="T40" fmla="*/ 170176 w 109"/>
                <a:gd name="T41" fmla="*/ 277626 h 141"/>
                <a:gd name="T42" fmla="*/ 207305 w 109"/>
                <a:gd name="T43" fmla="*/ 314642 h 141"/>
                <a:gd name="T44" fmla="*/ 207305 w 109"/>
                <a:gd name="T45" fmla="*/ 382507 h 141"/>
                <a:gd name="T46" fmla="*/ 238246 w 109"/>
                <a:gd name="T47" fmla="*/ 206677 h 141"/>
                <a:gd name="T48" fmla="*/ 102105 w 109"/>
                <a:gd name="T49" fmla="*/ 206677 h 141"/>
                <a:gd name="T50" fmla="*/ 102105 w 109"/>
                <a:gd name="T51" fmla="*/ 135728 h 141"/>
                <a:gd name="T52" fmla="*/ 120670 w 109"/>
                <a:gd name="T53" fmla="*/ 80203 h 141"/>
                <a:gd name="T54" fmla="*/ 170176 w 109"/>
                <a:gd name="T55" fmla="*/ 58610 h 141"/>
                <a:gd name="T56" fmla="*/ 216587 w 109"/>
                <a:gd name="T57" fmla="*/ 80203 h 141"/>
                <a:gd name="T58" fmla="*/ 238246 w 109"/>
                <a:gd name="T59" fmla="*/ 135728 h 141"/>
                <a:gd name="T60" fmla="*/ 238246 w 109"/>
                <a:gd name="T61" fmla="*/ 206677 h 1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9"/>
                <a:gd name="T94" fmla="*/ 0 h 141"/>
                <a:gd name="T95" fmla="*/ 109 w 109"/>
                <a:gd name="T96" fmla="*/ 141 h 1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9" h="141">
                  <a:moveTo>
                    <a:pt x="104" y="67"/>
                  </a:moveTo>
                  <a:cubicBezTo>
                    <a:pt x="96" y="67"/>
                    <a:pt x="96" y="67"/>
                    <a:pt x="96" y="67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5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8" y="21"/>
                    <a:pt x="13" y="32"/>
                    <a:pt x="13" y="44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70"/>
                    <a:pt x="0" y="7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1"/>
                    <a:pt x="6" y="141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107" y="141"/>
                    <a:pt x="109" y="139"/>
                    <a:pt x="109" y="136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7" y="67"/>
                    <a:pt x="104" y="67"/>
                  </a:cubicBezTo>
                  <a:close/>
                  <a:moveTo>
                    <a:pt x="67" y="124"/>
                  </a:moveTo>
                  <a:cubicBezTo>
                    <a:pt x="67" y="130"/>
                    <a:pt x="61" y="136"/>
                    <a:pt x="55" y="136"/>
                  </a:cubicBezTo>
                  <a:cubicBezTo>
                    <a:pt x="48" y="136"/>
                    <a:pt x="43" y="130"/>
                    <a:pt x="43" y="124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95"/>
                    <a:pt x="48" y="90"/>
                    <a:pt x="55" y="90"/>
                  </a:cubicBezTo>
                  <a:cubicBezTo>
                    <a:pt x="61" y="90"/>
                    <a:pt x="67" y="95"/>
                    <a:pt x="67" y="102"/>
                  </a:cubicBezTo>
                  <a:lnTo>
                    <a:pt x="67" y="124"/>
                  </a:lnTo>
                  <a:close/>
                  <a:moveTo>
                    <a:pt x="77" y="67"/>
                  </a:moveTo>
                  <a:cubicBezTo>
                    <a:pt x="33" y="67"/>
                    <a:pt x="33" y="67"/>
                    <a:pt x="33" y="67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37"/>
                    <a:pt x="35" y="31"/>
                    <a:pt x="39" y="26"/>
                  </a:cubicBezTo>
                  <a:cubicBezTo>
                    <a:pt x="44" y="22"/>
                    <a:pt x="49" y="19"/>
                    <a:pt x="55" y="19"/>
                  </a:cubicBezTo>
                  <a:cubicBezTo>
                    <a:pt x="61" y="19"/>
                    <a:pt x="66" y="22"/>
                    <a:pt x="70" y="26"/>
                  </a:cubicBezTo>
                  <a:cubicBezTo>
                    <a:pt x="74" y="31"/>
                    <a:pt x="77" y="37"/>
                    <a:pt x="77" y="44"/>
                  </a:cubicBezTo>
                  <a:lnTo>
                    <a:pt x="77" y="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64" name="组合 163"/>
          <p:cNvGrpSpPr/>
          <p:nvPr/>
        </p:nvGrpSpPr>
        <p:grpSpPr bwMode="auto">
          <a:xfrm>
            <a:off x="2005013" y="2784475"/>
            <a:ext cx="715962" cy="719138"/>
            <a:chOff x="1601908" y="3794458"/>
            <a:chExt cx="715716" cy="719823"/>
          </a:xfrm>
        </p:grpSpPr>
        <p:sp>
          <p:nvSpPr>
            <p:cNvPr id="25" name="Oval 28"/>
            <p:cNvSpPr/>
            <p:nvPr/>
          </p:nvSpPr>
          <p:spPr>
            <a:xfrm>
              <a:off x="1601908" y="3794458"/>
              <a:ext cx="715716" cy="719823"/>
            </a:xfrm>
            <a:prstGeom prst="ellipse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126" name="Group 130"/>
            <p:cNvGrpSpPr/>
            <p:nvPr/>
          </p:nvGrpSpPr>
          <p:grpSpPr>
            <a:xfrm>
              <a:off x="1736673" y="3930750"/>
              <a:ext cx="453185" cy="445993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127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28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66" name="组合 165"/>
          <p:cNvGrpSpPr/>
          <p:nvPr/>
        </p:nvGrpSpPr>
        <p:grpSpPr bwMode="auto">
          <a:xfrm>
            <a:off x="7667625" y="1666875"/>
            <a:ext cx="715963" cy="719138"/>
            <a:chOff x="2953653" y="2129531"/>
            <a:chExt cx="715716" cy="719823"/>
          </a:xfrm>
        </p:grpSpPr>
        <p:sp>
          <p:nvSpPr>
            <p:cNvPr id="24" name="Oval 27"/>
            <p:cNvSpPr/>
            <p:nvPr/>
          </p:nvSpPr>
          <p:spPr>
            <a:xfrm>
              <a:off x="2953653" y="2129531"/>
              <a:ext cx="715716" cy="719823"/>
            </a:xfrm>
            <a:prstGeom prst="ellipse">
              <a:avLst/>
            </a:prstGeom>
            <a:solidFill>
              <a:srgbClr val="C1D84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129" name="Group 133"/>
            <p:cNvGrpSpPr/>
            <p:nvPr/>
          </p:nvGrpSpPr>
          <p:grpSpPr>
            <a:xfrm>
              <a:off x="3154439" y="2319423"/>
              <a:ext cx="314140" cy="357472"/>
              <a:chOff x="2927811" y="2108124"/>
              <a:chExt cx="361887" cy="411804"/>
            </a:xfrm>
            <a:solidFill>
              <a:schemeClr val="bg1"/>
            </a:solidFill>
          </p:grpSpPr>
          <p:sp>
            <p:nvSpPr>
              <p:cNvPr id="130" name="Freeform 68"/>
              <p:cNvSpPr>
                <a:spLocks noEditPoints="1"/>
              </p:cNvSpPr>
              <p:nvPr/>
            </p:nvSpPr>
            <p:spPr bwMode="auto">
              <a:xfrm>
                <a:off x="2927811" y="2108124"/>
                <a:ext cx="164722" cy="299494"/>
              </a:xfrm>
              <a:custGeom>
                <a:avLst/>
                <a:gdLst>
                  <a:gd name="T0" fmla="*/ 50 w 50"/>
                  <a:gd name="T1" fmla="*/ 83 h 90"/>
                  <a:gd name="T2" fmla="*/ 50 w 50"/>
                  <a:gd name="T3" fmla="*/ 7 h 90"/>
                  <a:gd name="T4" fmla="*/ 44 w 50"/>
                  <a:gd name="T5" fmla="*/ 0 h 90"/>
                  <a:gd name="T6" fmla="*/ 6 w 50"/>
                  <a:gd name="T7" fmla="*/ 0 h 90"/>
                  <a:gd name="T8" fmla="*/ 0 w 50"/>
                  <a:gd name="T9" fmla="*/ 7 h 90"/>
                  <a:gd name="T10" fmla="*/ 0 w 50"/>
                  <a:gd name="T11" fmla="*/ 83 h 90"/>
                  <a:gd name="T12" fmla="*/ 6 w 50"/>
                  <a:gd name="T13" fmla="*/ 90 h 90"/>
                  <a:gd name="T14" fmla="*/ 44 w 50"/>
                  <a:gd name="T15" fmla="*/ 90 h 90"/>
                  <a:gd name="T16" fmla="*/ 50 w 50"/>
                  <a:gd name="T17" fmla="*/ 83 h 90"/>
                  <a:gd name="T18" fmla="*/ 39 w 50"/>
                  <a:gd name="T19" fmla="*/ 5 h 90"/>
                  <a:gd name="T20" fmla="*/ 41 w 50"/>
                  <a:gd name="T21" fmla="*/ 6 h 90"/>
                  <a:gd name="T22" fmla="*/ 39 w 50"/>
                  <a:gd name="T23" fmla="*/ 8 h 90"/>
                  <a:gd name="T24" fmla="*/ 38 w 50"/>
                  <a:gd name="T25" fmla="*/ 6 h 90"/>
                  <a:gd name="T26" fmla="*/ 39 w 50"/>
                  <a:gd name="T27" fmla="*/ 5 h 90"/>
                  <a:gd name="T28" fmla="*/ 16 w 50"/>
                  <a:gd name="T29" fmla="*/ 5 h 90"/>
                  <a:gd name="T30" fmla="*/ 34 w 50"/>
                  <a:gd name="T31" fmla="*/ 5 h 90"/>
                  <a:gd name="T32" fmla="*/ 34 w 50"/>
                  <a:gd name="T33" fmla="*/ 7 h 90"/>
                  <a:gd name="T34" fmla="*/ 16 w 50"/>
                  <a:gd name="T35" fmla="*/ 7 h 90"/>
                  <a:gd name="T36" fmla="*/ 16 w 50"/>
                  <a:gd name="T37" fmla="*/ 5 h 90"/>
                  <a:gd name="T38" fmla="*/ 5 w 50"/>
                  <a:gd name="T39" fmla="*/ 69 h 90"/>
                  <a:gd name="T40" fmla="*/ 5 w 50"/>
                  <a:gd name="T41" fmla="*/ 11 h 90"/>
                  <a:gd name="T42" fmla="*/ 45 w 50"/>
                  <a:gd name="T43" fmla="*/ 11 h 90"/>
                  <a:gd name="T44" fmla="*/ 45 w 50"/>
                  <a:gd name="T45" fmla="*/ 69 h 90"/>
                  <a:gd name="T46" fmla="*/ 5 w 50"/>
                  <a:gd name="T47" fmla="*/ 69 h 90"/>
                  <a:gd name="T48" fmla="*/ 25 w 50"/>
                  <a:gd name="T49" fmla="*/ 83 h 90"/>
                  <a:gd name="T50" fmla="*/ 21 w 50"/>
                  <a:gd name="T51" fmla="*/ 79 h 90"/>
                  <a:gd name="T52" fmla="*/ 25 w 50"/>
                  <a:gd name="T53" fmla="*/ 75 h 90"/>
                  <a:gd name="T54" fmla="*/ 29 w 50"/>
                  <a:gd name="T55" fmla="*/ 79 h 90"/>
                  <a:gd name="T56" fmla="*/ 25 w 50"/>
                  <a:gd name="T57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9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31" name="Freeform 69"/>
              <p:cNvSpPr>
                <a:spLocks noEditPoints="1"/>
              </p:cNvSpPr>
              <p:nvPr/>
            </p:nvSpPr>
            <p:spPr bwMode="auto">
              <a:xfrm>
                <a:off x="3119985" y="2220434"/>
                <a:ext cx="169713" cy="299494"/>
              </a:xfrm>
              <a:custGeom>
                <a:avLst/>
                <a:gdLst>
                  <a:gd name="T0" fmla="*/ 44 w 51"/>
                  <a:gd name="T1" fmla="*/ 0 h 90"/>
                  <a:gd name="T2" fmla="*/ 7 w 51"/>
                  <a:gd name="T3" fmla="*/ 0 h 90"/>
                  <a:gd name="T4" fmla="*/ 0 w 51"/>
                  <a:gd name="T5" fmla="*/ 7 h 90"/>
                  <a:gd name="T6" fmla="*/ 0 w 51"/>
                  <a:gd name="T7" fmla="*/ 83 h 90"/>
                  <a:gd name="T8" fmla="*/ 7 w 51"/>
                  <a:gd name="T9" fmla="*/ 90 h 90"/>
                  <a:gd name="T10" fmla="*/ 44 w 51"/>
                  <a:gd name="T11" fmla="*/ 90 h 90"/>
                  <a:gd name="T12" fmla="*/ 51 w 51"/>
                  <a:gd name="T13" fmla="*/ 83 h 90"/>
                  <a:gd name="T14" fmla="*/ 51 w 51"/>
                  <a:gd name="T15" fmla="*/ 7 h 90"/>
                  <a:gd name="T16" fmla="*/ 44 w 51"/>
                  <a:gd name="T17" fmla="*/ 0 h 90"/>
                  <a:gd name="T18" fmla="*/ 40 w 51"/>
                  <a:gd name="T19" fmla="*/ 5 h 90"/>
                  <a:gd name="T20" fmla="*/ 42 w 51"/>
                  <a:gd name="T21" fmla="*/ 6 h 90"/>
                  <a:gd name="T22" fmla="*/ 40 w 51"/>
                  <a:gd name="T23" fmla="*/ 8 h 90"/>
                  <a:gd name="T24" fmla="*/ 38 w 51"/>
                  <a:gd name="T25" fmla="*/ 6 h 90"/>
                  <a:gd name="T26" fmla="*/ 40 w 51"/>
                  <a:gd name="T27" fmla="*/ 5 h 90"/>
                  <a:gd name="T28" fmla="*/ 17 w 51"/>
                  <a:gd name="T29" fmla="*/ 5 h 90"/>
                  <a:gd name="T30" fmla="*/ 34 w 51"/>
                  <a:gd name="T31" fmla="*/ 5 h 90"/>
                  <a:gd name="T32" fmla="*/ 34 w 51"/>
                  <a:gd name="T33" fmla="*/ 7 h 90"/>
                  <a:gd name="T34" fmla="*/ 17 w 51"/>
                  <a:gd name="T35" fmla="*/ 7 h 90"/>
                  <a:gd name="T36" fmla="*/ 17 w 51"/>
                  <a:gd name="T37" fmla="*/ 5 h 90"/>
                  <a:gd name="T38" fmla="*/ 26 w 51"/>
                  <a:gd name="T39" fmla="*/ 83 h 90"/>
                  <a:gd name="T40" fmla="*/ 21 w 51"/>
                  <a:gd name="T41" fmla="*/ 79 h 90"/>
                  <a:gd name="T42" fmla="*/ 26 w 51"/>
                  <a:gd name="T43" fmla="*/ 75 h 90"/>
                  <a:gd name="T44" fmla="*/ 30 w 51"/>
                  <a:gd name="T45" fmla="*/ 79 h 90"/>
                  <a:gd name="T46" fmla="*/ 26 w 51"/>
                  <a:gd name="T47" fmla="*/ 83 h 90"/>
                  <a:gd name="T48" fmla="*/ 46 w 51"/>
                  <a:gd name="T49" fmla="*/ 69 h 90"/>
                  <a:gd name="T50" fmla="*/ 5 w 51"/>
                  <a:gd name="T51" fmla="*/ 69 h 90"/>
                  <a:gd name="T52" fmla="*/ 5 w 51"/>
                  <a:gd name="T53" fmla="*/ 11 h 90"/>
                  <a:gd name="T54" fmla="*/ 46 w 51"/>
                  <a:gd name="T55" fmla="*/ 11 h 90"/>
                  <a:gd name="T56" fmla="*/ 46 w 51"/>
                  <a:gd name="T57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" h="90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32" name="Freeform 70"/>
              <p:cNvSpPr/>
              <p:nvPr/>
            </p:nvSpPr>
            <p:spPr bwMode="auto">
              <a:xfrm>
                <a:off x="3107507" y="2125594"/>
                <a:ext cx="99831" cy="82362"/>
              </a:xfrm>
              <a:custGeom>
                <a:avLst/>
                <a:gdLst>
                  <a:gd name="T0" fmla="*/ 32 w 40"/>
                  <a:gd name="T1" fmla="*/ 33 h 33"/>
                  <a:gd name="T2" fmla="*/ 40 w 40"/>
                  <a:gd name="T3" fmla="*/ 33 h 33"/>
                  <a:gd name="T4" fmla="*/ 40 w 40"/>
                  <a:gd name="T5" fmla="*/ 8 h 33"/>
                  <a:gd name="T6" fmla="*/ 40 w 40"/>
                  <a:gd name="T7" fmla="*/ 0 h 33"/>
                  <a:gd name="T8" fmla="*/ 32 w 40"/>
                  <a:gd name="T9" fmla="*/ 0 h 33"/>
                  <a:gd name="T10" fmla="*/ 0 w 40"/>
                  <a:gd name="T11" fmla="*/ 0 h 33"/>
                  <a:gd name="T12" fmla="*/ 0 w 40"/>
                  <a:gd name="T13" fmla="*/ 8 h 33"/>
                  <a:gd name="T14" fmla="*/ 32 w 40"/>
                  <a:gd name="T15" fmla="*/ 8 h 33"/>
                  <a:gd name="T16" fmla="*/ 32 w 40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3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33" name="Freeform 71"/>
              <p:cNvSpPr/>
              <p:nvPr/>
            </p:nvSpPr>
            <p:spPr bwMode="auto">
              <a:xfrm>
                <a:off x="3017659" y="2425088"/>
                <a:ext cx="82362" cy="82362"/>
              </a:xfrm>
              <a:custGeom>
                <a:avLst/>
                <a:gdLst>
                  <a:gd name="T0" fmla="*/ 8 w 33"/>
                  <a:gd name="T1" fmla="*/ 0 h 33"/>
                  <a:gd name="T2" fmla="*/ 0 w 33"/>
                  <a:gd name="T3" fmla="*/ 0 h 33"/>
                  <a:gd name="T4" fmla="*/ 0 w 33"/>
                  <a:gd name="T5" fmla="*/ 25 h 33"/>
                  <a:gd name="T6" fmla="*/ 0 w 33"/>
                  <a:gd name="T7" fmla="*/ 33 h 33"/>
                  <a:gd name="T8" fmla="*/ 8 w 33"/>
                  <a:gd name="T9" fmla="*/ 33 h 33"/>
                  <a:gd name="T10" fmla="*/ 33 w 33"/>
                  <a:gd name="T11" fmla="*/ 33 h 33"/>
                  <a:gd name="T12" fmla="*/ 33 w 33"/>
                  <a:gd name="T13" fmla="*/ 25 h 33"/>
                  <a:gd name="T14" fmla="*/ 8 w 33"/>
                  <a:gd name="T15" fmla="*/ 25 h 33"/>
                  <a:gd name="T16" fmla="*/ 8 w 33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62" name="组合 161"/>
          <p:cNvGrpSpPr/>
          <p:nvPr/>
        </p:nvGrpSpPr>
        <p:grpSpPr bwMode="auto">
          <a:xfrm>
            <a:off x="3751263" y="4433888"/>
            <a:ext cx="969962" cy="814387"/>
            <a:chOff x="3545558" y="4835994"/>
            <a:chExt cx="970215" cy="815215"/>
          </a:xfrm>
        </p:grpSpPr>
        <p:sp>
          <p:nvSpPr>
            <p:cNvPr id="108614" name="Freeform 5"/>
            <p:cNvSpPr/>
            <p:nvPr/>
          </p:nvSpPr>
          <p:spPr bwMode="auto">
            <a:xfrm rot="5400000">
              <a:off x="3623058" y="4758494"/>
              <a:ext cx="815215" cy="970215"/>
            </a:xfrm>
            <a:custGeom>
              <a:avLst/>
              <a:gdLst>
                <a:gd name="T0" fmla="*/ 463688 w 596"/>
                <a:gd name="T1" fmla="*/ 157369 h 709"/>
                <a:gd name="T2" fmla="*/ 815215 w 596"/>
                <a:gd name="T3" fmla="*/ 561055 h 709"/>
                <a:gd name="T4" fmla="*/ 407608 w 596"/>
                <a:gd name="T5" fmla="*/ 970215 h 709"/>
                <a:gd name="T6" fmla="*/ 0 w 596"/>
                <a:gd name="T7" fmla="*/ 561055 h 709"/>
                <a:gd name="T8" fmla="*/ 348792 w 596"/>
                <a:gd name="T9" fmla="*/ 157369 h 709"/>
                <a:gd name="T10" fmla="*/ 404872 w 596"/>
                <a:gd name="T11" fmla="*/ 0 h 709"/>
                <a:gd name="T12" fmla="*/ 463688 w 596"/>
                <a:gd name="T13" fmla="*/ 157369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C1D842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grpSp>
          <p:nvGrpSpPr>
            <p:cNvPr id="134" name="Group 138"/>
            <p:cNvGrpSpPr/>
            <p:nvPr/>
          </p:nvGrpSpPr>
          <p:grpSpPr>
            <a:xfrm>
              <a:off x="3686798" y="5019885"/>
              <a:ext cx="546661" cy="403784"/>
              <a:chOff x="2563427" y="3717902"/>
              <a:chExt cx="439257" cy="324452"/>
            </a:xfrm>
            <a:solidFill>
              <a:schemeClr val="bg1"/>
            </a:solidFill>
          </p:grpSpPr>
          <p:sp>
            <p:nvSpPr>
              <p:cNvPr id="135" name="Freeform 92"/>
              <p:cNvSpPr/>
              <p:nvPr/>
            </p:nvSpPr>
            <p:spPr bwMode="auto">
              <a:xfrm>
                <a:off x="2720660" y="3942523"/>
                <a:ext cx="127286" cy="99831"/>
              </a:xfrm>
              <a:custGeom>
                <a:avLst/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36" name="Freeform 93"/>
              <p:cNvSpPr/>
              <p:nvPr/>
            </p:nvSpPr>
            <p:spPr bwMode="auto">
              <a:xfrm>
                <a:off x="2638300" y="3830213"/>
                <a:ext cx="292007" cy="129781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  <p:sp>
            <p:nvSpPr>
              <p:cNvPr id="137" name="Freeform 94"/>
              <p:cNvSpPr/>
              <p:nvPr/>
            </p:nvSpPr>
            <p:spPr bwMode="auto">
              <a:xfrm>
                <a:off x="2563427" y="3717902"/>
                <a:ext cx="439257" cy="169713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61" name="组合 160"/>
          <p:cNvGrpSpPr/>
          <p:nvPr/>
        </p:nvGrpSpPr>
        <p:grpSpPr bwMode="auto">
          <a:xfrm>
            <a:off x="3998913" y="3616325"/>
            <a:ext cx="858837" cy="720725"/>
            <a:chOff x="4337445" y="3651963"/>
            <a:chExt cx="894867" cy="751904"/>
          </a:xfrm>
        </p:grpSpPr>
        <p:sp>
          <p:nvSpPr>
            <p:cNvPr id="108612" name="Freeform 7"/>
            <p:cNvSpPr/>
            <p:nvPr/>
          </p:nvSpPr>
          <p:spPr bwMode="auto">
            <a:xfrm rot="7869690">
              <a:off x="4408927" y="3580481"/>
              <a:ext cx="751904" cy="894867"/>
            </a:xfrm>
            <a:custGeom>
              <a:avLst/>
              <a:gdLst>
                <a:gd name="T0" fmla="*/ 427677 w 596"/>
                <a:gd name="T1" fmla="*/ 145148 h 709"/>
                <a:gd name="T2" fmla="*/ 751904 w 596"/>
                <a:gd name="T3" fmla="*/ 517483 h 709"/>
                <a:gd name="T4" fmla="*/ 375952 w 596"/>
                <a:gd name="T5" fmla="*/ 894867 h 709"/>
                <a:gd name="T6" fmla="*/ 0 w 596"/>
                <a:gd name="T7" fmla="*/ 517483 h 709"/>
                <a:gd name="T8" fmla="*/ 321704 w 596"/>
                <a:gd name="T9" fmla="*/ 145148 h 709"/>
                <a:gd name="T10" fmla="*/ 373429 w 596"/>
                <a:gd name="T11" fmla="*/ 0 h 709"/>
                <a:gd name="T12" fmla="*/ 427677 w 596"/>
                <a:gd name="T13" fmla="*/ 145148 h 7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709"/>
                <a:gd name="T23" fmla="*/ 596 w 596"/>
                <a:gd name="T24" fmla="*/ 709 h 7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709">
                  <a:moveTo>
                    <a:pt x="339" y="115"/>
                  </a:moveTo>
                  <a:cubicBezTo>
                    <a:pt x="484" y="135"/>
                    <a:pt x="596" y="259"/>
                    <a:pt x="596" y="410"/>
                  </a:cubicBezTo>
                  <a:cubicBezTo>
                    <a:pt x="596" y="575"/>
                    <a:pt x="463" y="709"/>
                    <a:pt x="298" y="709"/>
                  </a:cubicBezTo>
                  <a:cubicBezTo>
                    <a:pt x="133" y="709"/>
                    <a:pt x="0" y="575"/>
                    <a:pt x="0" y="410"/>
                  </a:cubicBezTo>
                  <a:cubicBezTo>
                    <a:pt x="0" y="260"/>
                    <a:pt x="111" y="136"/>
                    <a:pt x="255" y="115"/>
                  </a:cubicBezTo>
                  <a:cubicBezTo>
                    <a:pt x="296" y="0"/>
                    <a:pt x="296" y="0"/>
                    <a:pt x="296" y="0"/>
                  </a:cubicBezTo>
                  <a:lnTo>
                    <a:pt x="339" y="115"/>
                  </a:lnTo>
                  <a:close/>
                </a:path>
              </a:pathLst>
            </a:custGeom>
            <a:solidFill>
              <a:srgbClr val="F4CE3F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8613" name="Freeform 145"/>
            <p:cNvSpPr/>
            <p:nvPr/>
          </p:nvSpPr>
          <p:spPr bwMode="auto">
            <a:xfrm>
              <a:off x="4539592" y="3798050"/>
              <a:ext cx="434745" cy="341585"/>
            </a:xfrm>
            <a:custGeom>
              <a:avLst/>
              <a:gdLst>
                <a:gd name="T0" fmla="*/ 428830 w 147"/>
                <a:gd name="T1" fmla="*/ 138401 h 116"/>
                <a:gd name="T2" fmla="*/ 348979 w 147"/>
                <a:gd name="T3" fmla="*/ 88341 h 116"/>
                <a:gd name="T4" fmla="*/ 337149 w 147"/>
                <a:gd name="T5" fmla="*/ 91286 h 116"/>
                <a:gd name="T6" fmla="*/ 337149 w 147"/>
                <a:gd name="T7" fmla="*/ 111899 h 116"/>
                <a:gd name="T8" fmla="*/ 325319 w 147"/>
                <a:gd name="T9" fmla="*/ 111899 h 116"/>
                <a:gd name="T10" fmla="*/ 239553 w 147"/>
                <a:gd name="T11" fmla="*/ 111899 h 116"/>
                <a:gd name="T12" fmla="*/ 239553 w 147"/>
                <a:gd name="T13" fmla="*/ 32392 h 116"/>
                <a:gd name="T14" fmla="*/ 248426 w 147"/>
                <a:gd name="T15" fmla="*/ 17668 h 116"/>
                <a:gd name="T16" fmla="*/ 233638 w 147"/>
                <a:gd name="T17" fmla="*/ 0 h 116"/>
                <a:gd name="T18" fmla="*/ 207021 w 147"/>
                <a:gd name="T19" fmla="*/ 0 h 116"/>
                <a:gd name="T20" fmla="*/ 192234 w 147"/>
                <a:gd name="T21" fmla="*/ 17668 h 116"/>
                <a:gd name="T22" fmla="*/ 201107 w 147"/>
                <a:gd name="T23" fmla="*/ 32392 h 116"/>
                <a:gd name="T24" fmla="*/ 201107 w 147"/>
                <a:gd name="T25" fmla="*/ 50060 h 116"/>
                <a:gd name="T26" fmla="*/ 109426 w 147"/>
                <a:gd name="T27" fmla="*/ 50060 h 116"/>
                <a:gd name="T28" fmla="*/ 94638 w 147"/>
                <a:gd name="T29" fmla="*/ 50060 h 116"/>
                <a:gd name="T30" fmla="*/ 94638 w 147"/>
                <a:gd name="T31" fmla="*/ 26502 h 116"/>
                <a:gd name="T32" fmla="*/ 82809 w 147"/>
                <a:gd name="T33" fmla="*/ 26502 h 116"/>
                <a:gd name="T34" fmla="*/ 5915 w 147"/>
                <a:gd name="T35" fmla="*/ 79507 h 116"/>
                <a:gd name="T36" fmla="*/ 2957 w 147"/>
                <a:gd name="T37" fmla="*/ 85396 h 116"/>
                <a:gd name="T38" fmla="*/ 85766 w 147"/>
                <a:gd name="T39" fmla="*/ 138401 h 116"/>
                <a:gd name="T40" fmla="*/ 94638 w 147"/>
                <a:gd name="T41" fmla="*/ 135456 h 116"/>
                <a:gd name="T42" fmla="*/ 94638 w 147"/>
                <a:gd name="T43" fmla="*/ 114843 h 116"/>
                <a:gd name="T44" fmla="*/ 109426 w 147"/>
                <a:gd name="T45" fmla="*/ 114843 h 116"/>
                <a:gd name="T46" fmla="*/ 201107 w 147"/>
                <a:gd name="T47" fmla="*/ 114843 h 116"/>
                <a:gd name="T48" fmla="*/ 201107 w 147"/>
                <a:gd name="T49" fmla="*/ 320972 h 116"/>
                <a:gd name="T50" fmla="*/ 192234 w 147"/>
                <a:gd name="T51" fmla="*/ 318027 h 116"/>
                <a:gd name="T52" fmla="*/ 201107 w 147"/>
                <a:gd name="T53" fmla="*/ 338640 h 116"/>
                <a:gd name="T54" fmla="*/ 186319 w 147"/>
                <a:gd name="T55" fmla="*/ 326862 h 116"/>
                <a:gd name="T56" fmla="*/ 192234 w 147"/>
                <a:gd name="T57" fmla="*/ 341585 h 116"/>
                <a:gd name="T58" fmla="*/ 201107 w 147"/>
                <a:gd name="T59" fmla="*/ 341585 h 116"/>
                <a:gd name="T60" fmla="*/ 201107 w 147"/>
                <a:gd name="T61" fmla="*/ 341585 h 116"/>
                <a:gd name="T62" fmla="*/ 201107 w 147"/>
                <a:gd name="T63" fmla="*/ 341585 h 116"/>
                <a:gd name="T64" fmla="*/ 215894 w 147"/>
                <a:gd name="T65" fmla="*/ 341585 h 116"/>
                <a:gd name="T66" fmla="*/ 230681 w 147"/>
                <a:gd name="T67" fmla="*/ 341585 h 116"/>
                <a:gd name="T68" fmla="*/ 239553 w 147"/>
                <a:gd name="T69" fmla="*/ 341585 h 116"/>
                <a:gd name="T70" fmla="*/ 245468 w 147"/>
                <a:gd name="T71" fmla="*/ 341585 h 116"/>
                <a:gd name="T72" fmla="*/ 245468 w 147"/>
                <a:gd name="T73" fmla="*/ 341585 h 116"/>
                <a:gd name="T74" fmla="*/ 254341 w 147"/>
                <a:gd name="T75" fmla="*/ 341585 h 116"/>
                <a:gd name="T76" fmla="*/ 260255 w 147"/>
                <a:gd name="T77" fmla="*/ 326862 h 116"/>
                <a:gd name="T78" fmla="*/ 245468 w 147"/>
                <a:gd name="T79" fmla="*/ 338640 h 116"/>
                <a:gd name="T80" fmla="*/ 257298 w 147"/>
                <a:gd name="T81" fmla="*/ 318027 h 116"/>
                <a:gd name="T82" fmla="*/ 239553 w 147"/>
                <a:gd name="T83" fmla="*/ 326862 h 116"/>
                <a:gd name="T84" fmla="*/ 239553 w 147"/>
                <a:gd name="T85" fmla="*/ 173737 h 116"/>
                <a:gd name="T86" fmla="*/ 325319 w 147"/>
                <a:gd name="T87" fmla="*/ 173737 h 116"/>
                <a:gd name="T88" fmla="*/ 340107 w 147"/>
                <a:gd name="T89" fmla="*/ 173737 h 116"/>
                <a:gd name="T90" fmla="*/ 340107 w 147"/>
                <a:gd name="T91" fmla="*/ 200240 h 116"/>
                <a:gd name="T92" fmla="*/ 348979 w 147"/>
                <a:gd name="T93" fmla="*/ 200240 h 116"/>
                <a:gd name="T94" fmla="*/ 428830 w 147"/>
                <a:gd name="T95" fmla="*/ 147235 h 116"/>
                <a:gd name="T96" fmla="*/ 428830 w 147"/>
                <a:gd name="T97" fmla="*/ 138401 h 1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116"/>
                <a:gd name="T149" fmla="*/ 147 w 147"/>
                <a:gd name="T150" fmla="*/ 116 h 1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116">
                  <a:moveTo>
                    <a:pt x="145" y="47"/>
                  </a:moveTo>
                  <a:cubicBezTo>
                    <a:pt x="143" y="46"/>
                    <a:pt x="118" y="30"/>
                    <a:pt x="118" y="30"/>
                  </a:cubicBezTo>
                  <a:cubicBezTo>
                    <a:pt x="118" y="30"/>
                    <a:pt x="114" y="28"/>
                    <a:pt x="114" y="31"/>
                  </a:cubicBezTo>
                  <a:cubicBezTo>
                    <a:pt x="114" y="33"/>
                    <a:pt x="114" y="38"/>
                    <a:pt x="114" y="38"/>
                  </a:cubicBezTo>
                  <a:cubicBezTo>
                    <a:pt x="114" y="38"/>
                    <a:pt x="112" y="38"/>
                    <a:pt x="110" y="38"/>
                  </a:cubicBezTo>
                  <a:cubicBezTo>
                    <a:pt x="102" y="38"/>
                    <a:pt x="89" y="38"/>
                    <a:pt x="81" y="3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3" y="10"/>
                    <a:pt x="84" y="8"/>
                    <a:pt x="84" y="6"/>
                  </a:cubicBezTo>
                  <a:cubicBezTo>
                    <a:pt x="84" y="3"/>
                    <a:pt x="82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0"/>
                    <a:pt x="65" y="3"/>
                    <a:pt x="65" y="6"/>
                  </a:cubicBezTo>
                  <a:cubicBezTo>
                    <a:pt x="65" y="8"/>
                    <a:pt x="66" y="10"/>
                    <a:pt x="68" y="11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0" y="17"/>
                    <a:pt x="45" y="17"/>
                    <a:pt x="37" y="17"/>
                  </a:cubicBezTo>
                  <a:cubicBezTo>
                    <a:pt x="34" y="17"/>
                    <a:pt x="32" y="17"/>
                    <a:pt x="32" y="17"/>
                  </a:cubicBezTo>
                  <a:cubicBezTo>
                    <a:pt x="32" y="17"/>
                    <a:pt x="32" y="12"/>
                    <a:pt x="32" y="9"/>
                  </a:cubicBezTo>
                  <a:cubicBezTo>
                    <a:pt x="32" y="7"/>
                    <a:pt x="28" y="9"/>
                    <a:pt x="28" y="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0" y="28"/>
                    <a:pt x="1" y="29"/>
                  </a:cubicBezTo>
                  <a:cubicBezTo>
                    <a:pt x="4" y="31"/>
                    <a:pt x="29" y="47"/>
                    <a:pt x="29" y="47"/>
                  </a:cubicBezTo>
                  <a:cubicBezTo>
                    <a:pt x="29" y="47"/>
                    <a:pt x="32" y="49"/>
                    <a:pt x="32" y="46"/>
                  </a:cubicBezTo>
                  <a:cubicBezTo>
                    <a:pt x="32" y="43"/>
                    <a:pt x="32" y="39"/>
                    <a:pt x="32" y="39"/>
                  </a:cubicBezTo>
                  <a:cubicBezTo>
                    <a:pt x="32" y="39"/>
                    <a:pt x="34" y="39"/>
                    <a:pt x="37" y="39"/>
                  </a:cubicBezTo>
                  <a:cubicBezTo>
                    <a:pt x="45" y="39"/>
                    <a:pt x="60" y="39"/>
                    <a:pt x="68" y="3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8" y="110"/>
                    <a:pt x="68" y="114"/>
                    <a:pt x="68" y="115"/>
                  </a:cubicBezTo>
                  <a:cubicBezTo>
                    <a:pt x="66" y="111"/>
                    <a:pt x="63" y="111"/>
                    <a:pt x="63" y="111"/>
                  </a:cubicBezTo>
                  <a:cubicBezTo>
                    <a:pt x="65" y="113"/>
                    <a:pt x="65" y="116"/>
                    <a:pt x="65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3"/>
                    <a:pt x="88" y="111"/>
                  </a:cubicBezTo>
                  <a:cubicBezTo>
                    <a:pt x="88" y="111"/>
                    <a:pt x="85" y="111"/>
                    <a:pt x="83" y="115"/>
                  </a:cubicBezTo>
                  <a:cubicBezTo>
                    <a:pt x="83" y="114"/>
                    <a:pt x="84" y="110"/>
                    <a:pt x="87" y="108"/>
                  </a:cubicBezTo>
                  <a:cubicBezTo>
                    <a:pt x="87" y="108"/>
                    <a:pt x="84" y="107"/>
                    <a:pt x="81" y="111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9" y="59"/>
                    <a:pt x="102" y="59"/>
                    <a:pt x="110" y="59"/>
                  </a:cubicBezTo>
                  <a:cubicBezTo>
                    <a:pt x="113" y="59"/>
                    <a:pt x="115" y="59"/>
                    <a:pt x="115" y="59"/>
                  </a:cubicBezTo>
                  <a:cubicBezTo>
                    <a:pt x="115" y="59"/>
                    <a:pt x="115" y="65"/>
                    <a:pt x="115" y="68"/>
                  </a:cubicBezTo>
                  <a:cubicBezTo>
                    <a:pt x="115" y="70"/>
                    <a:pt x="118" y="68"/>
                    <a:pt x="118" y="68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5" y="50"/>
                    <a:pt x="147" y="49"/>
                    <a:pt x="145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139" name="矩形 47"/>
          <p:cNvSpPr>
            <a:spLocks noChangeArrowheads="1"/>
          </p:cNvSpPr>
          <p:nvPr/>
        </p:nvSpPr>
        <p:spPr bwMode="auto">
          <a:xfrm>
            <a:off x="1357313" y="5794375"/>
            <a:ext cx="9477375" cy="625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40" name="矩形 3"/>
          <p:cNvSpPr>
            <a:spLocks noChangeArrowheads="1"/>
          </p:cNvSpPr>
          <p:nvPr/>
        </p:nvSpPr>
        <p:spPr bwMode="auto">
          <a:xfrm>
            <a:off x="4786313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公司愿景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1" name="文本框 37"/>
          <p:cNvSpPr txBox="1">
            <a:spLocks noChangeArrowheads="1"/>
          </p:cNvSpPr>
          <p:nvPr/>
        </p:nvSpPr>
        <p:spPr bwMode="auto">
          <a:xfrm>
            <a:off x="6721475" y="809625"/>
            <a:ext cx="230663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1600">
                <a:solidFill>
                  <a:srgbClr val="7F7F7F"/>
                </a:solidFill>
                <a:cs typeface="Arial" panose="020B0604020202020204" pitchFamily="34" charset="0"/>
              </a:rPr>
              <a:t>Company Vision</a:t>
            </a:r>
            <a:endParaRPr lang="zh-CN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pSp>
        <p:nvGrpSpPr>
          <p:cNvPr id="142" name="组合 141"/>
          <p:cNvGrpSpPr/>
          <p:nvPr/>
        </p:nvGrpSpPr>
        <p:grpSpPr bwMode="auto">
          <a:xfrm>
            <a:off x="4240213" y="617538"/>
            <a:ext cx="263525" cy="395287"/>
            <a:chOff x="5284519" y="1508166"/>
            <a:chExt cx="213756" cy="427512"/>
          </a:xfrm>
        </p:grpSpPr>
        <p:cxnSp>
          <p:nvCxnSpPr>
            <p:cNvPr id="143" name="直接连接符 142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550"/>
          <p:cNvGrpSpPr/>
          <p:nvPr/>
        </p:nvGrpSpPr>
        <p:grpSpPr bwMode="auto">
          <a:xfrm>
            <a:off x="5413375" y="3316288"/>
            <a:ext cx="1403350" cy="1401762"/>
            <a:chOff x="295" y="3475"/>
            <a:chExt cx="1407" cy="1407"/>
          </a:xfrm>
        </p:grpSpPr>
        <p:sp>
          <p:nvSpPr>
            <p:cNvPr id="171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108577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173" name="Oval 553"/>
              <p:cNvSpPr>
                <a:spLocks noChangeArrowheads="1"/>
              </p:cNvSpPr>
              <p:nvPr/>
            </p:nvSpPr>
            <p:spPr bwMode="auto">
              <a:xfrm>
                <a:off x="-6056" y="-2133"/>
                <a:ext cx="2134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>
                      <a:lumMod val="40000"/>
                      <a:lumOff val="6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8579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108580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10859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0860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860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0860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0860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860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0860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859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0859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860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0860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0859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860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0860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8581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108582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0859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859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0859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0859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859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0859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8583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10858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858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0858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10858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858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10858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anose="020F0502020204030204" pitchFamily="34" charset="0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17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250" fill="hold"/>
                                        <p:tgtEl>
                                          <p:spTgt spid="17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8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8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9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9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6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6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8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8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6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6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6" presetClass="entr" presetSubtype="37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9" grpId="0"/>
      <p:bldP spid="140" grpId="0"/>
      <p:bldP spid="14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图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243388" y="1628775"/>
            <a:ext cx="3705225" cy="3705225"/>
            <a:chOff x="4243021" y="1628042"/>
            <a:chExt cx="3705958" cy="3705958"/>
          </a:xfrm>
        </p:grpSpPr>
        <p:sp>
          <p:nvSpPr>
            <p:cNvPr id="30" name="椭圆 29"/>
            <p:cNvSpPr/>
            <p:nvPr/>
          </p:nvSpPr>
          <p:spPr>
            <a:xfrm>
              <a:off x="4243021" y="1628042"/>
              <a:ext cx="3705958" cy="3705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25"/>
            </a:p>
          </p:txBody>
        </p:sp>
        <p:sp>
          <p:nvSpPr>
            <p:cNvPr id="110606" name="Freeform 228"/>
            <p:cNvSpPr>
              <a:spLocks noEditPoints="1"/>
            </p:cNvSpPr>
            <p:nvPr/>
          </p:nvSpPr>
          <p:spPr bwMode="auto">
            <a:xfrm>
              <a:off x="5778076" y="2018621"/>
              <a:ext cx="635848" cy="842634"/>
            </a:xfrm>
            <a:custGeom>
              <a:avLst/>
              <a:gdLst>
                <a:gd name="T0" fmla="*/ 464658 w 52"/>
                <a:gd name="T1" fmla="*/ 647241 h 69"/>
                <a:gd name="T2" fmla="*/ 391291 w 52"/>
                <a:gd name="T3" fmla="*/ 622816 h 69"/>
                <a:gd name="T4" fmla="*/ 391291 w 52"/>
                <a:gd name="T5" fmla="*/ 622816 h 69"/>
                <a:gd name="T6" fmla="*/ 330152 w 52"/>
                <a:gd name="T7" fmla="*/ 598392 h 69"/>
                <a:gd name="T8" fmla="*/ 183418 w 52"/>
                <a:gd name="T9" fmla="*/ 354150 h 69"/>
                <a:gd name="T10" fmla="*/ 195646 w 52"/>
                <a:gd name="T11" fmla="*/ 280878 h 69"/>
                <a:gd name="T12" fmla="*/ 195646 w 52"/>
                <a:gd name="T13" fmla="*/ 280878 h 69"/>
                <a:gd name="T14" fmla="*/ 220101 w 52"/>
                <a:gd name="T15" fmla="*/ 207605 h 69"/>
                <a:gd name="T16" fmla="*/ 134506 w 52"/>
                <a:gd name="T17" fmla="*/ 73273 h 69"/>
                <a:gd name="T18" fmla="*/ 85595 w 52"/>
                <a:gd name="T19" fmla="*/ 73273 h 69"/>
                <a:gd name="T20" fmla="*/ 12228 w 52"/>
                <a:gd name="T21" fmla="*/ 170969 h 69"/>
                <a:gd name="T22" fmla="*/ 0 w 52"/>
                <a:gd name="T23" fmla="*/ 256454 h 69"/>
                <a:gd name="T24" fmla="*/ 134506 w 52"/>
                <a:gd name="T25" fmla="*/ 549544 h 69"/>
                <a:gd name="T26" fmla="*/ 317924 w 52"/>
                <a:gd name="T27" fmla="*/ 805998 h 69"/>
                <a:gd name="T28" fmla="*/ 391291 w 52"/>
                <a:gd name="T29" fmla="*/ 830422 h 69"/>
                <a:gd name="T30" fmla="*/ 513570 w 52"/>
                <a:gd name="T31" fmla="*/ 830422 h 69"/>
                <a:gd name="T32" fmla="*/ 538025 w 52"/>
                <a:gd name="T33" fmla="*/ 781574 h 69"/>
                <a:gd name="T34" fmla="*/ 464658 w 52"/>
                <a:gd name="T35" fmla="*/ 647241 h 69"/>
                <a:gd name="T36" fmla="*/ 635848 w 52"/>
                <a:gd name="T37" fmla="*/ 757149 h 69"/>
                <a:gd name="T38" fmla="*/ 538025 w 52"/>
                <a:gd name="T39" fmla="*/ 598392 h 69"/>
                <a:gd name="T40" fmla="*/ 513570 w 52"/>
                <a:gd name="T41" fmla="*/ 586180 h 69"/>
                <a:gd name="T42" fmla="*/ 489114 w 52"/>
                <a:gd name="T43" fmla="*/ 586180 h 69"/>
                <a:gd name="T44" fmla="*/ 476886 w 52"/>
                <a:gd name="T45" fmla="*/ 622816 h 69"/>
                <a:gd name="T46" fmla="*/ 574709 w 52"/>
                <a:gd name="T47" fmla="*/ 781574 h 69"/>
                <a:gd name="T48" fmla="*/ 611392 w 52"/>
                <a:gd name="T49" fmla="*/ 793786 h 69"/>
                <a:gd name="T50" fmla="*/ 623620 w 52"/>
                <a:gd name="T51" fmla="*/ 781574 h 69"/>
                <a:gd name="T52" fmla="*/ 635848 w 52"/>
                <a:gd name="T53" fmla="*/ 757149 h 69"/>
                <a:gd name="T54" fmla="*/ 244557 w 52"/>
                <a:gd name="T55" fmla="*/ 207605 h 69"/>
                <a:gd name="T56" fmla="*/ 281240 w 52"/>
                <a:gd name="T57" fmla="*/ 219818 h 69"/>
                <a:gd name="T58" fmla="*/ 293468 w 52"/>
                <a:gd name="T59" fmla="*/ 207605 h 69"/>
                <a:gd name="T60" fmla="*/ 305696 w 52"/>
                <a:gd name="T61" fmla="*/ 170969 h 69"/>
                <a:gd name="T62" fmla="*/ 207873 w 52"/>
                <a:gd name="T63" fmla="*/ 12212 h 69"/>
                <a:gd name="T64" fmla="*/ 183418 w 52"/>
                <a:gd name="T65" fmla="*/ 0 h 69"/>
                <a:gd name="T66" fmla="*/ 158962 w 52"/>
                <a:gd name="T67" fmla="*/ 12212 h 69"/>
                <a:gd name="T68" fmla="*/ 158962 w 52"/>
                <a:gd name="T69" fmla="*/ 48848 h 69"/>
                <a:gd name="T70" fmla="*/ 244557 w 52"/>
                <a:gd name="T71" fmla="*/ 207605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9"/>
                <a:gd name="T110" fmla="*/ 52 w 5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9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rgbClr val="F4CE3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 flipV="1">
            <a:off x="4565650" y="4327525"/>
            <a:ext cx="3060700" cy="36513"/>
            <a:chOff x="-3048000" y="6315157"/>
            <a:chExt cx="15240000" cy="542847"/>
          </a:xfrm>
        </p:grpSpPr>
        <p:sp>
          <p:nvSpPr>
            <p:cNvPr id="16" name="矩形 15"/>
            <p:cNvSpPr/>
            <p:nvPr/>
          </p:nvSpPr>
          <p:spPr>
            <a:xfrm>
              <a:off x="3162" y="6315157"/>
              <a:ext cx="3043260" cy="542847"/>
            </a:xfrm>
            <a:prstGeom prst="rect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46422" y="6315157"/>
              <a:ext cx="3051162" cy="542847"/>
            </a:xfrm>
            <a:prstGeom prst="rect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097583" y="6315157"/>
              <a:ext cx="3043255" cy="542847"/>
            </a:xfrm>
            <a:prstGeom prst="rect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140838" y="6315157"/>
              <a:ext cx="3051162" cy="542847"/>
            </a:xfrm>
            <a:prstGeom prst="rect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-3048000" y="6315157"/>
              <a:ext cx="3051162" cy="542847"/>
            </a:xfrm>
            <a:prstGeom prst="rect">
              <a:avLst/>
            </a:prstGeom>
            <a:solidFill>
              <a:srgbClr val="F4C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08513" y="2954338"/>
            <a:ext cx="2974975" cy="460375"/>
          </a:xfrm>
          <a:prstGeom prst="rect">
            <a:avLst/>
          </a:prstGeom>
          <a:noFill/>
        </p:spPr>
        <p:txBody>
          <a:bodyPr lIns="91434" tIns="45718" rIns="91434" bIns="45718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05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4189413" y="3359150"/>
            <a:ext cx="3813175" cy="923925"/>
          </a:xfrm>
          <a:prstGeom prst="rect">
            <a:avLst/>
          </a:prstGeom>
          <a:noFill/>
          <a:ln>
            <a:noFill/>
          </a:ln>
        </p:spPr>
        <p:txBody>
          <a:bodyPr lIns="91434" tIns="45718" rIns="91434" bIns="45718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defTabSz="914400">
              <a:defRPr/>
            </a:pPr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联系我们</a:t>
            </a:r>
            <a:endParaRPr lang="en-US" altLang="zh-CN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51"/>
          <p:cNvSpPr>
            <a:spLocks noChangeArrowheads="1"/>
          </p:cNvSpPr>
          <p:nvPr/>
        </p:nvSpPr>
        <p:spPr bwMode="auto">
          <a:xfrm>
            <a:off x="4416425" y="4398963"/>
            <a:ext cx="3382963" cy="522287"/>
          </a:xfrm>
          <a:prstGeom prst="rect">
            <a:avLst/>
          </a:prstGeom>
          <a:noFill/>
          <a:ln>
            <a:noFill/>
          </a:ln>
        </p:spPr>
        <p:txBody>
          <a:bodyPr lIns="91434" tIns="45718" rIns="91434" bIns="45718">
            <a:spAutoFit/>
          </a:bodyPr>
          <a:lstStyle/>
          <a:p>
            <a:pPr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vantGarde LT Book" panose="02000603030000020004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Contact Us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vantGarde LT Book" panose="02000603030000020004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18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5230008" y="701675"/>
            <a:ext cx="1731987" cy="1238796"/>
            <a:chOff x="5230443" y="702337"/>
            <a:chExt cx="1731115" cy="1238458"/>
          </a:xfrm>
        </p:grpSpPr>
        <p:sp>
          <p:nvSpPr>
            <p:cNvPr id="116748" name="文本框 15"/>
            <p:cNvSpPr txBox="1">
              <a:spLocks noChangeArrowheads="1"/>
            </p:cNvSpPr>
            <p:nvPr/>
          </p:nvSpPr>
          <p:spPr bwMode="auto">
            <a:xfrm>
              <a:off x="5230443" y="702337"/>
              <a:ext cx="1731115" cy="10156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>
                  <a:solidFill>
                    <a:srgbClr val="43C5AD"/>
                  </a:solidFill>
                  <a:latin typeface="Impact" panose="020B0806030902050204" pitchFamily="34" charset="0"/>
                </a:rPr>
                <a:t>L</a:t>
              </a:r>
              <a:r>
                <a:rPr lang="en-US" altLang="zh-CN" sz="6000">
                  <a:solidFill>
                    <a:srgbClr val="0092C3"/>
                  </a:solidFill>
                  <a:latin typeface="Impact" panose="020B0806030902050204" pitchFamily="34" charset="0"/>
                </a:rPr>
                <a:t>O</a:t>
              </a:r>
              <a:r>
                <a:rPr lang="en-US" altLang="zh-CN" sz="6000">
                  <a:solidFill>
                    <a:srgbClr val="C1D842"/>
                  </a:solidFill>
                  <a:latin typeface="Impact" panose="020B0806030902050204" pitchFamily="34" charset="0"/>
                </a:rPr>
                <a:t>G</a:t>
              </a:r>
              <a:r>
                <a:rPr lang="en-US" altLang="zh-CN" sz="6000">
                  <a:solidFill>
                    <a:srgbClr val="64A0DC"/>
                  </a:solidFill>
                  <a:latin typeface="Impact" panose="020B0806030902050204" pitchFamily="34" charset="0"/>
                </a:rPr>
                <a:t>O</a:t>
              </a:r>
              <a:endParaRPr lang="zh-CN" altLang="en-US" sz="6000">
                <a:solidFill>
                  <a:srgbClr val="64A0DC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003679" y="1556179"/>
              <a:ext cx="184637" cy="3846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37"/>
          <p:cNvSpPr>
            <a:spLocks noChangeArrowheads="1"/>
          </p:cNvSpPr>
          <p:nvPr/>
        </p:nvSpPr>
        <p:spPr bwMode="auto">
          <a:xfrm>
            <a:off x="3182938" y="2035175"/>
            <a:ext cx="5848350" cy="1323975"/>
          </a:xfrm>
          <a:prstGeom prst="rect">
            <a:avLst/>
          </a:prstGeom>
          <a:noFill/>
          <a:ln>
            <a:noFill/>
          </a:ln>
        </p:spPr>
        <p:txBody>
          <a:bodyPr lIns="91434" tIns="45718" rIns="91434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谢谢欣赏</a:t>
            </a:r>
          </a:p>
        </p:txBody>
      </p:sp>
      <p:sp>
        <p:nvSpPr>
          <p:cNvPr id="27" name="TextBox 138"/>
          <p:cNvSpPr txBox="1"/>
          <p:nvPr/>
        </p:nvSpPr>
        <p:spPr>
          <a:xfrm>
            <a:off x="4973638" y="3343275"/>
            <a:ext cx="2244725" cy="338138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Watching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10138" y="3771981"/>
            <a:ext cx="3771725" cy="2415618"/>
          </a:xfrm>
          <a:prstGeom prst="rect">
            <a:avLst/>
          </a:prstGeom>
          <a:blipFill>
            <a:blip r:embed="rId3" cstate="print"/>
            <a:srcRect/>
            <a:stretch>
              <a:fillRect t="294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 bwMode="auto">
          <a:xfrm flipH="1">
            <a:off x="4835525" y="1974850"/>
            <a:ext cx="2520950" cy="47625"/>
            <a:chOff x="0" y="6315157"/>
            <a:chExt cx="12192000" cy="542843"/>
          </a:xfrm>
        </p:grpSpPr>
        <p:sp>
          <p:nvSpPr>
            <p:cNvPr id="30" name="矩形 29"/>
            <p:cNvSpPr/>
            <p:nvPr/>
          </p:nvSpPr>
          <p:spPr>
            <a:xfrm>
              <a:off x="0" y="6315157"/>
              <a:ext cx="3047998" cy="542843"/>
            </a:xfrm>
            <a:prstGeom prst="rect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047998" y="6315157"/>
              <a:ext cx="3048002" cy="542843"/>
            </a:xfrm>
            <a:prstGeom prst="rect">
              <a:avLst/>
            </a:prstGeom>
            <a:solidFill>
              <a:srgbClr val="43C5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6096000" y="6315157"/>
              <a:ext cx="3047998" cy="542843"/>
            </a:xfrm>
            <a:prstGeom prst="rect">
              <a:avLst/>
            </a:prstGeom>
            <a:solidFill>
              <a:srgbClr val="64A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9143998" y="6315157"/>
              <a:ext cx="3048002" cy="542843"/>
            </a:xfrm>
            <a:prstGeom prst="rect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16475" y="563563"/>
            <a:ext cx="1827213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公司概述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259263" y="617538"/>
            <a:ext cx="263525" cy="395287"/>
            <a:chOff x="5284519" y="1508166"/>
            <a:chExt cx="213756" cy="42751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37"/>
          <p:cNvSpPr txBox="1"/>
          <p:nvPr/>
        </p:nvSpPr>
        <p:spPr>
          <a:xfrm>
            <a:off x="6689725" y="809625"/>
            <a:ext cx="2306638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 Introduction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239"/>
          <p:cNvSpPr>
            <a:spLocks noEditPoints="1"/>
          </p:cNvSpPr>
          <p:nvPr/>
        </p:nvSpPr>
        <p:spPr bwMode="auto">
          <a:xfrm>
            <a:off x="1608138" y="2781300"/>
            <a:ext cx="2316162" cy="23177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43CBB3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490">
              <a:latin typeface="+mn-lt"/>
              <a:ea typeface="+mn-ea"/>
            </a:endParaRPr>
          </a:p>
        </p:txBody>
      </p:sp>
      <p:sp>
        <p:nvSpPr>
          <p:cNvPr id="8" name="Freeform 240"/>
          <p:cNvSpPr>
            <a:spLocks noEditPoints="1"/>
          </p:cNvSpPr>
          <p:nvPr/>
        </p:nvSpPr>
        <p:spPr bwMode="auto">
          <a:xfrm>
            <a:off x="-139700" y="1808163"/>
            <a:ext cx="2014538" cy="2016125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0092C3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490">
              <a:latin typeface="+mn-lt"/>
              <a:ea typeface="+mn-ea"/>
            </a:endParaRPr>
          </a:p>
        </p:txBody>
      </p:sp>
      <p:sp>
        <p:nvSpPr>
          <p:cNvPr id="9" name="Freeform 241"/>
          <p:cNvSpPr>
            <a:spLocks noEditPoints="1"/>
          </p:cNvSpPr>
          <p:nvPr/>
        </p:nvSpPr>
        <p:spPr bwMode="auto">
          <a:xfrm>
            <a:off x="1830388" y="1354138"/>
            <a:ext cx="1462087" cy="1462087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BBBE2C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490">
              <a:latin typeface="+mn-lt"/>
              <a:ea typeface="+mn-ea"/>
            </a:endParaRPr>
          </a:p>
        </p:txBody>
      </p:sp>
      <p:sp>
        <p:nvSpPr>
          <p:cNvPr id="10" name="Freeform 242"/>
          <p:cNvSpPr>
            <a:spLocks noEditPoints="1"/>
          </p:cNvSpPr>
          <p:nvPr/>
        </p:nvSpPr>
        <p:spPr bwMode="auto">
          <a:xfrm>
            <a:off x="1312863" y="4819650"/>
            <a:ext cx="1243012" cy="1241425"/>
          </a:xfrm>
          <a:custGeom>
            <a:avLst/>
            <a:gdLst>
              <a:gd name="T0" fmla="*/ 1013 w 1135"/>
              <a:gd name="T1" fmla="*/ 544 h 1134"/>
              <a:gd name="T2" fmla="*/ 1135 w 1135"/>
              <a:gd name="T3" fmla="*/ 472 h 1134"/>
              <a:gd name="T4" fmla="*/ 1107 w 1135"/>
              <a:gd name="T5" fmla="*/ 367 h 1134"/>
              <a:gd name="T6" fmla="*/ 965 w 1135"/>
              <a:gd name="T7" fmla="*/ 366 h 1134"/>
              <a:gd name="T8" fmla="*/ 866 w 1135"/>
              <a:gd name="T9" fmla="*/ 237 h 1134"/>
              <a:gd name="T10" fmla="*/ 901 w 1135"/>
              <a:gd name="T11" fmla="*/ 99 h 1134"/>
              <a:gd name="T12" fmla="*/ 808 w 1135"/>
              <a:gd name="T13" fmla="*/ 45 h 1134"/>
              <a:gd name="T14" fmla="*/ 706 w 1135"/>
              <a:gd name="T15" fmla="*/ 144 h 1134"/>
              <a:gd name="T16" fmla="*/ 544 w 1135"/>
              <a:gd name="T17" fmla="*/ 123 h 1134"/>
              <a:gd name="T18" fmla="*/ 472 w 1135"/>
              <a:gd name="T19" fmla="*/ 0 h 1134"/>
              <a:gd name="T20" fmla="*/ 367 w 1135"/>
              <a:gd name="T21" fmla="*/ 28 h 1134"/>
              <a:gd name="T22" fmla="*/ 365 w 1135"/>
              <a:gd name="T23" fmla="*/ 170 h 1134"/>
              <a:gd name="T24" fmla="*/ 237 w 1135"/>
              <a:gd name="T25" fmla="*/ 269 h 1134"/>
              <a:gd name="T26" fmla="*/ 99 w 1135"/>
              <a:gd name="T27" fmla="*/ 234 h 1134"/>
              <a:gd name="T28" fmla="*/ 45 w 1135"/>
              <a:gd name="T29" fmla="*/ 327 h 1134"/>
              <a:gd name="T30" fmla="*/ 144 w 1135"/>
              <a:gd name="T31" fmla="*/ 429 h 1134"/>
              <a:gd name="T32" fmla="*/ 123 w 1135"/>
              <a:gd name="T33" fmla="*/ 590 h 1134"/>
              <a:gd name="T34" fmla="*/ 0 w 1135"/>
              <a:gd name="T35" fmla="*/ 663 h 1134"/>
              <a:gd name="T36" fmla="*/ 28 w 1135"/>
              <a:gd name="T37" fmla="*/ 767 h 1134"/>
              <a:gd name="T38" fmla="*/ 171 w 1135"/>
              <a:gd name="T39" fmla="*/ 769 h 1134"/>
              <a:gd name="T40" fmla="*/ 269 w 1135"/>
              <a:gd name="T41" fmla="*/ 898 h 1134"/>
              <a:gd name="T42" fmla="*/ 234 w 1135"/>
              <a:gd name="T43" fmla="*/ 1036 h 1134"/>
              <a:gd name="T44" fmla="*/ 328 w 1135"/>
              <a:gd name="T45" fmla="*/ 1090 h 1134"/>
              <a:gd name="T46" fmla="*/ 429 w 1135"/>
              <a:gd name="T47" fmla="*/ 991 h 1134"/>
              <a:gd name="T48" fmla="*/ 591 w 1135"/>
              <a:gd name="T49" fmla="*/ 1012 h 1134"/>
              <a:gd name="T50" fmla="*/ 664 w 1135"/>
              <a:gd name="T51" fmla="*/ 1134 h 1134"/>
              <a:gd name="T52" fmla="*/ 768 w 1135"/>
              <a:gd name="T53" fmla="*/ 1106 h 1134"/>
              <a:gd name="T54" fmla="*/ 770 w 1135"/>
              <a:gd name="T55" fmla="*/ 964 h 1134"/>
              <a:gd name="T56" fmla="*/ 899 w 1135"/>
              <a:gd name="T57" fmla="*/ 865 h 1134"/>
              <a:gd name="T58" fmla="*/ 1036 w 1135"/>
              <a:gd name="T59" fmla="*/ 900 h 1134"/>
              <a:gd name="T60" fmla="*/ 1090 w 1135"/>
              <a:gd name="T61" fmla="*/ 807 h 1134"/>
              <a:gd name="T62" fmla="*/ 992 w 1135"/>
              <a:gd name="T63" fmla="*/ 705 h 1134"/>
              <a:gd name="T64" fmla="*/ 1013 w 1135"/>
              <a:gd name="T65" fmla="*/ 544 h 1134"/>
              <a:gd name="T66" fmla="*/ 593 w 1135"/>
              <a:gd name="T67" fmla="*/ 879 h 1134"/>
              <a:gd name="T68" fmla="*/ 256 w 1135"/>
              <a:gd name="T69" fmla="*/ 593 h 1134"/>
              <a:gd name="T70" fmla="*/ 543 w 1135"/>
              <a:gd name="T71" fmla="*/ 256 h 1134"/>
              <a:gd name="T72" fmla="*/ 879 w 1135"/>
              <a:gd name="T73" fmla="*/ 542 h 1134"/>
              <a:gd name="T74" fmla="*/ 593 w 1135"/>
              <a:gd name="T75" fmla="*/ 879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rgbClr val="64A0DC"/>
          </a:solidFill>
          <a:ln>
            <a:noFill/>
          </a:ln>
        </p:spPr>
        <p:txBody>
          <a:bodyPr lIns="121920" tIns="60960" rIns="121920" bIns="6096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490">
              <a:latin typeface="+mn-lt"/>
              <a:ea typeface="+mn-ea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227013" y="4481513"/>
            <a:ext cx="1281112" cy="2552700"/>
            <a:chOff x="6660137" y="2870008"/>
            <a:chExt cx="960900" cy="1913939"/>
          </a:xfrm>
        </p:grpSpPr>
        <p:sp>
          <p:nvSpPr>
            <p:cNvPr id="12" name="Freeform 254"/>
            <p:cNvSpPr/>
            <p:nvPr/>
          </p:nvSpPr>
          <p:spPr bwMode="auto">
            <a:xfrm>
              <a:off x="6758965" y="2870008"/>
              <a:ext cx="479855" cy="229720"/>
            </a:xfrm>
            <a:custGeom>
              <a:avLst/>
              <a:gdLst>
                <a:gd name="T0" fmla="*/ 630 w 651"/>
                <a:gd name="T1" fmla="*/ 273 h 313"/>
                <a:gd name="T2" fmla="*/ 589 w 651"/>
                <a:gd name="T3" fmla="*/ 273 h 313"/>
                <a:gd name="T4" fmla="*/ 304 w 651"/>
                <a:gd name="T5" fmla="*/ 0 h 313"/>
                <a:gd name="T6" fmla="*/ 19 w 651"/>
                <a:gd name="T7" fmla="*/ 271 h 313"/>
                <a:gd name="T8" fmla="*/ 0 w 651"/>
                <a:gd name="T9" fmla="*/ 292 h 313"/>
                <a:gd name="T10" fmla="*/ 21 w 651"/>
                <a:gd name="T11" fmla="*/ 313 h 313"/>
                <a:gd name="T12" fmla="*/ 630 w 651"/>
                <a:gd name="T13" fmla="*/ 313 h 313"/>
                <a:gd name="T14" fmla="*/ 651 w 651"/>
                <a:gd name="T15" fmla="*/ 293 h 313"/>
                <a:gd name="T16" fmla="*/ 630 w 651"/>
                <a:gd name="T17" fmla="*/ 27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3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solidFill>
              <a:srgbClr val="0092C3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90">
                <a:latin typeface="+mn-lt"/>
                <a:ea typeface="+mn-ea"/>
              </a:endParaRPr>
            </a:p>
          </p:txBody>
        </p:sp>
        <p:sp>
          <p:nvSpPr>
            <p:cNvPr id="13" name="Freeform 255"/>
            <p:cNvSpPr/>
            <p:nvPr/>
          </p:nvSpPr>
          <p:spPr bwMode="auto">
            <a:xfrm>
              <a:off x="6660137" y="2941424"/>
              <a:ext cx="960900" cy="1842523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90">
                <a:latin typeface="+mn-lt"/>
                <a:ea typeface="+mn-ea"/>
              </a:endParaRPr>
            </a:p>
          </p:txBody>
        </p:sp>
        <p:sp>
          <p:nvSpPr>
            <p:cNvPr id="14" name="Freeform 256"/>
            <p:cNvSpPr/>
            <p:nvPr/>
          </p:nvSpPr>
          <p:spPr bwMode="auto">
            <a:xfrm>
              <a:off x="6785161" y="3142577"/>
              <a:ext cx="392933" cy="213057"/>
            </a:xfrm>
            <a:custGeom>
              <a:avLst/>
              <a:gdLst>
                <a:gd name="T0" fmla="*/ 1 w 535"/>
                <a:gd name="T1" fmla="*/ 0 h 290"/>
                <a:gd name="T2" fmla="*/ 0 w 535"/>
                <a:gd name="T3" fmla="*/ 22 h 290"/>
                <a:gd name="T4" fmla="*/ 267 w 535"/>
                <a:gd name="T5" fmla="*/ 290 h 290"/>
                <a:gd name="T6" fmla="*/ 535 w 535"/>
                <a:gd name="T7" fmla="*/ 22 h 290"/>
                <a:gd name="T8" fmla="*/ 534 w 535"/>
                <a:gd name="T9" fmla="*/ 0 h 290"/>
                <a:gd name="T10" fmla="*/ 1 w 53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290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490">
                <a:latin typeface="+mn-lt"/>
                <a:ea typeface="+mn-ea"/>
              </a:endParaRPr>
            </a:p>
          </p:txBody>
        </p:sp>
      </p:grp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522788" y="3121025"/>
            <a:ext cx="6713537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共取得</a:t>
            </a:r>
            <a:r>
              <a:rPr lang="en-US" altLang="zh-CN" sz="6600">
                <a:solidFill>
                  <a:srgbClr val="0092C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86,881,958</a:t>
            </a:r>
            <a:r>
              <a:rPr lang="zh-CN" altLang="en-US" sz="36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营业额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515928" y="4296793"/>
            <a:ext cx="6253163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盈利达到</a:t>
            </a:r>
            <a:r>
              <a:rPr lang="en-US" altLang="zh-CN" sz="6600" dirty="0">
                <a:solidFill>
                  <a:srgbClr val="43C5AD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21,881,958</a:t>
            </a:r>
            <a:r>
              <a:rPr lang="zh-CN" altLang="en-US" sz="3600" b="1" dirty="0">
                <a:solidFill>
                  <a:srgbClr val="43C5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365506" y="5206042"/>
            <a:ext cx="6761163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C1D8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同类产品市场占有率高达</a:t>
            </a:r>
            <a:r>
              <a:rPr lang="en-US" altLang="zh-CN" sz="6600" dirty="0">
                <a:solidFill>
                  <a:srgbClr val="C1D84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68%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249953" y="1244181"/>
            <a:ext cx="4802188" cy="2376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000" b="1" dirty="0">
                <a:solidFill>
                  <a:srgbClr val="64A0DC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我们是行业的</a:t>
            </a:r>
            <a:endParaRPr lang="en-US" altLang="zh-CN" sz="6000" b="1" dirty="0">
              <a:solidFill>
                <a:srgbClr val="64A0DC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7500" b="1" dirty="0">
                <a:solidFill>
                  <a:srgbClr val="64A0DC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领跑者</a:t>
            </a:r>
            <a:endParaRPr lang="en-US" altLang="zh-CN" sz="7500" b="1" dirty="0">
              <a:solidFill>
                <a:srgbClr val="64A0DC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4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4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mph" presetSubtype="0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mph" presetSubtype="0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6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grpId="2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0" presetClass="entr" presetSubtype="0" fill="hold" grpId="0" nodeType="withEffect">
                                  <p:stCondLst>
                                    <p:cond delay="8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mph" presetSubtype="0" grpId="1" nodeType="withEffect">
                                  <p:stCondLst>
                                    <p:cond delay="9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4.44444E-6 L 2.29167E-6 -0.07222 " pathEditMode="relative" rAng="0" ptsTypes="AA">
                                      <p:cBhvr>
                                        <p:cTn id="8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grpId="2" nodeType="withEffect">
                                  <p:stCondLst>
                                    <p:cond delay="1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9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0" dur="12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6" grpId="0" build="p"/>
      <p:bldP spid="16" grpId="1" build="allAtOnce"/>
      <p:bldP spid="16" grpId="2" build="allAtOnce"/>
      <p:bldP spid="17" grpId="0" build="p"/>
      <p:bldP spid="17" grpId="1" build="allAtOnce"/>
      <p:bldP spid="17" grpId="2" build="allAtOnce"/>
      <p:bldP spid="18" grpId="0" build="p"/>
      <p:bldP spid="18" grpId="1" build="allAtOnce"/>
      <p:bldP spid="18" grpId="2" build="allAtOnce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821238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地理位置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262438" y="617538"/>
            <a:ext cx="263525" cy="395287"/>
            <a:chOff x="5284519" y="1508166"/>
            <a:chExt cx="213756" cy="42751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37"/>
          <p:cNvSpPr txBox="1"/>
          <p:nvPr/>
        </p:nvSpPr>
        <p:spPr>
          <a:xfrm>
            <a:off x="6699250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Position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1638"/>
            <a:ext cx="6516688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6533478" y="1671638"/>
            <a:ext cx="5675312" cy="3014662"/>
          </a:xfrm>
          <a:prstGeom prst="rect">
            <a:avLst/>
          </a:prstGeom>
          <a:solidFill>
            <a:srgbClr val="0092C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985000" y="2119313"/>
            <a:ext cx="4533900" cy="969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您可以点击文字框输入您的描述说明，或者通过复制粘贴，在此录入上述图表的综合描述说明。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1416050" y="5005388"/>
            <a:ext cx="9515475" cy="6251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598581" y="2322931"/>
            <a:ext cx="282095" cy="442445"/>
            <a:chOff x="1397666" y="1419622"/>
            <a:chExt cx="474034" cy="743490"/>
          </a:xfrm>
          <a:solidFill>
            <a:srgbClr val="C2DA3A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6" name="组合 1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/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3" grpId="0" animBg="1"/>
      <p:bldP spid="20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03756" y="1586348"/>
            <a:ext cx="5281847" cy="4646307"/>
            <a:chOff x="1248207" y="1074501"/>
            <a:chExt cx="5407191" cy="4756567"/>
          </a:xfrm>
          <a:solidFill>
            <a:schemeClr val="bg1">
              <a:lumMod val="50000"/>
              <a:alpha val="40000"/>
            </a:schemeClr>
          </a:solidFill>
        </p:grpSpPr>
        <p:sp>
          <p:nvSpPr>
            <p:cNvPr id="3" name="Freeform 3"/>
            <p:cNvSpPr/>
            <p:nvPr/>
          </p:nvSpPr>
          <p:spPr bwMode="invGray">
            <a:xfrm>
              <a:off x="4396680" y="5556888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4"/>
            <p:cNvSpPr/>
            <p:nvPr/>
          </p:nvSpPr>
          <p:spPr bwMode="invGray">
            <a:xfrm>
              <a:off x="5469992" y="1074501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5"/>
            <p:cNvSpPr/>
            <p:nvPr/>
          </p:nvSpPr>
          <p:spPr bwMode="invGray">
            <a:xfrm>
              <a:off x="5583488" y="1995624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gray">
            <a:xfrm>
              <a:off x="5395728" y="2376088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gray">
            <a:xfrm>
              <a:off x="4912318" y="2528581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gray">
            <a:xfrm>
              <a:off x="5084664" y="2761172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5206568" y="2868996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5206568" y="2882859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5072054" y="3129313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5221981" y="3525180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invGray">
            <a:xfrm>
              <a:off x="5719403" y="3962637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5450375" y="4028871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5247202" y="4426279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gray">
            <a:xfrm>
              <a:off x="4546608" y="4822146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3980527" y="4698919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invGray">
            <a:xfrm>
              <a:off x="3900659" y="4330778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invGray">
            <a:xfrm>
              <a:off x="3198663" y="4289189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invGray">
            <a:xfrm>
              <a:off x="1409344" y="3072321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gray">
            <a:xfrm>
              <a:off x="3323369" y="3620681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2582140" y="2868996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gray">
            <a:xfrm>
              <a:off x="4978174" y="4206010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4465339" y="4206010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gray">
            <a:xfrm>
              <a:off x="4413495" y="3799361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5072054" y="3606818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4615266" y="3401953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invGray">
            <a:xfrm>
              <a:off x="4602655" y="2842810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4157077" y="2978360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invGray">
            <a:xfrm>
              <a:off x="4056191" y="2992223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2998293" y="2460806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invGray">
            <a:xfrm>
              <a:off x="3456482" y="1136115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1248207" y="1491933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5706793" y="4726645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7770813" y="2028825"/>
            <a:ext cx="1312862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770813" y="2401888"/>
            <a:ext cx="3152775" cy="9048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46" name="组合 45"/>
          <p:cNvGrpSpPr/>
          <p:nvPr/>
        </p:nvGrpSpPr>
        <p:grpSpPr bwMode="auto">
          <a:xfrm>
            <a:off x="4948238" y="3160713"/>
            <a:ext cx="541337" cy="501650"/>
            <a:chOff x="1665322" y="2241401"/>
            <a:chExt cx="540533" cy="502057"/>
          </a:xfrm>
        </p:grpSpPr>
        <p:sp>
          <p:nvSpPr>
            <p:cNvPr id="47" name="椭圆 46"/>
            <p:cNvSpPr/>
            <p:nvPr/>
          </p:nvSpPr>
          <p:spPr>
            <a:xfrm>
              <a:off x="1697025" y="2241401"/>
              <a:ext cx="480298" cy="479814"/>
            </a:xfrm>
            <a:prstGeom prst="ellipse">
              <a:avLst/>
            </a:prstGeom>
            <a:solidFill>
              <a:srgbClr val="C2DA3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665322" y="2268410"/>
              <a:ext cx="540533" cy="475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9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01</a:t>
              </a:r>
              <a:endParaRPr lang="zh-CN" altLang="en-US" sz="249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5346700" y="4186238"/>
            <a:ext cx="541338" cy="495300"/>
            <a:chOff x="1667296" y="2241401"/>
            <a:chExt cx="540532" cy="494161"/>
          </a:xfrm>
        </p:grpSpPr>
        <p:sp>
          <p:nvSpPr>
            <p:cNvPr id="50" name="椭圆 49"/>
            <p:cNvSpPr/>
            <p:nvPr/>
          </p:nvSpPr>
          <p:spPr>
            <a:xfrm>
              <a:off x="1697414" y="2241401"/>
              <a:ext cx="480296" cy="479906"/>
            </a:xfrm>
            <a:prstGeom prst="ellipse">
              <a:avLst/>
            </a:prstGeom>
            <a:solidFill>
              <a:srgbClr val="4ABAB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667296" y="2260407"/>
              <a:ext cx="540532" cy="475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9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lang="zh-CN" altLang="en-US" sz="249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3713163" y="4244975"/>
            <a:ext cx="541337" cy="493713"/>
            <a:chOff x="1667296" y="2241401"/>
            <a:chExt cx="540532" cy="494161"/>
          </a:xfrm>
        </p:grpSpPr>
        <p:sp>
          <p:nvSpPr>
            <p:cNvPr id="53" name="椭圆 52"/>
            <p:cNvSpPr/>
            <p:nvPr/>
          </p:nvSpPr>
          <p:spPr>
            <a:xfrm>
              <a:off x="1697413" y="2241401"/>
              <a:ext cx="480298" cy="479860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667296" y="2260468"/>
              <a:ext cx="540532" cy="475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9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  <a:endParaRPr lang="zh-CN" altLang="en-US" sz="249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7072313" y="2032000"/>
            <a:ext cx="554037" cy="533400"/>
            <a:chOff x="1676400" y="2235200"/>
            <a:chExt cx="553009" cy="533400"/>
          </a:xfrm>
        </p:grpSpPr>
        <p:sp>
          <p:nvSpPr>
            <p:cNvPr id="56" name="椭圆 55"/>
            <p:cNvSpPr/>
            <p:nvPr/>
          </p:nvSpPr>
          <p:spPr>
            <a:xfrm>
              <a:off x="1676400" y="2235200"/>
              <a:ext cx="533994" cy="533400"/>
            </a:xfrm>
            <a:prstGeom prst="ellipse">
              <a:avLst/>
            </a:prstGeom>
            <a:solidFill>
              <a:srgbClr val="C2D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689076" y="2268538"/>
              <a:ext cx="540333" cy="4762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9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01</a:t>
              </a:r>
              <a:endParaRPr lang="zh-CN" altLang="en-US" sz="249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7770813" y="3397250"/>
            <a:ext cx="1312862" cy="431800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7770813" y="3770313"/>
            <a:ext cx="3152775" cy="6254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60" name="组合 59"/>
          <p:cNvGrpSpPr/>
          <p:nvPr/>
        </p:nvGrpSpPr>
        <p:grpSpPr bwMode="auto">
          <a:xfrm>
            <a:off x="7069138" y="3402013"/>
            <a:ext cx="541337" cy="533400"/>
            <a:chOff x="1672834" y="2235200"/>
            <a:chExt cx="540533" cy="533400"/>
          </a:xfrm>
        </p:grpSpPr>
        <p:sp>
          <p:nvSpPr>
            <p:cNvPr id="61" name="椭圆 60"/>
            <p:cNvSpPr/>
            <p:nvPr/>
          </p:nvSpPr>
          <p:spPr>
            <a:xfrm>
              <a:off x="1676004" y="2235200"/>
              <a:ext cx="534192" cy="533400"/>
            </a:xfrm>
            <a:prstGeom prst="ellipse">
              <a:avLst/>
            </a:prstGeom>
            <a:solidFill>
              <a:srgbClr val="4ABA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672834" y="2268537"/>
              <a:ext cx="540533" cy="4762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9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lang="zh-CN" altLang="en-US" sz="249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7770813" y="4692650"/>
            <a:ext cx="1312862" cy="43021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7770813" y="5065713"/>
            <a:ext cx="3152775" cy="9048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65" name="组合 64"/>
          <p:cNvGrpSpPr/>
          <p:nvPr/>
        </p:nvGrpSpPr>
        <p:grpSpPr bwMode="auto">
          <a:xfrm>
            <a:off x="7069138" y="4695825"/>
            <a:ext cx="541337" cy="533400"/>
            <a:chOff x="1672834" y="2235200"/>
            <a:chExt cx="540533" cy="533400"/>
          </a:xfrm>
        </p:grpSpPr>
        <p:sp>
          <p:nvSpPr>
            <p:cNvPr id="66" name="椭圆 65"/>
            <p:cNvSpPr/>
            <p:nvPr/>
          </p:nvSpPr>
          <p:spPr>
            <a:xfrm>
              <a:off x="1676004" y="2235200"/>
              <a:ext cx="534192" cy="533400"/>
            </a:xfrm>
            <a:prstGeom prst="ellipse">
              <a:avLst/>
            </a:prstGeom>
            <a:solidFill>
              <a:srgbClr val="009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672834" y="2268538"/>
              <a:ext cx="540533" cy="4762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9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  <a:endParaRPr lang="zh-CN" altLang="en-US" sz="249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3" name="矩形 3"/>
          <p:cNvSpPr>
            <a:spLocks noChangeArrowheads="1"/>
          </p:cNvSpPr>
          <p:nvPr/>
        </p:nvSpPr>
        <p:spPr bwMode="auto">
          <a:xfrm>
            <a:off x="4803775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分支机构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4" name="文本框 37"/>
          <p:cNvSpPr txBox="1"/>
          <p:nvPr/>
        </p:nvSpPr>
        <p:spPr>
          <a:xfrm>
            <a:off x="6689725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Branch</a:t>
            </a:r>
            <a:endParaRPr lang="zh-CN" altLang="en-US" sz="1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4257675" y="617538"/>
            <a:ext cx="263525" cy="395287"/>
            <a:chOff x="5284519" y="1508166"/>
            <a:chExt cx="213756" cy="427512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8" grpId="0"/>
      <p:bldP spid="59" grpId="0"/>
      <p:bldP spid="63" grpId="0"/>
      <p:bldP spid="64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0" y="3429000"/>
            <a:ext cx="12192000" cy="3429000"/>
          </a:xfrm>
          <a:prstGeom prst="rect">
            <a:avLst/>
          </a:prstGeom>
          <a:solidFill>
            <a:srgbClr val="0092C3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等腰三角形 15"/>
          <p:cNvSpPr>
            <a:spLocks noChangeArrowheads="1"/>
          </p:cNvSpPr>
          <p:nvPr/>
        </p:nvSpPr>
        <p:spPr bwMode="auto">
          <a:xfrm flipV="1">
            <a:off x="1730375" y="4005263"/>
            <a:ext cx="287338" cy="192087"/>
          </a:xfrm>
          <a:prstGeom prst="triangle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29" name="等腰三角形 26"/>
          <p:cNvSpPr>
            <a:spLocks noChangeArrowheads="1"/>
          </p:cNvSpPr>
          <p:nvPr/>
        </p:nvSpPr>
        <p:spPr bwMode="auto">
          <a:xfrm flipV="1">
            <a:off x="4516438" y="4005263"/>
            <a:ext cx="288925" cy="192087"/>
          </a:xfrm>
          <a:prstGeom prst="triangle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0" name="等腰三角形 32"/>
          <p:cNvSpPr>
            <a:spLocks noChangeArrowheads="1"/>
          </p:cNvSpPr>
          <p:nvPr/>
        </p:nvSpPr>
        <p:spPr bwMode="auto">
          <a:xfrm flipV="1">
            <a:off x="7304088" y="4005263"/>
            <a:ext cx="287337" cy="192087"/>
          </a:xfrm>
          <a:prstGeom prst="triangle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31" name="等腰三角形 38"/>
          <p:cNvSpPr>
            <a:spLocks noChangeArrowheads="1"/>
          </p:cNvSpPr>
          <p:nvPr/>
        </p:nvSpPr>
        <p:spPr bwMode="auto">
          <a:xfrm flipV="1">
            <a:off x="10090150" y="4005263"/>
            <a:ext cx="287338" cy="192087"/>
          </a:xfrm>
          <a:prstGeom prst="triangle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2" name="组合 1"/>
          <p:cNvGrpSpPr/>
          <p:nvPr/>
        </p:nvGrpSpPr>
        <p:grpSpPr bwMode="auto">
          <a:xfrm>
            <a:off x="819150" y="1676400"/>
            <a:ext cx="2109788" cy="2112963"/>
            <a:chOff x="613706" y="1257299"/>
            <a:chExt cx="1582738" cy="1584325"/>
          </a:xfrm>
        </p:grpSpPr>
        <p:sp>
          <p:nvSpPr>
            <p:cNvPr id="28709" name="椭圆 9"/>
            <p:cNvSpPr>
              <a:spLocks noChangeArrowheads="1"/>
            </p:cNvSpPr>
            <p:nvPr/>
          </p:nvSpPr>
          <p:spPr bwMode="auto">
            <a:xfrm>
              <a:off x="613706" y="1257299"/>
              <a:ext cx="1582738" cy="1584325"/>
            </a:xfrm>
            <a:prstGeom prst="ellipse">
              <a:avLst/>
            </a:prstGeom>
            <a:solidFill>
              <a:srgbClr val="43C5AD"/>
            </a:solidFill>
            <a:ln w="57150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710" name="椭圆 31"/>
            <p:cNvSpPr>
              <a:spLocks noChangeArrowheads="1"/>
            </p:cNvSpPr>
            <p:nvPr/>
          </p:nvSpPr>
          <p:spPr bwMode="auto">
            <a:xfrm rot="20812041" flipH="1">
              <a:off x="721621" y="1365321"/>
              <a:ext cx="1366909" cy="1368281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9177338" y="1676400"/>
            <a:ext cx="2112962" cy="2112963"/>
            <a:chOff x="6883400" y="1257300"/>
            <a:chExt cx="1584325" cy="1584325"/>
          </a:xfrm>
        </p:grpSpPr>
        <p:sp>
          <p:nvSpPr>
            <p:cNvPr id="28707" name="椭圆 36"/>
            <p:cNvSpPr>
              <a:spLocks noChangeArrowheads="1"/>
            </p:cNvSpPr>
            <p:nvPr/>
          </p:nvSpPr>
          <p:spPr bwMode="auto">
            <a:xfrm>
              <a:off x="6883400" y="1257300"/>
              <a:ext cx="1584325" cy="1584325"/>
            </a:xfrm>
            <a:prstGeom prst="ellipse">
              <a:avLst/>
            </a:prstGeom>
            <a:solidFill>
              <a:srgbClr val="43C5AD"/>
            </a:solidFill>
            <a:ln w="57150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708" name="椭圆 37"/>
            <p:cNvSpPr>
              <a:spLocks noChangeArrowheads="1"/>
            </p:cNvSpPr>
            <p:nvPr/>
          </p:nvSpPr>
          <p:spPr bwMode="auto">
            <a:xfrm>
              <a:off x="6991350" y="1365250"/>
              <a:ext cx="1368425" cy="1368425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392863" y="1676400"/>
            <a:ext cx="2109787" cy="2112963"/>
            <a:chOff x="4805363" y="1257300"/>
            <a:chExt cx="1582737" cy="1584325"/>
          </a:xfrm>
        </p:grpSpPr>
        <p:sp>
          <p:nvSpPr>
            <p:cNvPr id="28705" name="椭圆 30"/>
            <p:cNvSpPr>
              <a:spLocks noChangeArrowheads="1"/>
            </p:cNvSpPr>
            <p:nvPr/>
          </p:nvSpPr>
          <p:spPr bwMode="auto">
            <a:xfrm>
              <a:off x="4805363" y="1257300"/>
              <a:ext cx="1582737" cy="1584325"/>
            </a:xfrm>
            <a:prstGeom prst="ellipse">
              <a:avLst/>
            </a:prstGeom>
            <a:solidFill>
              <a:srgbClr val="43C5AD"/>
            </a:solidFill>
            <a:ln w="57150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706" name="椭圆 25"/>
            <p:cNvSpPr>
              <a:spLocks noChangeArrowheads="1"/>
            </p:cNvSpPr>
            <p:nvPr/>
          </p:nvSpPr>
          <p:spPr bwMode="auto">
            <a:xfrm>
              <a:off x="4913313" y="1365250"/>
              <a:ext cx="1366837" cy="1368425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3605213" y="1676400"/>
            <a:ext cx="2111375" cy="2112963"/>
            <a:chOff x="2725738" y="1257300"/>
            <a:chExt cx="1584325" cy="1584325"/>
          </a:xfrm>
        </p:grpSpPr>
        <p:sp>
          <p:nvSpPr>
            <p:cNvPr id="28703" name="椭圆 24"/>
            <p:cNvSpPr>
              <a:spLocks noChangeArrowheads="1"/>
            </p:cNvSpPr>
            <p:nvPr/>
          </p:nvSpPr>
          <p:spPr bwMode="auto">
            <a:xfrm>
              <a:off x="2725738" y="1257300"/>
              <a:ext cx="1584325" cy="1584325"/>
            </a:xfrm>
            <a:prstGeom prst="ellipse">
              <a:avLst/>
            </a:prstGeom>
            <a:solidFill>
              <a:srgbClr val="43C5AD"/>
            </a:solidFill>
            <a:ln w="57150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704" name="椭圆 25"/>
            <p:cNvSpPr>
              <a:spLocks noChangeArrowheads="1"/>
            </p:cNvSpPr>
            <p:nvPr/>
          </p:nvSpPr>
          <p:spPr bwMode="auto">
            <a:xfrm>
              <a:off x="2833688" y="1365250"/>
              <a:ext cx="1368425" cy="1368425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4" name="Rectangle 59"/>
          <p:cNvSpPr>
            <a:spLocks noChangeArrowheads="1"/>
          </p:cNvSpPr>
          <p:nvPr/>
        </p:nvSpPr>
        <p:spPr bwMode="auto">
          <a:xfrm>
            <a:off x="992188" y="5062538"/>
            <a:ext cx="1765300" cy="306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主要职能及成绩</a:t>
            </a:r>
            <a:endParaRPr lang="en-US" altLang="zh-CN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60"/>
          <p:cNvSpPr/>
          <p:nvPr/>
        </p:nvSpPr>
        <p:spPr>
          <a:xfrm>
            <a:off x="868363" y="4197350"/>
            <a:ext cx="2012950" cy="420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35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Nickel Lee</a:t>
            </a:r>
          </a:p>
        </p:txBody>
      </p:sp>
      <p:sp>
        <p:nvSpPr>
          <p:cNvPr id="52" name="矩形 3"/>
          <p:cNvSpPr>
            <a:spLocks noChangeArrowheads="1"/>
          </p:cNvSpPr>
          <p:nvPr/>
        </p:nvSpPr>
        <p:spPr bwMode="auto">
          <a:xfrm>
            <a:off x="4821238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团队介绍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 bwMode="auto">
          <a:xfrm>
            <a:off x="4262438" y="617538"/>
            <a:ext cx="263525" cy="395287"/>
            <a:chOff x="5284519" y="1508166"/>
            <a:chExt cx="213756" cy="427512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37"/>
          <p:cNvSpPr txBox="1"/>
          <p:nvPr/>
        </p:nvSpPr>
        <p:spPr>
          <a:xfrm>
            <a:off x="6711950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Team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474788" y="4510088"/>
            <a:ext cx="80010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公司职务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946150" y="5329238"/>
            <a:ext cx="1855788" cy="7016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点击录入你的综合描述说明，点击录入你的综合描述说明。</a:t>
            </a:r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>
            <a:off x="3778250" y="5062538"/>
            <a:ext cx="1765300" cy="306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主要职能及成绩</a:t>
            </a:r>
            <a:endParaRPr lang="en-US" altLang="zh-CN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 60"/>
          <p:cNvSpPr/>
          <p:nvPr/>
        </p:nvSpPr>
        <p:spPr>
          <a:xfrm>
            <a:off x="3654425" y="4197350"/>
            <a:ext cx="2012950" cy="420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35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Nickel Lee</a:t>
            </a:r>
          </a:p>
        </p:txBody>
      </p:sp>
      <p:sp>
        <p:nvSpPr>
          <p:cNvPr id="65" name="矩形 64"/>
          <p:cNvSpPr/>
          <p:nvPr/>
        </p:nvSpPr>
        <p:spPr>
          <a:xfrm>
            <a:off x="4260850" y="4510088"/>
            <a:ext cx="80010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公司职务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3732213" y="5329238"/>
            <a:ext cx="1857375" cy="7016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点击录入你的综合描述说明，点击录入你的综合描述说明。</a:t>
            </a: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6564313" y="5062538"/>
            <a:ext cx="1765300" cy="306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主要职能及成绩</a:t>
            </a:r>
            <a:endParaRPr lang="en-US" altLang="zh-CN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Rectangle 60"/>
          <p:cNvSpPr/>
          <p:nvPr/>
        </p:nvSpPr>
        <p:spPr>
          <a:xfrm>
            <a:off x="6440488" y="4197350"/>
            <a:ext cx="2012950" cy="420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35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Nickel Lee</a:t>
            </a:r>
          </a:p>
        </p:txBody>
      </p:sp>
      <p:sp>
        <p:nvSpPr>
          <p:cNvPr id="69" name="矩形 68"/>
          <p:cNvSpPr/>
          <p:nvPr/>
        </p:nvSpPr>
        <p:spPr>
          <a:xfrm>
            <a:off x="7046913" y="4510088"/>
            <a:ext cx="80010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公司职务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6519863" y="5329238"/>
            <a:ext cx="1855787" cy="7016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点击录入你的综合描述说明，点击录入你的综合描述说明。</a:t>
            </a:r>
          </a:p>
        </p:txBody>
      </p:sp>
      <p:sp>
        <p:nvSpPr>
          <p:cNvPr id="71" name="Rectangle 59"/>
          <p:cNvSpPr>
            <a:spLocks noChangeArrowheads="1"/>
          </p:cNvSpPr>
          <p:nvPr/>
        </p:nvSpPr>
        <p:spPr bwMode="auto">
          <a:xfrm>
            <a:off x="9351963" y="5062538"/>
            <a:ext cx="1765300" cy="306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主要职能及成绩</a:t>
            </a:r>
            <a:endParaRPr lang="en-US" altLang="zh-CN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60"/>
          <p:cNvSpPr/>
          <p:nvPr/>
        </p:nvSpPr>
        <p:spPr>
          <a:xfrm>
            <a:off x="9228138" y="4197350"/>
            <a:ext cx="2012950" cy="420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35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Nickel Lee</a:t>
            </a:r>
          </a:p>
        </p:txBody>
      </p:sp>
      <p:sp>
        <p:nvSpPr>
          <p:cNvPr id="73" name="矩形 72"/>
          <p:cNvSpPr/>
          <p:nvPr/>
        </p:nvSpPr>
        <p:spPr>
          <a:xfrm>
            <a:off x="9834563" y="4510088"/>
            <a:ext cx="80010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公司职务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9305925" y="5329238"/>
            <a:ext cx="1855788" cy="70167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sym typeface="微软雅黑" panose="020B0503020204020204" pitchFamily="34" charset="-122"/>
              </a:rPr>
              <a:t>点击录入你的综合描述说明，点击录入你的综合描述说明。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4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9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4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9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4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9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4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9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4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9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4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4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9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4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4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4" grpId="0"/>
      <p:bldP spid="45" grpId="0"/>
      <p:bldP spid="52" grpId="0"/>
      <p:bldP spid="56" grpId="0"/>
      <p:bldP spid="57" grpId="0"/>
      <p:bldP spid="58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0" y="3754438"/>
            <a:ext cx="12192000" cy="1022350"/>
          </a:xfrm>
          <a:prstGeom prst="rect">
            <a:avLst/>
          </a:prstGeom>
          <a:solidFill>
            <a:srgbClr val="0092C3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2" name="组合 1"/>
          <p:cNvGrpSpPr/>
          <p:nvPr/>
        </p:nvGrpSpPr>
        <p:grpSpPr bwMode="auto">
          <a:xfrm>
            <a:off x="1524000" y="1468438"/>
            <a:ext cx="2111375" cy="2111375"/>
            <a:chOff x="613706" y="1257299"/>
            <a:chExt cx="1582738" cy="1584325"/>
          </a:xfrm>
        </p:grpSpPr>
        <p:sp>
          <p:nvSpPr>
            <p:cNvPr id="30740" name="椭圆 9"/>
            <p:cNvSpPr>
              <a:spLocks noChangeArrowheads="1"/>
            </p:cNvSpPr>
            <p:nvPr/>
          </p:nvSpPr>
          <p:spPr bwMode="auto">
            <a:xfrm>
              <a:off x="613706" y="1257299"/>
              <a:ext cx="1582738" cy="1584325"/>
            </a:xfrm>
            <a:prstGeom prst="ellipse">
              <a:avLst/>
            </a:prstGeom>
            <a:solidFill>
              <a:srgbClr val="43C5AD"/>
            </a:solidFill>
            <a:ln w="57150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41" name="椭圆 31"/>
            <p:cNvSpPr>
              <a:spLocks noChangeArrowheads="1"/>
            </p:cNvSpPr>
            <p:nvPr/>
          </p:nvSpPr>
          <p:spPr bwMode="auto">
            <a:xfrm rot="20812041" flipH="1">
              <a:off x="721621" y="1365321"/>
              <a:ext cx="1366909" cy="1368281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5" name="Rectangle 60"/>
          <p:cNvSpPr/>
          <p:nvPr/>
        </p:nvSpPr>
        <p:spPr>
          <a:xfrm>
            <a:off x="4525963" y="1639888"/>
            <a:ext cx="20129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Nickel Lee</a:t>
            </a:r>
          </a:p>
        </p:txBody>
      </p:sp>
      <p:sp>
        <p:nvSpPr>
          <p:cNvPr id="52" name="矩形 3"/>
          <p:cNvSpPr>
            <a:spLocks noChangeArrowheads="1"/>
          </p:cNvSpPr>
          <p:nvPr/>
        </p:nvSpPr>
        <p:spPr bwMode="auto">
          <a:xfrm>
            <a:off x="4821238" y="563563"/>
            <a:ext cx="1825625" cy="584200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F7F7F"/>
                </a:solidFill>
                <a:ea typeface="微软雅黑" panose="020B0503020204020204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核心成员</a:t>
            </a:r>
            <a:endParaRPr lang="zh-CN" altLang="en-US" sz="3200" b="1">
              <a:solidFill>
                <a:srgbClr val="7F7F7F"/>
              </a:solidFill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 bwMode="auto">
          <a:xfrm>
            <a:off x="4262438" y="617538"/>
            <a:ext cx="263525" cy="395287"/>
            <a:chOff x="5284519" y="1508166"/>
            <a:chExt cx="213756" cy="427512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37"/>
          <p:cNvSpPr txBox="1"/>
          <p:nvPr/>
        </p:nvSpPr>
        <p:spPr>
          <a:xfrm>
            <a:off x="6727825" y="809625"/>
            <a:ext cx="2308225" cy="338138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Founder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525963" y="2106613"/>
            <a:ext cx="9032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公司职务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4525963" y="2505075"/>
            <a:ext cx="6261100" cy="9064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点击录入人物的综合描述介绍，点击录入人物的综合描述介绍，点击录入人物的综合描述介绍，点击录入人物的综合描述介绍，点击录入人物的综合描述介绍，点击录入人物的综合描述介绍。</a:t>
            </a: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2008188" y="3959225"/>
            <a:ext cx="8350250" cy="6524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点击录入人物的名言及座右铭，点击录入人物的名言及座右铭，点击录入人物的名言及座右铭，点击录入人物的名言及座右铭，点击录入人物的名言及座右铭，点击录入人物的名言及座右铭。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rcRect l="48909" t="15800" r="24934" b="59326"/>
          <a:stretch>
            <a:fillRect/>
          </a:stretch>
        </p:blipFill>
        <p:spPr bwMode="auto">
          <a:xfrm>
            <a:off x="1435100" y="3754438"/>
            <a:ext cx="5857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 cstate="print"/>
          <a:srcRect l="24934" t="59326" r="48909" b="15800"/>
          <a:stretch>
            <a:fillRect/>
          </a:stretch>
        </p:blipFill>
        <p:spPr bwMode="auto">
          <a:xfrm>
            <a:off x="10160000" y="4233863"/>
            <a:ext cx="5873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374775" y="5003800"/>
            <a:ext cx="2371725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22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1998.9</a:t>
            </a: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1365250" y="5384800"/>
            <a:ext cx="3087688" cy="9318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在此录入上述图表的描述说明，在此录入上述图表的描述说明，在此录入上述图表的综合描述说明。</a:t>
            </a: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4616450" y="5003800"/>
            <a:ext cx="2371725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22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2005-2010</a:t>
            </a: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4606925" y="5384800"/>
            <a:ext cx="3087688" cy="9318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在此录入上述图表的描述说明，在此录入上述图表的描述说明，在此录入上述图表的综合描述说明。</a:t>
            </a:r>
          </a:p>
        </p:txBody>
      </p: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7858125" y="5003800"/>
            <a:ext cx="2371725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r>
              <a:rPr lang="en-US" altLang="zh-CN" sz="2200" b="1">
                <a:solidFill>
                  <a:srgbClr val="0092C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2012.9</a:t>
            </a: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7848600" y="5384800"/>
            <a:ext cx="3087688" cy="93186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85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849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349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99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849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5" grpId="0"/>
      <p:bldP spid="52" grpId="0"/>
      <p:bldP spid="56" grpId="0"/>
      <p:bldP spid="57" grpId="0"/>
      <p:bldP spid="58" grpId="0"/>
      <p:bldP spid="46" grpId="0"/>
      <p:bldP spid="48" grpId="0"/>
      <p:bldP spid="49" grpId="0"/>
      <p:bldP spid="61" grpId="0"/>
      <p:bldP spid="62" grpId="0"/>
      <p:bldP spid="77" grpId="0"/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cfe325ac88af4cb1e315171a86c19382325f4f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4492</Words>
  <Application>Microsoft Office PowerPoint</Application>
  <PresentationFormat>宽屏</PresentationFormat>
  <Paragraphs>562</Paragraphs>
  <Slides>47</Slides>
  <Notes>47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5" baseType="lpstr">
      <vt:lpstr>Arial Unicode MS</vt:lpstr>
      <vt:lpstr>AvantGarde LT Book</vt:lpstr>
      <vt:lpstr>微软雅黑</vt:lpstr>
      <vt:lpstr>Arial</vt:lpstr>
      <vt:lpstr>Arial Black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1835</cp:revision>
  <dcterms:created xsi:type="dcterms:W3CDTF">2014-10-29T09:18:00Z</dcterms:created>
  <dcterms:modified xsi:type="dcterms:W3CDTF">2021-01-05T22:44:06Z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